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258" r:id="rId3"/>
    <p:sldId id="260" r:id="rId4"/>
    <p:sldId id="259" r:id="rId5"/>
    <p:sldId id="279" r:id="rId6"/>
    <p:sldId id="278" r:id="rId7"/>
  </p:sldIdLst>
  <p:sldSz cx="9144000" cy="5143500" type="screen16x9"/>
  <p:notesSz cx="6858000" cy="9144000"/>
  <p:embeddedFontLst>
    <p:embeddedFont>
      <p:font typeface="Advent Pro SemiBold" panose="020B0604020202020204" charset="0"/>
      <p:regular r:id="rId9"/>
      <p:bold r:id="rId10"/>
    </p:embeddedFont>
    <p:embeddedFont>
      <p:font typeface="Fira Sans Condensed Medium" panose="020B0603050000020004" pitchFamily="3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Maven Pro" panose="020B0604020202020204" charset="0"/>
      <p:regular r:id="rId19"/>
      <p:bold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Share Tech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6F55AB-230D-42D3-806B-D052E29DB832}">
  <a:tblStyle styleId="{7A6F55AB-230D-42D3-806B-D052E29DB8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9" r:id="rId5"/>
    <p:sldLayoutId id="2147483665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HARINI K V-21PD10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HARISH R-21PD11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SEGMENTED 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BAR</a:t>
            </a:r>
            <a:r>
              <a:rPr lang="en-IN" dirty="0"/>
              <a:t> CHART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346850"/>
            <a:ext cx="2027106" cy="179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helps us to visualize how larger category is divided into smaller sub-categories and their relationship to the aggregate value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346849"/>
            <a:ext cx="2027106" cy="1533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Segmented Bar Chart is a type of chart that uses segmented bars to help us visualize </a:t>
            </a:r>
            <a:r>
              <a:rPr lang="en-IN" sz="1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400427"/>
            <a:ext cx="1950769" cy="1533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segmented Bar chart is one kind of stacked bar chart, but each bar will show </a:t>
            </a:r>
            <a:r>
              <a:rPr lang="en-US" sz="14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100% of the discrete value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 TO CHART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PROBLEM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1234" y="989476"/>
            <a:ext cx="1804822" cy="6946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DATASET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31246" y="1684093"/>
            <a:ext cx="2620500" cy="1546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dirty="0"/>
              <a:t>Dataset is regarding  “Quarterly Sales Analysis” of certain things like notepad, pencil, whitener in 4 cities of  America like Houston, Los Angeles , Chicago, New York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6322219" y="1196025"/>
            <a:ext cx="16644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SOLUTION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 of quarterly sales analysis using segmented bar chart</a:t>
            </a:r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cxnSpLocks/>
            <a:stCxn id="572" idx="1"/>
          </p:cNvCxnSpPr>
          <p:nvPr/>
        </p:nvCxnSpPr>
        <p:spPr>
          <a:xfrm rot="10800000" flipH="1" flipV="1">
            <a:off x="931234" y="1336784"/>
            <a:ext cx="2543700" cy="2350131"/>
          </a:xfrm>
          <a:prstGeom prst="bentConnector3">
            <a:avLst>
              <a:gd name="adj1" fmla="val -8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rot="5400000">
            <a:off x="6350422" y="2419890"/>
            <a:ext cx="2582903" cy="1081739"/>
          </a:xfrm>
          <a:prstGeom prst="bentConnector3">
            <a:avLst>
              <a:gd name="adj1" fmla="val 8042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180347"/>
            <a:ext cx="3534300" cy="2890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sz="16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oboto" panose="020B0604020202020204" pitchFamily="2" charset="0"/>
              </a:rPr>
              <a:t>Insights:</a:t>
            </a:r>
          </a:p>
          <a:p>
            <a:pPr marL="0" indent="0">
              <a:buNone/>
            </a:pPr>
            <a:endParaRPr lang="en-IN" sz="1600" dirty="0">
              <a:solidFill>
                <a:schemeClr val="accent1">
                  <a:lumMod val="40000"/>
                  <a:lumOff val="60000"/>
                </a:schemeClr>
              </a:solidFill>
              <a:latin typeface="Roboto" panose="020B0604020202020204" pitchFamily="2" charset="0"/>
            </a:endParaRPr>
          </a:p>
          <a:p>
            <a:pPr marL="285750" indent="-285750"/>
            <a:r>
              <a:rPr lang="en-US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The worst-performing location was Chicago.</a:t>
            </a:r>
          </a:p>
          <a:p>
            <a:pPr marL="285750" indent="-285750"/>
            <a:r>
              <a:rPr lang="en-US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Pencils had abysmal performance in Q1 and Q4.</a:t>
            </a:r>
          </a:p>
          <a:p>
            <a:pPr marL="285750" indent="-285750"/>
            <a:r>
              <a:rPr lang="en-US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New York performed well with the exception of pencil in Q2.</a:t>
            </a:r>
          </a:p>
          <a:p>
            <a:pPr marL="285750" indent="-285750"/>
            <a:r>
              <a:rPr lang="en-US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Notebook was among the best performing product for the brand.</a:t>
            </a:r>
          </a:p>
          <a:p>
            <a:pPr marL="285750" indent="-285750"/>
            <a:r>
              <a:rPr lang="en-US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The worst-performing quarter of the financial year was Q4.</a:t>
            </a:r>
          </a:p>
          <a:p>
            <a:pPr marL="285750" indent="-285750"/>
            <a:endParaRPr lang="en-IN" sz="1400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Roboto" panose="020B0604020202020204" pitchFamily="2" charset="0"/>
            </a:endParaRPr>
          </a:p>
          <a:p>
            <a:pPr marL="0" indent="0">
              <a:buNone/>
            </a:pPr>
            <a:endParaRPr lang="en-IN" sz="1600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Roboto" panose="020B06040202020202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VISUALIZATION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400550" y="357188"/>
            <a:ext cx="4636294" cy="3853426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860E04-BA60-2F0D-2A67-AF52B3B47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79175"/>
            <a:ext cx="7532194" cy="2090100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If your dataset includes multiple categorical variables, bar charts can help you understand the relationship between them.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Segmented bar graphs are often used 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compare data between other groups.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5968F1-F145-3B2E-1864-4822A3D33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9687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326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210</Words>
  <Application>Microsoft Office PowerPoint</Application>
  <PresentationFormat>On-screen Show (16:9)</PresentationFormat>
  <Paragraphs>29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Fira Sans Extra Condensed Medium</vt:lpstr>
      <vt:lpstr>Arial</vt:lpstr>
      <vt:lpstr>Arial</vt:lpstr>
      <vt:lpstr>Share Tech</vt:lpstr>
      <vt:lpstr>Roboto</vt:lpstr>
      <vt:lpstr>Advent Pro SemiBold</vt:lpstr>
      <vt:lpstr>Maven Pro</vt:lpstr>
      <vt:lpstr>Fira Sans Condensed Medium</vt:lpstr>
      <vt:lpstr>Data Science Consulting by Slidesgo</vt:lpstr>
      <vt:lpstr>SEGMENTED BAR CHART</vt:lpstr>
      <vt:lpstr>01</vt:lpstr>
      <vt:lpstr>UNDERSTANDING THE PROBLEM</vt:lpstr>
      <vt:lpstr>VISUALIZATION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SEGMENTED BAR CHART</dc:title>
  <dc:creator>Harish R</dc:creator>
  <cp:lastModifiedBy>harish2004hari@gmail.com</cp:lastModifiedBy>
  <cp:revision>3</cp:revision>
  <dcterms:modified xsi:type="dcterms:W3CDTF">2023-01-02T14:59:58Z</dcterms:modified>
</cp:coreProperties>
</file>