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4" r:id="rId1"/>
  </p:sldMasterIdLst>
  <p:notesMasterIdLst>
    <p:notesMasterId r:id="rId21"/>
  </p:notesMasterIdLst>
  <p:sldIdLst>
    <p:sldId id="297" r:id="rId2"/>
    <p:sldId id="280" r:id="rId3"/>
    <p:sldId id="279" r:id="rId4"/>
    <p:sldId id="282" r:id="rId5"/>
    <p:sldId id="288" r:id="rId6"/>
    <p:sldId id="289" r:id="rId7"/>
    <p:sldId id="290" r:id="rId8"/>
    <p:sldId id="298" r:id="rId9"/>
    <p:sldId id="291" r:id="rId10"/>
    <p:sldId id="299" r:id="rId11"/>
    <p:sldId id="295" r:id="rId12"/>
    <p:sldId id="292" r:id="rId13"/>
    <p:sldId id="300" r:id="rId14"/>
    <p:sldId id="293" r:id="rId15"/>
    <p:sldId id="301" r:id="rId16"/>
    <p:sldId id="283" r:id="rId17"/>
    <p:sldId id="285" r:id="rId18"/>
    <p:sldId id="284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45412-CBAF-4B46-9AD2-2D02B973F93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90E1A-0424-47EE-8FCF-2D195FA2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1F0E-6585-4686-AFAB-0E4010D04E5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8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C456-5D23-42D9-97DD-4BCCF7759BDD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697-A5B8-4232-97DB-9E0474D5BBB5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2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2F6E-8B5E-4EC9-97A5-42F0DA01908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2EF3-FA9D-450C-BF3A-899CF4DEFE40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8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5293-E912-4185-8478-F891FBB98A2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566-8D44-4AD7-BB96-BF4008F99751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0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47F1-3486-47C3-BE12-CF6735397093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F4DA-5E38-48E3-9842-9BBC16EEE3E9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51D8-F5D7-4C60-95C8-6B93F2979C91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3494-7779-462A-A813-53CC7C06519B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02B8-07A3-442F-AD82-04E35B68E646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harish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0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E791-D722-44F6-AE89-233B120267B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harish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1" r:id="rId3"/>
    <p:sldLayoutId id="2147483679" r:id="rId4"/>
    <p:sldLayoutId id="2147483678" r:id="rId5"/>
    <p:sldLayoutId id="2147483677" r:id="rId6"/>
    <p:sldLayoutId id="2147483676" r:id="rId7"/>
    <p:sldLayoutId id="2147483663" r:id="rId8"/>
    <p:sldLayoutId id="2147483664" r:id="rId9"/>
    <p:sldLayoutId id="2147483665" r:id="rId10"/>
    <p:sldLayoutId id="2147483666" r:id="rId11"/>
    <p:sldLayoutId id="214748367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hBgTF0yVdC5Zw4Q6wQOUV-u9jKfqaRE/view?usp=sharin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6dAA1dyx9K-Ce3A-6hA0rdi9PCN79VeC/edit?usp=sharing&amp;ouid=106446350470944523844&amp;rtpof=true&amp;sd=tru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BCAA75B-9575-4CCC-93E3-92434A827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telephone with a yellow circle on it&#10;&#10;Description automatically generated">
            <a:extLst>
              <a:ext uri="{FF2B5EF4-FFF2-40B4-BE49-F238E27FC236}">
                <a16:creationId xmlns:a16="http://schemas.microsoft.com/office/drawing/2014/main" id="{AE2A51C5-2E9D-0779-5D10-3CE70AB41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2" r="10632" b="1"/>
          <a:stretch/>
        </p:blipFill>
        <p:spPr>
          <a:xfrm>
            <a:off x="2490281" y="428016"/>
            <a:ext cx="7208196" cy="5389123"/>
          </a:xfrm>
          <a:prstGeom prst="rect">
            <a:avLst/>
          </a:prstGeom>
        </p:spPr>
      </p:pic>
      <p:sp>
        <p:nvSpPr>
          <p:cNvPr id="32" name="gradient">
            <a:extLst>
              <a:ext uri="{FF2B5EF4-FFF2-40B4-BE49-F238E27FC236}">
                <a16:creationId xmlns:a16="http://schemas.microsoft.com/office/drawing/2014/main" id="{118516CC-C263-457F-880D-3DEB59761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3E2C8920-D6A9-4A86-944A-82132E11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624500 w 12192000"/>
              <a:gd name="connsiteY0" fmla="*/ 3434669 h 6858000"/>
              <a:gd name="connsiteX1" fmla="*/ 2638267 w 12192000"/>
              <a:gd name="connsiteY1" fmla="*/ 3462414 h 6858000"/>
              <a:gd name="connsiteX2" fmla="*/ 2615211 w 12192000"/>
              <a:gd name="connsiteY2" fmla="*/ 3521376 h 6858000"/>
              <a:gd name="connsiteX3" fmla="*/ 2600654 w 12192000"/>
              <a:gd name="connsiteY3" fmla="*/ 3464551 h 6858000"/>
              <a:gd name="connsiteX4" fmla="*/ 2599074 w 12192000"/>
              <a:gd name="connsiteY4" fmla="*/ 3451188 h 6858000"/>
              <a:gd name="connsiteX5" fmla="*/ 2608029 w 12192000"/>
              <a:gd name="connsiteY5" fmla="*/ 3445027 h 6858000"/>
              <a:gd name="connsiteX6" fmla="*/ 2624500 w 12192000"/>
              <a:gd name="connsiteY6" fmla="*/ 3434669 h 6858000"/>
              <a:gd name="connsiteX7" fmla="*/ 2588192 w 12192000"/>
              <a:gd name="connsiteY7" fmla="*/ 3353241 h 6858000"/>
              <a:gd name="connsiteX8" fmla="*/ 2588689 w 12192000"/>
              <a:gd name="connsiteY8" fmla="*/ 3356981 h 6858000"/>
              <a:gd name="connsiteX9" fmla="*/ 2596171 w 12192000"/>
              <a:gd name="connsiteY9" fmla="*/ 3426650 h 6858000"/>
              <a:gd name="connsiteX10" fmla="*/ 2599074 w 12192000"/>
              <a:gd name="connsiteY10" fmla="*/ 3451188 h 6858000"/>
              <a:gd name="connsiteX11" fmla="*/ 2594999 w 12192000"/>
              <a:gd name="connsiteY11" fmla="*/ 3453992 h 6858000"/>
              <a:gd name="connsiteX12" fmla="*/ 2588004 w 12192000"/>
              <a:gd name="connsiteY12" fmla="*/ 3453710 h 6858000"/>
              <a:gd name="connsiteX13" fmla="*/ 2586749 w 12192000"/>
              <a:gd name="connsiteY13" fmla="*/ 3429871 h 6858000"/>
              <a:gd name="connsiteX14" fmla="*/ 2584874 w 12192000"/>
              <a:gd name="connsiteY14" fmla="*/ 3384129 h 6858000"/>
              <a:gd name="connsiteX15" fmla="*/ 2584471 w 12192000"/>
              <a:gd name="connsiteY15" fmla="*/ 3368801 h 6858000"/>
              <a:gd name="connsiteX16" fmla="*/ 8712491 w 12192000"/>
              <a:gd name="connsiteY16" fmla="*/ 1857588 h 6858000"/>
              <a:gd name="connsiteX17" fmla="*/ 8716270 w 12192000"/>
              <a:gd name="connsiteY17" fmla="*/ 1862123 h 6858000"/>
              <a:gd name="connsiteX18" fmla="*/ 8693214 w 12192000"/>
              <a:gd name="connsiteY18" fmla="*/ 1881399 h 6858000"/>
              <a:gd name="connsiteX19" fmla="*/ 8666001 w 12192000"/>
              <a:gd name="connsiteY19" fmla="*/ 1889337 h 6858000"/>
              <a:gd name="connsiteX20" fmla="*/ 8712491 w 12192000"/>
              <a:gd name="connsiteY20" fmla="*/ 1857588 h 6858000"/>
              <a:gd name="connsiteX21" fmla="*/ 8434311 w 12192000"/>
              <a:gd name="connsiteY21" fmla="*/ 1327307 h 6858000"/>
              <a:gd name="connsiteX22" fmla="*/ 8159533 w 12192000"/>
              <a:gd name="connsiteY22" fmla="*/ 1522714 h 6858000"/>
              <a:gd name="connsiteX23" fmla="*/ 8155375 w 12192000"/>
              <a:gd name="connsiteY23" fmla="*/ 1518178 h 6858000"/>
              <a:gd name="connsiteX24" fmla="*/ 8434311 w 12192000"/>
              <a:gd name="connsiteY24" fmla="*/ 1327307 h 6858000"/>
              <a:gd name="connsiteX25" fmla="*/ 3689408 w 12192000"/>
              <a:gd name="connsiteY25" fmla="*/ 1234784 h 6858000"/>
              <a:gd name="connsiteX26" fmla="*/ 3687110 w 12192000"/>
              <a:gd name="connsiteY26" fmla="*/ 1236974 h 6858000"/>
              <a:gd name="connsiteX27" fmla="*/ 3685020 w 12192000"/>
              <a:gd name="connsiteY27" fmla="*/ 1236213 h 6858000"/>
              <a:gd name="connsiteX28" fmla="*/ 9033144 w 12192000"/>
              <a:gd name="connsiteY28" fmla="*/ 527776 h 6858000"/>
              <a:gd name="connsiteX29" fmla="*/ 9022797 w 12192000"/>
              <a:gd name="connsiteY29" fmla="*/ 531320 h 6858000"/>
              <a:gd name="connsiteX30" fmla="*/ 8968370 w 12192000"/>
              <a:gd name="connsiteY30" fmla="*/ 589903 h 6858000"/>
              <a:gd name="connsiteX31" fmla="*/ 8941535 w 12192000"/>
              <a:gd name="connsiteY31" fmla="*/ 595951 h 6858000"/>
              <a:gd name="connsiteX32" fmla="*/ 8900338 w 12192000"/>
              <a:gd name="connsiteY32" fmla="*/ 598597 h 6858000"/>
              <a:gd name="connsiteX33" fmla="*/ 8873502 w 12192000"/>
              <a:gd name="connsiteY33" fmla="*/ 638661 h 6858000"/>
              <a:gd name="connsiteX34" fmla="*/ 8756334 w 12192000"/>
              <a:gd name="connsiteY34" fmla="*/ 706694 h 6858000"/>
              <a:gd name="connsiteX35" fmla="*/ 8805092 w 12192000"/>
              <a:gd name="connsiteY35" fmla="*/ 689686 h 6858000"/>
              <a:gd name="connsiteX36" fmla="*/ 8816052 w 12192000"/>
              <a:gd name="connsiteY36" fmla="*/ 670031 h 6858000"/>
              <a:gd name="connsiteX37" fmla="*/ 8817564 w 12192000"/>
              <a:gd name="connsiteY37" fmla="*/ 642062 h 6858000"/>
              <a:gd name="connsiteX38" fmla="*/ 8875392 w 12192000"/>
              <a:gd name="connsiteY38" fmla="*/ 594061 h 6858000"/>
              <a:gd name="connsiteX39" fmla="*/ 8887865 w 12192000"/>
              <a:gd name="connsiteY39" fmla="*/ 586502 h 6858000"/>
              <a:gd name="connsiteX40" fmla="*/ 8895046 w 12192000"/>
              <a:gd name="connsiteY40" fmla="*/ 571384 h 6858000"/>
              <a:gd name="connsiteX41" fmla="*/ 8879550 w 12192000"/>
              <a:gd name="connsiteY41" fmla="*/ 560422 h 6858000"/>
              <a:gd name="connsiteX42" fmla="*/ 8859896 w 12192000"/>
              <a:gd name="connsiteY42" fmla="*/ 560045 h 6858000"/>
              <a:gd name="connsiteX43" fmla="*/ 8791862 w 12192000"/>
              <a:gd name="connsiteY43" fmla="*/ 595573 h 6858000"/>
              <a:gd name="connsiteX44" fmla="*/ 8599102 w 12192000"/>
              <a:gd name="connsiteY44" fmla="*/ 772459 h 6858000"/>
              <a:gd name="connsiteX45" fmla="*/ 8390467 w 12192000"/>
              <a:gd name="connsiteY45" fmla="*/ 930826 h 6858000"/>
              <a:gd name="connsiteX46" fmla="*/ 7892692 w 12192000"/>
              <a:gd name="connsiteY46" fmla="*/ 1278172 h 6858000"/>
              <a:gd name="connsiteX47" fmla="*/ 7035096 w 12192000"/>
              <a:gd name="connsiteY47" fmla="*/ 1523092 h 6858000"/>
              <a:gd name="connsiteX48" fmla="*/ 6202068 w 12192000"/>
              <a:gd name="connsiteY48" fmla="*/ 1564668 h 6858000"/>
              <a:gd name="connsiteX49" fmla="*/ 6083389 w 12192000"/>
              <a:gd name="connsiteY49" fmla="*/ 1571093 h 6858000"/>
              <a:gd name="connsiteX50" fmla="*/ 4049198 w 12192000"/>
              <a:gd name="connsiteY50" fmla="*/ 1293291 h 6858000"/>
              <a:gd name="connsiteX51" fmla="*/ 3757411 w 12192000"/>
              <a:gd name="connsiteY51" fmla="*/ 1205226 h 6858000"/>
              <a:gd name="connsiteX52" fmla="*/ 3708371 w 12192000"/>
              <a:gd name="connsiteY52" fmla="*/ 1228612 h 6858000"/>
              <a:gd name="connsiteX53" fmla="*/ 3689408 w 12192000"/>
              <a:gd name="connsiteY53" fmla="*/ 1234784 h 6858000"/>
              <a:gd name="connsiteX54" fmla="*/ 3693158 w 12192000"/>
              <a:gd name="connsiteY54" fmla="*/ 1231211 h 6858000"/>
              <a:gd name="connsiteX55" fmla="*/ 3693536 w 12192000"/>
              <a:gd name="connsiteY55" fmla="*/ 1221479 h 6858000"/>
              <a:gd name="connsiteX56" fmla="*/ 3664811 w 12192000"/>
              <a:gd name="connsiteY56" fmla="*/ 1184438 h 6858000"/>
              <a:gd name="connsiteX57" fmla="*/ 3610762 w 12192000"/>
              <a:gd name="connsiteY57" fmla="*/ 1167808 h 6858000"/>
              <a:gd name="connsiteX58" fmla="*/ 3583927 w 12192000"/>
              <a:gd name="connsiteY58" fmla="*/ 1181792 h 6858000"/>
              <a:gd name="connsiteX59" fmla="*/ 3548777 w 12192000"/>
              <a:gd name="connsiteY59" fmla="*/ 1197666 h 6858000"/>
              <a:gd name="connsiteX60" fmla="*/ 3382851 w 12192000"/>
              <a:gd name="connsiteY60" fmla="*/ 1087680 h 6858000"/>
              <a:gd name="connsiteX61" fmla="*/ 3269463 w 12192000"/>
              <a:gd name="connsiteY61" fmla="*/ 1008307 h 6858000"/>
              <a:gd name="connsiteX62" fmla="*/ 3247163 w 12192000"/>
              <a:gd name="connsiteY62" fmla="*/ 999992 h 6858000"/>
              <a:gd name="connsiteX63" fmla="*/ 3238470 w 12192000"/>
              <a:gd name="connsiteY63" fmla="*/ 1022292 h 6858000"/>
              <a:gd name="connsiteX64" fmla="*/ 3259636 w 12192000"/>
              <a:gd name="connsiteY64" fmla="*/ 1056687 h 6858000"/>
              <a:gd name="connsiteX65" fmla="*/ 3227888 w 12192000"/>
              <a:gd name="connsiteY65" fmla="*/ 1128500 h 6858000"/>
              <a:gd name="connsiteX66" fmla="*/ 3077080 w 12192000"/>
              <a:gd name="connsiteY66" fmla="*/ 1131901 h 6858000"/>
              <a:gd name="connsiteX67" fmla="*/ 3060828 w 12192000"/>
              <a:gd name="connsiteY67" fmla="*/ 1154579 h 6858000"/>
              <a:gd name="connsiteX68" fmla="*/ 3058560 w 12192000"/>
              <a:gd name="connsiteY68" fmla="*/ 1253605 h 6858000"/>
              <a:gd name="connsiteX69" fmla="*/ 3052135 w 12192000"/>
              <a:gd name="connsiteY69" fmla="*/ 1278172 h 6858000"/>
              <a:gd name="connsiteX70" fmla="*/ 3036638 w 12192000"/>
              <a:gd name="connsiteY70" fmla="*/ 1385891 h 6858000"/>
              <a:gd name="connsiteX71" fmla="*/ 2959912 w 12192000"/>
              <a:gd name="connsiteY71" fmla="*/ 1552573 h 6858000"/>
              <a:gd name="connsiteX72" fmla="*/ 2878273 w 12192000"/>
              <a:gd name="connsiteY72" fmla="*/ 1654244 h 6858000"/>
              <a:gd name="connsiteX73" fmla="*/ 2868068 w 12192000"/>
              <a:gd name="connsiteY73" fmla="*/ 1681458 h 6858000"/>
              <a:gd name="connsiteX74" fmla="*/ 2849926 w 12192000"/>
              <a:gd name="connsiteY74" fmla="*/ 1787287 h 6858000"/>
              <a:gd name="connsiteX75" fmla="*/ 2857862 w 12192000"/>
              <a:gd name="connsiteY75" fmla="*/ 1808831 h 6858000"/>
              <a:gd name="connsiteX76" fmla="*/ 2893769 w 12192000"/>
              <a:gd name="connsiteY76" fmla="*/ 1834154 h 6858000"/>
              <a:gd name="connsiteX77" fmla="*/ 2924006 w 12192000"/>
              <a:gd name="connsiteY77" fmla="*/ 1896518 h 6858000"/>
              <a:gd name="connsiteX78" fmla="*/ 2982213 w 12192000"/>
              <a:gd name="connsiteY78" fmla="*/ 1986095 h 6858000"/>
              <a:gd name="connsiteX79" fmla="*/ 3010559 w 12192000"/>
              <a:gd name="connsiteY79" fmla="*/ 2011419 h 6858000"/>
              <a:gd name="connsiteX80" fmla="*/ 2989393 w 12192000"/>
              <a:gd name="connsiteY80" fmla="*/ 2030694 h 6858000"/>
              <a:gd name="connsiteX81" fmla="*/ 2918336 w 12192000"/>
              <a:gd name="connsiteY81" fmla="*/ 2152398 h 6858000"/>
              <a:gd name="connsiteX82" fmla="*/ 3025300 w 12192000"/>
              <a:gd name="connsiteY82" fmla="*/ 2279772 h 6858000"/>
              <a:gd name="connsiteX83" fmla="*/ 3080482 w 12192000"/>
              <a:gd name="connsiteY83" fmla="*/ 2317190 h 6858000"/>
              <a:gd name="connsiteX84" fmla="*/ 2974274 w 12192000"/>
              <a:gd name="connsiteY84" fmla="*/ 2330041 h 6858000"/>
              <a:gd name="connsiteX85" fmla="*/ 2937235 w 12192000"/>
              <a:gd name="connsiteY85" fmla="*/ 2383333 h 6858000"/>
              <a:gd name="connsiteX86" fmla="*/ 2920982 w 12192000"/>
              <a:gd name="connsiteY86" fmla="*/ 2410169 h 6858000"/>
              <a:gd name="connsiteX87" fmla="*/ 2820823 w 12192000"/>
              <a:gd name="connsiteY87" fmla="*/ 2576471 h 6858000"/>
              <a:gd name="connsiteX88" fmla="*/ 2837453 w 12192000"/>
              <a:gd name="connsiteY88" fmla="*/ 2622961 h 6858000"/>
              <a:gd name="connsiteX89" fmla="*/ 3004512 w 12192000"/>
              <a:gd name="connsiteY89" fmla="*/ 2847848 h 6858000"/>
              <a:gd name="connsiteX90" fmla="*/ 2826870 w 12192000"/>
              <a:gd name="connsiteY90" fmla="*/ 2910590 h 6858000"/>
              <a:gd name="connsiteX91" fmla="*/ 2816287 w 12192000"/>
              <a:gd name="connsiteY91" fmla="*/ 3016798 h 6858000"/>
              <a:gd name="connsiteX92" fmla="*/ 2725575 w 12192000"/>
              <a:gd name="connsiteY92" fmla="*/ 3135855 h 6858000"/>
              <a:gd name="connsiteX93" fmla="*/ 2595651 w 12192000"/>
              <a:gd name="connsiteY93" fmla="*/ 3322048 h 6858000"/>
              <a:gd name="connsiteX94" fmla="*/ 2588192 w 12192000"/>
              <a:gd name="connsiteY94" fmla="*/ 3353241 h 6858000"/>
              <a:gd name="connsiteX95" fmla="*/ 2586000 w 12192000"/>
              <a:gd name="connsiteY95" fmla="*/ 3336739 h 6858000"/>
              <a:gd name="connsiteX96" fmla="*/ 2584218 w 12192000"/>
              <a:gd name="connsiteY96" fmla="*/ 3333908 h 6858000"/>
              <a:gd name="connsiteX97" fmla="*/ 2583981 w 12192000"/>
              <a:gd name="connsiteY97" fmla="*/ 3350151 h 6858000"/>
              <a:gd name="connsiteX98" fmla="*/ 2584471 w 12192000"/>
              <a:gd name="connsiteY98" fmla="*/ 3368801 h 6858000"/>
              <a:gd name="connsiteX99" fmla="*/ 2581175 w 12192000"/>
              <a:gd name="connsiteY99" fmla="*/ 3382582 h 6858000"/>
              <a:gd name="connsiteX100" fmla="*/ 2585672 w 12192000"/>
              <a:gd name="connsiteY100" fmla="*/ 3453616 h 6858000"/>
              <a:gd name="connsiteX101" fmla="*/ 2588004 w 12192000"/>
              <a:gd name="connsiteY101" fmla="*/ 3453710 h 6858000"/>
              <a:gd name="connsiteX102" fmla="*/ 2589462 w 12192000"/>
              <a:gd name="connsiteY102" fmla="*/ 3481407 h 6858000"/>
              <a:gd name="connsiteX103" fmla="*/ 2605762 w 12192000"/>
              <a:gd name="connsiteY103" fmla="*/ 3626071 h 6858000"/>
              <a:gd name="connsiteX104" fmla="*/ 2757325 w 12192000"/>
              <a:gd name="connsiteY104" fmla="*/ 3825635 h 6858000"/>
              <a:gd name="connsiteX105" fmla="*/ 2882052 w 12192000"/>
              <a:gd name="connsiteY105" fmla="*/ 3905008 h 6858000"/>
              <a:gd name="connsiteX106" fmla="*/ 3166279 w 12192000"/>
              <a:gd name="connsiteY106" fmla="*/ 4265583 h 6858000"/>
              <a:gd name="connsiteX107" fmla="*/ 3255857 w 12192000"/>
              <a:gd name="connsiteY107" fmla="*/ 4382374 h 6858000"/>
              <a:gd name="connsiteX108" fmla="*/ 3189713 w 12192000"/>
              <a:gd name="connsiteY108" fmla="*/ 4423949 h 6858000"/>
              <a:gd name="connsiteX109" fmla="*/ 3316331 w 12192000"/>
              <a:gd name="connsiteY109" fmla="*/ 4546409 h 6858000"/>
              <a:gd name="connsiteX110" fmla="*/ 3465625 w 12192000"/>
              <a:gd name="connsiteY110" fmla="*/ 4682475 h 6858000"/>
              <a:gd name="connsiteX111" fmla="*/ 6433759 w 12192000"/>
              <a:gd name="connsiteY111" fmla="*/ 5637207 h 6858000"/>
              <a:gd name="connsiteX112" fmla="*/ 7975465 w 12192000"/>
              <a:gd name="connsiteY112" fmla="*/ 5342018 h 6858000"/>
              <a:gd name="connsiteX113" fmla="*/ 8414657 w 12192000"/>
              <a:gd name="connsiteY113" fmla="*/ 5162108 h 6858000"/>
              <a:gd name="connsiteX114" fmla="*/ 8564329 w 12192000"/>
              <a:gd name="connsiteY114" fmla="*/ 4997695 h 6858000"/>
              <a:gd name="connsiteX115" fmla="*/ 8616866 w 12192000"/>
              <a:gd name="connsiteY115" fmla="*/ 4951584 h 6858000"/>
              <a:gd name="connsiteX116" fmla="*/ 8747640 w 12192000"/>
              <a:gd name="connsiteY116" fmla="*/ 4891488 h 6858000"/>
              <a:gd name="connsiteX117" fmla="*/ 8975930 w 12192000"/>
              <a:gd name="connsiteY117" fmla="*/ 4761469 h 6858000"/>
              <a:gd name="connsiteX118" fmla="*/ 8892023 w 12192000"/>
              <a:gd name="connsiteY118" fmla="*/ 4731988 h 6858000"/>
              <a:gd name="connsiteX119" fmla="*/ 8650882 w 12192000"/>
              <a:gd name="connsiteY119" fmla="*/ 4810605 h 6858000"/>
              <a:gd name="connsiteX120" fmla="*/ 8475508 w 12192000"/>
              <a:gd name="connsiteY120" fmla="*/ 4831392 h 6858000"/>
              <a:gd name="connsiteX121" fmla="*/ 8722695 w 12192000"/>
              <a:gd name="connsiteY121" fmla="*/ 4693814 h 6858000"/>
              <a:gd name="connsiteX122" fmla="*/ 8961945 w 12192000"/>
              <a:gd name="connsiteY122" fmla="*/ 4515038 h 6858000"/>
              <a:gd name="connsiteX123" fmla="*/ 8777500 w 12192000"/>
              <a:gd name="connsiteY123" fmla="*/ 4549433 h 6858000"/>
              <a:gd name="connsiteX124" fmla="*/ 8769563 w 12192000"/>
              <a:gd name="connsiteY124" fmla="*/ 4525243 h 6858000"/>
              <a:gd name="connsiteX125" fmla="*/ 8929441 w 12192000"/>
              <a:gd name="connsiteY125" fmla="*/ 4312450 h 6858000"/>
              <a:gd name="connsiteX126" fmla="*/ 9008435 w 12192000"/>
              <a:gd name="connsiteY126" fmla="*/ 4226653 h 6858000"/>
              <a:gd name="connsiteX127" fmla="*/ 9364096 w 12192000"/>
              <a:gd name="connsiteY127" fmla="*/ 3968505 h 6858000"/>
              <a:gd name="connsiteX128" fmla="*/ 9026954 w 12192000"/>
              <a:gd name="connsiteY128" fmla="*/ 4083783 h 6858000"/>
              <a:gd name="connsiteX129" fmla="*/ 9375435 w 12192000"/>
              <a:gd name="connsiteY129" fmla="*/ 3832816 h 6858000"/>
              <a:gd name="connsiteX130" fmla="*/ 9544385 w 12192000"/>
              <a:gd name="connsiteY130" fmla="*/ 3740216 h 6858000"/>
              <a:gd name="connsiteX131" fmla="*/ 9587094 w 12192000"/>
              <a:gd name="connsiteY131" fmla="*/ 3685411 h 6858000"/>
              <a:gd name="connsiteX132" fmla="*/ 9511880 w 12192000"/>
              <a:gd name="connsiteY132" fmla="*/ 3673694 h 6858000"/>
              <a:gd name="connsiteX133" fmla="*/ 9281701 w 12192000"/>
              <a:gd name="connsiteY133" fmla="*/ 3694860 h 6858000"/>
              <a:gd name="connsiteX134" fmla="*/ 9566306 w 12192000"/>
              <a:gd name="connsiteY134" fmla="*/ 3525912 h 6858000"/>
              <a:gd name="connsiteX135" fmla="*/ 9353136 w 12192000"/>
              <a:gd name="connsiteY135" fmla="*/ 3551991 h 6858000"/>
              <a:gd name="connsiteX136" fmla="*/ 9291906 w 12192000"/>
              <a:gd name="connsiteY136" fmla="*/ 3485470 h 6858000"/>
              <a:gd name="connsiteX137" fmla="*/ 9192880 w 12192000"/>
              <a:gd name="connsiteY137" fmla="*/ 3378128 h 6858000"/>
              <a:gd name="connsiteX138" fmla="*/ 9124469 w 12192000"/>
              <a:gd name="connsiteY138" fmla="*/ 3318411 h 6858000"/>
              <a:gd name="connsiteX139" fmla="*/ 9095743 w 12192000"/>
              <a:gd name="connsiteY139" fmla="*/ 3130186 h 6858000"/>
              <a:gd name="connsiteX140" fmla="*/ 9155084 w 12192000"/>
              <a:gd name="connsiteY140" fmla="*/ 2924574 h 6858000"/>
              <a:gd name="connsiteX141" fmla="*/ 9314961 w 12192000"/>
              <a:gd name="connsiteY141" fmla="*/ 2820635 h 6858000"/>
              <a:gd name="connsiteX142" fmla="*/ 9268850 w 12192000"/>
              <a:gd name="connsiteY142" fmla="*/ 2703844 h 6858000"/>
              <a:gd name="connsiteX143" fmla="*/ 8929062 w 12192000"/>
              <a:gd name="connsiteY143" fmla="*/ 2774902 h 6858000"/>
              <a:gd name="connsiteX144" fmla="*/ 9437799 w 12192000"/>
              <a:gd name="connsiteY144" fmla="*/ 2398073 h 6858000"/>
              <a:gd name="connsiteX145" fmla="*/ 9352380 w 12192000"/>
              <a:gd name="connsiteY145" fmla="*/ 2384467 h 6858000"/>
              <a:gd name="connsiteX146" fmla="*/ 9355781 w 12192000"/>
              <a:gd name="connsiteY146" fmla="*/ 2362544 h 6858000"/>
              <a:gd name="connsiteX147" fmla="*/ 9350490 w 12192000"/>
              <a:gd name="connsiteY147" fmla="*/ 2228747 h 6858000"/>
              <a:gd name="connsiteX148" fmla="*/ 9336505 w 12192000"/>
              <a:gd name="connsiteY148" fmla="*/ 2167139 h 6858000"/>
              <a:gd name="connsiteX149" fmla="*/ 9359183 w 12192000"/>
              <a:gd name="connsiteY149" fmla="*/ 2096460 h 6858000"/>
              <a:gd name="connsiteX150" fmla="*/ 8977820 w 12192000"/>
              <a:gd name="connsiteY150" fmla="*/ 2222699 h 6858000"/>
              <a:gd name="connsiteX151" fmla="*/ 8679230 w 12192000"/>
              <a:gd name="connsiteY151" fmla="*/ 2247267 h 6858000"/>
              <a:gd name="connsiteX152" fmla="*/ 8688301 w 12192000"/>
              <a:gd name="connsiteY152" fmla="*/ 2239329 h 6858000"/>
              <a:gd name="connsiteX153" fmla="*/ 8829659 w 12192000"/>
              <a:gd name="connsiteY153" fmla="*/ 2067357 h 6858000"/>
              <a:gd name="connsiteX154" fmla="*/ 8835328 w 12192000"/>
              <a:gd name="connsiteY154" fmla="*/ 2063199 h 6858000"/>
              <a:gd name="connsiteX155" fmla="*/ 8861785 w 12192000"/>
              <a:gd name="connsiteY155" fmla="*/ 2035609 h 6858000"/>
              <a:gd name="connsiteX156" fmla="*/ 8888999 w 12192000"/>
              <a:gd name="connsiteY156" fmla="*/ 2008017 h 6858000"/>
              <a:gd name="connsiteX157" fmla="*/ 8893156 w 12192000"/>
              <a:gd name="connsiteY157" fmla="*/ 2007261 h 6858000"/>
              <a:gd name="connsiteX158" fmla="*/ 8930574 w 12192000"/>
              <a:gd name="connsiteY158" fmla="*/ 1953590 h 6858000"/>
              <a:gd name="connsiteX159" fmla="*/ 8940401 w 12192000"/>
              <a:gd name="connsiteY159" fmla="*/ 1917306 h 6858000"/>
              <a:gd name="connsiteX160" fmla="*/ 8980843 w 12192000"/>
              <a:gd name="connsiteY160" fmla="*/ 1876864 h 6858000"/>
              <a:gd name="connsiteX161" fmla="*/ 9022419 w 12192000"/>
              <a:gd name="connsiteY161" fmla="*/ 1839446 h 6858000"/>
              <a:gd name="connsiteX162" fmla="*/ 9124469 w 12192000"/>
              <a:gd name="connsiteY162" fmla="*/ 1807319 h 6858000"/>
              <a:gd name="connsiteX163" fmla="*/ 9192124 w 12192000"/>
              <a:gd name="connsiteY163" fmla="*/ 1747979 h 6858000"/>
              <a:gd name="connsiteX164" fmla="*/ 9109351 w 12192000"/>
              <a:gd name="connsiteY164" fmla="*/ 1764987 h 6858000"/>
              <a:gd name="connsiteX165" fmla="*/ 9183809 w 12192000"/>
              <a:gd name="connsiteY165" fmla="*/ 1698088 h 6858000"/>
              <a:gd name="connsiteX166" fmla="*/ 9225006 w 12192000"/>
              <a:gd name="connsiteY166" fmla="*/ 1630433 h 6858000"/>
              <a:gd name="connsiteX167" fmla="*/ 9220471 w 12192000"/>
              <a:gd name="connsiteY167" fmla="*/ 1611535 h 6858000"/>
              <a:gd name="connsiteX168" fmla="*/ 9200817 w 12192000"/>
              <a:gd name="connsiteY168" fmla="*/ 1614558 h 6858000"/>
              <a:gd name="connsiteX169" fmla="*/ 9130517 w 12192000"/>
              <a:gd name="connsiteY169" fmla="*/ 1665583 h 6858000"/>
              <a:gd name="connsiteX170" fmla="*/ 9039428 w 12192000"/>
              <a:gd name="connsiteY170" fmla="*/ 1735129 h 6858000"/>
              <a:gd name="connsiteX171" fmla="*/ 9178140 w 12192000"/>
              <a:gd name="connsiteY171" fmla="*/ 1606621 h 6858000"/>
              <a:gd name="connsiteX172" fmla="*/ 9277922 w 12192000"/>
              <a:gd name="connsiteY172" fmla="*/ 1513642 h 6858000"/>
              <a:gd name="connsiteX173" fmla="*/ 9299465 w 12192000"/>
              <a:gd name="connsiteY173" fmla="*/ 1452413 h 6858000"/>
              <a:gd name="connsiteX174" fmla="*/ 9290772 w 12192000"/>
              <a:gd name="connsiteY174" fmla="*/ 1436916 h 6858000"/>
              <a:gd name="connsiteX175" fmla="*/ 9275276 w 12192000"/>
              <a:gd name="connsiteY175" fmla="*/ 1444853 h 6858000"/>
              <a:gd name="connsiteX176" fmla="*/ 9261669 w 12192000"/>
              <a:gd name="connsiteY176" fmla="*/ 1459594 h 6858000"/>
              <a:gd name="connsiteX177" fmla="*/ 9115397 w 12192000"/>
              <a:gd name="connsiteY177" fmla="*/ 1576385 h 6858000"/>
              <a:gd name="connsiteX178" fmla="*/ 8900338 w 12192000"/>
              <a:gd name="connsiteY178" fmla="*/ 1736641 h 6858000"/>
              <a:gd name="connsiteX179" fmla="*/ 8813407 w 12192000"/>
              <a:gd name="connsiteY179" fmla="*/ 1769145 h 6858000"/>
              <a:gd name="connsiteX180" fmla="*/ 9055680 w 12192000"/>
              <a:gd name="connsiteY180" fmla="*/ 1550683 h 6858000"/>
              <a:gd name="connsiteX181" fmla="*/ 9237480 w 12192000"/>
              <a:gd name="connsiteY181" fmla="*/ 1287244 h 6858000"/>
              <a:gd name="connsiteX182" fmla="*/ 9260535 w 12192000"/>
              <a:gd name="connsiteY182" fmla="*/ 1268345 h 6858000"/>
              <a:gd name="connsiteX183" fmla="*/ 9268095 w 12192000"/>
              <a:gd name="connsiteY183" fmla="*/ 1256628 h 6858000"/>
              <a:gd name="connsiteX184" fmla="*/ 9313449 w 12192000"/>
              <a:gd name="connsiteY184" fmla="*/ 1164784 h 6858000"/>
              <a:gd name="connsiteX185" fmla="*/ 9316851 w 12192000"/>
              <a:gd name="connsiteY185" fmla="*/ 1141728 h 6858000"/>
              <a:gd name="connsiteX186" fmla="*/ 9312694 w 12192000"/>
              <a:gd name="connsiteY186" fmla="*/ 1099396 h 6858000"/>
              <a:gd name="connsiteX187" fmla="*/ 9324411 w 12192000"/>
              <a:gd name="connsiteY187" fmla="*/ 1074073 h 6858000"/>
              <a:gd name="connsiteX188" fmla="*/ 9324788 w 12192000"/>
              <a:gd name="connsiteY188" fmla="*/ 1057442 h 6858000"/>
              <a:gd name="connsiteX189" fmla="*/ 9305891 w 12192000"/>
              <a:gd name="connsiteY189" fmla="*/ 1057821 h 6858000"/>
              <a:gd name="connsiteX190" fmla="*/ 9252220 w 12192000"/>
              <a:gd name="connsiteY190" fmla="*/ 1114893 h 6858000"/>
              <a:gd name="connsiteX191" fmla="*/ 9223494 w 12192000"/>
              <a:gd name="connsiteY191" fmla="*/ 1120562 h 6858000"/>
              <a:gd name="connsiteX192" fmla="*/ 9188722 w 12192000"/>
              <a:gd name="connsiteY192" fmla="*/ 1119428 h 6858000"/>
              <a:gd name="connsiteX193" fmla="*/ 9175494 w 12192000"/>
              <a:gd name="connsiteY193" fmla="*/ 1137193 h 6858000"/>
              <a:gd name="connsiteX194" fmla="*/ 9098767 w 12192000"/>
              <a:gd name="connsiteY194" fmla="*/ 1219967 h 6858000"/>
              <a:gd name="connsiteX195" fmla="*/ 9043963 w 12192000"/>
              <a:gd name="connsiteY195" fmla="*/ 1229794 h 6858000"/>
              <a:gd name="connsiteX196" fmla="*/ 9087051 w 12192000"/>
              <a:gd name="connsiteY196" fmla="*/ 1216186 h 6858000"/>
              <a:gd name="connsiteX197" fmla="*/ 9097633 w 12192000"/>
              <a:gd name="connsiteY197" fmla="*/ 1192753 h 6858000"/>
              <a:gd name="connsiteX198" fmla="*/ 9097633 w 12192000"/>
              <a:gd name="connsiteY198" fmla="*/ 1172343 h 6858000"/>
              <a:gd name="connsiteX199" fmla="*/ 9158864 w 12192000"/>
              <a:gd name="connsiteY199" fmla="*/ 1120562 h 6858000"/>
              <a:gd name="connsiteX200" fmla="*/ 9164532 w 12192000"/>
              <a:gd name="connsiteY200" fmla="*/ 1117916 h 6858000"/>
              <a:gd name="connsiteX201" fmla="*/ 9177006 w 12192000"/>
              <a:gd name="connsiteY201" fmla="*/ 1099396 h 6858000"/>
              <a:gd name="connsiteX202" fmla="*/ 9155462 w 12192000"/>
              <a:gd name="connsiteY202" fmla="*/ 1086168 h 6858000"/>
              <a:gd name="connsiteX203" fmla="*/ 9099145 w 12192000"/>
              <a:gd name="connsiteY203" fmla="*/ 1103554 h 6858000"/>
              <a:gd name="connsiteX204" fmla="*/ 8990670 w 12192000"/>
              <a:gd name="connsiteY204" fmla="*/ 1194642 h 6858000"/>
              <a:gd name="connsiteX205" fmla="*/ 8834950 w 12192000"/>
              <a:gd name="connsiteY205" fmla="*/ 1338646 h 6858000"/>
              <a:gd name="connsiteX206" fmla="*/ 8316387 w 12192000"/>
              <a:gd name="connsiteY206" fmla="*/ 1712451 h 6858000"/>
              <a:gd name="connsiteX207" fmla="*/ 8116444 w 12192000"/>
              <a:gd name="connsiteY207" fmla="*/ 1839446 h 6858000"/>
              <a:gd name="connsiteX208" fmla="*/ 8115311 w 12192000"/>
              <a:gd name="connsiteY208" fmla="*/ 1833021 h 6858000"/>
              <a:gd name="connsiteX209" fmla="*/ 8115311 w 12192000"/>
              <a:gd name="connsiteY209" fmla="*/ 1826973 h 6858000"/>
              <a:gd name="connsiteX210" fmla="*/ 8256291 w 12192000"/>
              <a:gd name="connsiteY210" fmla="*/ 1742309 h 6858000"/>
              <a:gd name="connsiteX211" fmla="*/ 8558282 w 12192000"/>
              <a:gd name="connsiteY211" fmla="*/ 1487563 h 6858000"/>
              <a:gd name="connsiteX212" fmla="*/ 8585117 w 12192000"/>
              <a:gd name="connsiteY212" fmla="*/ 1479626 h 6858000"/>
              <a:gd name="connsiteX213" fmla="*/ 8627071 w 12192000"/>
              <a:gd name="connsiteY213" fmla="*/ 1441074 h 6858000"/>
              <a:gd name="connsiteX214" fmla="*/ 8631228 w 12192000"/>
              <a:gd name="connsiteY214" fmla="*/ 1418774 h 6858000"/>
              <a:gd name="connsiteX215" fmla="*/ 8723073 w 12192000"/>
              <a:gd name="connsiteY215" fmla="*/ 1326552 h 6858000"/>
              <a:gd name="connsiteX216" fmla="*/ 8906007 w 12192000"/>
              <a:gd name="connsiteY216" fmla="*/ 1165918 h 6858000"/>
              <a:gd name="connsiteX217" fmla="*/ 8942291 w 12192000"/>
              <a:gd name="connsiteY217" fmla="*/ 1106577 h 6858000"/>
              <a:gd name="connsiteX218" fmla="*/ 8936622 w 12192000"/>
              <a:gd name="connsiteY218" fmla="*/ 1083900 h 6858000"/>
              <a:gd name="connsiteX219" fmla="*/ 8915456 w 12192000"/>
              <a:gd name="connsiteY219" fmla="*/ 1089192 h 6858000"/>
              <a:gd name="connsiteX220" fmla="*/ 8839107 w 12192000"/>
              <a:gd name="connsiteY220" fmla="*/ 1145508 h 6858000"/>
              <a:gd name="connsiteX221" fmla="*/ 8761248 w 12192000"/>
              <a:gd name="connsiteY221" fmla="*/ 1204092 h 6858000"/>
              <a:gd name="connsiteX222" fmla="*/ 8768051 w 12192000"/>
              <a:gd name="connsiteY222" fmla="*/ 1190486 h 6858000"/>
              <a:gd name="connsiteX223" fmla="*/ 8906007 w 12192000"/>
              <a:gd name="connsiteY223" fmla="*/ 1071427 h 6858000"/>
              <a:gd name="connsiteX224" fmla="*/ 9004277 w 12192000"/>
              <a:gd name="connsiteY224" fmla="*/ 972023 h 6858000"/>
              <a:gd name="connsiteX225" fmla="*/ 9016372 w 12192000"/>
              <a:gd name="connsiteY225" fmla="*/ 922133 h 6858000"/>
              <a:gd name="connsiteX226" fmla="*/ 9007300 w 12192000"/>
              <a:gd name="connsiteY226" fmla="*/ 908904 h 6858000"/>
              <a:gd name="connsiteX227" fmla="*/ 8994450 w 12192000"/>
              <a:gd name="connsiteY227" fmla="*/ 914573 h 6858000"/>
              <a:gd name="connsiteX228" fmla="*/ 8976308 w 12192000"/>
              <a:gd name="connsiteY228" fmla="*/ 933472 h 6858000"/>
              <a:gd name="connsiteX229" fmla="*/ 8847422 w 12192000"/>
              <a:gd name="connsiteY229" fmla="*/ 1035899 h 6858000"/>
              <a:gd name="connsiteX230" fmla="*/ 8633497 w 12192000"/>
              <a:gd name="connsiteY230" fmla="*/ 1200313 h 6858000"/>
              <a:gd name="connsiteX231" fmla="*/ 8536738 w 12192000"/>
              <a:gd name="connsiteY231" fmla="*/ 1240754 h 6858000"/>
              <a:gd name="connsiteX232" fmla="*/ 8542408 w 12192000"/>
              <a:gd name="connsiteY232" fmla="*/ 1232817 h 6858000"/>
              <a:gd name="connsiteX233" fmla="*/ 8758224 w 12192000"/>
              <a:gd name="connsiteY233" fmla="*/ 1038545 h 6858000"/>
              <a:gd name="connsiteX234" fmla="*/ 8958543 w 12192000"/>
              <a:gd name="connsiteY234" fmla="*/ 751671 h 6858000"/>
              <a:gd name="connsiteX235" fmla="*/ 8968370 w 12192000"/>
              <a:gd name="connsiteY235" fmla="*/ 742978 h 6858000"/>
              <a:gd name="connsiteX236" fmla="*/ 8983111 w 12192000"/>
              <a:gd name="connsiteY236" fmla="*/ 723324 h 6858000"/>
              <a:gd name="connsiteX237" fmla="*/ 9013348 w 12192000"/>
              <a:gd name="connsiteY237" fmla="*/ 649622 h 6858000"/>
              <a:gd name="connsiteX238" fmla="*/ 9026199 w 12192000"/>
              <a:gd name="connsiteY238" fmla="*/ 601242 h 6858000"/>
              <a:gd name="connsiteX239" fmla="*/ 9024687 w 12192000"/>
              <a:gd name="connsiteY239" fmla="*/ 579699 h 6858000"/>
              <a:gd name="connsiteX240" fmla="*/ 9040183 w 12192000"/>
              <a:gd name="connsiteY240" fmla="*/ 549840 h 6858000"/>
              <a:gd name="connsiteX241" fmla="*/ 9043207 w 12192000"/>
              <a:gd name="connsiteY241" fmla="*/ 531320 h 6858000"/>
              <a:gd name="connsiteX242" fmla="*/ 9033144 w 12192000"/>
              <a:gd name="connsiteY242" fmla="*/ 527776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2624500" y="3434669"/>
                </a:moveTo>
                <a:cubicBezTo>
                  <a:pt x="2636211" y="3433288"/>
                  <a:pt x="2635432" y="3454761"/>
                  <a:pt x="2638267" y="3462414"/>
                </a:cubicBezTo>
                <a:cubicBezTo>
                  <a:pt x="2647716" y="3486604"/>
                  <a:pt x="2628062" y="3502856"/>
                  <a:pt x="2615211" y="3521376"/>
                </a:cubicBezTo>
                <a:cubicBezTo>
                  <a:pt x="2610392" y="3528179"/>
                  <a:pt x="2605307" y="3500594"/>
                  <a:pt x="2600654" y="3464551"/>
                </a:cubicBezTo>
                <a:lnTo>
                  <a:pt x="2599074" y="3451188"/>
                </a:lnTo>
                <a:lnTo>
                  <a:pt x="2608029" y="3445027"/>
                </a:lnTo>
                <a:cubicBezTo>
                  <a:pt x="2615305" y="3438130"/>
                  <a:pt x="2620597" y="3435130"/>
                  <a:pt x="2624500" y="3434669"/>
                </a:cubicBezTo>
                <a:close/>
                <a:moveTo>
                  <a:pt x="2588192" y="3353241"/>
                </a:moveTo>
                <a:lnTo>
                  <a:pt x="2588689" y="3356981"/>
                </a:lnTo>
                <a:cubicBezTo>
                  <a:pt x="2590750" y="3374999"/>
                  <a:pt x="2593313" y="3400783"/>
                  <a:pt x="2596171" y="3426650"/>
                </a:cubicBezTo>
                <a:lnTo>
                  <a:pt x="2599074" y="3451188"/>
                </a:lnTo>
                <a:lnTo>
                  <a:pt x="2594999" y="3453992"/>
                </a:lnTo>
                <a:lnTo>
                  <a:pt x="2588004" y="3453710"/>
                </a:lnTo>
                <a:lnTo>
                  <a:pt x="2586749" y="3429871"/>
                </a:lnTo>
                <a:cubicBezTo>
                  <a:pt x="2585976" y="3413326"/>
                  <a:pt x="2585343" y="3397747"/>
                  <a:pt x="2584874" y="3384129"/>
                </a:cubicBezTo>
                <a:lnTo>
                  <a:pt x="2584471" y="3368801"/>
                </a:lnTo>
                <a:close/>
                <a:moveTo>
                  <a:pt x="8712491" y="1857588"/>
                </a:moveTo>
                <a:cubicBezTo>
                  <a:pt x="8713625" y="1859100"/>
                  <a:pt x="8715137" y="1860611"/>
                  <a:pt x="8716270" y="1862123"/>
                </a:cubicBezTo>
                <a:cubicBezTo>
                  <a:pt x="8708711" y="1868927"/>
                  <a:pt x="8700774" y="1874974"/>
                  <a:pt x="8693214" y="1881399"/>
                </a:cubicBezTo>
                <a:cubicBezTo>
                  <a:pt x="8684144" y="1884045"/>
                  <a:pt x="8674694" y="1886692"/>
                  <a:pt x="8666001" y="1889337"/>
                </a:cubicBezTo>
                <a:cubicBezTo>
                  <a:pt x="8681498" y="1878754"/>
                  <a:pt x="8696994" y="1868171"/>
                  <a:pt x="8712491" y="1857588"/>
                </a:cubicBezTo>
                <a:close/>
                <a:moveTo>
                  <a:pt x="8434311" y="1327307"/>
                </a:moveTo>
                <a:cubicBezTo>
                  <a:pt x="8357962" y="1409326"/>
                  <a:pt x="8261582" y="1469043"/>
                  <a:pt x="8159533" y="1522714"/>
                </a:cubicBezTo>
                <a:cubicBezTo>
                  <a:pt x="8158021" y="1521202"/>
                  <a:pt x="8156887" y="1519690"/>
                  <a:pt x="8155375" y="1518178"/>
                </a:cubicBezTo>
                <a:cubicBezTo>
                  <a:pt x="8248353" y="1454680"/>
                  <a:pt x="8341332" y="1390805"/>
                  <a:pt x="8434311" y="1327307"/>
                </a:cubicBezTo>
                <a:close/>
                <a:moveTo>
                  <a:pt x="3689408" y="1234784"/>
                </a:moveTo>
                <a:lnTo>
                  <a:pt x="3687110" y="1236974"/>
                </a:lnTo>
                <a:cubicBezTo>
                  <a:pt x="3680118" y="1238203"/>
                  <a:pt x="3680449" y="1237778"/>
                  <a:pt x="3685020" y="1236213"/>
                </a:cubicBezTo>
                <a:close/>
                <a:moveTo>
                  <a:pt x="9033144" y="527776"/>
                </a:moveTo>
                <a:cubicBezTo>
                  <a:pt x="9029601" y="528390"/>
                  <a:pt x="9026010" y="530186"/>
                  <a:pt x="9022797" y="531320"/>
                </a:cubicBezTo>
                <a:cubicBezTo>
                  <a:pt x="8993316" y="541525"/>
                  <a:pt x="8975930" y="561557"/>
                  <a:pt x="8968370" y="589903"/>
                </a:cubicBezTo>
                <a:cubicBezTo>
                  <a:pt x="8963457" y="608046"/>
                  <a:pt x="8956276" y="609180"/>
                  <a:pt x="8941535" y="595951"/>
                </a:cubicBezTo>
                <a:cubicBezTo>
                  <a:pt x="8924905" y="581211"/>
                  <a:pt x="8911677" y="581967"/>
                  <a:pt x="8900338" y="598597"/>
                </a:cubicBezTo>
                <a:cubicBezTo>
                  <a:pt x="8891266" y="612204"/>
                  <a:pt x="8884085" y="626566"/>
                  <a:pt x="8873502" y="638661"/>
                </a:cubicBezTo>
                <a:cubicBezTo>
                  <a:pt x="8845155" y="671922"/>
                  <a:pt x="8818698" y="707828"/>
                  <a:pt x="8756334" y="706694"/>
                </a:cubicBezTo>
                <a:cubicBezTo>
                  <a:pt x="8772964" y="693088"/>
                  <a:pt x="8790351" y="693843"/>
                  <a:pt x="8805092" y="689686"/>
                </a:cubicBezTo>
                <a:cubicBezTo>
                  <a:pt x="8815674" y="686662"/>
                  <a:pt x="8826256" y="680992"/>
                  <a:pt x="8816052" y="670031"/>
                </a:cubicBezTo>
                <a:cubicBezTo>
                  <a:pt x="8804335" y="657559"/>
                  <a:pt x="8811138" y="650756"/>
                  <a:pt x="8817564" y="642062"/>
                </a:cubicBezTo>
                <a:cubicBezTo>
                  <a:pt x="8832304" y="621653"/>
                  <a:pt x="8844021" y="598597"/>
                  <a:pt x="8875392" y="594061"/>
                </a:cubicBezTo>
                <a:cubicBezTo>
                  <a:pt x="8880306" y="593306"/>
                  <a:pt x="8884085" y="589148"/>
                  <a:pt x="8887865" y="586502"/>
                </a:cubicBezTo>
                <a:cubicBezTo>
                  <a:pt x="8893156" y="582723"/>
                  <a:pt x="8897692" y="578565"/>
                  <a:pt x="8895046" y="571384"/>
                </a:cubicBezTo>
                <a:cubicBezTo>
                  <a:pt x="8892400" y="564958"/>
                  <a:pt x="8886730" y="561179"/>
                  <a:pt x="8879550" y="560422"/>
                </a:cubicBezTo>
                <a:cubicBezTo>
                  <a:pt x="8873124" y="559667"/>
                  <a:pt x="8866321" y="559289"/>
                  <a:pt x="8859896" y="560045"/>
                </a:cubicBezTo>
                <a:cubicBezTo>
                  <a:pt x="8831170" y="562691"/>
                  <a:pt x="8811516" y="579699"/>
                  <a:pt x="8791862" y="595573"/>
                </a:cubicBezTo>
                <a:cubicBezTo>
                  <a:pt x="8723073" y="650756"/>
                  <a:pt x="8662599" y="712742"/>
                  <a:pt x="8599102" y="772459"/>
                </a:cubicBezTo>
                <a:cubicBezTo>
                  <a:pt x="8535605" y="831799"/>
                  <a:pt x="8460768" y="879044"/>
                  <a:pt x="8390467" y="930826"/>
                </a:cubicBezTo>
                <a:cubicBezTo>
                  <a:pt x="8228322" y="1050639"/>
                  <a:pt x="8065420" y="1170075"/>
                  <a:pt x="7892692" y="1278172"/>
                </a:cubicBezTo>
                <a:cubicBezTo>
                  <a:pt x="7723742" y="1383624"/>
                  <a:pt x="7147729" y="1508351"/>
                  <a:pt x="7035096" y="1523092"/>
                </a:cubicBezTo>
                <a:cubicBezTo>
                  <a:pt x="6891092" y="1541611"/>
                  <a:pt x="6549794" y="1549171"/>
                  <a:pt x="6202068" y="1564668"/>
                </a:cubicBezTo>
                <a:cubicBezTo>
                  <a:pt x="6162760" y="1566179"/>
                  <a:pt x="6124209" y="1568070"/>
                  <a:pt x="6083389" y="1571093"/>
                </a:cubicBezTo>
                <a:cubicBezTo>
                  <a:pt x="4926825" y="1655756"/>
                  <a:pt x="4091529" y="1314835"/>
                  <a:pt x="4049198" y="1293291"/>
                </a:cubicBezTo>
                <a:cubicBezTo>
                  <a:pt x="3981165" y="1258897"/>
                  <a:pt x="3757789" y="1204470"/>
                  <a:pt x="3757411" y="1205226"/>
                </a:cubicBezTo>
                <a:cubicBezTo>
                  <a:pt x="3752876" y="1212785"/>
                  <a:pt x="3728308" y="1221951"/>
                  <a:pt x="3708371" y="1228612"/>
                </a:cubicBezTo>
                <a:lnTo>
                  <a:pt x="3689408" y="1234784"/>
                </a:lnTo>
                <a:lnTo>
                  <a:pt x="3693158" y="1231211"/>
                </a:lnTo>
                <a:cubicBezTo>
                  <a:pt x="3694009" y="1228282"/>
                  <a:pt x="3693914" y="1224691"/>
                  <a:pt x="3693536" y="1221479"/>
                </a:cubicBezTo>
                <a:cubicBezTo>
                  <a:pt x="3691646" y="1204470"/>
                  <a:pt x="3683331" y="1190863"/>
                  <a:pt x="3664811" y="1184438"/>
                </a:cubicBezTo>
                <a:cubicBezTo>
                  <a:pt x="3647047" y="1178390"/>
                  <a:pt x="3628905" y="1173099"/>
                  <a:pt x="3610762" y="1167808"/>
                </a:cubicBezTo>
                <a:cubicBezTo>
                  <a:pt x="3595644" y="1163272"/>
                  <a:pt x="3585439" y="1163272"/>
                  <a:pt x="3583927" y="1181792"/>
                </a:cubicBezTo>
                <a:cubicBezTo>
                  <a:pt x="3582415" y="1200313"/>
                  <a:pt x="3561627" y="1208628"/>
                  <a:pt x="3548777" y="1197666"/>
                </a:cubicBezTo>
                <a:cubicBezTo>
                  <a:pt x="3498508" y="1154579"/>
                  <a:pt x="3439168" y="1123209"/>
                  <a:pt x="3382851" y="1087680"/>
                </a:cubicBezTo>
                <a:cubicBezTo>
                  <a:pt x="3343543" y="1063112"/>
                  <a:pt x="3302346" y="1040812"/>
                  <a:pt x="3269463" y="1008307"/>
                </a:cubicBezTo>
                <a:cubicBezTo>
                  <a:pt x="3263415" y="1002261"/>
                  <a:pt x="3257746" y="993946"/>
                  <a:pt x="3247163" y="999992"/>
                </a:cubicBezTo>
                <a:cubicBezTo>
                  <a:pt x="3238092" y="1004906"/>
                  <a:pt x="3235446" y="1012088"/>
                  <a:pt x="3238470" y="1022292"/>
                </a:cubicBezTo>
                <a:cubicBezTo>
                  <a:pt x="3242628" y="1035143"/>
                  <a:pt x="3250564" y="1046482"/>
                  <a:pt x="3259636" y="1056687"/>
                </a:cubicBezTo>
                <a:cubicBezTo>
                  <a:pt x="3301968" y="1104688"/>
                  <a:pt x="3283826" y="1121318"/>
                  <a:pt x="3227888" y="1128500"/>
                </a:cubicBezTo>
                <a:cubicBezTo>
                  <a:pt x="3177996" y="1134925"/>
                  <a:pt x="3127727" y="1133036"/>
                  <a:pt x="3077080" y="1131901"/>
                </a:cubicBezTo>
                <a:cubicBezTo>
                  <a:pt x="3052135" y="1131145"/>
                  <a:pt x="3051001" y="1133791"/>
                  <a:pt x="3060828" y="1154579"/>
                </a:cubicBezTo>
                <a:cubicBezTo>
                  <a:pt x="3076702" y="1188974"/>
                  <a:pt x="3079348" y="1222234"/>
                  <a:pt x="3058560" y="1253605"/>
                </a:cubicBezTo>
                <a:cubicBezTo>
                  <a:pt x="3053647" y="1260787"/>
                  <a:pt x="3050245" y="1268724"/>
                  <a:pt x="3052135" y="1278172"/>
                </a:cubicBezTo>
                <a:cubicBezTo>
                  <a:pt x="3060450" y="1316725"/>
                  <a:pt x="3048733" y="1351119"/>
                  <a:pt x="3036638" y="1385891"/>
                </a:cubicBezTo>
                <a:cubicBezTo>
                  <a:pt x="3016228" y="1444098"/>
                  <a:pt x="2989393" y="1498902"/>
                  <a:pt x="2959912" y="1552573"/>
                </a:cubicBezTo>
                <a:cubicBezTo>
                  <a:pt x="2939124" y="1590369"/>
                  <a:pt x="2927030" y="1634969"/>
                  <a:pt x="2878273" y="1654244"/>
                </a:cubicBezTo>
                <a:cubicBezTo>
                  <a:pt x="2866555" y="1658780"/>
                  <a:pt x="2863153" y="1669363"/>
                  <a:pt x="2868068" y="1681458"/>
                </a:cubicBezTo>
                <a:cubicBezTo>
                  <a:pt x="2884319" y="1721521"/>
                  <a:pt x="2874493" y="1755916"/>
                  <a:pt x="2849926" y="1787287"/>
                </a:cubicBezTo>
                <a:cubicBezTo>
                  <a:pt x="2841232" y="1798248"/>
                  <a:pt x="2845012" y="1804295"/>
                  <a:pt x="2857862" y="1808831"/>
                </a:cubicBezTo>
                <a:cubicBezTo>
                  <a:pt x="2872603" y="1813744"/>
                  <a:pt x="2884319" y="1822437"/>
                  <a:pt x="2893769" y="1834154"/>
                </a:cubicBezTo>
                <a:cubicBezTo>
                  <a:pt x="2909266" y="1853053"/>
                  <a:pt x="2917203" y="1874596"/>
                  <a:pt x="2924006" y="1896518"/>
                </a:cubicBezTo>
                <a:cubicBezTo>
                  <a:pt x="2934589" y="1930912"/>
                  <a:pt x="2946684" y="1963796"/>
                  <a:pt x="2982213" y="1986095"/>
                </a:cubicBezTo>
                <a:cubicBezTo>
                  <a:pt x="2992795" y="1992898"/>
                  <a:pt x="3001488" y="2002347"/>
                  <a:pt x="3010559" y="2011419"/>
                </a:cubicBezTo>
                <a:cubicBezTo>
                  <a:pt x="3008291" y="2020868"/>
                  <a:pt x="3001866" y="2028049"/>
                  <a:pt x="2989393" y="2030694"/>
                </a:cubicBezTo>
                <a:cubicBezTo>
                  <a:pt x="2910021" y="2047703"/>
                  <a:pt x="2916069" y="2096838"/>
                  <a:pt x="2918336" y="2152398"/>
                </a:cubicBezTo>
                <a:cubicBezTo>
                  <a:pt x="2920982" y="2221187"/>
                  <a:pt x="2967850" y="2252936"/>
                  <a:pt x="3025300" y="2279772"/>
                </a:cubicBezTo>
                <a:cubicBezTo>
                  <a:pt x="3044954" y="2288842"/>
                  <a:pt x="3072923" y="2288464"/>
                  <a:pt x="3080482" y="2317190"/>
                </a:cubicBezTo>
                <a:cubicBezTo>
                  <a:pt x="3048355" y="2344403"/>
                  <a:pt x="3009047" y="2322481"/>
                  <a:pt x="2974274" y="2330041"/>
                </a:cubicBezTo>
                <a:cubicBezTo>
                  <a:pt x="2945550" y="2336465"/>
                  <a:pt x="2898304" y="2333064"/>
                  <a:pt x="2937235" y="2383333"/>
                </a:cubicBezTo>
                <a:cubicBezTo>
                  <a:pt x="2948574" y="2398073"/>
                  <a:pt x="2935345" y="2408657"/>
                  <a:pt x="2920982" y="2410169"/>
                </a:cubicBezTo>
                <a:cubicBezTo>
                  <a:pt x="2804570" y="2421129"/>
                  <a:pt x="2858241" y="2523179"/>
                  <a:pt x="2820823" y="2576471"/>
                </a:cubicBezTo>
                <a:cubicBezTo>
                  <a:pt x="2810239" y="2590834"/>
                  <a:pt x="2821200" y="2616536"/>
                  <a:pt x="2837453" y="2622961"/>
                </a:cubicBezTo>
                <a:cubicBezTo>
                  <a:pt x="2940636" y="2664537"/>
                  <a:pt x="2954620" y="2762806"/>
                  <a:pt x="3004512" y="2847848"/>
                </a:cubicBezTo>
                <a:cubicBezTo>
                  <a:pt x="2950463" y="2881487"/>
                  <a:pt x="2885454" y="2888668"/>
                  <a:pt x="2826870" y="2910590"/>
                </a:cubicBezTo>
                <a:cubicBezTo>
                  <a:pt x="2766018" y="2933267"/>
                  <a:pt x="2766018" y="2950276"/>
                  <a:pt x="2816287" y="3016798"/>
                </a:cubicBezTo>
                <a:cubicBezTo>
                  <a:pt x="2685512" y="3031159"/>
                  <a:pt x="2685512" y="3031159"/>
                  <a:pt x="2725575" y="3135855"/>
                </a:cubicBezTo>
                <a:cubicBezTo>
                  <a:pt x="2670582" y="3140579"/>
                  <a:pt x="2621258" y="3236582"/>
                  <a:pt x="2595651" y="3322048"/>
                </a:cubicBezTo>
                <a:lnTo>
                  <a:pt x="2588192" y="3353241"/>
                </a:lnTo>
                <a:lnTo>
                  <a:pt x="2586000" y="3336739"/>
                </a:lnTo>
                <a:cubicBezTo>
                  <a:pt x="2585246" y="3332573"/>
                  <a:pt x="2584643" y="3331309"/>
                  <a:pt x="2584218" y="3333908"/>
                </a:cubicBezTo>
                <a:cubicBezTo>
                  <a:pt x="2583935" y="3335703"/>
                  <a:pt x="2583864" y="3341449"/>
                  <a:pt x="2583981" y="3350151"/>
                </a:cubicBezTo>
                <a:lnTo>
                  <a:pt x="2584471" y="3368801"/>
                </a:lnTo>
                <a:lnTo>
                  <a:pt x="2581175" y="3382582"/>
                </a:lnTo>
                <a:cubicBezTo>
                  <a:pt x="2574865" y="3419500"/>
                  <a:pt x="2575612" y="3447420"/>
                  <a:pt x="2585672" y="3453616"/>
                </a:cubicBezTo>
                <a:lnTo>
                  <a:pt x="2588004" y="3453710"/>
                </a:lnTo>
                <a:lnTo>
                  <a:pt x="2589462" y="3481407"/>
                </a:lnTo>
                <a:cubicBezTo>
                  <a:pt x="2593573" y="3551330"/>
                  <a:pt x="2599526" y="3620780"/>
                  <a:pt x="2605762" y="3626071"/>
                </a:cubicBezTo>
                <a:cubicBezTo>
                  <a:pt x="2671906" y="3682388"/>
                  <a:pt x="2632219" y="3809383"/>
                  <a:pt x="2757325" y="3825635"/>
                </a:cubicBezTo>
                <a:cubicBezTo>
                  <a:pt x="2813641" y="3833195"/>
                  <a:pt x="2840854" y="3879306"/>
                  <a:pt x="2882052" y="3905008"/>
                </a:cubicBezTo>
                <a:cubicBezTo>
                  <a:pt x="3025678" y="3993828"/>
                  <a:pt x="3121679" y="4108351"/>
                  <a:pt x="3166279" y="4265583"/>
                </a:cubicBezTo>
                <a:cubicBezTo>
                  <a:pt x="3178753" y="4309049"/>
                  <a:pt x="3225619" y="4344199"/>
                  <a:pt x="3255857" y="4382374"/>
                </a:cubicBezTo>
                <a:cubicBezTo>
                  <a:pt x="3241116" y="4410720"/>
                  <a:pt x="3161744" y="4350247"/>
                  <a:pt x="3189713" y="4423949"/>
                </a:cubicBezTo>
                <a:cubicBezTo>
                  <a:pt x="3210879" y="4479509"/>
                  <a:pt x="3265305" y="4513904"/>
                  <a:pt x="3316331" y="4546409"/>
                </a:cubicBezTo>
                <a:cubicBezTo>
                  <a:pt x="3374915" y="4583448"/>
                  <a:pt x="3439546" y="4613308"/>
                  <a:pt x="3465625" y="4682475"/>
                </a:cubicBezTo>
                <a:cubicBezTo>
                  <a:pt x="3471294" y="4697215"/>
                  <a:pt x="4710632" y="5773651"/>
                  <a:pt x="6433759" y="5637207"/>
                </a:cubicBezTo>
                <a:cubicBezTo>
                  <a:pt x="6715341" y="5614907"/>
                  <a:pt x="7827305" y="5390398"/>
                  <a:pt x="7975465" y="5342018"/>
                </a:cubicBezTo>
                <a:cubicBezTo>
                  <a:pt x="8127783" y="5292128"/>
                  <a:pt x="8258180" y="5201039"/>
                  <a:pt x="8414657" y="5162108"/>
                </a:cubicBezTo>
                <a:cubicBezTo>
                  <a:pt x="8497430" y="5141699"/>
                  <a:pt x="8577180" y="5104280"/>
                  <a:pt x="8564329" y="4997695"/>
                </a:cubicBezTo>
                <a:cubicBezTo>
                  <a:pt x="8560550" y="4967459"/>
                  <a:pt x="8582471" y="4942890"/>
                  <a:pt x="8616866" y="4951584"/>
                </a:cubicBezTo>
                <a:cubicBezTo>
                  <a:pt x="8681875" y="4968214"/>
                  <a:pt x="8711356" y="4924371"/>
                  <a:pt x="8747640" y="4891488"/>
                </a:cubicBezTo>
                <a:cubicBezTo>
                  <a:pt x="8811895" y="4833282"/>
                  <a:pt x="8873502" y="4771296"/>
                  <a:pt x="8975930" y="4761469"/>
                </a:cubicBezTo>
                <a:cubicBezTo>
                  <a:pt x="8956276" y="4715357"/>
                  <a:pt x="8922637" y="4722539"/>
                  <a:pt x="8892023" y="4731988"/>
                </a:cubicBezTo>
                <a:cubicBezTo>
                  <a:pt x="8811138" y="4757312"/>
                  <a:pt x="8731767" y="4785658"/>
                  <a:pt x="8650882" y="4810605"/>
                </a:cubicBezTo>
                <a:cubicBezTo>
                  <a:pt x="8598346" y="4826856"/>
                  <a:pt x="8545809" y="4849534"/>
                  <a:pt x="8475508" y="4831392"/>
                </a:cubicBezTo>
                <a:cubicBezTo>
                  <a:pt x="8535982" y="4738791"/>
                  <a:pt x="8639166" y="4722539"/>
                  <a:pt x="8722695" y="4693814"/>
                </a:cubicBezTo>
                <a:cubicBezTo>
                  <a:pt x="8827013" y="4657907"/>
                  <a:pt x="8888621" y="4590253"/>
                  <a:pt x="8961945" y="4515038"/>
                </a:cubicBezTo>
                <a:cubicBezTo>
                  <a:pt x="8884841" y="4496895"/>
                  <a:pt x="8837595" y="4552456"/>
                  <a:pt x="8777500" y="4549433"/>
                </a:cubicBezTo>
                <a:cubicBezTo>
                  <a:pt x="8774099" y="4539606"/>
                  <a:pt x="8768806" y="4525621"/>
                  <a:pt x="8769563" y="4525243"/>
                </a:cubicBezTo>
                <a:cubicBezTo>
                  <a:pt x="8868211" y="4484045"/>
                  <a:pt x="8913944" y="4406185"/>
                  <a:pt x="8929441" y="4312450"/>
                </a:cubicBezTo>
                <a:cubicBezTo>
                  <a:pt x="8937377" y="4264071"/>
                  <a:pt x="8973284" y="4248953"/>
                  <a:pt x="9008435" y="4226653"/>
                </a:cubicBezTo>
                <a:cubicBezTo>
                  <a:pt x="9132028" y="4147659"/>
                  <a:pt x="9262425" y="4076980"/>
                  <a:pt x="9364096" y="3968505"/>
                </a:cubicBezTo>
                <a:cubicBezTo>
                  <a:pt x="9246929" y="3982867"/>
                  <a:pt x="9152816" y="4053547"/>
                  <a:pt x="9026954" y="4083783"/>
                </a:cubicBezTo>
                <a:cubicBezTo>
                  <a:pt x="9127114" y="3965103"/>
                  <a:pt x="9257134" y="3905008"/>
                  <a:pt x="9375435" y="3832816"/>
                </a:cubicBezTo>
                <a:cubicBezTo>
                  <a:pt x="9429484" y="3799934"/>
                  <a:pt x="9479375" y="3757980"/>
                  <a:pt x="9544385" y="3740216"/>
                </a:cubicBezTo>
                <a:cubicBezTo>
                  <a:pt x="9567440" y="3733791"/>
                  <a:pt x="9605992" y="3720562"/>
                  <a:pt x="9587094" y="3685411"/>
                </a:cubicBezTo>
                <a:cubicBezTo>
                  <a:pt x="9571220" y="3656309"/>
                  <a:pt x="9540227" y="3665002"/>
                  <a:pt x="9511880" y="3673694"/>
                </a:cubicBezTo>
                <a:cubicBezTo>
                  <a:pt x="9443846" y="3694860"/>
                  <a:pt x="9373546" y="3695238"/>
                  <a:pt x="9281701" y="3694860"/>
                </a:cubicBezTo>
                <a:cubicBezTo>
                  <a:pt x="9358805" y="3598480"/>
                  <a:pt x="9500163" y="3627206"/>
                  <a:pt x="9566306" y="3525912"/>
                </a:cubicBezTo>
                <a:cubicBezTo>
                  <a:pt x="9483532" y="3508525"/>
                  <a:pt x="9420035" y="3544809"/>
                  <a:pt x="9353136" y="3551991"/>
                </a:cubicBezTo>
                <a:cubicBezTo>
                  <a:pt x="9292662" y="3558417"/>
                  <a:pt x="9277543" y="3541030"/>
                  <a:pt x="9291906" y="3485470"/>
                </a:cubicBezTo>
                <a:cubicBezTo>
                  <a:pt x="9314206" y="3398916"/>
                  <a:pt x="9280945" y="3354317"/>
                  <a:pt x="9192880" y="3378128"/>
                </a:cubicBezTo>
                <a:cubicBezTo>
                  <a:pt x="9111240" y="3400428"/>
                  <a:pt x="9102925" y="3367923"/>
                  <a:pt x="9124469" y="3318411"/>
                </a:cubicBezTo>
                <a:cubicBezTo>
                  <a:pt x="9155840" y="3246220"/>
                  <a:pt x="9120311" y="3190660"/>
                  <a:pt x="9095743" y="3130186"/>
                </a:cubicBezTo>
                <a:cubicBezTo>
                  <a:pt x="9058704" y="3038341"/>
                  <a:pt x="9074578" y="2992986"/>
                  <a:pt x="9155084" y="2924574"/>
                </a:cubicBezTo>
                <a:cubicBezTo>
                  <a:pt x="9200439" y="2886401"/>
                  <a:pt x="9249196" y="2853896"/>
                  <a:pt x="9314961" y="2820635"/>
                </a:cubicBezTo>
                <a:cubicBezTo>
                  <a:pt x="9163399" y="2802871"/>
                  <a:pt x="9322143" y="2741641"/>
                  <a:pt x="9268850" y="2703844"/>
                </a:cubicBezTo>
                <a:cubicBezTo>
                  <a:pt x="9161887" y="2688349"/>
                  <a:pt x="9074578" y="2809297"/>
                  <a:pt x="8929062" y="2774902"/>
                </a:cubicBezTo>
                <a:cubicBezTo>
                  <a:pt x="9108972" y="2670206"/>
                  <a:pt x="9307403" y="2537541"/>
                  <a:pt x="9437799" y="2398073"/>
                </a:cubicBezTo>
                <a:cubicBezTo>
                  <a:pt x="9407562" y="2366325"/>
                  <a:pt x="9377704" y="2395806"/>
                  <a:pt x="9352380" y="2384467"/>
                </a:cubicBezTo>
                <a:cubicBezTo>
                  <a:pt x="9353514" y="2376907"/>
                  <a:pt x="9351245" y="2365947"/>
                  <a:pt x="9355781" y="2362544"/>
                </a:cubicBezTo>
                <a:cubicBezTo>
                  <a:pt x="9453296" y="2286575"/>
                  <a:pt x="9454430" y="2284685"/>
                  <a:pt x="9350490" y="2228747"/>
                </a:cubicBezTo>
                <a:cubicBezTo>
                  <a:pt x="9314206" y="2209093"/>
                  <a:pt x="9317230" y="2191706"/>
                  <a:pt x="9336505" y="2167139"/>
                </a:cubicBezTo>
                <a:cubicBezTo>
                  <a:pt x="9350112" y="2149752"/>
                  <a:pt x="9367120" y="2134634"/>
                  <a:pt x="9359183" y="2096460"/>
                </a:cubicBezTo>
                <a:cubicBezTo>
                  <a:pt x="9302110" y="2145218"/>
                  <a:pt x="9026577" y="2227613"/>
                  <a:pt x="8977820" y="2222699"/>
                </a:cubicBezTo>
                <a:cubicBezTo>
                  <a:pt x="8923016" y="2217029"/>
                  <a:pt x="8735924" y="2234038"/>
                  <a:pt x="8679230" y="2247267"/>
                </a:cubicBezTo>
                <a:cubicBezTo>
                  <a:pt x="8682253" y="2244620"/>
                  <a:pt x="8685277" y="2241976"/>
                  <a:pt x="8688301" y="2239329"/>
                </a:cubicBezTo>
                <a:cubicBezTo>
                  <a:pt x="8742349" y="2187170"/>
                  <a:pt x="8797154" y="2135012"/>
                  <a:pt x="8829659" y="2067357"/>
                </a:cubicBezTo>
                <a:cubicBezTo>
                  <a:pt x="8831170" y="2064711"/>
                  <a:pt x="8831926" y="2062443"/>
                  <a:pt x="8835328" y="2063199"/>
                </a:cubicBezTo>
                <a:cubicBezTo>
                  <a:pt x="8865187" y="2071136"/>
                  <a:pt x="8861407" y="2051482"/>
                  <a:pt x="8861785" y="2035609"/>
                </a:cubicBezTo>
                <a:cubicBezTo>
                  <a:pt x="8862163" y="2019356"/>
                  <a:pt x="8867076" y="2006505"/>
                  <a:pt x="8888999" y="2008017"/>
                </a:cubicBezTo>
                <a:cubicBezTo>
                  <a:pt x="8890133" y="2008017"/>
                  <a:pt x="8891644" y="2007638"/>
                  <a:pt x="8893156" y="2007261"/>
                </a:cubicBezTo>
                <a:cubicBezTo>
                  <a:pt x="8903362" y="2004616"/>
                  <a:pt x="8935488" y="1961527"/>
                  <a:pt x="8930574" y="1953590"/>
                </a:cubicBezTo>
                <a:cubicBezTo>
                  <a:pt x="8919614" y="1936204"/>
                  <a:pt x="8930952" y="1927511"/>
                  <a:pt x="8940401" y="1917306"/>
                </a:cubicBezTo>
                <a:cubicBezTo>
                  <a:pt x="8953630" y="1903322"/>
                  <a:pt x="8966858" y="1890093"/>
                  <a:pt x="8980843" y="1876864"/>
                </a:cubicBezTo>
                <a:cubicBezTo>
                  <a:pt x="8994450" y="1864014"/>
                  <a:pt x="9008435" y="1851918"/>
                  <a:pt x="9022419" y="1839446"/>
                </a:cubicBezTo>
                <a:cubicBezTo>
                  <a:pt x="9055680" y="1826973"/>
                  <a:pt x="9089318" y="1816012"/>
                  <a:pt x="9124469" y="1807319"/>
                </a:cubicBezTo>
                <a:cubicBezTo>
                  <a:pt x="9150548" y="1800516"/>
                  <a:pt x="9179652" y="1791822"/>
                  <a:pt x="9192124" y="1747979"/>
                </a:cubicBezTo>
                <a:cubicBezTo>
                  <a:pt x="9164532" y="1752893"/>
                  <a:pt x="9136941" y="1758940"/>
                  <a:pt x="9109351" y="1764987"/>
                </a:cubicBezTo>
                <a:cubicBezTo>
                  <a:pt x="9135051" y="1743066"/>
                  <a:pt x="9159998" y="1721144"/>
                  <a:pt x="9183809" y="1698088"/>
                </a:cubicBezTo>
                <a:cubicBezTo>
                  <a:pt x="9203463" y="1678812"/>
                  <a:pt x="9219337" y="1657268"/>
                  <a:pt x="9225006" y="1630433"/>
                </a:cubicBezTo>
                <a:cubicBezTo>
                  <a:pt x="9226518" y="1623630"/>
                  <a:pt x="9227652" y="1616448"/>
                  <a:pt x="9220471" y="1611535"/>
                </a:cubicBezTo>
                <a:cubicBezTo>
                  <a:pt x="9212534" y="1605866"/>
                  <a:pt x="9206487" y="1610401"/>
                  <a:pt x="9200817" y="1614558"/>
                </a:cubicBezTo>
                <a:cubicBezTo>
                  <a:pt x="9177383" y="1631566"/>
                  <a:pt x="9153572" y="1648198"/>
                  <a:pt x="9130517" y="1665583"/>
                </a:cubicBezTo>
                <a:cubicBezTo>
                  <a:pt x="9099902" y="1688639"/>
                  <a:pt x="9069664" y="1712073"/>
                  <a:pt x="9039428" y="1735129"/>
                </a:cubicBezTo>
                <a:cubicBezTo>
                  <a:pt x="9081381" y="1687883"/>
                  <a:pt x="9127871" y="1645551"/>
                  <a:pt x="9178140" y="1606621"/>
                </a:cubicBezTo>
                <a:cubicBezTo>
                  <a:pt x="9214424" y="1578274"/>
                  <a:pt x="9250708" y="1549927"/>
                  <a:pt x="9277922" y="1513642"/>
                </a:cubicBezTo>
                <a:cubicBezTo>
                  <a:pt x="9291906" y="1495500"/>
                  <a:pt x="9298331" y="1475091"/>
                  <a:pt x="9299465" y="1452413"/>
                </a:cubicBezTo>
                <a:cubicBezTo>
                  <a:pt x="9299465" y="1446365"/>
                  <a:pt x="9298709" y="1439562"/>
                  <a:pt x="9290772" y="1436916"/>
                </a:cubicBezTo>
                <a:cubicBezTo>
                  <a:pt x="9282835" y="1434649"/>
                  <a:pt x="9278299" y="1439562"/>
                  <a:pt x="9275276" y="1444853"/>
                </a:cubicBezTo>
                <a:cubicBezTo>
                  <a:pt x="9271874" y="1450901"/>
                  <a:pt x="9267716" y="1455814"/>
                  <a:pt x="9261669" y="1459594"/>
                </a:cubicBezTo>
                <a:cubicBezTo>
                  <a:pt x="9208754" y="1494367"/>
                  <a:pt x="9162643" y="1535942"/>
                  <a:pt x="9115397" y="1576385"/>
                </a:cubicBezTo>
                <a:cubicBezTo>
                  <a:pt x="9047743" y="1634212"/>
                  <a:pt x="8981221" y="1693174"/>
                  <a:pt x="8900338" y="1736641"/>
                </a:cubicBezTo>
                <a:cubicBezTo>
                  <a:pt x="8869722" y="1752893"/>
                  <a:pt x="8837974" y="1766877"/>
                  <a:pt x="8813407" y="1769145"/>
                </a:cubicBezTo>
                <a:cubicBezTo>
                  <a:pt x="8900715" y="1701112"/>
                  <a:pt x="8982733" y="1630055"/>
                  <a:pt x="9055680" y="1550683"/>
                </a:cubicBezTo>
                <a:cubicBezTo>
                  <a:pt x="9129383" y="1470555"/>
                  <a:pt x="9193258" y="1385136"/>
                  <a:pt x="9237480" y="1287244"/>
                </a:cubicBezTo>
                <a:cubicBezTo>
                  <a:pt x="9242015" y="1277039"/>
                  <a:pt x="9244660" y="1267212"/>
                  <a:pt x="9260535" y="1268345"/>
                </a:cubicBezTo>
                <a:cubicBezTo>
                  <a:pt x="9267716" y="1268724"/>
                  <a:pt x="9269984" y="1262676"/>
                  <a:pt x="9268095" y="1256628"/>
                </a:cubicBezTo>
                <a:cubicBezTo>
                  <a:pt x="9255999" y="1213541"/>
                  <a:pt x="9278299" y="1185950"/>
                  <a:pt x="9313449" y="1164784"/>
                </a:cubicBezTo>
                <a:cubicBezTo>
                  <a:pt x="9324411" y="1157981"/>
                  <a:pt x="9325167" y="1151555"/>
                  <a:pt x="9316851" y="1141728"/>
                </a:cubicBezTo>
                <a:cubicBezTo>
                  <a:pt x="9305512" y="1128122"/>
                  <a:pt x="9306646" y="1113381"/>
                  <a:pt x="9312694" y="1099396"/>
                </a:cubicBezTo>
                <a:cubicBezTo>
                  <a:pt x="9316096" y="1090704"/>
                  <a:pt x="9320631" y="1082388"/>
                  <a:pt x="9324411" y="1074073"/>
                </a:cubicBezTo>
                <a:cubicBezTo>
                  <a:pt x="9327057" y="1068781"/>
                  <a:pt x="9331591" y="1063112"/>
                  <a:pt x="9324788" y="1057442"/>
                </a:cubicBezTo>
                <a:cubicBezTo>
                  <a:pt x="9318363" y="1052529"/>
                  <a:pt x="9311937" y="1055553"/>
                  <a:pt x="9305891" y="1057821"/>
                </a:cubicBezTo>
                <a:cubicBezTo>
                  <a:pt x="9276788" y="1068026"/>
                  <a:pt x="9259780" y="1087302"/>
                  <a:pt x="9252220" y="1114893"/>
                </a:cubicBezTo>
                <a:cubicBezTo>
                  <a:pt x="9246550" y="1135303"/>
                  <a:pt x="9240503" y="1136437"/>
                  <a:pt x="9223494" y="1120562"/>
                </a:cubicBezTo>
                <a:cubicBezTo>
                  <a:pt x="9210645" y="1108468"/>
                  <a:pt x="9199306" y="1109601"/>
                  <a:pt x="9188722" y="1119428"/>
                </a:cubicBezTo>
                <a:cubicBezTo>
                  <a:pt x="9183053" y="1124342"/>
                  <a:pt x="9179652" y="1131145"/>
                  <a:pt x="9175494" y="1137193"/>
                </a:cubicBezTo>
                <a:cubicBezTo>
                  <a:pt x="9154705" y="1168563"/>
                  <a:pt x="9132784" y="1199178"/>
                  <a:pt x="9098767" y="1219967"/>
                </a:cubicBezTo>
                <a:cubicBezTo>
                  <a:pt x="9083649" y="1229416"/>
                  <a:pt x="9067397" y="1236974"/>
                  <a:pt x="9043963" y="1229794"/>
                </a:cubicBezTo>
                <a:cubicBezTo>
                  <a:pt x="9058704" y="1221100"/>
                  <a:pt x="9073444" y="1219967"/>
                  <a:pt x="9087051" y="1216186"/>
                </a:cubicBezTo>
                <a:cubicBezTo>
                  <a:pt x="9100657" y="1212407"/>
                  <a:pt x="9107839" y="1206359"/>
                  <a:pt x="9097633" y="1192753"/>
                </a:cubicBezTo>
                <a:cubicBezTo>
                  <a:pt x="9091964" y="1185194"/>
                  <a:pt x="9092342" y="1178769"/>
                  <a:pt x="9097633" y="1172343"/>
                </a:cubicBezTo>
                <a:cubicBezTo>
                  <a:pt x="9114642" y="1151555"/>
                  <a:pt x="9122957" y="1122830"/>
                  <a:pt x="9158864" y="1120562"/>
                </a:cubicBezTo>
                <a:cubicBezTo>
                  <a:pt x="9160753" y="1120562"/>
                  <a:pt x="9162643" y="1119050"/>
                  <a:pt x="9164532" y="1117916"/>
                </a:cubicBezTo>
                <a:cubicBezTo>
                  <a:pt x="9171714" y="1113759"/>
                  <a:pt x="9179652" y="1109223"/>
                  <a:pt x="9177006" y="1099396"/>
                </a:cubicBezTo>
                <a:cubicBezTo>
                  <a:pt x="9173982" y="1089569"/>
                  <a:pt x="9164155" y="1087302"/>
                  <a:pt x="9155462" y="1086168"/>
                </a:cubicBezTo>
                <a:cubicBezTo>
                  <a:pt x="9133162" y="1083522"/>
                  <a:pt x="9115775" y="1092971"/>
                  <a:pt x="9099145" y="1103554"/>
                </a:cubicBezTo>
                <a:cubicBezTo>
                  <a:pt x="9058704" y="1129634"/>
                  <a:pt x="9025443" y="1162894"/>
                  <a:pt x="8990670" y="1194642"/>
                </a:cubicBezTo>
                <a:cubicBezTo>
                  <a:pt x="8938512" y="1242266"/>
                  <a:pt x="8892778" y="1296314"/>
                  <a:pt x="8834950" y="1338646"/>
                </a:cubicBezTo>
                <a:cubicBezTo>
                  <a:pt x="8662978" y="1464130"/>
                  <a:pt x="8493650" y="1592637"/>
                  <a:pt x="8316387" y="1712451"/>
                </a:cubicBezTo>
                <a:cubicBezTo>
                  <a:pt x="8251000" y="1756672"/>
                  <a:pt x="8184100" y="1798626"/>
                  <a:pt x="8116444" y="1839446"/>
                </a:cubicBezTo>
                <a:cubicBezTo>
                  <a:pt x="8116067" y="1837178"/>
                  <a:pt x="8115689" y="1835666"/>
                  <a:pt x="8115311" y="1833021"/>
                </a:cubicBezTo>
                <a:cubicBezTo>
                  <a:pt x="8115311" y="1831131"/>
                  <a:pt x="8115311" y="1828863"/>
                  <a:pt x="8115311" y="1826973"/>
                </a:cubicBezTo>
                <a:cubicBezTo>
                  <a:pt x="8163312" y="1800516"/>
                  <a:pt x="8210557" y="1772168"/>
                  <a:pt x="8256291" y="1742309"/>
                </a:cubicBezTo>
                <a:cubicBezTo>
                  <a:pt x="8368546" y="1668607"/>
                  <a:pt x="8471350" y="1585833"/>
                  <a:pt x="8558282" y="1487563"/>
                </a:cubicBezTo>
                <a:cubicBezTo>
                  <a:pt x="8565463" y="1479626"/>
                  <a:pt x="8573401" y="1477736"/>
                  <a:pt x="8585117" y="1479626"/>
                </a:cubicBezTo>
                <a:cubicBezTo>
                  <a:pt x="8622913" y="1486052"/>
                  <a:pt x="8634630" y="1474713"/>
                  <a:pt x="8627071" y="1441074"/>
                </a:cubicBezTo>
                <a:cubicBezTo>
                  <a:pt x="8625182" y="1432759"/>
                  <a:pt x="8624803" y="1425956"/>
                  <a:pt x="8631228" y="1418774"/>
                </a:cubicBezTo>
                <a:cubicBezTo>
                  <a:pt x="8659954" y="1386648"/>
                  <a:pt x="8690190" y="1355655"/>
                  <a:pt x="8723073" y="1326552"/>
                </a:cubicBezTo>
                <a:cubicBezTo>
                  <a:pt x="8783926" y="1272881"/>
                  <a:pt x="8849313" y="1223368"/>
                  <a:pt x="8906007" y="1165918"/>
                </a:cubicBezTo>
                <a:cubicBezTo>
                  <a:pt x="8922637" y="1148531"/>
                  <a:pt x="8935110" y="1128877"/>
                  <a:pt x="8942291" y="1106577"/>
                </a:cubicBezTo>
                <a:cubicBezTo>
                  <a:pt x="8944559" y="1099019"/>
                  <a:pt x="8945692" y="1089569"/>
                  <a:pt x="8936622" y="1083900"/>
                </a:cubicBezTo>
                <a:cubicBezTo>
                  <a:pt x="8927929" y="1078230"/>
                  <a:pt x="8921504" y="1084656"/>
                  <a:pt x="8915456" y="1089192"/>
                </a:cubicBezTo>
                <a:cubicBezTo>
                  <a:pt x="8890133" y="1107712"/>
                  <a:pt x="8864431" y="1126610"/>
                  <a:pt x="8839107" y="1145508"/>
                </a:cubicBezTo>
                <a:cubicBezTo>
                  <a:pt x="8813407" y="1164406"/>
                  <a:pt x="8788083" y="1184060"/>
                  <a:pt x="8761248" y="1204092"/>
                </a:cubicBezTo>
                <a:cubicBezTo>
                  <a:pt x="8759358" y="1195399"/>
                  <a:pt x="8765027" y="1193509"/>
                  <a:pt x="8768051" y="1190486"/>
                </a:cubicBezTo>
                <a:cubicBezTo>
                  <a:pt x="8810761" y="1147776"/>
                  <a:pt x="8857628" y="1108846"/>
                  <a:pt x="8906007" y="1071427"/>
                </a:cubicBezTo>
                <a:cubicBezTo>
                  <a:pt x="8943425" y="1042324"/>
                  <a:pt x="8979709" y="1011709"/>
                  <a:pt x="9004277" y="972023"/>
                </a:cubicBezTo>
                <a:cubicBezTo>
                  <a:pt x="9013726" y="956527"/>
                  <a:pt x="9018639" y="940275"/>
                  <a:pt x="9016372" y="922133"/>
                </a:cubicBezTo>
                <a:cubicBezTo>
                  <a:pt x="9015616" y="916463"/>
                  <a:pt x="9014860" y="910794"/>
                  <a:pt x="9007300" y="908904"/>
                </a:cubicBezTo>
                <a:cubicBezTo>
                  <a:pt x="9001253" y="907392"/>
                  <a:pt x="8997474" y="910794"/>
                  <a:pt x="8994450" y="914573"/>
                </a:cubicBezTo>
                <a:cubicBezTo>
                  <a:pt x="8989158" y="921376"/>
                  <a:pt x="8983867" y="928179"/>
                  <a:pt x="8976308" y="933472"/>
                </a:cubicBezTo>
                <a:cubicBezTo>
                  <a:pt x="8930952" y="965220"/>
                  <a:pt x="8888621" y="999992"/>
                  <a:pt x="8847422" y="1035899"/>
                </a:cubicBezTo>
                <a:cubicBezTo>
                  <a:pt x="8779768" y="1094483"/>
                  <a:pt x="8712868" y="1154201"/>
                  <a:pt x="8633497" y="1200313"/>
                </a:cubicBezTo>
                <a:cubicBezTo>
                  <a:pt x="8603637" y="1217698"/>
                  <a:pt x="8572644" y="1233195"/>
                  <a:pt x="8536738" y="1240754"/>
                </a:cubicBezTo>
                <a:cubicBezTo>
                  <a:pt x="8537872" y="1236974"/>
                  <a:pt x="8540140" y="1234707"/>
                  <a:pt x="8542408" y="1232817"/>
                </a:cubicBezTo>
                <a:cubicBezTo>
                  <a:pt x="8618378" y="1171587"/>
                  <a:pt x="8691702" y="1108468"/>
                  <a:pt x="8758224" y="1038545"/>
                </a:cubicBezTo>
                <a:cubicBezTo>
                  <a:pt x="8840242" y="952369"/>
                  <a:pt x="8910165" y="858635"/>
                  <a:pt x="8958543" y="751671"/>
                </a:cubicBezTo>
                <a:cubicBezTo>
                  <a:pt x="8960812" y="747136"/>
                  <a:pt x="8962324" y="742978"/>
                  <a:pt x="8968370" y="742978"/>
                </a:cubicBezTo>
                <a:cubicBezTo>
                  <a:pt x="8983867" y="743356"/>
                  <a:pt x="8985379" y="735797"/>
                  <a:pt x="8983111" y="723324"/>
                </a:cubicBezTo>
                <a:cubicBezTo>
                  <a:pt x="8977064" y="692709"/>
                  <a:pt x="8987269" y="667008"/>
                  <a:pt x="9013348" y="649622"/>
                </a:cubicBezTo>
                <a:cubicBezTo>
                  <a:pt x="9032246" y="636771"/>
                  <a:pt x="9048120" y="625432"/>
                  <a:pt x="9026199" y="601242"/>
                </a:cubicBezTo>
                <a:cubicBezTo>
                  <a:pt x="9020907" y="595573"/>
                  <a:pt x="9022797" y="587258"/>
                  <a:pt x="9024687" y="579699"/>
                </a:cubicBezTo>
                <a:cubicBezTo>
                  <a:pt x="9027332" y="568360"/>
                  <a:pt x="9033380" y="559289"/>
                  <a:pt x="9040183" y="549840"/>
                </a:cubicBezTo>
                <a:cubicBezTo>
                  <a:pt x="9043963" y="544549"/>
                  <a:pt x="9048498" y="537367"/>
                  <a:pt x="9043207" y="531320"/>
                </a:cubicBezTo>
                <a:cubicBezTo>
                  <a:pt x="9040183" y="527729"/>
                  <a:pt x="9036687" y="527162"/>
                  <a:pt x="9033144" y="52777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CA996-3C06-3EFE-12ED-50F20ACE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5687288" cy="3738031"/>
          </a:xfrm>
        </p:spPr>
        <p:txBody>
          <a:bodyPr>
            <a:normAutofit/>
          </a:bodyPr>
          <a:lstStyle/>
          <a:p>
            <a:r>
              <a:rPr lang="en-IN" b="1" dirty="0"/>
              <a:t>ABC CALL VOLUME TREND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43706-AC02-B910-404A-A7153A4F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7760"/>
            <a:ext cx="5687286" cy="1051299"/>
          </a:xfrm>
        </p:spPr>
        <p:txBody>
          <a:bodyPr>
            <a:normAutofit/>
          </a:bodyPr>
          <a:lstStyle/>
          <a:p>
            <a:r>
              <a:rPr lang="en-IN"/>
              <a:t>-HARISH</a:t>
            </a:r>
          </a:p>
        </p:txBody>
      </p:sp>
    </p:spTree>
    <p:extLst>
      <p:ext uri="{BB962C8B-B14F-4D97-AF65-F5344CB8AC3E}">
        <p14:creationId xmlns:p14="http://schemas.microsoft.com/office/powerpoint/2010/main" val="28672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D07B40-BC2C-2C91-7C13-E4EE4E93C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994B7-944B-0DA2-66DA-41DD0A00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>
                <a:solidFill>
                  <a:schemeClr val="bg1"/>
                </a:solidFill>
              </a:rPr>
              <a:t>Figure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EE721-A6BE-7B26-5C33-0B9912E5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8805" y="5849408"/>
            <a:ext cx="23027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134696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18D07-92E7-4C2B-D731-E5C18B24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/>
              <a:t>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4C91-E633-D8CE-9D36-D7C18BAF0E31}"/>
              </a:ext>
            </a:extLst>
          </p:cNvPr>
          <p:cNvSpPr txBox="1">
            <a:spLocks/>
          </p:cNvSpPr>
          <p:nvPr/>
        </p:nvSpPr>
        <p:spPr>
          <a:xfrm>
            <a:off x="838201" y="2013625"/>
            <a:ext cx="4614759" cy="416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 An agent works for 6 days a week; On average, each agent takes 4 unplanned leaves per month</a:t>
            </a:r>
          </a:p>
          <a:p>
            <a:r>
              <a:rPr lang="en-US" sz="1900" dirty="0"/>
              <a:t>An agent's total working hours are 9 hours, out of which 1.5 hours are spent on lunch and snacks in the office.</a:t>
            </a:r>
          </a:p>
          <a:p>
            <a:r>
              <a:rPr lang="en-US" sz="1900" dirty="0"/>
              <a:t> On average, an agent spends 60% of their total actual working hours (i.e., 60% of 7.5 hours=4.5 HOURS) on calls with customers/users. The total number of days in a month is 30.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247" y="1844620"/>
            <a:ext cx="5004044" cy="425743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843D3-BB94-624A-CDCB-EC5A252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247" y="3000375"/>
            <a:ext cx="5803852" cy="1571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8615C-A213-055F-1828-FD497EE6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427710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B9DD-5F0D-43BE-B395-75715FA5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5805"/>
          </a:xfrm>
        </p:spPr>
        <p:txBody>
          <a:bodyPr>
            <a:noAutofit/>
          </a:bodyPr>
          <a:lstStyle/>
          <a:p>
            <a:r>
              <a:rPr lang="en-US" sz="1800" b="1" dirty="0"/>
              <a:t>3. Manpower Planning: </a:t>
            </a:r>
            <a:r>
              <a:rPr lang="en-US" sz="1800" dirty="0"/>
              <a:t>The current rate of abandoned calls is approximately 30%. Propose a plan for manpower allocation during each time bucket (from 9 am to 9 pm) to reduce the abandon rate to 10%. In other words, you need to calculate the minimum number of agents required in each time bucket to ensure that at least 90 out of 100 calls are answered.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Task: What is the minimum number of agents required in each time bucket to reduce the abandon rate to 10%?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4573-B751-E754-84EA-2C11939B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74" y="2360929"/>
            <a:ext cx="10448026" cy="3043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Explanation: </a:t>
            </a:r>
            <a:r>
              <a:rPr lang="en-IN" sz="1600" dirty="0"/>
              <a:t>To make calculations easily, calculated the number of agents per day with a 30% abandoned rate and later using a unitary method calculated the number of agents for 10%. With the help of time distribution, we calculated agents for each time bucket as shown in Figure 3</a:t>
            </a:r>
          </a:p>
          <a:p>
            <a:r>
              <a:rPr lang="en-US" sz="1600" dirty="0"/>
              <a:t>To calculate agents worked per day create a pivot table using ‘days(date and time)’, count of '</a:t>
            </a:r>
            <a:r>
              <a:rPr lang="en-US" sz="1600" dirty="0" err="1"/>
              <a:t>agent_id</a:t>
            </a:r>
            <a:r>
              <a:rPr lang="en-US" sz="1600" dirty="0"/>
              <a:t>’, and sum of ‘call_seconds’</a:t>
            </a:r>
          </a:p>
          <a:p>
            <a:r>
              <a:rPr lang="en-US" sz="1600" dirty="0"/>
              <a:t>To calculate agents required for each time bucket created pivot table using columns ‘</a:t>
            </a:r>
            <a:r>
              <a:rPr lang="en-US" sz="1600" dirty="0" err="1"/>
              <a:t>time_bucket</a:t>
            </a:r>
            <a:r>
              <a:rPr lang="en-US" sz="1600" dirty="0"/>
              <a:t>’, ‘call_seconds’ and calculated time distribution as shown in figure 3</a:t>
            </a:r>
          </a:p>
          <a:p>
            <a:r>
              <a:rPr lang="en-IN" sz="1600" b="1" dirty="0"/>
              <a:t>NOTE: </a:t>
            </a:r>
            <a:r>
              <a:rPr lang="en-IN" sz="1600" dirty="0"/>
              <a:t>For each time bucket we got required agents in decimal but if we round off the number of agents per day it increase so for understanding purpose, I mentioned a rounded column beside the required agent's column in Excel worksheet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A4CA3-1D43-918C-6248-87040986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2677D-F393-A19C-BB65-9BAFA76815BD}"/>
              </a:ext>
            </a:extLst>
          </p:cNvPr>
          <p:cNvSpPr txBox="1"/>
          <p:nvPr/>
        </p:nvSpPr>
        <p:spPr>
          <a:xfrm>
            <a:off x="838200" y="5557028"/>
            <a:ext cx="1030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Insight:</a:t>
            </a:r>
            <a:r>
              <a:rPr lang="en-IN" dirty="0"/>
              <a:t> </a:t>
            </a:r>
            <a:r>
              <a:rPr lang="en-IN" sz="1800" dirty="0"/>
              <a:t>The number of agents required for morning shifts (9 am-9 pm)is 63.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5588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3BE9EB-822E-4668-010A-EA714AD50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-3047" y="-143442"/>
            <a:ext cx="12191980" cy="6857990"/>
          </a:xfrm>
          <a:prstGeom prst="rect">
            <a:avLst/>
          </a:prstGeom>
        </p:spPr>
      </p:pic>
      <p:sp>
        <p:nvSpPr>
          <p:cNvPr id="54" name="Rectangle 4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631CE-6727-8E22-8CC8-6D3393F6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>
                <a:solidFill>
                  <a:schemeClr val="bg1"/>
                </a:solidFill>
              </a:rPr>
              <a:t>Figure 3</a:t>
            </a: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69532-8956-D30A-A401-DF3ADCF4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8805" y="5849408"/>
            <a:ext cx="23027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379212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3FCA-836C-9388-72EC-A90C06C4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4625"/>
          </a:xfrm>
        </p:spPr>
        <p:txBody>
          <a:bodyPr>
            <a:noAutofit/>
          </a:bodyPr>
          <a:lstStyle/>
          <a:p>
            <a:r>
              <a:rPr lang="en-US" sz="2000" dirty="0"/>
              <a:t>4. Night Shift Manpower Planning: 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The distribution of these 30 calls is as follows: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Task: Propose a manpower plan for each time bucket throughout the day, keeping the maximum abandon rate at 10%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CDE9-A73D-1951-030A-7F60FA5A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393"/>
            <a:ext cx="10411388" cy="25696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b="1" dirty="0"/>
              <a:t>Explanation:</a:t>
            </a:r>
          </a:p>
          <a:p>
            <a:r>
              <a:rPr lang="en-IN" sz="1800" dirty="0"/>
              <a:t> Initially created a pivot table using </a:t>
            </a:r>
            <a:r>
              <a:rPr lang="en-IN" sz="1800" dirty="0" err="1"/>
              <a:t>time_bucket</a:t>
            </a:r>
            <a:r>
              <a:rPr lang="en-IN" sz="1800" dirty="0"/>
              <a:t>, call_status, and call_seconds columns.</a:t>
            </a:r>
          </a:p>
          <a:p>
            <a:r>
              <a:rPr lang="en-IN" sz="1800" dirty="0"/>
              <a:t>Later, calculated the average incoming calls per day and by multiplying it by 0.3 we get the average incoming calls for the night shift.</a:t>
            </a:r>
          </a:p>
          <a:p>
            <a:r>
              <a:rPr lang="en-IN" sz="1800" dirty="0"/>
              <a:t> followed by calculated </a:t>
            </a:r>
            <a:r>
              <a:rPr lang="en-IN" sz="1800" b="1" dirty="0"/>
              <a:t>additional hours required = (average incoming calls for night shift * 0.9 * average call duration in hours) </a:t>
            </a:r>
            <a:r>
              <a:rPr lang="en-IN" sz="1800" dirty="0"/>
              <a:t>by using it calculated </a:t>
            </a:r>
            <a:r>
              <a:rPr lang="en-IN" sz="1800" b="1" dirty="0"/>
              <a:t>agents required per night shift = additional hours /4.5hours </a:t>
            </a:r>
          </a:p>
          <a:p>
            <a:r>
              <a:rPr lang="en-IN" sz="1800" b="1" dirty="0"/>
              <a:t>NOTE: </a:t>
            </a:r>
            <a:r>
              <a:rPr lang="en-IN" sz="1800" dirty="0"/>
              <a:t>For each time bucket we got required agents in decimal but if we round of the number of agents per day is getting increase so for understanding purpose, I mentioned a rounded column beside the required agent's column in excel worksheet</a:t>
            </a:r>
          </a:p>
          <a:p>
            <a:endParaRPr lang="en-IN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82E41-6ACC-2F1F-5011-406DD2A9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47085-9E73-ABE0-E743-57484D3DB276}"/>
              </a:ext>
            </a:extLst>
          </p:cNvPr>
          <p:cNvSpPr txBox="1"/>
          <p:nvPr/>
        </p:nvSpPr>
        <p:spPr>
          <a:xfrm>
            <a:off x="942412" y="5404039"/>
            <a:ext cx="1030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Insight: </a:t>
            </a:r>
            <a:r>
              <a:rPr lang="en-IN" sz="1800" dirty="0"/>
              <a:t>The number of agents required for night shifts (9 pm-9 am) is 23.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448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1807CC-78D1-0016-EC4A-ED3B07AA3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B2C40-1310-BCEB-1A65-1D3EC15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>
                <a:solidFill>
                  <a:schemeClr val="bg1"/>
                </a:solidFill>
              </a:rPr>
              <a:t>Figure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CB1D3-0B15-CCDD-8078-CB7661BB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8805" y="5849408"/>
            <a:ext cx="23027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181691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B7C7-1510-063D-4319-3F6B64C3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Insight’s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DB83-8615-ACC1-8A5E-B6AE5298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The highest average duration of incoming calls received by agents ‘10-11’and lowest is at ’12-13’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The total number of calls is ‘117009’, the highest number of calls came in between ‘11-12’ and the lowest number of calls came in between ’20-21’.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The number of agents required for morning shifts (9 am-9 pm)is 63.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The number of agents required for night shifts (9 pm-9 am) is 23.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80810-670A-36AF-A756-5E32D02D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21479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5EC08-239F-2278-D5A2-753445DA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N" b="1" dirty="0"/>
              <a:t>Result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A4E57C04-8EC3-88F3-37E0-0113CD5B7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3" r="445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2A1A-739B-2018-4769-69E756C2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These results from Tasks will serve as a foundation for data-driven decision-making, allowing the organization to refine its advertising strategies and enhance the overall customer experience, ultimately leading to improved customer acquisition and retention.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FBCAB-621C-E92A-76B1-60B6264B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227576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BE58A-80CF-5513-D23B-78E6DA0C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N" b="1" dirty="0"/>
              <a:t>Reference</a:t>
            </a:r>
          </a:p>
        </p:txBody>
      </p:sp>
      <p:pic>
        <p:nvPicPr>
          <p:cNvPr id="6" name="Picture 5" descr="Books stacked on a table">
            <a:extLst>
              <a:ext uri="{FF2B5EF4-FFF2-40B4-BE49-F238E27FC236}">
                <a16:creationId xmlns:a16="http://schemas.microsoft.com/office/drawing/2014/main" id="{0F502F48-533E-96EC-A5E3-D2B1D7A01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6" r="19239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28B2-5612-7CC7-CF3A-E0030EC2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IN" sz="2000" dirty="0"/>
              <a:t>Dataset[</a:t>
            </a:r>
            <a:r>
              <a:rPr lang="en-IN" sz="2000" dirty="0">
                <a:hlinkClick r:id="rId3"/>
              </a:rPr>
              <a:t>Link to the data</a:t>
            </a:r>
            <a:r>
              <a:rPr lang="en-IN" sz="2000" dirty="0"/>
              <a:t>]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Excel book[</a:t>
            </a:r>
            <a:r>
              <a:rPr lang="en-IN" sz="2000" dirty="0">
                <a:hlinkClick r:id="rId4"/>
              </a:rPr>
              <a:t>Link to worksheet</a:t>
            </a:r>
            <a:r>
              <a:rPr lang="en-IN" sz="2000" dirty="0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C4A92-31A4-9358-0EDF-C6BBBC4C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187590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d marker and calendar">
            <a:extLst>
              <a:ext uri="{FF2B5EF4-FFF2-40B4-BE49-F238E27FC236}">
                <a16:creationId xmlns:a16="http://schemas.microsoft.com/office/drawing/2014/main" id="{AEFF70BE-0E1A-FC1A-011F-339B7C403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6" r="-1" b="445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E61FB-072F-8434-4695-031F8F37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31" y="3256449"/>
            <a:ext cx="7819659" cy="170157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b="1" i="1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4FA1-3BF0-6CA7-EAF2-EFD196AC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31" y="5584617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cap="all"/>
              <a:t>Gmail ID: ananthulaharishreddy@gmail.com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21DD9-EBFF-D8FC-E0F7-2127DA92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9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140029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1E030-1931-1FB2-87D7-29C73557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IN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0075-0C4E-3C90-2D08-FEB3AED1B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 The project focuses on analyzing the call volume trends of ABC Insurance Company's inbound call center. Through analysis, we will extract valuable insights that can inform strategic decision-making within the advertising space, shedding light on the most effective channels for customer conversion.</a:t>
            </a:r>
            <a:endParaRPr lang="en-IN" sz="1900" dirty="0"/>
          </a:p>
        </p:txBody>
      </p:sp>
      <p:pic>
        <p:nvPicPr>
          <p:cNvPr id="6" name="Picture 5" descr="Office items on a table">
            <a:extLst>
              <a:ext uri="{FF2B5EF4-FFF2-40B4-BE49-F238E27FC236}">
                <a16:creationId xmlns:a16="http://schemas.microsoft.com/office/drawing/2014/main" id="{457312CD-E757-1F74-83AD-5CE23EB6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8" r="4240" b="2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61A81-C2E4-C389-1FA4-7195B6AD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74392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CB914-D28A-F7F3-9860-933543F4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 b="1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4F5D-CC7E-98E0-2DDE-9E3FF9AD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/>
              <a:t>Software: Microsoft Excel 2023 </a:t>
            </a:r>
          </a:p>
          <a:p>
            <a:r>
              <a:rPr lang="en-IN" sz="2000"/>
              <a:t>Easy to use </a:t>
            </a:r>
          </a:p>
          <a:p>
            <a:r>
              <a:rPr lang="en-IN" sz="2000"/>
              <a:t>Quick in data manipulation </a:t>
            </a:r>
          </a:p>
          <a:p>
            <a:r>
              <a:rPr lang="en-IN" sz="2000"/>
              <a:t>Visualization</a:t>
            </a:r>
          </a:p>
          <a:p>
            <a:r>
              <a:rPr lang="en-IN" sz="2000"/>
              <a:t>Built-in functions</a:t>
            </a:r>
          </a:p>
          <a:p>
            <a:endParaRPr lang="en-IN" sz="2000"/>
          </a:p>
        </p:txBody>
      </p:sp>
      <p:pic>
        <p:nvPicPr>
          <p:cNvPr id="1026" name="Picture 2" descr="upload.wikimedia.org/wikipedia/commons/thumb/7/73/...">
            <a:extLst>
              <a:ext uri="{FF2B5EF4-FFF2-40B4-BE49-F238E27FC236}">
                <a16:creationId xmlns:a16="http://schemas.microsoft.com/office/drawing/2014/main" id="{DD2B0711-FBE9-3EE5-3D92-9C89F94B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190509"/>
            <a:ext cx="4747547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89E1F-E1DD-947F-A50D-CE9970F2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16345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9A6D8-8244-9122-B4C0-7F43893E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36C8-6B76-6DBB-AD8F-ACABBF21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IN" sz="2000"/>
              <a:t>To achieve our objective , follow these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/>
              <a:t>Data collection and cleaning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/>
              <a:t>Exploratory data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88D28-EB31-B9F5-26B9-B574005E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34188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harish</a:t>
            </a:r>
          </a:p>
        </p:txBody>
      </p:sp>
      <p:pic>
        <p:nvPicPr>
          <p:cNvPr id="6" name="Picture 5" descr="A person reaching for a paper on a table full of paper and sticky notes">
            <a:extLst>
              <a:ext uri="{FF2B5EF4-FFF2-40B4-BE49-F238E27FC236}">
                <a16:creationId xmlns:a16="http://schemas.microsoft.com/office/drawing/2014/main" id="{917D5DA5-2683-4B2C-A672-301EF866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5" r="2147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074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26B5B813-B05A-CF1D-34A8-C7D0019F2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6AE95D-F13B-6EB6-F566-DD50219A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r>
              <a:rPr lang="en-IN" sz="3600"/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850D-0CA8-0716-1CAE-76F01F24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dirty="0"/>
              <a:t>Collected the dataset from the source and loaded it into the Excel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Duplicate values found and removed. (979 cells)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6BD7-B41F-670A-77E6-6490A566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8" y="6356350"/>
            <a:ext cx="489414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217920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78530-CFA5-B6A6-F333-56EE419B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i="1" dirty="0"/>
              <a:t>Exploratory Data Analysis(EDA)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A850-CC8F-4568-2F17-717EDF79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14639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 dirty="0"/>
              <a:t>Consider a few tasks as follows to find Trends, Patterns and insights from the data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4AB82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77C8E-35CE-698F-8C91-D3AA8580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29183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8F28-EB2B-B75E-73B1-780AA0BB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67562"/>
          </a:xfrm>
        </p:spPr>
        <p:txBody>
          <a:bodyPr>
            <a:noAutofit/>
          </a:bodyPr>
          <a:lstStyle/>
          <a:p>
            <a:r>
              <a:rPr lang="en-US" sz="2000" b="1" dirty="0"/>
              <a:t>1</a:t>
            </a:r>
            <a:r>
              <a:rPr lang="en-US" sz="1800" b="1" dirty="0"/>
              <a:t>. Average Call Duration: </a:t>
            </a:r>
            <a:r>
              <a:rPr lang="en-US" sz="1800" dirty="0"/>
              <a:t>Determine the average duration of all incoming calls received by agents. This should be calculated for each time bucket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Task: What is the average duration of calls for each time bucket?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C5F8-F476-876A-5B76-F0F0239B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564"/>
            <a:ext cx="10780059" cy="2057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/>
              <a:t>Explanation: </a:t>
            </a:r>
          </a:p>
          <a:p>
            <a:r>
              <a:rPr lang="en-IN" sz="1900" dirty="0"/>
              <a:t>created pivot tables with rows: ‘time_bucket’ values: average of ‘call_seconds’ and filter: ‘call_status’. With the help of a filter considered only transfer and answered calls. </a:t>
            </a:r>
          </a:p>
          <a:p>
            <a:r>
              <a:rPr lang="en-IN" sz="1900" dirty="0"/>
              <a:t>Created clustered column chat for the data obtained in the pivot table. We can view the average duration of calls for each time bucket as shown in the figure 1.</a:t>
            </a:r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96898-D18F-C57D-F688-B4C11011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A59D-8A2F-5F8D-343C-512B9683B539}"/>
              </a:ext>
            </a:extLst>
          </p:cNvPr>
          <p:cNvSpPr txBox="1"/>
          <p:nvPr/>
        </p:nvSpPr>
        <p:spPr>
          <a:xfrm>
            <a:off x="838200" y="4622244"/>
            <a:ext cx="1138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Insight: </a:t>
            </a:r>
            <a:r>
              <a:rPr lang="en-IN" sz="1800" dirty="0"/>
              <a:t>The highest average duration of incoming calls received by agents ‘10-11’and the lowest is at ’12-13’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489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032D1E-BEB3-7108-773B-FF4D42C1D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08A63-FB31-F886-ADD2-EA78522F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>
                <a:solidFill>
                  <a:schemeClr val="bg1"/>
                </a:solidFill>
              </a:rPr>
              <a:t>Figure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D20CE-EB74-5816-7E94-6F14574C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8805" y="5849408"/>
            <a:ext cx="23027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333672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D756-5A25-B2D5-BB7A-921B213D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94026"/>
          </a:xfrm>
        </p:spPr>
        <p:txBody>
          <a:bodyPr>
            <a:noAutofit/>
          </a:bodyPr>
          <a:lstStyle/>
          <a:p>
            <a:r>
              <a:rPr lang="en-US" sz="1800" b="1" dirty="0"/>
              <a:t>2. Call Volume Analysis: </a:t>
            </a:r>
            <a:r>
              <a:rPr lang="en-US" sz="1800" dirty="0"/>
              <a:t>Visualize the total number of calls received. This should be represented as a graph or chart showing the number of calls against time. Time should be represented in buckets (e.g., 1-2, 2-3, etc.).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Task: Can you create a chart or graph that shows the number of calls received in each time bucket?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40C9-FC9C-FDCD-32AD-438302E6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9" y="2596550"/>
            <a:ext cx="10307175" cy="193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Explanation: </a:t>
            </a:r>
          </a:p>
          <a:p>
            <a:r>
              <a:rPr lang="en-IN" sz="1800" dirty="0"/>
              <a:t>created a pivot table with rows: ‘time_bucket’ values: count of ‘</a:t>
            </a:r>
            <a:r>
              <a:rPr lang="en-IN" sz="1800" dirty="0" err="1"/>
              <a:t>agent_id</a:t>
            </a:r>
            <a:r>
              <a:rPr lang="en-IN" sz="1800" dirty="0"/>
              <a:t>’. </a:t>
            </a:r>
          </a:p>
          <a:p>
            <a:r>
              <a:rPr lang="en-IN" sz="1800" dirty="0"/>
              <a:t>The plotted bar chart using obtained data (time buckets vs number of calls received)as shown in figure 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ABB23-0CFC-2195-CCD5-CC122362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BC282-D6E9-506E-E810-2BADFCF9AFF1}"/>
              </a:ext>
            </a:extLst>
          </p:cNvPr>
          <p:cNvSpPr txBox="1"/>
          <p:nvPr/>
        </p:nvSpPr>
        <p:spPr>
          <a:xfrm>
            <a:off x="717428" y="4677897"/>
            <a:ext cx="103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Insight: </a:t>
            </a:r>
            <a:r>
              <a:rPr lang="en-IN" sz="1800" dirty="0"/>
              <a:t>The total number of calls is ‘117009’, the highest number of calls came in between ‘11-12’ and the lowest number of calls came in between ’20-21’.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25836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924"/>
      </a:dk2>
      <a:lt2>
        <a:srgbClr val="E6E2E8"/>
      </a:lt2>
      <a:accent1>
        <a:srgbClr val="4AB821"/>
      </a:accent1>
      <a:accent2>
        <a:srgbClr val="80B113"/>
      </a:accent2>
      <a:accent3>
        <a:srgbClr val="B1A11F"/>
      </a:accent3>
      <a:accent4>
        <a:srgbClr val="D57117"/>
      </a:accent4>
      <a:accent5>
        <a:srgbClr val="E73429"/>
      </a:accent5>
      <a:accent6>
        <a:srgbClr val="D5175B"/>
      </a:accent6>
      <a:hlink>
        <a:srgbClr val="BF5C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Analyzing the Impact of Car Features on Price</Template>
  <TotalTime>3297</TotalTime>
  <Words>1211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BrushVTI</vt:lpstr>
      <vt:lpstr>ABC CALL VOLUME TREND</vt:lpstr>
      <vt:lpstr>Project description</vt:lpstr>
      <vt:lpstr>Tech Stack used</vt:lpstr>
      <vt:lpstr>Approach</vt:lpstr>
      <vt:lpstr>Data collection and cleaning</vt:lpstr>
      <vt:lpstr>Exploratory Data Analysis(EDA)</vt:lpstr>
      <vt:lpstr>1. Average Call Duration: Determine the average duration of all incoming calls received by agents. This should be calculated for each time bucket  Task: What is the average duration of calls for each time bucket?</vt:lpstr>
      <vt:lpstr>Figure 1</vt:lpstr>
      <vt:lpstr>2. Call Volume Analysis: Visualize the total number of calls received. This should be represented as a graph or chart showing the number of calls against time. Time should be represented in buckets (e.g., 1-2, 2-3, etc.).  Task: Can you create a chart or graph that shows the number of calls received in each time bucket?</vt:lpstr>
      <vt:lpstr>Figure 2</vt:lpstr>
      <vt:lpstr>Assumptions:</vt:lpstr>
      <vt:lpstr>3. Manpower Planning: The current rate of abandoned calls is approximately 30%. Propose a plan for manpower allocation during each time bucket (from 9 am to 9 pm) to reduce the abandon rate to 10%. In other words, you need to calculate the minimum number of agents required in each time bucket to ensure that at least 90 out of 100 calls are answered.  Task: What is the minimum number of agents required in each time bucket to reduce the abandon rate to 10%?</vt:lpstr>
      <vt:lpstr>Figure 3</vt:lpstr>
      <vt:lpstr>4. Night Shift Manpower Planning: 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The distribution of these 30 calls is as follows:  Task: Propose a manpower plan for each time bucket throughout the day, keeping the maximum abandon rate at 10%</vt:lpstr>
      <vt:lpstr>Figure 4</vt:lpstr>
      <vt:lpstr>Insight’s summary:</vt:lpstr>
      <vt:lpstr>Result</vt:lpstr>
      <vt:lpstr>Reference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</dc:title>
  <dc:creator>harish reddy</dc:creator>
  <cp:lastModifiedBy>harish reddy</cp:lastModifiedBy>
  <cp:revision>14</cp:revision>
  <dcterms:created xsi:type="dcterms:W3CDTF">2023-09-06T15:32:19Z</dcterms:created>
  <dcterms:modified xsi:type="dcterms:W3CDTF">2023-09-14T06:25:09Z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2023-09-04T13:01:45Z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bc2fd2a3-fe33-4189-8cd9-f69b7e03f6ae</vt:lpwstr>
  </property>
  <property fmtid="{D5CDD505-2E9C-101B-9397-08002B2CF9AE}" pid="7" name="MSIP_Label_defa4170-0d19-0005-0004-bc88714345d2_ActionId">
    <vt:lpwstr>a9e4d8cf-6b16-4cf1-8573-be96ddca3d7c</vt:lpwstr>
  </property>
  <property fmtid="{D5CDD505-2E9C-101B-9397-08002B2CF9AE}" pid="8" name="MSIP_Label_defa4170-0d19-0005-0004-bc88714345d2_ContentBits">
    <vt:lpwstr>0</vt:lpwstr>
  </property>
</Properties>
</file>