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63" r:id="rId4"/>
    <p:sldId id="271" r:id="rId5"/>
    <p:sldId id="261" r:id="rId6"/>
    <p:sldId id="264" r:id="rId7"/>
    <p:sldId id="262" r:id="rId8"/>
    <p:sldId id="258" r:id="rId9"/>
    <p:sldId id="257" r:id="rId10"/>
    <p:sldId id="25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D8EFB-34A9-4B44-B453-99E13942F0F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F9FAB-6E4A-4816-8FCC-140691193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F9FAB-6E4A-4816-8FCC-140691193C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1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F8D8-E1FC-3BDB-C23B-2412BF63E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4955E-4C64-EC5D-216D-ACE1CD13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1A75-A53A-5E53-BE85-E2BFF7CC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B342-7EDF-EA56-BF73-11E1582D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F01A-B707-D388-8F73-4AAF84F2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94-2D47-83BC-70D5-5BFF60C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E6E9-C4BD-0059-A2B4-03FE5540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C73C-1336-F8A0-E260-597E4963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7FF6-D675-90D5-7408-33009C5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45CD-95B7-B73D-1781-39B5DA70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5F6F-FA78-5171-EC38-4A888F38E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43F-8703-F1AD-A674-17104103F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6DBC-7C7B-C690-88DA-228F56E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6C1A-A6EC-E869-79E7-D1989765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309E-05AD-DC90-FE1E-BCDF800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12E4-B14D-A049-F2EA-64636336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BEFC-3551-922E-7CC0-96B7F136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80E7-A423-99ED-8208-4239A67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2EE0-C775-9C5A-D68F-42B0B1B0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01C1-C966-5BED-320B-3F0BAC77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2EE9-F553-9EAB-2CE2-D3F5BA9F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BA89-7BA5-6D95-ECFB-FDA83D18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034D-E35E-45B9-4C47-45BF1C75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79FE-24D7-2F56-AA10-2000B626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FB39-372A-286B-1A08-C09F049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DF1B-D356-59D2-95B3-12EDCA25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7B2E-3ABF-9945-9A2F-B4EDA7EC1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070F-516E-B64F-44C9-13D7AC74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BEA5-80CF-B2B8-8E9B-B5AF6F1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22D0-4258-D92A-CC11-DDEE1C7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1833-174C-DF10-685B-18863321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1E27-EF5F-CB3A-65E2-6E6440F5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47E3-42C0-D5E2-45C2-6F05829F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C2F3-A27B-539A-8883-34CF6806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4295C-C983-3326-5E77-2950F4313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DE311-8019-D9CE-2111-D1DEB5277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60AA0-8F36-BD09-2093-75954B6B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92D74-E136-4D38-D6BF-185FF95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6C8B7-E702-3B4A-4835-56BFB50D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C13-E893-C937-8D28-34667A1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23D33-9879-A23E-0229-90AFB0B3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2417-1C7E-E5CF-9184-074176CB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A7C9D-27E9-17EF-C37F-79FB19B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3EEB4-051F-E7AC-697C-319D5051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D5F86-5B65-DA08-5446-FE7D8C04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CA843-B435-3AFB-174F-06381FF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E1B1-FC5E-D6AA-4650-01D4067D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0C96-FFB7-EAE1-0DE3-65CFDFB1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039C-5E65-92AE-6596-D6DA5E4A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1C20-FEC1-828F-BAE2-5997D14E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F71F-67BB-CD7D-AE6A-F41FB326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EC34-23AA-9727-C720-98FE1E41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7F4D-75EC-01BC-3E99-6DCC5759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E69E5-F0F9-7C83-765B-930D320B4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C0F54-0D56-1156-49A6-613614D3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3C3FC-2036-FCD3-93FC-AB66AF2C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6186-0832-DB0E-3F76-C83247C9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0C93-5D30-8EE2-C592-3421AB6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CED49-0535-DC6E-3520-3B25DAF3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98CD6-A725-E748-18C7-A03D5E1E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061-E22E-F453-00E5-15C5F26EC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9FBD-E490-4E1D-9BFD-D9225374B6FE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D17A-2935-49D6-4D85-864D758C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F633-6756-CAC7-CBBF-CA8291C27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0ADF-C441-4A60-92C7-5E29A6801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4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C8CF9-C9F7-5960-0DB0-F8D009A2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454B5C-61B3-B547-CA81-C643B5286E67}"/>
              </a:ext>
            </a:extLst>
          </p:cNvPr>
          <p:cNvSpPr/>
          <p:nvPr/>
        </p:nvSpPr>
        <p:spPr>
          <a:xfrm>
            <a:off x="3274139" y="1081547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0A309-65F1-F719-785C-33771EE59EF7}"/>
              </a:ext>
            </a:extLst>
          </p:cNvPr>
          <p:cNvSpPr/>
          <p:nvPr/>
        </p:nvSpPr>
        <p:spPr>
          <a:xfrm>
            <a:off x="3274138" y="2900511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Algorithm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A9A31-8E1A-39EB-3E85-6CA93E0CD9B4}"/>
              </a:ext>
            </a:extLst>
          </p:cNvPr>
          <p:cNvSpPr/>
          <p:nvPr/>
        </p:nvSpPr>
        <p:spPr>
          <a:xfrm>
            <a:off x="3274140" y="4954825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Output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D270D3-B66B-E24A-35BE-2549D6792996}"/>
              </a:ext>
            </a:extLst>
          </p:cNvPr>
          <p:cNvSpPr/>
          <p:nvPr/>
        </p:nvSpPr>
        <p:spPr>
          <a:xfrm>
            <a:off x="1140541" y="919311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957353-B6CC-A399-0D51-BDCF873242B8}"/>
              </a:ext>
            </a:extLst>
          </p:cNvPr>
          <p:cNvSpPr/>
          <p:nvPr/>
        </p:nvSpPr>
        <p:spPr>
          <a:xfrm>
            <a:off x="1140540" y="1572533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AE8C5F-DBF1-9489-60E4-5214ED41C52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>
            <a:off x="2536723" y="1117311"/>
            <a:ext cx="737417" cy="32423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AD947E-6D97-0F86-E4AF-4FC958F67445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2536721" y="1441547"/>
            <a:ext cx="737418" cy="3289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7014802-8239-7B81-5477-0F9BACE3B0AE}"/>
              </a:ext>
            </a:extLst>
          </p:cNvPr>
          <p:cNvSpPr/>
          <p:nvPr/>
        </p:nvSpPr>
        <p:spPr>
          <a:xfrm>
            <a:off x="1160207" y="2757945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7BA555-C0A6-06EA-2A3B-F5408DB7939F}"/>
              </a:ext>
            </a:extLst>
          </p:cNvPr>
          <p:cNvSpPr/>
          <p:nvPr/>
        </p:nvSpPr>
        <p:spPr>
          <a:xfrm>
            <a:off x="1160206" y="3391503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8178DA-AD6A-E408-0486-56944DF0281B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rot="10800000">
            <a:off x="2556388" y="2955945"/>
            <a:ext cx="717750" cy="3045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100DAA-7410-E279-5AB3-5444FF5CE6FE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rot="10800000" flipV="1">
            <a:off x="2556388" y="3260511"/>
            <a:ext cx="717751" cy="32899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D90712B-0DBB-47CA-9114-E59B2612CCED}"/>
              </a:ext>
            </a:extLst>
          </p:cNvPr>
          <p:cNvSpPr/>
          <p:nvPr/>
        </p:nvSpPr>
        <p:spPr>
          <a:xfrm>
            <a:off x="1135623" y="4483168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1CD4E3-6013-B501-3733-329CA6EC4CE0}"/>
              </a:ext>
            </a:extLst>
          </p:cNvPr>
          <p:cNvSpPr/>
          <p:nvPr/>
        </p:nvSpPr>
        <p:spPr>
          <a:xfrm>
            <a:off x="1135622" y="5116726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249497C-B826-2F74-11FC-D159E6D3E1FD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31804" y="5314727"/>
            <a:ext cx="742337" cy="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B2151A-8F7D-3656-AD85-CD3F38F07DB1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rot="10800000">
            <a:off x="2531804" y="4681169"/>
            <a:ext cx="742336" cy="63365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A597679-7F6E-DC34-5C72-3FAE00A184B0}"/>
              </a:ext>
            </a:extLst>
          </p:cNvPr>
          <p:cNvSpPr/>
          <p:nvPr/>
        </p:nvSpPr>
        <p:spPr>
          <a:xfrm>
            <a:off x="7826471" y="1098444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Approach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77EE31-C94C-35B8-A761-EDBD43BD1A49}"/>
              </a:ext>
            </a:extLst>
          </p:cNvPr>
          <p:cNvSpPr/>
          <p:nvPr/>
        </p:nvSpPr>
        <p:spPr>
          <a:xfrm>
            <a:off x="7826471" y="2890675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Language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EC3B065-88A5-2917-A364-ABEB1AFB7748}"/>
              </a:ext>
            </a:extLst>
          </p:cNvPr>
          <p:cNvSpPr/>
          <p:nvPr/>
        </p:nvSpPr>
        <p:spPr>
          <a:xfrm>
            <a:off x="7826471" y="4893997"/>
            <a:ext cx="1512000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Type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311F79-3F31-ED77-C414-B779AF078FC7}"/>
              </a:ext>
            </a:extLst>
          </p:cNvPr>
          <p:cNvSpPr/>
          <p:nvPr/>
        </p:nvSpPr>
        <p:spPr>
          <a:xfrm>
            <a:off x="10058393" y="679022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494D57B-BE9B-1A4F-9F0A-279DE2D84121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9338471" y="877022"/>
            <a:ext cx="719922" cy="5814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D12A958-D15E-14EC-8E9D-2677AA824988}"/>
              </a:ext>
            </a:extLst>
          </p:cNvPr>
          <p:cNvSpPr/>
          <p:nvPr/>
        </p:nvSpPr>
        <p:spPr>
          <a:xfrm>
            <a:off x="10058392" y="1253612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E0D051-4B70-D7C8-1614-F3666E0789AD}"/>
              </a:ext>
            </a:extLst>
          </p:cNvPr>
          <p:cNvSpPr/>
          <p:nvPr/>
        </p:nvSpPr>
        <p:spPr>
          <a:xfrm>
            <a:off x="10058391" y="1847837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377CAA7-C0F8-0905-8825-D3B6B3522803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 flipV="1">
            <a:off x="9338471" y="1451612"/>
            <a:ext cx="719921" cy="68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6FC7766-919B-A1F5-D5FB-36F5B3409B03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>
            <a:off x="9338471" y="1458444"/>
            <a:ext cx="719920" cy="5873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9B37C9A-AF2E-970F-FEBE-48E6F78B787B}"/>
              </a:ext>
            </a:extLst>
          </p:cNvPr>
          <p:cNvSpPr/>
          <p:nvPr/>
        </p:nvSpPr>
        <p:spPr>
          <a:xfrm>
            <a:off x="10068224" y="2470970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91FB417-8991-937B-8CFB-873DE14668E6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 flipV="1">
            <a:off x="9338471" y="2668970"/>
            <a:ext cx="729753" cy="58170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6E3228E-EC7B-2806-997C-11E2D367EBFC}"/>
              </a:ext>
            </a:extLst>
          </p:cNvPr>
          <p:cNvSpPr/>
          <p:nvPr/>
        </p:nvSpPr>
        <p:spPr>
          <a:xfrm>
            <a:off x="10068223" y="3045560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C2AB5EB-1647-1836-1308-76501FDE38DB}"/>
              </a:ext>
            </a:extLst>
          </p:cNvPr>
          <p:cNvSpPr/>
          <p:nvPr/>
        </p:nvSpPr>
        <p:spPr>
          <a:xfrm>
            <a:off x="10068222" y="3620121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D94EC4C-46A6-28C2-BA29-982EBF4A2164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9338471" y="3243560"/>
            <a:ext cx="729752" cy="711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10B4922-FC89-C4C1-2E02-3BBDFC6EA18F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>
            <a:off x="9338471" y="3250675"/>
            <a:ext cx="729751" cy="5674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0E83331-9EB8-4CE0-3844-F705F55977F4}"/>
              </a:ext>
            </a:extLst>
          </p:cNvPr>
          <p:cNvSpPr/>
          <p:nvPr/>
        </p:nvSpPr>
        <p:spPr>
          <a:xfrm>
            <a:off x="10068224" y="4290902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Headline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0C89C8E-1D1B-4D20-5991-02050AE8A2BD}"/>
              </a:ext>
            </a:extLst>
          </p:cNvPr>
          <p:cNvSpPr/>
          <p:nvPr/>
        </p:nvSpPr>
        <p:spPr>
          <a:xfrm>
            <a:off x="10068223" y="4855660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251FDF8-37C7-F562-1D25-F9CF147FD240}"/>
              </a:ext>
            </a:extLst>
          </p:cNvPr>
          <p:cNvSpPr/>
          <p:nvPr/>
        </p:nvSpPr>
        <p:spPr>
          <a:xfrm>
            <a:off x="10068222" y="5410557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FF864C0-55D0-4C32-9D4D-E089E890503A}"/>
              </a:ext>
            </a:extLst>
          </p:cNvPr>
          <p:cNvSpPr/>
          <p:nvPr/>
        </p:nvSpPr>
        <p:spPr>
          <a:xfrm>
            <a:off x="10048559" y="5985344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48005E5-33BA-21B2-8C23-D14EC14E6875}"/>
              </a:ext>
            </a:extLst>
          </p:cNvPr>
          <p:cNvCxnSpPr>
            <a:cxnSpLocks/>
            <a:stCxn id="63" idx="3"/>
            <a:endCxn id="86" idx="1"/>
          </p:cNvCxnSpPr>
          <p:nvPr/>
        </p:nvCxnSpPr>
        <p:spPr>
          <a:xfrm flipV="1">
            <a:off x="9338471" y="4488902"/>
            <a:ext cx="729753" cy="76509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FFB6148-7669-A614-3DEC-F548771F459D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 flipV="1">
            <a:off x="9338471" y="5053660"/>
            <a:ext cx="729752" cy="200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757BC0-4E41-E6C0-DC27-2A05B751CB47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9338471" y="5253997"/>
            <a:ext cx="729751" cy="3545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08C8949-3D2C-5A20-2635-CF4E3A519693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>
            <a:off x="9338471" y="5253997"/>
            <a:ext cx="710088" cy="9293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11B4684-3AC9-FA79-ED1A-E8582B602AE0}"/>
              </a:ext>
            </a:extLst>
          </p:cNvPr>
          <p:cNvCxnSpPr>
            <a:stCxn id="2" idx="7"/>
            <a:endCxn id="51" idx="1"/>
          </p:cNvCxnSpPr>
          <p:nvPr/>
        </p:nvCxnSpPr>
        <p:spPr>
          <a:xfrm rot="5400000" flipH="1" flipV="1">
            <a:off x="6862532" y="1611052"/>
            <a:ext cx="1116547" cy="81133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7E7089-1A2C-E39D-888D-F8F35D9EF388}"/>
              </a:ext>
            </a:extLst>
          </p:cNvPr>
          <p:cNvCxnSpPr>
            <a:cxnSpLocks/>
            <a:stCxn id="2" idx="6"/>
            <a:endCxn id="62" idx="1"/>
          </p:cNvCxnSpPr>
          <p:nvPr/>
        </p:nvCxnSpPr>
        <p:spPr>
          <a:xfrm flipV="1">
            <a:off x="7299831" y="3250675"/>
            <a:ext cx="526640" cy="116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8DA347-BEE6-694E-FE02-4558C076E3B0}"/>
              </a:ext>
            </a:extLst>
          </p:cNvPr>
          <p:cNvCxnSpPr>
            <a:cxnSpLocks/>
            <a:stCxn id="2" idx="5"/>
            <a:endCxn id="63" idx="1"/>
          </p:cNvCxnSpPr>
          <p:nvPr/>
        </p:nvCxnSpPr>
        <p:spPr>
          <a:xfrm rot="16200000" flipH="1">
            <a:off x="6768610" y="4196136"/>
            <a:ext cx="1304390" cy="81133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357CFB8-24E1-7765-9341-41E22986B829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4682868" y="1544818"/>
            <a:ext cx="1212376" cy="100583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8D3FA33-1671-15B4-AA57-6F696A8362CF}"/>
              </a:ext>
            </a:extLst>
          </p:cNvPr>
          <p:cNvCxnSpPr>
            <a:cxnSpLocks/>
            <a:stCxn id="2" idx="3"/>
            <a:endCxn id="11" idx="3"/>
          </p:cNvCxnSpPr>
          <p:nvPr/>
        </p:nvCxnSpPr>
        <p:spPr>
          <a:xfrm rot="5400000">
            <a:off x="4530723" y="4205025"/>
            <a:ext cx="1365218" cy="85438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DB6D748-04B5-9A7C-6C68-2837EE493052}"/>
              </a:ext>
            </a:extLst>
          </p:cNvPr>
          <p:cNvSpPr/>
          <p:nvPr/>
        </p:nvSpPr>
        <p:spPr>
          <a:xfrm>
            <a:off x="5355831" y="2290299"/>
            <a:ext cx="1944000" cy="19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Text Summarization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BD3861-8766-561D-3030-8E411CF264B0}"/>
              </a:ext>
            </a:extLst>
          </p:cNvPr>
          <p:cNvSpPr/>
          <p:nvPr/>
        </p:nvSpPr>
        <p:spPr>
          <a:xfrm>
            <a:off x="1115959" y="5760116"/>
            <a:ext cx="1396181" cy="3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0067ADD-2AA6-7CB5-6E2A-1EA3D92814FA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0800000" flipV="1">
            <a:off x="2512140" y="5314824"/>
            <a:ext cx="762000" cy="6432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3">
            <a:extLst>
              <a:ext uri="{FF2B5EF4-FFF2-40B4-BE49-F238E27FC236}">
                <a16:creationId xmlns:a16="http://schemas.microsoft.com/office/drawing/2014/main" id="{D2450439-616D-EFB2-BB1B-E43B77FEA0B4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flipH="1" flipV="1">
            <a:off x="4786138" y="3260511"/>
            <a:ext cx="569693" cy="17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B1D9-CF40-241B-C43E-89F060D32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D1D372-4435-E52D-8FA0-A023948D11C1}"/>
              </a:ext>
            </a:extLst>
          </p:cNvPr>
          <p:cNvSpPr/>
          <p:nvPr/>
        </p:nvSpPr>
        <p:spPr>
          <a:xfrm>
            <a:off x="3028337" y="108154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Input Size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BB3BB-3021-6A62-E1B4-3757B7BE9023}"/>
              </a:ext>
            </a:extLst>
          </p:cNvPr>
          <p:cNvSpPr/>
          <p:nvPr/>
        </p:nvSpPr>
        <p:spPr>
          <a:xfrm>
            <a:off x="3028337" y="2315491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Nature of Output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49F05B-9E3A-2DBF-2443-999F7E16B69F}"/>
              </a:ext>
            </a:extLst>
          </p:cNvPr>
          <p:cNvSpPr/>
          <p:nvPr/>
        </p:nvSpPr>
        <p:spPr>
          <a:xfrm>
            <a:off x="3028336" y="360842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Algorithm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02EA0E-9844-5AFA-D7DE-1EBC13136A37}"/>
              </a:ext>
            </a:extLst>
          </p:cNvPr>
          <p:cNvSpPr/>
          <p:nvPr/>
        </p:nvSpPr>
        <p:spPr>
          <a:xfrm>
            <a:off x="3028338" y="4954825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Domain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B0226B-C93B-E90C-DB60-98A0B7B784B4}"/>
              </a:ext>
            </a:extLst>
          </p:cNvPr>
          <p:cNvSpPr/>
          <p:nvPr/>
        </p:nvSpPr>
        <p:spPr>
          <a:xfrm>
            <a:off x="894739" y="93897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EF2D60-FC1C-539A-83DB-304B860953CC}"/>
              </a:ext>
            </a:extLst>
          </p:cNvPr>
          <p:cNvSpPr/>
          <p:nvPr/>
        </p:nvSpPr>
        <p:spPr>
          <a:xfrm>
            <a:off x="894738" y="1464382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FAB262-A1C7-BAC3-8E06-9E8FD175D61C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>
            <a:off x="2290921" y="1123643"/>
            <a:ext cx="737417" cy="26390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369C7D6-1560-0DFC-566D-A0C61C311068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2290919" y="1387547"/>
            <a:ext cx="737418" cy="2615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E1475E-4590-876B-679D-56C244CDA22C}"/>
              </a:ext>
            </a:extLst>
          </p:cNvPr>
          <p:cNvSpPr/>
          <p:nvPr/>
        </p:nvSpPr>
        <p:spPr>
          <a:xfrm>
            <a:off x="889823" y="2172924"/>
            <a:ext cx="1396181" cy="369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547499-218C-DF4C-D2C7-C983423E2E53}"/>
              </a:ext>
            </a:extLst>
          </p:cNvPr>
          <p:cNvSpPr/>
          <p:nvPr/>
        </p:nvSpPr>
        <p:spPr>
          <a:xfrm>
            <a:off x="889822" y="2698330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2A50FB3-8676-BF62-7120-BB8FC7E0D082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rot="10800000">
            <a:off x="2286005" y="2357591"/>
            <a:ext cx="742333" cy="2639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598992-FBDC-FBE6-4D99-3465F69599A6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rot="10800000" flipV="1">
            <a:off x="2286003" y="2621491"/>
            <a:ext cx="742334" cy="261506"/>
          </a:xfrm>
          <a:prstGeom prst="bentConnector3">
            <a:avLst>
              <a:gd name="adj1" fmla="val 4867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2117C8-63CC-C9C0-ACCD-F6AF0D50B32C}"/>
              </a:ext>
            </a:extLst>
          </p:cNvPr>
          <p:cNvSpPr/>
          <p:nvPr/>
        </p:nvSpPr>
        <p:spPr>
          <a:xfrm>
            <a:off x="914405" y="3465861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064C71-32AE-A52B-2432-63314815F152}"/>
              </a:ext>
            </a:extLst>
          </p:cNvPr>
          <p:cNvSpPr/>
          <p:nvPr/>
        </p:nvSpPr>
        <p:spPr>
          <a:xfrm>
            <a:off x="914404" y="3991267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D2E65F-8EE8-5223-50B9-C38BCB31C3CE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rot="10800000">
            <a:off x="2310586" y="3650529"/>
            <a:ext cx="717750" cy="2638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F6F26A9-1507-B8DF-1690-321F2EAA6A16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rot="10800000" flipV="1">
            <a:off x="2310586" y="3914426"/>
            <a:ext cx="717751" cy="26150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B461E8B-0385-88B6-BC23-138984F84D58}"/>
              </a:ext>
            </a:extLst>
          </p:cNvPr>
          <p:cNvSpPr/>
          <p:nvPr/>
        </p:nvSpPr>
        <p:spPr>
          <a:xfrm>
            <a:off x="889821" y="4807628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BAE142-C468-8373-9EFF-E84E539E2025}"/>
              </a:ext>
            </a:extLst>
          </p:cNvPr>
          <p:cNvSpPr/>
          <p:nvPr/>
        </p:nvSpPr>
        <p:spPr>
          <a:xfrm>
            <a:off x="889820" y="534286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C67A570-A62A-84AC-7D68-A1345B3838B3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 flipV="1">
            <a:off x="2286002" y="5260825"/>
            <a:ext cx="742337" cy="2667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C3EEC1B-08AB-9D67-D186-162E77812BDD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rot="10800000">
            <a:off x="2286002" y="4992295"/>
            <a:ext cx="742336" cy="2685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BC4F4F-911B-97B2-778B-E804BFBF14E8}"/>
              </a:ext>
            </a:extLst>
          </p:cNvPr>
          <p:cNvSpPr/>
          <p:nvPr/>
        </p:nvSpPr>
        <p:spPr>
          <a:xfrm>
            <a:off x="7629829" y="1078780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Approach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4D9760F-2328-50C4-E6F3-6170837B1EBA}"/>
              </a:ext>
            </a:extLst>
          </p:cNvPr>
          <p:cNvSpPr/>
          <p:nvPr/>
        </p:nvSpPr>
        <p:spPr>
          <a:xfrm>
            <a:off x="7629829" y="2959499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Language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F3E99FF-F6F9-9AC7-EC11-391111CA09AF}"/>
              </a:ext>
            </a:extLst>
          </p:cNvPr>
          <p:cNvSpPr/>
          <p:nvPr/>
        </p:nvSpPr>
        <p:spPr>
          <a:xfrm>
            <a:off x="7629829" y="4952989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Type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166F35A-6258-23C1-2DE6-3884778C9598}"/>
              </a:ext>
            </a:extLst>
          </p:cNvPr>
          <p:cNvSpPr/>
          <p:nvPr/>
        </p:nvSpPr>
        <p:spPr>
          <a:xfrm>
            <a:off x="9851919" y="69868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C99E62-8C0B-40A4-515A-4719E446CCF5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9141829" y="883353"/>
            <a:ext cx="710090" cy="50142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740D1A-4771-C2B1-8DF0-2491911A40D2}"/>
              </a:ext>
            </a:extLst>
          </p:cNvPr>
          <p:cNvSpPr/>
          <p:nvPr/>
        </p:nvSpPr>
        <p:spPr>
          <a:xfrm>
            <a:off x="9851918" y="1194620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2E6B51-CD17-F94B-ACDD-FF830B13E2D6}"/>
              </a:ext>
            </a:extLst>
          </p:cNvPr>
          <p:cNvSpPr/>
          <p:nvPr/>
        </p:nvSpPr>
        <p:spPr>
          <a:xfrm>
            <a:off x="9851917" y="1690525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F76690B-9DE8-02C4-CCAB-CA95CDA05A78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 flipV="1">
            <a:off x="9141829" y="1379287"/>
            <a:ext cx="710089" cy="54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7742820-88F8-2065-F323-FF76676307F6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>
            <a:off x="9141829" y="1384780"/>
            <a:ext cx="710088" cy="4904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E942B16-4DAD-0862-8821-D3D4A4C1B234}"/>
              </a:ext>
            </a:extLst>
          </p:cNvPr>
          <p:cNvSpPr/>
          <p:nvPr/>
        </p:nvSpPr>
        <p:spPr>
          <a:xfrm>
            <a:off x="9871582" y="2588954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B0FD144-C83B-D0B5-C7CB-7E9316946E2B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 flipV="1">
            <a:off x="9141829" y="2773621"/>
            <a:ext cx="729753" cy="49187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259ED9D-DDBC-F802-DEC6-6636E6E4E423}"/>
              </a:ext>
            </a:extLst>
          </p:cNvPr>
          <p:cNvSpPr/>
          <p:nvPr/>
        </p:nvSpPr>
        <p:spPr>
          <a:xfrm>
            <a:off x="9871581" y="307505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817837B-5D59-2A7D-86AF-E08D3956D9F0}"/>
              </a:ext>
            </a:extLst>
          </p:cNvPr>
          <p:cNvSpPr/>
          <p:nvPr/>
        </p:nvSpPr>
        <p:spPr>
          <a:xfrm>
            <a:off x="9871580" y="3561129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D3C02A2-E6E1-E5F0-E2E4-A15FC04D92E2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9141829" y="3259723"/>
            <a:ext cx="729752" cy="577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4F11CF-1C76-0651-4C9E-3F8E8F687435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>
            <a:off x="9141829" y="3265499"/>
            <a:ext cx="729751" cy="4802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D814203-A254-F6C2-B4B4-B8D20C705E24}"/>
              </a:ext>
            </a:extLst>
          </p:cNvPr>
          <p:cNvSpPr/>
          <p:nvPr/>
        </p:nvSpPr>
        <p:spPr>
          <a:xfrm>
            <a:off x="9871582" y="4349894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Headline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A32D5EA-DC48-0900-BD5A-4D8BC6E688B1}"/>
              </a:ext>
            </a:extLst>
          </p:cNvPr>
          <p:cNvSpPr/>
          <p:nvPr/>
        </p:nvSpPr>
        <p:spPr>
          <a:xfrm>
            <a:off x="9871581" y="483599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B3915B2-FD62-BDE5-5EB1-40F12CAB9D5B}"/>
              </a:ext>
            </a:extLst>
          </p:cNvPr>
          <p:cNvSpPr/>
          <p:nvPr/>
        </p:nvSpPr>
        <p:spPr>
          <a:xfrm>
            <a:off x="9871580" y="5322069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4C0042C-725B-D40C-1140-0E857CA9D78E}"/>
              </a:ext>
            </a:extLst>
          </p:cNvPr>
          <p:cNvSpPr/>
          <p:nvPr/>
        </p:nvSpPr>
        <p:spPr>
          <a:xfrm>
            <a:off x="9851917" y="579853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1DA546D-A15D-5632-B525-7F225C4DCB6A}"/>
              </a:ext>
            </a:extLst>
          </p:cNvPr>
          <p:cNvCxnSpPr>
            <a:cxnSpLocks/>
            <a:stCxn id="63" idx="3"/>
            <a:endCxn id="86" idx="1"/>
          </p:cNvCxnSpPr>
          <p:nvPr/>
        </p:nvCxnSpPr>
        <p:spPr>
          <a:xfrm flipV="1">
            <a:off x="9141829" y="4534561"/>
            <a:ext cx="729753" cy="7244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B44D789-950F-40FA-11D9-2E2DD2F26EFE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 flipV="1">
            <a:off x="9141829" y="5020663"/>
            <a:ext cx="729752" cy="2383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5C2482D-A90F-5B9B-5481-23CD7A80B75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9141829" y="5258989"/>
            <a:ext cx="729751" cy="2477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C50AFC0-6006-6703-B1A8-937E005F2B30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>
            <a:off x="9141829" y="5258989"/>
            <a:ext cx="710088" cy="724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9C4179-1DB3-59C7-7ABC-A646482287A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865089" y="3261866"/>
            <a:ext cx="764740" cy="363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8E2E60F-DF70-906A-59A0-A2DABAFAE7BA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4540339" y="4349893"/>
            <a:ext cx="1404365" cy="910931"/>
          </a:xfrm>
          <a:prstGeom prst="bentConnector3">
            <a:avLst>
              <a:gd name="adj1" fmla="val 5892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E3449E-4285-CF8E-B4EE-AF6F47C2413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42399" y="1384780"/>
            <a:ext cx="1387430" cy="781986"/>
          </a:xfrm>
          <a:prstGeom prst="bentConnector3">
            <a:avLst>
              <a:gd name="adj1" fmla="val -244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4DB37-C16F-A013-4A7D-7CD5F7AEDB8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791203" y="4361519"/>
            <a:ext cx="1838626" cy="897470"/>
          </a:xfrm>
          <a:prstGeom prst="bentConnector3">
            <a:avLst>
              <a:gd name="adj1" fmla="val 22727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E2D82F-1D2D-3CA9-112F-02CCEFDBD96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4540338" y="1387547"/>
            <a:ext cx="1409265" cy="793404"/>
          </a:xfrm>
          <a:prstGeom prst="bentConnector3">
            <a:avLst>
              <a:gd name="adj1" fmla="val 465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0">
            <a:extLst>
              <a:ext uri="{FF2B5EF4-FFF2-40B4-BE49-F238E27FC236}">
                <a16:creationId xmlns:a16="http://schemas.microsoft.com/office/drawing/2014/main" id="{5136D0C1-E678-142D-5938-BA362E2299CD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4540338" y="2621492"/>
            <a:ext cx="691513" cy="3465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8C585E-216D-3AD3-349C-E11CF130AEAF}"/>
              </a:ext>
            </a:extLst>
          </p:cNvPr>
          <p:cNvSpPr/>
          <p:nvPr/>
        </p:nvSpPr>
        <p:spPr>
          <a:xfrm>
            <a:off x="5231851" y="2172924"/>
            <a:ext cx="1680227" cy="21876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Classification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of Text Summarization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Systems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2" name="Connector: Elbow 30">
            <a:extLst>
              <a:ext uri="{FF2B5EF4-FFF2-40B4-BE49-F238E27FC236}">
                <a16:creationId xmlns:a16="http://schemas.microsoft.com/office/drawing/2014/main" id="{48606986-BB70-633A-87E2-3D564D096EF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4540337" y="3512723"/>
            <a:ext cx="691513" cy="40170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37AE4-43CE-6C72-003C-2A4847B2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01" y="340099"/>
            <a:ext cx="7707902" cy="27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C351B-748D-6188-A615-A36FC661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683869"/>
            <a:ext cx="9274344" cy="3490262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C0A615C4-5712-9D8E-4F27-B6B1A7A775AA}"/>
              </a:ext>
            </a:extLst>
          </p:cNvPr>
          <p:cNvSpPr/>
          <p:nvPr/>
        </p:nvSpPr>
        <p:spPr>
          <a:xfrm>
            <a:off x="1822620" y="668594"/>
            <a:ext cx="1441689" cy="612648"/>
          </a:xfrm>
          <a:prstGeom prst="borderCallout1">
            <a:avLst>
              <a:gd name="adj1" fmla="val 100599"/>
              <a:gd name="adj2" fmla="val 51882"/>
              <a:gd name="adj3" fmla="val 175090"/>
              <a:gd name="adj4" fmla="val 756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B228E50-C0D8-8A55-007A-772F69AA244A}"/>
              </a:ext>
            </a:extLst>
          </p:cNvPr>
          <p:cNvSpPr/>
          <p:nvPr/>
        </p:nvSpPr>
        <p:spPr>
          <a:xfrm>
            <a:off x="8085772" y="1830325"/>
            <a:ext cx="1441689" cy="612648"/>
          </a:xfrm>
          <a:prstGeom prst="borderCallout1">
            <a:avLst>
              <a:gd name="adj1" fmla="val 100599"/>
              <a:gd name="adj2" fmla="val 51882"/>
              <a:gd name="adj3" fmla="val 192744"/>
              <a:gd name="adj4" fmla="val 204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Highlights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526D2605-7075-E213-9561-57A83FDA47CB}"/>
              </a:ext>
            </a:extLst>
          </p:cNvPr>
          <p:cNvSpPr/>
          <p:nvPr/>
        </p:nvSpPr>
        <p:spPr>
          <a:xfrm>
            <a:off x="586486" y="2288549"/>
            <a:ext cx="1441689" cy="612648"/>
          </a:xfrm>
          <a:prstGeom prst="borderCallout1">
            <a:avLst>
              <a:gd name="adj1" fmla="val 100599"/>
              <a:gd name="adj2" fmla="val 51882"/>
              <a:gd name="adj3" fmla="val 175090"/>
              <a:gd name="adj4" fmla="val 756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9D0D6-BAAE-7704-42DD-A0634DE3BA05}"/>
              </a:ext>
            </a:extLst>
          </p:cNvPr>
          <p:cNvSpPr/>
          <p:nvPr/>
        </p:nvSpPr>
        <p:spPr>
          <a:xfrm>
            <a:off x="3396343" y="2231694"/>
            <a:ext cx="1011346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F1D1A-22B2-D9D5-BED7-60D95AE0D5C0}"/>
              </a:ext>
            </a:extLst>
          </p:cNvPr>
          <p:cNvSpPr/>
          <p:nvPr/>
        </p:nvSpPr>
        <p:spPr>
          <a:xfrm>
            <a:off x="7179540" y="890297"/>
            <a:ext cx="1037412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3AF19C-A177-9057-88F6-9ABFF3B88D90}"/>
              </a:ext>
            </a:extLst>
          </p:cNvPr>
          <p:cNvSpPr/>
          <p:nvPr/>
        </p:nvSpPr>
        <p:spPr>
          <a:xfrm>
            <a:off x="7179540" y="3744050"/>
            <a:ext cx="1037411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D3544-07A3-2276-CDC2-5CC42870AAE9}"/>
              </a:ext>
            </a:extLst>
          </p:cNvPr>
          <p:cNvSpPr/>
          <p:nvPr/>
        </p:nvSpPr>
        <p:spPr>
          <a:xfrm>
            <a:off x="231119" y="1095953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BEE99-DE9A-B0A0-93D7-0285B3EC258E}"/>
              </a:ext>
            </a:extLst>
          </p:cNvPr>
          <p:cNvSpPr/>
          <p:nvPr/>
        </p:nvSpPr>
        <p:spPr>
          <a:xfrm>
            <a:off x="231118" y="1591887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F7D244-2640-13B1-E5B2-1A8545B35D44}"/>
              </a:ext>
            </a:extLst>
          </p:cNvPr>
          <p:cNvSpPr/>
          <p:nvPr/>
        </p:nvSpPr>
        <p:spPr>
          <a:xfrm>
            <a:off x="231117" y="2087792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687CD-4F79-C228-9497-D587B721F04D}"/>
              </a:ext>
            </a:extLst>
          </p:cNvPr>
          <p:cNvSpPr/>
          <p:nvPr/>
        </p:nvSpPr>
        <p:spPr>
          <a:xfrm>
            <a:off x="9234705" y="258501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Argument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328B87-1E36-2445-F753-95A8B462E5E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8216952" y="420501"/>
            <a:ext cx="1017753" cy="7757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389C5-2D6F-F79F-9C2B-74A19BD49E89}"/>
              </a:ext>
            </a:extLst>
          </p:cNvPr>
          <p:cNvSpPr/>
          <p:nvPr/>
        </p:nvSpPr>
        <p:spPr>
          <a:xfrm>
            <a:off x="9234704" y="744603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Graph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4AB08B-FCA6-1EF0-D93D-A4C6A41C7028}"/>
              </a:ext>
            </a:extLst>
          </p:cNvPr>
          <p:cNvSpPr/>
          <p:nvPr/>
        </p:nvSpPr>
        <p:spPr>
          <a:xfrm>
            <a:off x="9234703" y="1230676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Item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C01D95-00B6-719D-757D-773DA0257B1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216952" y="906603"/>
            <a:ext cx="1017752" cy="28969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4A9840-9B7F-3547-2676-0BF999946A23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216952" y="1196297"/>
            <a:ext cx="1017751" cy="19637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58FC3-599A-1C0F-D2DE-D822362B978A}"/>
              </a:ext>
            </a:extLst>
          </p:cNvPr>
          <p:cNvSpPr/>
          <p:nvPr/>
        </p:nvSpPr>
        <p:spPr>
          <a:xfrm>
            <a:off x="9234705" y="2467723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/ CNN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A49DEE-5283-DBB4-505A-033D8002474E}"/>
              </a:ext>
            </a:extLst>
          </p:cNvPr>
          <p:cNvSpPr/>
          <p:nvPr/>
        </p:nvSpPr>
        <p:spPr>
          <a:xfrm>
            <a:off x="9234704" y="2953825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model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C19E28-B495-29F0-7C3E-4B24E8F90523}"/>
              </a:ext>
            </a:extLst>
          </p:cNvPr>
          <p:cNvSpPr/>
          <p:nvPr/>
        </p:nvSpPr>
        <p:spPr>
          <a:xfrm>
            <a:off x="9234703" y="3439898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88407D-033E-CEDE-7C3A-145D9E5AE173}"/>
              </a:ext>
            </a:extLst>
          </p:cNvPr>
          <p:cNvSpPr/>
          <p:nvPr/>
        </p:nvSpPr>
        <p:spPr>
          <a:xfrm>
            <a:off x="9215040" y="3916365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Reinforcement 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0F76FA-4EA8-E847-33FA-53FBCC3928E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8216951" y="2629723"/>
            <a:ext cx="1017754" cy="142032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55353B-05F5-3A22-FDA2-7F2DA2DF754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8216951" y="3115825"/>
            <a:ext cx="1017753" cy="93422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AE16CC4-606A-4C9A-BFAD-1DFC376F4431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8216951" y="3601898"/>
            <a:ext cx="1017752" cy="44815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AE902E-B580-A17D-3E97-4E9EBBEA8459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8216951" y="4050050"/>
            <a:ext cx="998089" cy="2831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2B0D759-45B4-FD9C-2761-4089CD1043E1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6290268" y="1196297"/>
            <a:ext cx="889272" cy="134425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">
            <a:extLst>
              <a:ext uri="{FF2B5EF4-FFF2-40B4-BE49-F238E27FC236}">
                <a16:creationId xmlns:a16="http://schemas.microsoft.com/office/drawing/2014/main" id="{571E3286-4121-751C-84CD-EC0F6C95FFC5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rot="10800000">
            <a:off x="4407690" y="2537695"/>
            <a:ext cx="405753" cy="285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">
            <a:extLst>
              <a:ext uri="{FF2B5EF4-FFF2-40B4-BE49-F238E27FC236}">
                <a16:creationId xmlns:a16="http://schemas.microsoft.com/office/drawing/2014/main" id="{EB2EE465-832A-ED6F-BE44-500C2A2C6E1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6290268" y="2540547"/>
            <a:ext cx="889272" cy="15095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E890AC-0943-A245-EFA5-05CD61D023EC}"/>
              </a:ext>
            </a:extLst>
          </p:cNvPr>
          <p:cNvSpPr/>
          <p:nvPr/>
        </p:nvSpPr>
        <p:spPr>
          <a:xfrm>
            <a:off x="4813442" y="1836584"/>
            <a:ext cx="1476826" cy="14079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Abstractive Text Summarization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2A0953-5077-3557-37AC-58BB1048385B}"/>
              </a:ext>
            </a:extLst>
          </p:cNvPr>
          <p:cNvSpPr/>
          <p:nvPr/>
        </p:nvSpPr>
        <p:spPr>
          <a:xfrm>
            <a:off x="231111" y="2550016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C8054C-316A-707E-096F-FC09F0008172}"/>
              </a:ext>
            </a:extLst>
          </p:cNvPr>
          <p:cNvSpPr/>
          <p:nvPr/>
        </p:nvSpPr>
        <p:spPr>
          <a:xfrm>
            <a:off x="250779" y="3002768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8C45D6-8635-52CF-5245-A0058FEE0B02}"/>
              </a:ext>
            </a:extLst>
          </p:cNvPr>
          <p:cNvSpPr/>
          <p:nvPr/>
        </p:nvSpPr>
        <p:spPr>
          <a:xfrm>
            <a:off x="9254362" y="1663434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D5783C-B75E-43C7-C62B-BA188A9C388A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8216952" y="1196297"/>
            <a:ext cx="1037410" cy="6291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F1C5527C-7A6B-D530-C104-AA65972A7DA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>
            <a:off x="2571119" y="1257954"/>
            <a:ext cx="825224" cy="127974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EF15DAC0-7B7B-9C7F-EEBA-9CC0E63D8ECB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rot="10800000">
            <a:off x="2571119" y="1753888"/>
            <a:ext cx="825225" cy="78380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">
            <a:extLst>
              <a:ext uri="{FF2B5EF4-FFF2-40B4-BE49-F238E27FC236}">
                <a16:creationId xmlns:a16="http://schemas.microsoft.com/office/drawing/2014/main" id="{B437DD65-AAEB-78FD-108F-FA3B30C909F3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>
            <a:off x="2571117" y="2249792"/>
            <a:ext cx="825226" cy="2879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">
            <a:extLst>
              <a:ext uri="{FF2B5EF4-FFF2-40B4-BE49-F238E27FC236}">
                <a16:creationId xmlns:a16="http://schemas.microsoft.com/office/drawing/2014/main" id="{C984AF06-CB14-999F-12D7-CAAC35008941}"/>
              </a:ext>
            </a:extLst>
          </p:cNvPr>
          <p:cNvCxnSpPr>
            <a:cxnSpLocks/>
            <a:stCxn id="4" idx="1"/>
            <a:endCxn id="31" idx="3"/>
          </p:cNvCxnSpPr>
          <p:nvPr/>
        </p:nvCxnSpPr>
        <p:spPr>
          <a:xfrm rot="10800000" flipV="1">
            <a:off x="2571111" y="2537694"/>
            <a:ext cx="825232" cy="1743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">
            <a:extLst>
              <a:ext uri="{FF2B5EF4-FFF2-40B4-BE49-F238E27FC236}">
                <a16:creationId xmlns:a16="http://schemas.microsoft.com/office/drawing/2014/main" id="{93E19FA9-2FEF-7B7D-7227-1D8AD0476B9A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2590779" y="2537694"/>
            <a:ext cx="805564" cy="6270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C101F89-73B6-1A1C-9F89-24360C5A301A}"/>
              </a:ext>
            </a:extLst>
          </p:cNvPr>
          <p:cNvSpPr/>
          <p:nvPr/>
        </p:nvSpPr>
        <p:spPr>
          <a:xfrm>
            <a:off x="9234703" y="4412882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Generator Network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4A4F657-BB9A-53D9-69BB-B1A29D8E0603}"/>
              </a:ext>
            </a:extLst>
          </p:cNvPr>
          <p:cNvSpPr/>
          <p:nvPr/>
        </p:nvSpPr>
        <p:spPr>
          <a:xfrm>
            <a:off x="9254362" y="4889349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4C6D128-FE11-5BB6-FAB8-A6DDB6723EE2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>
            <a:off x="8216951" y="4050050"/>
            <a:ext cx="1017752" cy="5248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8F4462F-4685-FF02-61B5-1DCEA8154D4C}"/>
              </a:ext>
            </a:extLst>
          </p:cNvPr>
          <p:cNvCxnSpPr>
            <a:cxnSpLocks/>
            <a:stCxn id="6" idx="3"/>
            <a:endCxn id="103" idx="1"/>
          </p:cNvCxnSpPr>
          <p:nvPr/>
        </p:nvCxnSpPr>
        <p:spPr>
          <a:xfrm>
            <a:off x="8216951" y="4050050"/>
            <a:ext cx="1037411" cy="10012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BB76475-0449-913F-8591-6608150A631C}"/>
              </a:ext>
            </a:extLst>
          </p:cNvPr>
          <p:cNvSpPr/>
          <p:nvPr/>
        </p:nvSpPr>
        <p:spPr>
          <a:xfrm>
            <a:off x="9254362" y="5365816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PLM, LLMs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038A823F-B33B-B540-1CAD-74339489F2AB}"/>
              </a:ext>
            </a:extLst>
          </p:cNvPr>
          <p:cNvCxnSpPr>
            <a:cxnSpLocks/>
            <a:stCxn id="6" idx="3"/>
            <a:endCxn id="110" idx="1"/>
          </p:cNvCxnSpPr>
          <p:nvPr/>
        </p:nvCxnSpPr>
        <p:spPr>
          <a:xfrm>
            <a:off x="8216951" y="4050050"/>
            <a:ext cx="1037411" cy="1477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45692A7-F0D5-067A-0203-6A26AEEDDDCB}"/>
              </a:ext>
            </a:extLst>
          </p:cNvPr>
          <p:cNvSpPr/>
          <p:nvPr/>
        </p:nvSpPr>
        <p:spPr>
          <a:xfrm>
            <a:off x="250779" y="3477204"/>
            <a:ext cx="2340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&amp; Body Phrase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3">
            <a:extLst>
              <a:ext uri="{FF2B5EF4-FFF2-40B4-BE49-F238E27FC236}">
                <a16:creationId xmlns:a16="http://schemas.microsoft.com/office/drawing/2014/main" id="{EC4F400B-707B-6B92-4374-5AAEB6356F07}"/>
              </a:ext>
            </a:extLst>
          </p:cNvPr>
          <p:cNvCxnSpPr>
            <a:cxnSpLocks/>
            <a:stCxn id="4" idx="1"/>
            <a:endCxn id="129" idx="3"/>
          </p:cNvCxnSpPr>
          <p:nvPr/>
        </p:nvCxnSpPr>
        <p:spPr>
          <a:xfrm rot="10800000" flipV="1">
            <a:off x="2590779" y="2537694"/>
            <a:ext cx="805564" cy="110151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8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D3544-07A3-2276-CDC2-5CC42870AAE9}"/>
              </a:ext>
            </a:extLst>
          </p:cNvPr>
          <p:cNvSpPr/>
          <p:nvPr/>
        </p:nvSpPr>
        <p:spPr>
          <a:xfrm>
            <a:off x="2290946" y="381842"/>
            <a:ext cx="1725516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BEE99-DE9A-B0A0-93D7-0285B3EC258E}"/>
              </a:ext>
            </a:extLst>
          </p:cNvPr>
          <p:cNvSpPr/>
          <p:nvPr/>
        </p:nvSpPr>
        <p:spPr>
          <a:xfrm>
            <a:off x="2320312" y="2210129"/>
            <a:ext cx="1725516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F7D244-2640-13B1-E5B2-1A8545B35D44}"/>
              </a:ext>
            </a:extLst>
          </p:cNvPr>
          <p:cNvSpPr/>
          <p:nvPr/>
        </p:nvSpPr>
        <p:spPr>
          <a:xfrm>
            <a:off x="2290944" y="1458891"/>
            <a:ext cx="1725516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E890AC-0943-A245-EFA5-05CD61D023EC}"/>
              </a:ext>
            </a:extLst>
          </p:cNvPr>
          <p:cNvSpPr/>
          <p:nvPr/>
        </p:nvSpPr>
        <p:spPr>
          <a:xfrm>
            <a:off x="5025759" y="2296902"/>
            <a:ext cx="1476826" cy="147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Extractive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Text Summarization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2A0953-5077-3557-37AC-58BB1048385B}"/>
              </a:ext>
            </a:extLst>
          </p:cNvPr>
          <p:cNvSpPr/>
          <p:nvPr/>
        </p:nvSpPr>
        <p:spPr>
          <a:xfrm>
            <a:off x="2290938" y="3593014"/>
            <a:ext cx="1725516" cy="4612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Centrality (Cluster)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C8054C-316A-707E-096F-FC09F0008172}"/>
              </a:ext>
            </a:extLst>
          </p:cNvPr>
          <p:cNvSpPr/>
          <p:nvPr/>
        </p:nvSpPr>
        <p:spPr>
          <a:xfrm>
            <a:off x="2327693" y="2917522"/>
            <a:ext cx="1725516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F1C5527C-7A6B-D530-C104-AA65972A7DAA}"/>
              </a:ext>
            </a:extLst>
          </p:cNvPr>
          <p:cNvCxnSpPr>
            <a:cxnSpLocks/>
            <a:stCxn id="30" idx="1"/>
            <a:endCxn id="7" idx="3"/>
          </p:cNvCxnSpPr>
          <p:nvPr/>
        </p:nvCxnSpPr>
        <p:spPr>
          <a:xfrm flipH="1" flipV="1">
            <a:off x="4016462" y="543842"/>
            <a:ext cx="1009297" cy="24914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45692A7-F0D5-067A-0203-6A26AEEDDDCB}"/>
              </a:ext>
            </a:extLst>
          </p:cNvPr>
          <p:cNvSpPr/>
          <p:nvPr/>
        </p:nvSpPr>
        <p:spPr>
          <a:xfrm>
            <a:off x="2271278" y="4768875"/>
            <a:ext cx="1725516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1295818-FC61-17BB-26DA-D7FBE2346D83}"/>
              </a:ext>
            </a:extLst>
          </p:cNvPr>
          <p:cNvSpPr/>
          <p:nvPr/>
        </p:nvSpPr>
        <p:spPr>
          <a:xfrm>
            <a:off x="7541400" y="493942"/>
            <a:ext cx="1691093" cy="440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CF0BFA-4969-D52C-7586-7D02A04BAD74}"/>
              </a:ext>
            </a:extLst>
          </p:cNvPr>
          <p:cNvSpPr/>
          <p:nvPr/>
        </p:nvSpPr>
        <p:spPr>
          <a:xfrm>
            <a:off x="7541394" y="2005143"/>
            <a:ext cx="1691093" cy="440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CB59AA-B36F-C5DE-0C1A-C30AFEC9FCFC}"/>
              </a:ext>
            </a:extLst>
          </p:cNvPr>
          <p:cNvSpPr/>
          <p:nvPr/>
        </p:nvSpPr>
        <p:spPr>
          <a:xfrm>
            <a:off x="7561062" y="3197137"/>
            <a:ext cx="1691093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1D18AA7-8308-4AF2-E308-D205A78A1AD2}"/>
              </a:ext>
            </a:extLst>
          </p:cNvPr>
          <p:cNvSpPr/>
          <p:nvPr/>
        </p:nvSpPr>
        <p:spPr>
          <a:xfrm>
            <a:off x="7561062" y="3894074"/>
            <a:ext cx="1691093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2C26456-736A-F62E-8EA4-F4976B7AE0F9}"/>
              </a:ext>
            </a:extLst>
          </p:cNvPr>
          <p:cNvSpPr/>
          <p:nvPr/>
        </p:nvSpPr>
        <p:spPr>
          <a:xfrm>
            <a:off x="7561062" y="4760155"/>
            <a:ext cx="1691093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3">
            <a:extLst>
              <a:ext uri="{FF2B5EF4-FFF2-40B4-BE49-F238E27FC236}">
                <a16:creationId xmlns:a16="http://schemas.microsoft.com/office/drawing/2014/main" id="{BC56BBA5-23D0-908D-4B99-604DD2675E14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4045828" y="2372129"/>
            <a:ext cx="979931" cy="6632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">
            <a:extLst>
              <a:ext uri="{FF2B5EF4-FFF2-40B4-BE49-F238E27FC236}">
                <a16:creationId xmlns:a16="http://schemas.microsoft.com/office/drawing/2014/main" id="{A2C0FD25-04EF-F5C4-472F-9E75C1A5B87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4016460" y="1620891"/>
            <a:ext cx="1009299" cy="14144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B1B31DBA-634D-B07F-503B-E4B0628F297A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4016454" y="3035338"/>
            <a:ext cx="1009305" cy="788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8233151E-6135-25B9-2A6C-6F1EDB5040BF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4053209" y="3035338"/>
            <a:ext cx="972550" cy="441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">
            <a:extLst>
              <a:ext uri="{FF2B5EF4-FFF2-40B4-BE49-F238E27FC236}">
                <a16:creationId xmlns:a16="http://schemas.microsoft.com/office/drawing/2014/main" id="{4ED51CCF-D627-846B-35A9-FE63CF0863D2}"/>
              </a:ext>
            </a:extLst>
          </p:cNvPr>
          <p:cNvCxnSpPr>
            <a:cxnSpLocks/>
            <a:stCxn id="30" idx="1"/>
            <a:endCxn id="129" idx="3"/>
          </p:cNvCxnSpPr>
          <p:nvPr/>
        </p:nvCxnSpPr>
        <p:spPr>
          <a:xfrm flipH="1">
            <a:off x="3996794" y="3035338"/>
            <a:ext cx="1028965" cy="18955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">
            <a:extLst>
              <a:ext uri="{FF2B5EF4-FFF2-40B4-BE49-F238E27FC236}">
                <a16:creationId xmlns:a16="http://schemas.microsoft.com/office/drawing/2014/main" id="{F4CA9931-0A3B-FE42-3241-4B3CF33A0C70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 flipV="1">
            <a:off x="6502585" y="714125"/>
            <a:ext cx="1038815" cy="23212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">
            <a:extLst>
              <a:ext uri="{FF2B5EF4-FFF2-40B4-BE49-F238E27FC236}">
                <a16:creationId xmlns:a16="http://schemas.microsoft.com/office/drawing/2014/main" id="{947E530E-F5A6-D693-2E2B-E1EE99871B9F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 flipV="1">
            <a:off x="6502585" y="2225326"/>
            <a:ext cx="1038809" cy="8100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">
            <a:extLst>
              <a:ext uri="{FF2B5EF4-FFF2-40B4-BE49-F238E27FC236}">
                <a16:creationId xmlns:a16="http://schemas.microsoft.com/office/drawing/2014/main" id="{8B0855A7-363C-47FC-6E47-F10868FC4204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>
            <a:off x="6502585" y="3035338"/>
            <a:ext cx="1058477" cy="3237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">
            <a:extLst>
              <a:ext uri="{FF2B5EF4-FFF2-40B4-BE49-F238E27FC236}">
                <a16:creationId xmlns:a16="http://schemas.microsoft.com/office/drawing/2014/main" id="{994D1416-3B60-0B14-16E4-2BACE0ADD88D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>
            <a:off x="6502585" y="3035338"/>
            <a:ext cx="1058477" cy="10207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">
            <a:extLst>
              <a:ext uri="{FF2B5EF4-FFF2-40B4-BE49-F238E27FC236}">
                <a16:creationId xmlns:a16="http://schemas.microsoft.com/office/drawing/2014/main" id="{D65B4DCD-EEF6-9DE4-CE72-0476ED8B0E92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>
            <a:off x="6502585" y="3035338"/>
            <a:ext cx="1058477" cy="18868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360697-5ACE-3000-E2AC-E2E5F3C86064}"/>
              </a:ext>
            </a:extLst>
          </p:cNvPr>
          <p:cNvSpPr/>
          <p:nvPr/>
        </p:nvSpPr>
        <p:spPr>
          <a:xfrm>
            <a:off x="60777" y="824335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75AC29-5FC9-1793-B210-D6E7D873AE87}"/>
              </a:ext>
            </a:extLst>
          </p:cNvPr>
          <p:cNvSpPr/>
          <p:nvPr/>
        </p:nvSpPr>
        <p:spPr>
          <a:xfrm>
            <a:off x="70906" y="1274175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DFE5A-516C-D201-6980-126E97C492CB}"/>
              </a:ext>
            </a:extLst>
          </p:cNvPr>
          <p:cNvSpPr/>
          <p:nvPr/>
        </p:nvSpPr>
        <p:spPr>
          <a:xfrm>
            <a:off x="70906" y="1725025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Chain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7159F-3BEA-60FA-2D86-6F01592D9915}"/>
              </a:ext>
            </a:extLst>
          </p:cNvPr>
          <p:cNvSpPr/>
          <p:nvPr/>
        </p:nvSpPr>
        <p:spPr>
          <a:xfrm>
            <a:off x="44987" y="2174389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Word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3">
            <a:extLst>
              <a:ext uri="{FF2B5EF4-FFF2-40B4-BE49-F238E27FC236}">
                <a16:creationId xmlns:a16="http://schemas.microsoft.com/office/drawing/2014/main" id="{6BBCB7A4-42D1-56BA-AFD6-7A0658421F36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1786293" y="986335"/>
            <a:ext cx="504651" cy="63455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">
            <a:extLst>
              <a:ext uri="{FF2B5EF4-FFF2-40B4-BE49-F238E27FC236}">
                <a16:creationId xmlns:a16="http://schemas.microsoft.com/office/drawing/2014/main" id="{358FEA73-B143-A1B1-13A0-46A862B76557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1796422" y="1436175"/>
            <a:ext cx="494522" cy="1847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">
            <a:extLst>
              <a:ext uri="{FF2B5EF4-FFF2-40B4-BE49-F238E27FC236}">
                <a16:creationId xmlns:a16="http://schemas.microsoft.com/office/drawing/2014/main" id="{5BE02C16-1B57-1A55-CF9A-094CF63DA621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1796422" y="1620891"/>
            <a:ext cx="494522" cy="266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">
            <a:extLst>
              <a:ext uri="{FF2B5EF4-FFF2-40B4-BE49-F238E27FC236}">
                <a16:creationId xmlns:a16="http://schemas.microsoft.com/office/drawing/2014/main" id="{5E68B35D-9664-8460-42FB-D148C98812DF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1770503" y="1620891"/>
            <a:ext cx="520441" cy="7154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F03BDB-2D6D-9305-8331-5A68572CC3E0}"/>
              </a:ext>
            </a:extLst>
          </p:cNvPr>
          <p:cNvSpPr/>
          <p:nvPr/>
        </p:nvSpPr>
        <p:spPr>
          <a:xfrm>
            <a:off x="0" y="4768875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DFA171-163A-0D78-F60C-7BA2BF299FD2}"/>
              </a:ext>
            </a:extLst>
          </p:cNvPr>
          <p:cNvSpPr/>
          <p:nvPr/>
        </p:nvSpPr>
        <p:spPr>
          <a:xfrm>
            <a:off x="90143" y="3438144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Rank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61F1C2-DD74-DF5F-4A83-74760CD1275E}"/>
              </a:ext>
            </a:extLst>
          </p:cNvPr>
          <p:cNvSpPr/>
          <p:nvPr/>
        </p:nvSpPr>
        <p:spPr>
          <a:xfrm>
            <a:off x="90143" y="3874409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">
            <a:extLst>
              <a:ext uri="{FF2B5EF4-FFF2-40B4-BE49-F238E27FC236}">
                <a16:creationId xmlns:a16="http://schemas.microsoft.com/office/drawing/2014/main" id="{491016FA-D13D-5AE0-BC9D-A73EFA8B6B19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 flipH="1">
            <a:off x="1815659" y="3823638"/>
            <a:ext cx="475279" cy="212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">
            <a:extLst>
              <a:ext uri="{FF2B5EF4-FFF2-40B4-BE49-F238E27FC236}">
                <a16:creationId xmlns:a16="http://schemas.microsoft.com/office/drawing/2014/main" id="{43802A0E-98EB-12E8-387C-757951A22208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 flipV="1">
            <a:off x="1815659" y="3600144"/>
            <a:ext cx="475279" cy="2234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">
            <a:extLst>
              <a:ext uri="{FF2B5EF4-FFF2-40B4-BE49-F238E27FC236}">
                <a16:creationId xmlns:a16="http://schemas.microsoft.com/office/drawing/2014/main" id="{93ABDDFD-1F9D-358D-1747-0E66F0B54BE8}"/>
              </a:ext>
            </a:extLst>
          </p:cNvPr>
          <p:cNvCxnSpPr>
            <a:cxnSpLocks/>
            <a:stCxn id="129" idx="1"/>
            <a:endCxn id="35" idx="3"/>
          </p:cNvCxnSpPr>
          <p:nvPr/>
        </p:nvCxnSpPr>
        <p:spPr>
          <a:xfrm flipH="1">
            <a:off x="1725516" y="4930875"/>
            <a:ext cx="5457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C940F68-EDC7-74BF-DE30-ADB2B4D11E7D}"/>
              </a:ext>
            </a:extLst>
          </p:cNvPr>
          <p:cNvSpPr/>
          <p:nvPr/>
        </p:nvSpPr>
        <p:spPr>
          <a:xfrm>
            <a:off x="9770132" y="140332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BD23158-B4C3-01C0-7900-88649E81159F}"/>
              </a:ext>
            </a:extLst>
          </p:cNvPr>
          <p:cNvSpPr/>
          <p:nvPr/>
        </p:nvSpPr>
        <p:spPr>
          <a:xfrm>
            <a:off x="9780261" y="590172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3">
            <a:extLst>
              <a:ext uri="{FF2B5EF4-FFF2-40B4-BE49-F238E27FC236}">
                <a16:creationId xmlns:a16="http://schemas.microsoft.com/office/drawing/2014/main" id="{E9F39542-6C80-CC80-4C85-34E3D71A3691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9232493" y="302332"/>
            <a:ext cx="537639" cy="4117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">
            <a:extLst>
              <a:ext uri="{FF2B5EF4-FFF2-40B4-BE49-F238E27FC236}">
                <a16:creationId xmlns:a16="http://schemas.microsoft.com/office/drawing/2014/main" id="{1FD30C62-F73D-DE80-F9D2-56071ADB3BB4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>
            <a:off x="9232493" y="714125"/>
            <a:ext cx="547768" cy="38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445FED8-F213-A11E-8F46-1CF689AF131E}"/>
              </a:ext>
            </a:extLst>
          </p:cNvPr>
          <p:cNvSpPr/>
          <p:nvPr/>
        </p:nvSpPr>
        <p:spPr>
          <a:xfrm>
            <a:off x="9780261" y="1015034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 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3">
            <a:extLst>
              <a:ext uri="{FF2B5EF4-FFF2-40B4-BE49-F238E27FC236}">
                <a16:creationId xmlns:a16="http://schemas.microsoft.com/office/drawing/2014/main" id="{D7EF73E3-9E60-8493-BEC3-705E01102F86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9232493" y="714125"/>
            <a:ext cx="547768" cy="4629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AC5C43B-8000-6639-0D51-9011AFFEBE0B}"/>
              </a:ext>
            </a:extLst>
          </p:cNvPr>
          <p:cNvSpPr/>
          <p:nvPr/>
        </p:nvSpPr>
        <p:spPr>
          <a:xfrm>
            <a:off x="9770132" y="1625194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RNN, CNN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19EC1D6-78F6-A311-6BCE-5252E7FD1E7D}"/>
              </a:ext>
            </a:extLst>
          </p:cNvPr>
          <p:cNvSpPr/>
          <p:nvPr/>
        </p:nvSpPr>
        <p:spPr>
          <a:xfrm>
            <a:off x="9780261" y="2075034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Attention,  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03F777F-6B94-33C5-097B-794A001CD6D9}"/>
              </a:ext>
            </a:extLst>
          </p:cNvPr>
          <p:cNvSpPr/>
          <p:nvPr/>
        </p:nvSpPr>
        <p:spPr>
          <a:xfrm>
            <a:off x="9780261" y="2545052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Transformers, LLM,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3">
            <a:extLst>
              <a:ext uri="{FF2B5EF4-FFF2-40B4-BE49-F238E27FC236}">
                <a16:creationId xmlns:a16="http://schemas.microsoft.com/office/drawing/2014/main" id="{31453134-7CF2-A398-73E4-9C4216709B7E}"/>
              </a:ext>
            </a:extLst>
          </p:cNvPr>
          <p:cNvCxnSpPr>
            <a:cxnSpLocks/>
            <a:stCxn id="52" idx="3"/>
            <a:endCxn id="74" idx="1"/>
          </p:cNvCxnSpPr>
          <p:nvPr/>
        </p:nvCxnSpPr>
        <p:spPr>
          <a:xfrm>
            <a:off x="9232487" y="2225326"/>
            <a:ext cx="547774" cy="117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">
            <a:extLst>
              <a:ext uri="{FF2B5EF4-FFF2-40B4-BE49-F238E27FC236}">
                <a16:creationId xmlns:a16="http://schemas.microsoft.com/office/drawing/2014/main" id="{BBE2B8D3-9A72-FC41-E26C-C3A222A71A11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 flipV="1">
            <a:off x="9232487" y="1787194"/>
            <a:ext cx="537645" cy="438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">
            <a:extLst>
              <a:ext uri="{FF2B5EF4-FFF2-40B4-BE49-F238E27FC236}">
                <a16:creationId xmlns:a16="http://schemas.microsoft.com/office/drawing/2014/main" id="{99B9856E-D76A-A3AF-7F97-760138A8E18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9232487" y="2225326"/>
            <a:ext cx="547774" cy="4817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1C53F3F-2B16-1E3D-04BD-4F221526E22C}"/>
              </a:ext>
            </a:extLst>
          </p:cNvPr>
          <p:cNvSpPr/>
          <p:nvPr/>
        </p:nvSpPr>
        <p:spPr>
          <a:xfrm>
            <a:off x="9780261" y="4777587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3">
            <a:extLst>
              <a:ext uri="{FF2B5EF4-FFF2-40B4-BE49-F238E27FC236}">
                <a16:creationId xmlns:a16="http://schemas.microsoft.com/office/drawing/2014/main" id="{805EE669-5A22-CC83-78F4-4339EEEF84E4}"/>
              </a:ext>
            </a:extLst>
          </p:cNvPr>
          <p:cNvCxnSpPr>
            <a:cxnSpLocks/>
            <a:stCxn id="56" idx="3"/>
            <a:endCxn id="91" idx="1"/>
          </p:cNvCxnSpPr>
          <p:nvPr/>
        </p:nvCxnSpPr>
        <p:spPr>
          <a:xfrm>
            <a:off x="9252155" y="4922155"/>
            <a:ext cx="528106" cy="174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C1EC5D8-0C08-47DB-8B83-8B0FEC17D00B}"/>
              </a:ext>
            </a:extLst>
          </p:cNvPr>
          <p:cNvSpPr/>
          <p:nvPr/>
        </p:nvSpPr>
        <p:spPr>
          <a:xfrm>
            <a:off x="9780261" y="3187644"/>
            <a:ext cx="17255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3">
            <a:extLst>
              <a:ext uri="{FF2B5EF4-FFF2-40B4-BE49-F238E27FC236}">
                <a16:creationId xmlns:a16="http://schemas.microsoft.com/office/drawing/2014/main" id="{30D6891F-E097-E9AC-06A4-5699CBA6A9F2}"/>
              </a:ext>
            </a:extLst>
          </p:cNvPr>
          <p:cNvCxnSpPr>
            <a:cxnSpLocks/>
            <a:stCxn id="54" idx="3"/>
            <a:endCxn id="100" idx="1"/>
          </p:cNvCxnSpPr>
          <p:nvPr/>
        </p:nvCxnSpPr>
        <p:spPr>
          <a:xfrm flipV="1">
            <a:off x="9252155" y="3349644"/>
            <a:ext cx="528106" cy="94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D3544-07A3-2276-CDC2-5CC42870AAE9}"/>
              </a:ext>
            </a:extLst>
          </p:cNvPr>
          <p:cNvSpPr/>
          <p:nvPr/>
        </p:nvSpPr>
        <p:spPr>
          <a:xfrm>
            <a:off x="3009097" y="97936"/>
            <a:ext cx="1868500" cy="4403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 Reasoning &amp; Generation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BEE99-DE9A-B0A0-93D7-0285B3EC258E}"/>
              </a:ext>
            </a:extLst>
          </p:cNvPr>
          <p:cNvSpPr/>
          <p:nvPr/>
        </p:nvSpPr>
        <p:spPr>
          <a:xfrm>
            <a:off x="3025763" y="2987406"/>
            <a:ext cx="1868500" cy="4033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Consistency &amp; Coherence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F7D244-2640-13B1-E5B2-1A8545B35D44}"/>
              </a:ext>
            </a:extLst>
          </p:cNvPr>
          <p:cNvSpPr/>
          <p:nvPr/>
        </p:nvSpPr>
        <p:spPr>
          <a:xfrm>
            <a:off x="3009095" y="1696094"/>
            <a:ext cx="1868500" cy="4015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Hallucination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E890AC-0943-A245-EFA5-05CD61D023EC}"/>
              </a:ext>
            </a:extLst>
          </p:cNvPr>
          <p:cNvSpPr/>
          <p:nvPr/>
        </p:nvSpPr>
        <p:spPr>
          <a:xfrm>
            <a:off x="5574880" y="2258802"/>
            <a:ext cx="1199536" cy="147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Prompt Engineering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2A0953-5077-3557-37AC-58BB1048385B}"/>
              </a:ext>
            </a:extLst>
          </p:cNvPr>
          <p:cNvSpPr/>
          <p:nvPr/>
        </p:nvSpPr>
        <p:spPr>
          <a:xfrm>
            <a:off x="3009089" y="4646301"/>
            <a:ext cx="1868500" cy="4612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&amp; Execution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C8054C-316A-707E-096F-FC09F0008172}"/>
              </a:ext>
            </a:extLst>
          </p:cNvPr>
          <p:cNvSpPr/>
          <p:nvPr/>
        </p:nvSpPr>
        <p:spPr>
          <a:xfrm>
            <a:off x="3045844" y="3542813"/>
            <a:ext cx="1868500" cy="4078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Emotions 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Tone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F1C5527C-7A6B-D530-C104-AA65972A7DAA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877597" y="318118"/>
            <a:ext cx="722683" cy="26791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45692A7-F0D5-067A-0203-6A26AEEDDDCB}"/>
              </a:ext>
            </a:extLst>
          </p:cNvPr>
          <p:cNvSpPr/>
          <p:nvPr/>
        </p:nvSpPr>
        <p:spPr>
          <a:xfrm>
            <a:off x="2959927" y="5708669"/>
            <a:ext cx="1868500" cy="4612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&amp; Efficiency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1295818-FC61-17BB-26DA-D7FBE2346D83}"/>
              </a:ext>
            </a:extLst>
          </p:cNvPr>
          <p:cNvSpPr/>
          <p:nvPr/>
        </p:nvSpPr>
        <p:spPr>
          <a:xfrm>
            <a:off x="7496335" y="269031"/>
            <a:ext cx="1691093" cy="440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Task Without Extensive Training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CF0BFA-4969-D52C-7586-7D02A04BAD74}"/>
              </a:ext>
            </a:extLst>
          </p:cNvPr>
          <p:cNvSpPr/>
          <p:nvPr/>
        </p:nvSpPr>
        <p:spPr>
          <a:xfrm>
            <a:off x="7496329" y="2507816"/>
            <a:ext cx="1691093" cy="440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&amp; Logic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CB59AA-B36F-C5DE-0C1A-C30AFEC9FCFC}"/>
              </a:ext>
            </a:extLst>
          </p:cNvPr>
          <p:cNvSpPr/>
          <p:nvPr/>
        </p:nvSpPr>
        <p:spPr>
          <a:xfrm>
            <a:off x="7515997" y="5296739"/>
            <a:ext cx="1691093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1D18AA7-8308-4AF2-E308-D205A78A1AD2}"/>
              </a:ext>
            </a:extLst>
          </p:cNvPr>
          <p:cNvSpPr/>
          <p:nvPr/>
        </p:nvSpPr>
        <p:spPr>
          <a:xfrm>
            <a:off x="7515997" y="5769838"/>
            <a:ext cx="1691093" cy="4101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 &amp; Optimization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2C26456-736A-F62E-8EA4-F4976B7AE0F9}"/>
              </a:ext>
            </a:extLst>
          </p:cNvPr>
          <p:cNvSpPr/>
          <p:nvPr/>
        </p:nvSpPr>
        <p:spPr>
          <a:xfrm>
            <a:off x="2945582" y="6302602"/>
            <a:ext cx="1882845" cy="4587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User Intent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3">
            <a:extLst>
              <a:ext uri="{FF2B5EF4-FFF2-40B4-BE49-F238E27FC236}">
                <a16:creationId xmlns:a16="http://schemas.microsoft.com/office/drawing/2014/main" id="{BC56BBA5-23D0-908D-4B99-604DD2675E1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894263" y="2997238"/>
            <a:ext cx="693317" cy="1918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">
            <a:extLst>
              <a:ext uri="{FF2B5EF4-FFF2-40B4-BE49-F238E27FC236}">
                <a16:creationId xmlns:a16="http://schemas.microsoft.com/office/drawing/2014/main" id="{A2C0FD25-04EF-F5C4-472F-9E75C1A5B87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877595" y="1896888"/>
            <a:ext cx="722685" cy="11003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B1B31DBA-634D-B07F-503B-E4B0628F297A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4877589" y="2997238"/>
            <a:ext cx="722691" cy="1879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8233151E-6135-25B9-2A6C-6F1EDB5040BF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4914344" y="2997238"/>
            <a:ext cx="685936" cy="7495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">
            <a:extLst>
              <a:ext uri="{FF2B5EF4-FFF2-40B4-BE49-F238E27FC236}">
                <a16:creationId xmlns:a16="http://schemas.microsoft.com/office/drawing/2014/main" id="{4ED51CCF-D627-846B-35A9-FE63CF0863D2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>
            <a:off x="4828427" y="2971838"/>
            <a:ext cx="771853" cy="29674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">
            <a:extLst>
              <a:ext uri="{FF2B5EF4-FFF2-40B4-BE49-F238E27FC236}">
                <a16:creationId xmlns:a16="http://schemas.microsoft.com/office/drawing/2014/main" id="{F4CA9931-0A3B-FE42-3241-4B3CF33A0C70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 flipV="1">
            <a:off x="6774416" y="489214"/>
            <a:ext cx="721919" cy="25080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">
            <a:extLst>
              <a:ext uri="{FF2B5EF4-FFF2-40B4-BE49-F238E27FC236}">
                <a16:creationId xmlns:a16="http://schemas.microsoft.com/office/drawing/2014/main" id="{947E530E-F5A6-D693-2E2B-E1EE99871B9F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 flipV="1">
            <a:off x="6774416" y="2727999"/>
            <a:ext cx="721913" cy="2692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">
            <a:extLst>
              <a:ext uri="{FF2B5EF4-FFF2-40B4-BE49-F238E27FC236}">
                <a16:creationId xmlns:a16="http://schemas.microsoft.com/office/drawing/2014/main" id="{8B0855A7-363C-47FC-6E47-F10868FC4204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>
            <a:off x="6774416" y="2997238"/>
            <a:ext cx="741581" cy="24615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">
            <a:extLst>
              <a:ext uri="{FF2B5EF4-FFF2-40B4-BE49-F238E27FC236}">
                <a16:creationId xmlns:a16="http://schemas.microsoft.com/office/drawing/2014/main" id="{994D1416-3B60-0B14-16E4-2BACE0ADD88D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>
            <a:off x="6774416" y="2997238"/>
            <a:ext cx="741581" cy="29776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">
            <a:extLst>
              <a:ext uri="{FF2B5EF4-FFF2-40B4-BE49-F238E27FC236}">
                <a16:creationId xmlns:a16="http://schemas.microsoft.com/office/drawing/2014/main" id="{D65B4DCD-EEF6-9DE4-CE72-0476ED8B0E9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4828427" y="2971838"/>
            <a:ext cx="771853" cy="35601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360697-5ACE-3000-E2AC-E2E5F3C86064}"/>
              </a:ext>
            </a:extLst>
          </p:cNvPr>
          <p:cNvSpPr/>
          <p:nvPr/>
        </p:nvSpPr>
        <p:spPr>
          <a:xfrm>
            <a:off x="104189" y="709306"/>
            <a:ext cx="2376095" cy="400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Generation (RAG)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75AC29-5FC9-1793-B210-D6E7D873AE87}"/>
              </a:ext>
            </a:extLst>
          </p:cNvPr>
          <p:cNvSpPr/>
          <p:nvPr/>
        </p:nvSpPr>
        <p:spPr>
          <a:xfrm>
            <a:off x="114318" y="1236075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DFE5A-516C-D201-6980-126E97C492CB}"/>
              </a:ext>
            </a:extLst>
          </p:cNvPr>
          <p:cNvSpPr/>
          <p:nvPr/>
        </p:nvSpPr>
        <p:spPr>
          <a:xfrm>
            <a:off x="114318" y="1686925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Verification (CoVe)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7159F-3BEA-60FA-2D86-6F01592D9915}"/>
              </a:ext>
            </a:extLst>
          </p:cNvPr>
          <p:cNvSpPr/>
          <p:nvPr/>
        </p:nvSpPr>
        <p:spPr>
          <a:xfrm>
            <a:off x="108063" y="2136289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Note (CoN)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3">
            <a:extLst>
              <a:ext uri="{FF2B5EF4-FFF2-40B4-BE49-F238E27FC236}">
                <a16:creationId xmlns:a16="http://schemas.microsoft.com/office/drawing/2014/main" id="{6BBCB7A4-42D1-56BA-AFD6-7A0658421F36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2480284" y="909771"/>
            <a:ext cx="528811" cy="9871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">
            <a:extLst>
              <a:ext uri="{FF2B5EF4-FFF2-40B4-BE49-F238E27FC236}">
                <a16:creationId xmlns:a16="http://schemas.microsoft.com/office/drawing/2014/main" id="{358FEA73-B143-A1B1-13A0-46A862B76557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2490413" y="1398075"/>
            <a:ext cx="518682" cy="4988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">
            <a:extLst>
              <a:ext uri="{FF2B5EF4-FFF2-40B4-BE49-F238E27FC236}">
                <a16:creationId xmlns:a16="http://schemas.microsoft.com/office/drawing/2014/main" id="{5BE02C16-1B57-1A55-CF9A-094CF63DA621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 flipV="1">
            <a:off x="2490413" y="1848925"/>
            <a:ext cx="518682" cy="479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">
            <a:extLst>
              <a:ext uri="{FF2B5EF4-FFF2-40B4-BE49-F238E27FC236}">
                <a16:creationId xmlns:a16="http://schemas.microsoft.com/office/drawing/2014/main" id="{5E68B35D-9664-8460-42FB-D148C98812DF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2484158" y="1896888"/>
            <a:ext cx="524937" cy="4014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F03BDB-2D6D-9305-8331-5A68572CC3E0}"/>
              </a:ext>
            </a:extLst>
          </p:cNvPr>
          <p:cNvSpPr/>
          <p:nvPr/>
        </p:nvSpPr>
        <p:spPr>
          <a:xfrm>
            <a:off x="94227" y="5776860"/>
            <a:ext cx="2342546" cy="373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by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DFA171-163A-0D78-F60C-7BA2BF299FD2}"/>
              </a:ext>
            </a:extLst>
          </p:cNvPr>
          <p:cNvSpPr/>
          <p:nvPr/>
        </p:nvSpPr>
        <p:spPr>
          <a:xfrm>
            <a:off x="94227" y="4068643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Scratchpad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61F1C2-DD74-DF5F-4A83-74760CD1275E}"/>
              </a:ext>
            </a:extLst>
          </p:cNvPr>
          <p:cNvSpPr/>
          <p:nvPr/>
        </p:nvSpPr>
        <p:spPr>
          <a:xfrm>
            <a:off x="94227" y="4504908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of Thought (PoT)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">
            <a:extLst>
              <a:ext uri="{FF2B5EF4-FFF2-40B4-BE49-F238E27FC236}">
                <a16:creationId xmlns:a16="http://schemas.microsoft.com/office/drawing/2014/main" id="{491016FA-D13D-5AE0-BC9D-A73EFA8B6B19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 flipH="1" flipV="1">
            <a:off x="2470322" y="4666908"/>
            <a:ext cx="538767" cy="210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">
            <a:extLst>
              <a:ext uri="{FF2B5EF4-FFF2-40B4-BE49-F238E27FC236}">
                <a16:creationId xmlns:a16="http://schemas.microsoft.com/office/drawing/2014/main" id="{43802A0E-98EB-12E8-387C-757951A22208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 flipV="1">
            <a:off x="2470322" y="4230643"/>
            <a:ext cx="538767" cy="6462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">
            <a:extLst>
              <a:ext uri="{FF2B5EF4-FFF2-40B4-BE49-F238E27FC236}">
                <a16:creationId xmlns:a16="http://schemas.microsoft.com/office/drawing/2014/main" id="{93ABDDFD-1F9D-358D-1747-0E66F0B54BE8}"/>
              </a:ext>
            </a:extLst>
          </p:cNvPr>
          <p:cNvCxnSpPr>
            <a:cxnSpLocks/>
            <a:stCxn id="129" idx="1"/>
            <a:endCxn id="35" idx="3"/>
          </p:cNvCxnSpPr>
          <p:nvPr/>
        </p:nvCxnSpPr>
        <p:spPr>
          <a:xfrm flipH="1">
            <a:off x="2436773" y="5939293"/>
            <a:ext cx="523154" cy="242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C940F68-EDC7-74BF-DE30-ADB2B4D11E7D}"/>
              </a:ext>
            </a:extLst>
          </p:cNvPr>
          <p:cNvSpPr/>
          <p:nvPr/>
        </p:nvSpPr>
        <p:spPr>
          <a:xfrm>
            <a:off x="9774228" y="102232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shot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BD23158-B4C3-01C0-7900-88649E81159F}"/>
              </a:ext>
            </a:extLst>
          </p:cNvPr>
          <p:cNvSpPr/>
          <p:nvPr/>
        </p:nvSpPr>
        <p:spPr>
          <a:xfrm>
            <a:off x="9784357" y="512744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shot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3">
            <a:extLst>
              <a:ext uri="{FF2B5EF4-FFF2-40B4-BE49-F238E27FC236}">
                <a16:creationId xmlns:a16="http://schemas.microsoft.com/office/drawing/2014/main" id="{E9F39542-6C80-CC80-4C85-34E3D71A3691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9187428" y="264232"/>
            <a:ext cx="586800" cy="224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">
            <a:extLst>
              <a:ext uri="{FF2B5EF4-FFF2-40B4-BE49-F238E27FC236}">
                <a16:creationId xmlns:a16="http://schemas.microsoft.com/office/drawing/2014/main" id="{1FD30C62-F73D-DE80-F9D2-56071ADB3BB4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>
            <a:off x="9187428" y="489214"/>
            <a:ext cx="596929" cy="1855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AC5C43B-8000-6639-0D51-9011AFFEBE0B}"/>
              </a:ext>
            </a:extLst>
          </p:cNvPr>
          <p:cNvSpPr/>
          <p:nvPr/>
        </p:nvSpPr>
        <p:spPr>
          <a:xfrm>
            <a:off x="9774228" y="1075815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Thought (CoT)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19EC1D6-78F6-A311-6BCE-5252E7FD1E7D}"/>
              </a:ext>
            </a:extLst>
          </p:cNvPr>
          <p:cNvSpPr/>
          <p:nvPr/>
        </p:nvSpPr>
        <p:spPr>
          <a:xfrm>
            <a:off x="9784357" y="1504924"/>
            <a:ext cx="2313416" cy="3938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Chain of Thought 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 CoT)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03F777F-6B94-33C5-097B-794A001CD6D9}"/>
              </a:ext>
            </a:extLst>
          </p:cNvPr>
          <p:cNvSpPr/>
          <p:nvPr/>
        </p:nvSpPr>
        <p:spPr>
          <a:xfrm>
            <a:off x="9784357" y="1976009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Consistency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3">
            <a:extLst>
              <a:ext uri="{FF2B5EF4-FFF2-40B4-BE49-F238E27FC236}">
                <a16:creationId xmlns:a16="http://schemas.microsoft.com/office/drawing/2014/main" id="{31453134-7CF2-A398-73E4-9C4216709B7E}"/>
              </a:ext>
            </a:extLst>
          </p:cNvPr>
          <p:cNvCxnSpPr>
            <a:cxnSpLocks/>
            <a:stCxn id="52" idx="3"/>
            <a:endCxn id="74" idx="1"/>
          </p:cNvCxnSpPr>
          <p:nvPr/>
        </p:nvCxnSpPr>
        <p:spPr>
          <a:xfrm flipV="1">
            <a:off x="9187422" y="1701870"/>
            <a:ext cx="596935" cy="10261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">
            <a:extLst>
              <a:ext uri="{FF2B5EF4-FFF2-40B4-BE49-F238E27FC236}">
                <a16:creationId xmlns:a16="http://schemas.microsoft.com/office/drawing/2014/main" id="{BBE2B8D3-9A72-FC41-E26C-C3A222A71A11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 flipV="1">
            <a:off x="9187422" y="1237815"/>
            <a:ext cx="586806" cy="14901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">
            <a:extLst>
              <a:ext uri="{FF2B5EF4-FFF2-40B4-BE49-F238E27FC236}">
                <a16:creationId xmlns:a16="http://schemas.microsoft.com/office/drawing/2014/main" id="{99B9856E-D76A-A3AF-7F97-760138A8E189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9187422" y="2727999"/>
            <a:ext cx="596935" cy="2546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1C53F3F-2B16-1E3D-04BD-4F221526E22C}"/>
              </a:ext>
            </a:extLst>
          </p:cNvPr>
          <p:cNvSpPr/>
          <p:nvPr/>
        </p:nvSpPr>
        <p:spPr>
          <a:xfrm>
            <a:off x="94227" y="6367223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Rephrase &amp; Respond (RaR)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3">
            <a:extLst>
              <a:ext uri="{FF2B5EF4-FFF2-40B4-BE49-F238E27FC236}">
                <a16:creationId xmlns:a16="http://schemas.microsoft.com/office/drawing/2014/main" id="{805EE669-5A22-CC83-78F4-4339EEEF84E4}"/>
              </a:ext>
            </a:extLst>
          </p:cNvPr>
          <p:cNvCxnSpPr>
            <a:cxnSpLocks/>
            <a:stCxn id="56" idx="1"/>
            <a:endCxn id="91" idx="3"/>
          </p:cNvCxnSpPr>
          <p:nvPr/>
        </p:nvCxnSpPr>
        <p:spPr>
          <a:xfrm flipH="1" flipV="1">
            <a:off x="2407643" y="6529223"/>
            <a:ext cx="537939" cy="27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C1EC5D8-0C08-47DB-8B83-8B0FEC17D00B}"/>
              </a:ext>
            </a:extLst>
          </p:cNvPr>
          <p:cNvSpPr/>
          <p:nvPr/>
        </p:nvSpPr>
        <p:spPr>
          <a:xfrm>
            <a:off x="9784357" y="5306911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Prompt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3">
            <a:extLst>
              <a:ext uri="{FF2B5EF4-FFF2-40B4-BE49-F238E27FC236}">
                <a16:creationId xmlns:a16="http://schemas.microsoft.com/office/drawing/2014/main" id="{30D6891F-E097-E9AC-06A4-5699CBA6A9F2}"/>
              </a:ext>
            </a:extLst>
          </p:cNvPr>
          <p:cNvCxnSpPr>
            <a:cxnSpLocks/>
            <a:stCxn id="54" idx="3"/>
            <a:endCxn id="100" idx="1"/>
          </p:cNvCxnSpPr>
          <p:nvPr/>
        </p:nvCxnSpPr>
        <p:spPr>
          <a:xfrm>
            <a:off x="9207090" y="5458739"/>
            <a:ext cx="577267" cy="101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C30CA72-B8A1-188F-033B-52446D81BCEA}"/>
              </a:ext>
            </a:extLst>
          </p:cNvPr>
          <p:cNvSpPr/>
          <p:nvPr/>
        </p:nvSpPr>
        <p:spPr>
          <a:xfrm>
            <a:off x="9784357" y="2392876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CoT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6735F0A-A405-0A5C-1C31-F4286A118B77}"/>
              </a:ext>
            </a:extLst>
          </p:cNvPr>
          <p:cNvSpPr/>
          <p:nvPr/>
        </p:nvSpPr>
        <p:spPr>
          <a:xfrm>
            <a:off x="9784357" y="2820629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Symbol (CoS)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81327F1-0168-77DC-9BAE-BC9CA5F769D2}"/>
              </a:ext>
            </a:extLst>
          </p:cNvPr>
          <p:cNvSpPr/>
          <p:nvPr/>
        </p:nvSpPr>
        <p:spPr>
          <a:xfrm>
            <a:off x="9784357" y="3234649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of Thoughts (ToT)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3704EC6-053C-EEED-A0F7-FC6F33FFA683}"/>
              </a:ext>
            </a:extLst>
          </p:cNvPr>
          <p:cNvSpPr/>
          <p:nvPr/>
        </p:nvSpPr>
        <p:spPr>
          <a:xfrm>
            <a:off x="9794192" y="3650984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of Thoughts (GoT)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9070850-685B-4FDC-0033-4F2726B42BD5}"/>
              </a:ext>
            </a:extLst>
          </p:cNvPr>
          <p:cNvSpPr/>
          <p:nvPr/>
        </p:nvSpPr>
        <p:spPr>
          <a:xfrm>
            <a:off x="9794192" y="4046079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2 Attention 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561BEAC-CCF5-D587-3D76-290474071402}"/>
              </a:ext>
            </a:extLst>
          </p:cNvPr>
          <p:cNvSpPr/>
          <p:nvPr/>
        </p:nvSpPr>
        <p:spPr>
          <a:xfrm>
            <a:off x="9792131" y="4449174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of Thought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3">
            <a:extLst>
              <a:ext uri="{FF2B5EF4-FFF2-40B4-BE49-F238E27FC236}">
                <a16:creationId xmlns:a16="http://schemas.microsoft.com/office/drawing/2014/main" id="{DA15C8E8-ED32-2C85-CB15-CA3B43B42500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 flipV="1">
            <a:off x="9187422" y="2138009"/>
            <a:ext cx="596935" cy="5899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">
            <a:extLst>
              <a:ext uri="{FF2B5EF4-FFF2-40B4-BE49-F238E27FC236}">
                <a16:creationId xmlns:a16="http://schemas.microsoft.com/office/drawing/2014/main" id="{B9B70DA0-7BD0-E5B5-CA2B-0A6569FB8FF2}"/>
              </a:ext>
            </a:extLst>
          </p:cNvPr>
          <p:cNvCxnSpPr>
            <a:cxnSpLocks/>
            <a:stCxn id="52" idx="3"/>
            <a:endCxn id="83" idx="1"/>
          </p:cNvCxnSpPr>
          <p:nvPr/>
        </p:nvCxnSpPr>
        <p:spPr>
          <a:xfrm flipV="1">
            <a:off x="9187422" y="2554876"/>
            <a:ext cx="596935" cy="1731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3">
            <a:extLst>
              <a:ext uri="{FF2B5EF4-FFF2-40B4-BE49-F238E27FC236}">
                <a16:creationId xmlns:a16="http://schemas.microsoft.com/office/drawing/2014/main" id="{13A063B9-58B0-5DF1-07EE-0C4065140F73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>
          <a:xfrm>
            <a:off x="9187422" y="2727999"/>
            <a:ext cx="596935" cy="668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3">
            <a:extLst>
              <a:ext uri="{FF2B5EF4-FFF2-40B4-BE49-F238E27FC236}">
                <a16:creationId xmlns:a16="http://schemas.microsoft.com/office/drawing/2014/main" id="{76A5E465-99F1-9F5A-792D-4997486FD937}"/>
              </a:ext>
            </a:extLst>
          </p:cNvPr>
          <p:cNvCxnSpPr>
            <a:cxnSpLocks/>
            <a:stCxn id="52" idx="3"/>
            <a:endCxn id="102" idx="1"/>
          </p:cNvCxnSpPr>
          <p:nvPr/>
        </p:nvCxnSpPr>
        <p:spPr>
          <a:xfrm>
            <a:off x="9187422" y="2727999"/>
            <a:ext cx="606770" cy="10849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3">
            <a:extLst>
              <a:ext uri="{FF2B5EF4-FFF2-40B4-BE49-F238E27FC236}">
                <a16:creationId xmlns:a16="http://schemas.microsoft.com/office/drawing/2014/main" id="{89AFB45B-75C8-34D2-173A-89920630466F}"/>
              </a:ext>
            </a:extLst>
          </p:cNvPr>
          <p:cNvCxnSpPr>
            <a:cxnSpLocks/>
            <a:stCxn id="52" idx="3"/>
            <a:endCxn id="103" idx="1"/>
          </p:cNvCxnSpPr>
          <p:nvPr/>
        </p:nvCxnSpPr>
        <p:spPr>
          <a:xfrm>
            <a:off x="9187422" y="2727999"/>
            <a:ext cx="606770" cy="14800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">
            <a:extLst>
              <a:ext uri="{FF2B5EF4-FFF2-40B4-BE49-F238E27FC236}">
                <a16:creationId xmlns:a16="http://schemas.microsoft.com/office/drawing/2014/main" id="{99BF937A-4BC3-2716-3251-5032CD49B705}"/>
              </a:ext>
            </a:extLst>
          </p:cNvPr>
          <p:cNvCxnSpPr>
            <a:cxnSpLocks/>
            <a:stCxn id="52" idx="3"/>
            <a:endCxn id="104" idx="1"/>
          </p:cNvCxnSpPr>
          <p:nvPr/>
        </p:nvCxnSpPr>
        <p:spPr>
          <a:xfrm>
            <a:off x="9187422" y="2727999"/>
            <a:ext cx="604709" cy="18831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5D64E29-7BEE-03D4-DEAF-1607DBD1E833}"/>
              </a:ext>
            </a:extLst>
          </p:cNvPr>
          <p:cNvSpPr/>
          <p:nvPr/>
        </p:nvSpPr>
        <p:spPr>
          <a:xfrm>
            <a:off x="9792131" y="4849012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Table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6AA22A3-C82E-F51F-7678-454D5F6C7274}"/>
              </a:ext>
            </a:extLst>
          </p:cNvPr>
          <p:cNvSpPr/>
          <p:nvPr/>
        </p:nvSpPr>
        <p:spPr>
          <a:xfrm>
            <a:off x="9764689" y="5802385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Prompt Engineer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3">
            <a:extLst>
              <a:ext uri="{FF2B5EF4-FFF2-40B4-BE49-F238E27FC236}">
                <a16:creationId xmlns:a16="http://schemas.microsoft.com/office/drawing/2014/main" id="{61FD231F-C5F9-C360-EC48-0747872E0E83}"/>
              </a:ext>
            </a:extLst>
          </p:cNvPr>
          <p:cNvCxnSpPr>
            <a:cxnSpLocks/>
            <a:stCxn id="55" idx="3"/>
            <a:endCxn id="128" idx="1"/>
          </p:cNvCxnSpPr>
          <p:nvPr/>
        </p:nvCxnSpPr>
        <p:spPr>
          <a:xfrm flipV="1">
            <a:off x="9207090" y="5964385"/>
            <a:ext cx="557599" cy="105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374D7C5-2ACA-82ED-FB17-D66E84EAA4C2}"/>
              </a:ext>
            </a:extLst>
          </p:cNvPr>
          <p:cNvSpPr/>
          <p:nvPr/>
        </p:nvSpPr>
        <p:spPr>
          <a:xfrm>
            <a:off x="92239" y="141450"/>
            <a:ext cx="2376095" cy="3831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Reasoning &amp; 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 (ART)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Straight Arrow Connector 3">
            <a:extLst>
              <a:ext uri="{FF2B5EF4-FFF2-40B4-BE49-F238E27FC236}">
                <a16:creationId xmlns:a16="http://schemas.microsoft.com/office/drawing/2014/main" id="{85D3D3EB-2F53-B12C-B964-36872426681B}"/>
              </a:ext>
            </a:extLst>
          </p:cNvPr>
          <p:cNvCxnSpPr>
            <a:cxnSpLocks/>
            <a:stCxn id="7" idx="1"/>
            <a:endCxn id="150" idx="3"/>
          </p:cNvCxnSpPr>
          <p:nvPr/>
        </p:nvCxnSpPr>
        <p:spPr>
          <a:xfrm flipH="1">
            <a:off x="2468334" y="318118"/>
            <a:ext cx="540763" cy="149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DDAF7FB-4237-FE88-725E-141948A6DA43}"/>
              </a:ext>
            </a:extLst>
          </p:cNvPr>
          <p:cNvSpPr/>
          <p:nvPr/>
        </p:nvSpPr>
        <p:spPr>
          <a:xfrm>
            <a:off x="92383" y="2544755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Knowledge (CoK)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Straight Arrow Connector 3">
            <a:extLst>
              <a:ext uri="{FF2B5EF4-FFF2-40B4-BE49-F238E27FC236}">
                <a16:creationId xmlns:a16="http://schemas.microsoft.com/office/drawing/2014/main" id="{14099F89-CEF9-5B5A-944A-608E777821F1}"/>
              </a:ext>
            </a:extLst>
          </p:cNvPr>
          <p:cNvCxnSpPr>
            <a:cxnSpLocks/>
            <a:stCxn id="10" idx="1"/>
            <a:endCxn id="170" idx="3"/>
          </p:cNvCxnSpPr>
          <p:nvPr/>
        </p:nvCxnSpPr>
        <p:spPr>
          <a:xfrm flipH="1">
            <a:off x="2468478" y="1896888"/>
            <a:ext cx="540617" cy="8098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40F69D1-B3A7-D5F6-DC2C-A37983867278}"/>
              </a:ext>
            </a:extLst>
          </p:cNvPr>
          <p:cNvSpPr/>
          <p:nvPr/>
        </p:nvSpPr>
        <p:spPr>
          <a:xfrm>
            <a:off x="94226" y="3029429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CoT 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3">
            <a:extLst>
              <a:ext uri="{FF2B5EF4-FFF2-40B4-BE49-F238E27FC236}">
                <a16:creationId xmlns:a16="http://schemas.microsoft.com/office/drawing/2014/main" id="{3C69BFD3-44FB-7C74-6D45-4A6707CAA597}"/>
              </a:ext>
            </a:extLst>
          </p:cNvPr>
          <p:cNvCxnSpPr>
            <a:cxnSpLocks/>
            <a:stCxn id="9" idx="1"/>
            <a:endCxn id="175" idx="3"/>
          </p:cNvCxnSpPr>
          <p:nvPr/>
        </p:nvCxnSpPr>
        <p:spPr>
          <a:xfrm flipH="1">
            <a:off x="2470321" y="3189086"/>
            <a:ext cx="555442" cy="23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1CFBAC1-D363-76E8-A055-98A62731B915}"/>
              </a:ext>
            </a:extLst>
          </p:cNvPr>
          <p:cNvSpPr/>
          <p:nvPr/>
        </p:nvSpPr>
        <p:spPr>
          <a:xfrm>
            <a:off x="92383" y="3566662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Straight Arrow Connector 3">
            <a:extLst>
              <a:ext uri="{FF2B5EF4-FFF2-40B4-BE49-F238E27FC236}">
                <a16:creationId xmlns:a16="http://schemas.microsoft.com/office/drawing/2014/main" id="{BCC3CDE9-9513-7603-B6E9-4A505940340E}"/>
              </a:ext>
            </a:extLst>
          </p:cNvPr>
          <p:cNvCxnSpPr>
            <a:cxnSpLocks/>
            <a:stCxn id="32" idx="1"/>
            <a:endCxn id="179" idx="3"/>
          </p:cNvCxnSpPr>
          <p:nvPr/>
        </p:nvCxnSpPr>
        <p:spPr>
          <a:xfrm flipH="1" flipV="1">
            <a:off x="2468478" y="3728662"/>
            <a:ext cx="577366" cy="180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3198038-7433-F6FC-24BC-FB113650CED8}"/>
              </a:ext>
            </a:extLst>
          </p:cNvPr>
          <p:cNvSpPr/>
          <p:nvPr/>
        </p:nvSpPr>
        <p:spPr>
          <a:xfrm>
            <a:off x="94654" y="4929730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CoT (SCoT)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55617B73-9597-268F-5D50-C81340FDA5E8}"/>
              </a:ext>
            </a:extLst>
          </p:cNvPr>
          <p:cNvSpPr/>
          <p:nvPr/>
        </p:nvSpPr>
        <p:spPr>
          <a:xfrm>
            <a:off x="94654" y="5365995"/>
            <a:ext cx="2376095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Code (CoC)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Straight Arrow Connector 3">
            <a:extLst>
              <a:ext uri="{FF2B5EF4-FFF2-40B4-BE49-F238E27FC236}">
                <a16:creationId xmlns:a16="http://schemas.microsoft.com/office/drawing/2014/main" id="{1459F7A3-0B97-BC1D-26AA-FE59EC556F3B}"/>
              </a:ext>
            </a:extLst>
          </p:cNvPr>
          <p:cNvCxnSpPr>
            <a:cxnSpLocks/>
            <a:stCxn id="31" idx="1"/>
            <a:endCxn id="191" idx="3"/>
          </p:cNvCxnSpPr>
          <p:nvPr/>
        </p:nvCxnSpPr>
        <p:spPr>
          <a:xfrm flipH="1">
            <a:off x="2470749" y="4876925"/>
            <a:ext cx="538340" cy="6510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3">
            <a:extLst>
              <a:ext uri="{FF2B5EF4-FFF2-40B4-BE49-F238E27FC236}">
                <a16:creationId xmlns:a16="http://schemas.microsoft.com/office/drawing/2014/main" id="{4E05B626-E96B-4351-30E8-70344BDFC039}"/>
              </a:ext>
            </a:extLst>
          </p:cNvPr>
          <p:cNvCxnSpPr>
            <a:cxnSpLocks/>
            <a:stCxn id="31" idx="1"/>
            <a:endCxn id="190" idx="3"/>
          </p:cNvCxnSpPr>
          <p:nvPr/>
        </p:nvCxnSpPr>
        <p:spPr>
          <a:xfrm flipH="1">
            <a:off x="2470749" y="4876925"/>
            <a:ext cx="538340" cy="2148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012BA34-ECDF-BE21-F752-2880A30846BC}"/>
              </a:ext>
            </a:extLst>
          </p:cNvPr>
          <p:cNvSpPr/>
          <p:nvPr/>
        </p:nvSpPr>
        <p:spPr>
          <a:xfrm>
            <a:off x="7515997" y="6276193"/>
            <a:ext cx="1691093" cy="4101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Metacognition &amp; Self Reflection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63599B6-2BA3-0439-6610-807B2CA33978}"/>
              </a:ext>
            </a:extLst>
          </p:cNvPr>
          <p:cNvSpPr/>
          <p:nvPr/>
        </p:nvSpPr>
        <p:spPr>
          <a:xfrm>
            <a:off x="9764689" y="6308740"/>
            <a:ext cx="2313416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step back prompting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Straight Arrow Connector 3">
            <a:extLst>
              <a:ext uri="{FF2B5EF4-FFF2-40B4-BE49-F238E27FC236}">
                <a16:creationId xmlns:a16="http://schemas.microsoft.com/office/drawing/2014/main" id="{219067AD-7EB2-1514-4494-C46C6D0DA853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 flipV="1">
            <a:off x="9207090" y="6470740"/>
            <a:ext cx="557599" cy="105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42F1965D-10A4-58A5-395F-1A54F8F017B0}"/>
              </a:ext>
            </a:extLst>
          </p:cNvPr>
          <p:cNvCxnSpPr>
            <a:cxnSpLocks/>
            <a:stCxn id="30" idx="3"/>
            <a:endCxn id="196" idx="1"/>
          </p:cNvCxnSpPr>
          <p:nvPr/>
        </p:nvCxnSpPr>
        <p:spPr>
          <a:xfrm>
            <a:off x="6774416" y="2997238"/>
            <a:ext cx="741581" cy="34840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3">
            <a:extLst>
              <a:ext uri="{FF2B5EF4-FFF2-40B4-BE49-F238E27FC236}">
                <a16:creationId xmlns:a16="http://schemas.microsoft.com/office/drawing/2014/main" id="{8C956AB5-BA74-DA28-5C83-C74CDD4D3307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9207090" y="2868755"/>
            <a:ext cx="585041" cy="2142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6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4F4D-0CE1-3265-110F-E5819A3A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3C9B-23A7-56AA-6591-4B1DA3F6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4F4D-0CE1-3265-110F-E5819A3A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3C9B-23A7-56AA-6591-4B1DA3F6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0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D3544-07A3-2276-CDC2-5CC42870AAE9}"/>
              </a:ext>
            </a:extLst>
          </p:cNvPr>
          <p:cNvSpPr/>
          <p:nvPr/>
        </p:nvSpPr>
        <p:spPr>
          <a:xfrm>
            <a:off x="1676462" y="1581380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BEE99-DE9A-B0A0-93D7-0285B3EC258E}"/>
              </a:ext>
            </a:extLst>
          </p:cNvPr>
          <p:cNvSpPr/>
          <p:nvPr/>
        </p:nvSpPr>
        <p:spPr>
          <a:xfrm>
            <a:off x="1676461" y="2077314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F7D244-2640-13B1-E5B2-1A8545B35D44}"/>
              </a:ext>
            </a:extLst>
          </p:cNvPr>
          <p:cNvSpPr/>
          <p:nvPr/>
        </p:nvSpPr>
        <p:spPr>
          <a:xfrm>
            <a:off x="1676460" y="2573219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E890AC-0943-A245-EFA5-05CD61D023EC}"/>
              </a:ext>
            </a:extLst>
          </p:cNvPr>
          <p:cNvSpPr/>
          <p:nvPr/>
        </p:nvSpPr>
        <p:spPr>
          <a:xfrm>
            <a:off x="5025759" y="2296902"/>
            <a:ext cx="1476826" cy="147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Extractive Text Summarization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2A0953-5077-3557-37AC-58BB1048385B}"/>
              </a:ext>
            </a:extLst>
          </p:cNvPr>
          <p:cNvSpPr/>
          <p:nvPr/>
        </p:nvSpPr>
        <p:spPr>
          <a:xfrm>
            <a:off x="1676454" y="3064939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Centrality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C8054C-316A-707E-096F-FC09F0008172}"/>
              </a:ext>
            </a:extLst>
          </p:cNvPr>
          <p:cNvSpPr/>
          <p:nvPr/>
        </p:nvSpPr>
        <p:spPr>
          <a:xfrm>
            <a:off x="1656794" y="3557019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F1C5527C-7A6B-D530-C104-AA65972A7DAA}"/>
              </a:ext>
            </a:extLst>
          </p:cNvPr>
          <p:cNvCxnSpPr>
            <a:cxnSpLocks/>
            <a:stCxn id="30" idx="1"/>
            <a:endCxn id="7" idx="3"/>
          </p:cNvCxnSpPr>
          <p:nvPr/>
        </p:nvCxnSpPr>
        <p:spPr>
          <a:xfrm flipH="1" flipV="1">
            <a:off x="4016462" y="1743380"/>
            <a:ext cx="1009297" cy="12919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45692A7-F0D5-067A-0203-6A26AEEDDDCB}"/>
              </a:ext>
            </a:extLst>
          </p:cNvPr>
          <p:cNvSpPr/>
          <p:nvPr/>
        </p:nvSpPr>
        <p:spPr>
          <a:xfrm>
            <a:off x="1656794" y="4070783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1295818-FC61-17BB-26DA-D7FBE2346D83}"/>
              </a:ext>
            </a:extLst>
          </p:cNvPr>
          <p:cNvSpPr/>
          <p:nvPr/>
        </p:nvSpPr>
        <p:spPr>
          <a:xfrm>
            <a:off x="7541400" y="1592081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CF0BFA-4969-D52C-7586-7D02A04BAD74}"/>
              </a:ext>
            </a:extLst>
          </p:cNvPr>
          <p:cNvSpPr/>
          <p:nvPr/>
        </p:nvSpPr>
        <p:spPr>
          <a:xfrm>
            <a:off x="7541394" y="2211621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CB59AA-B36F-C5DE-0C1A-C30AFEC9FCFC}"/>
              </a:ext>
            </a:extLst>
          </p:cNvPr>
          <p:cNvSpPr/>
          <p:nvPr/>
        </p:nvSpPr>
        <p:spPr>
          <a:xfrm>
            <a:off x="7561062" y="2762695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1D18AA7-8308-4AF2-E308-D205A78A1AD2}"/>
              </a:ext>
            </a:extLst>
          </p:cNvPr>
          <p:cNvSpPr/>
          <p:nvPr/>
        </p:nvSpPr>
        <p:spPr>
          <a:xfrm>
            <a:off x="7561062" y="3335453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2C26456-736A-F62E-8EA4-F4976B7AE0F9}"/>
              </a:ext>
            </a:extLst>
          </p:cNvPr>
          <p:cNvSpPr/>
          <p:nvPr/>
        </p:nvSpPr>
        <p:spPr>
          <a:xfrm>
            <a:off x="7561062" y="3975754"/>
            <a:ext cx="2340000" cy="3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3">
            <a:extLst>
              <a:ext uri="{FF2B5EF4-FFF2-40B4-BE49-F238E27FC236}">
                <a16:creationId xmlns:a16="http://schemas.microsoft.com/office/drawing/2014/main" id="{BC56BBA5-23D0-908D-4B99-604DD2675E14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4016461" y="2239314"/>
            <a:ext cx="1009298" cy="7960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">
            <a:extLst>
              <a:ext uri="{FF2B5EF4-FFF2-40B4-BE49-F238E27FC236}">
                <a16:creationId xmlns:a16="http://schemas.microsoft.com/office/drawing/2014/main" id="{A2C0FD25-04EF-F5C4-472F-9E75C1A5B87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4016460" y="2735219"/>
            <a:ext cx="1009299" cy="300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B1B31DBA-634D-B07F-503B-E4B0628F297A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4016454" y="3035338"/>
            <a:ext cx="1009305" cy="1916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8233151E-6135-25B9-2A6C-6F1EDB5040BF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3996794" y="3035338"/>
            <a:ext cx="1028965" cy="6836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">
            <a:extLst>
              <a:ext uri="{FF2B5EF4-FFF2-40B4-BE49-F238E27FC236}">
                <a16:creationId xmlns:a16="http://schemas.microsoft.com/office/drawing/2014/main" id="{4ED51CCF-D627-846B-35A9-FE63CF0863D2}"/>
              </a:ext>
            </a:extLst>
          </p:cNvPr>
          <p:cNvCxnSpPr>
            <a:cxnSpLocks/>
            <a:stCxn id="30" idx="1"/>
            <a:endCxn id="129" idx="3"/>
          </p:cNvCxnSpPr>
          <p:nvPr/>
        </p:nvCxnSpPr>
        <p:spPr>
          <a:xfrm flipH="1">
            <a:off x="3996794" y="3035338"/>
            <a:ext cx="1028965" cy="11974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">
            <a:extLst>
              <a:ext uri="{FF2B5EF4-FFF2-40B4-BE49-F238E27FC236}">
                <a16:creationId xmlns:a16="http://schemas.microsoft.com/office/drawing/2014/main" id="{F4CA9931-0A3B-FE42-3241-4B3CF33A0C70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 flipV="1">
            <a:off x="6502585" y="1754081"/>
            <a:ext cx="1038815" cy="1281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">
            <a:extLst>
              <a:ext uri="{FF2B5EF4-FFF2-40B4-BE49-F238E27FC236}">
                <a16:creationId xmlns:a16="http://schemas.microsoft.com/office/drawing/2014/main" id="{947E530E-F5A6-D693-2E2B-E1EE99871B9F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 flipV="1">
            <a:off x="6502585" y="2373621"/>
            <a:ext cx="1038809" cy="6617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">
            <a:extLst>
              <a:ext uri="{FF2B5EF4-FFF2-40B4-BE49-F238E27FC236}">
                <a16:creationId xmlns:a16="http://schemas.microsoft.com/office/drawing/2014/main" id="{8B0855A7-363C-47FC-6E47-F10868FC4204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 flipV="1">
            <a:off x="6502585" y="2924695"/>
            <a:ext cx="1058477" cy="1106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">
            <a:extLst>
              <a:ext uri="{FF2B5EF4-FFF2-40B4-BE49-F238E27FC236}">
                <a16:creationId xmlns:a16="http://schemas.microsoft.com/office/drawing/2014/main" id="{994D1416-3B60-0B14-16E4-2BACE0ADD88D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>
            <a:off x="6502585" y="3035338"/>
            <a:ext cx="1058477" cy="4621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">
            <a:extLst>
              <a:ext uri="{FF2B5EF4-FFF2-40B4-BE49-F238E27FC236}">
                <a16:creationId xmlns:a16="http://schemas.microsoft.com/office/drawing/2014/main" id="{D65B4DCD-EEF6-9DE4-CE72-0476ED8B0E92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>
            <a:off x="6502585" y="3035338"/>
            <a:ext cx="1058477" cy="1102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4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C8CF9-C9F7-5960-0DB0-F8D009A2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454B5C-61B3-B547-CA81-C643B5286E67}"/>
              </a:ext>
            </a:extLst>
          </p:cNvPr>
          <p:cNvSpPr/>
          <p:nvPr/>
        </p:nvSpPr>
        <p:spPr>
          <a:xfrm>
            <a:off x="3274139" y="108154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Input Size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AE0C9D-F067-F4F3-49B0-4A8E2FA2FA57}"/>
              </a:ext>
            </a:extLst>
          </p:cNvPr>
          <p:cNvSpPr/>
          <p:nvPr/>
        </p:nvSpPr>
        <p:spPr>
          <a:xfrm>
            <a:off x="3274139" y="2315491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Nature of Output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0A309-65F1-F719-785C-33771EE59EF7}"/>
              </a:ext>
            </a:extLst>
          </p:cNvPr>
          <p:cNvSpPr/>
          <p:nvPr/>
        </p:nvSpPr>
        <p:spPr>
          <a:xfrm>
            <a:off x="3274138" y="360842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Algorithm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A9A31-8E1A-39EB-3E85-6CA93E0CD9B4}"/>
              </a:ext>
            </a:extLst>
          </p:cNvPr>
          <p:cNvSpPr/>
          <p:nvPr/>
        </p:nvSpPr>
        <p:spPr>
          <a:xfrm>
            <a:off x="3274140" y="4954825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Domain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D270D3-B66B-E24A-35BE-2549D6792996}"/>
              </a:ext>
            </a:extLst>
          </p:cNvPr>
          <p:cNvSpPr/>
          <p:nvPr/>
        </p:nvSpPr>
        <p:spPr>
          <a:xfrm>
            <a:off x="1140541" y="938976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957353-B6CC-A399-0D51-BDCF873242B8}"/>
              </a:ext>
            </a:extLst>
          </p:cNvPr>
          <p:cNvSpPr/>
          <p:nvPr/>
        </p:nvSpPr>
        <p:spPr>
          <a:xfrm>
            <a:off x="1140540" y="1464382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AE8C5F-DBF1-9489-60E4-5214ED41C52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>
            <a:off x="2536723" y="1123643"/>
            <a:ext cx="737417" cy="26390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AD947E-6D97-0F86-E4AF-4FC958F67445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2536721" y="1387547"/>
            <a:ext cx="737418" cy="2615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7C336-01B4-2246-66EB-84FA7B8E5553}"/>
              </a:ext>
            </a:extLst>
          </p:cNvPr>
          <p:cNvSpPr/>
          <p:nvPr/>
        </p:nvSpPr>
        <p:spPr>
          <a:xfrm>
            <a:off x="1135625" y="2172924"/>
            <a:ext cx="1396181" cy="3693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22AF83-AC09-330C-D35F-DD0F9E38F649}"/>
              </a:ext>
            </a:extLst>
          </p:cNvPr>
          <p:cNvSpPr/>
          <p:nvPr/>
        </p:nvSpPr>
        <p:spPr>
          <a:xfrm>
            <a:off x="1135624" y="2698330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28043E-E59C-734C-7D0F-E121F454420C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rot="10800000">
            <a:off x="2531807" y="2357591"/>
            <a:ext cx="742333" cy="2639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948B38F-8E9F-3759-7055-1BD848E12726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rot="10800000" flipV="1">
            <a:off x="2531805" y="2621491"/>
            <a:ext cx="742334" cy="261506"/>
          </a:xfrm>
          <a:prstGeom prst="bentConnector3">
            <a:avLst>
              <a:gd name="adj1" fmla="val 4867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7014802-8239-7B81-5477-0F9BACE3B0AE}"/>
              </a:ext>
            </a:extLst>
          </p:cNvPr>
          <p:cNvSpPr/>
          <p:nvPr/>
        </p:nvSpPr>
        <p:spPr>
          <a:xfrm>
            <a:off x="1160207" y="3465861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7BA555-C0A6-06EA-2A3B-F5408DB7939F}"/>
              </a:ext>
            </a:extLst>
          </p:cNvPr>
          <p:cNvSpPr/>
          <p:nvPr/>
        </p:nvSpPr>
        <p:spPr>
          <a:xfrm>
            <a:off x="1160206" y="3991267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8178DA-AD6A-E408-0486-56944DF0281B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rot="10800000">
            <a:off x="2556388" y="3650529"/>
            <a:ext cx="717750" cy="2638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100DAA-7410-E279-5AB3-5444FF5CE6FE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rot="10800000" flipV="1">
            <a:off x="2556388" y="3914426"/>
            <a:ext cx="717751" cy="26150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D90712B-0DBB-47CA-9114-E59B2612CCED}"/>
              </a:ext>
            </a:extLst>
          </p:cNvPr>
          <p:cNvSpPr/>
          <p:nvPr/>
        </p:nvSpPr>
        <p:spPr>
          <a:xfrm>
            <a:off x="1135623" y="4807628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1CD4E3-6013-B501-3733-329CA6EC4CE0}"/>
              </a:ext>
            </a:extLst>
          </p:cNvPr>
          <p:cNvSpPr/>
          <p:nvPr/>
        </p:nvSpPr>
        <p:spPr>
          <a:xfrm>
            <a:off x="1135622" y="5342866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249497C-B826-2F74-11FC-D159E6D3E1FD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 flipV="1">
            <a:off x="2531804" y="5260825"/>
            <a:ext cx="742337" cy="2667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B2151A-8F7D-3656-AD85-CD3F38F07DB1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rot="10800000">
            <a:off x="2531804" y="4992295"/>
            <a:ext cx="742336" cy="2685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A597679-7F6E-DC34-5C72-3FAE00A184B0}"/>
              </a:ext>
            </a:extLst>
          </p:cNvPr>
          <p:cNvSpPr/>
          <p:nvPr/>
        </p:nvSpPr>
        <p:spPr>
          <a:xfrm>
            <a:off x="7629829" y="1098444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Approach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77EE31-C94C-35B8-A761-EDBD43BD1A49}"/>
              </a:ext>
            </a:extLst>
          </p:cNvPr>
          <p:cNvSpPr/>
          <p:nvPr/>
        </p:nvSpPr>
        <p:spPr>
          <a:xfrm>
            <a:off x="7629829" y="2959499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Language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EC3B065-88A5-2917-A364-ABEB1AFB7748}"/>
              </a:ext>
            </a:extLst>
          </p:cNvPr>
          <p:cNvSpPr/>
          <p:nvPr/>
        </p:nvSpPr>
        <p:spPr>
          <a:xfrm>
            <a:off x="7629829" y="489399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Type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311F79-3F31-ED77-C414-B779AF078FC7}"/>
              </a:ext>
            </a:extLst>
          </p:cNvPr>
          <p:cNvSpPr/>
          <p:nvPr/>
        </p:nvSpPr>
        <p:spPr>
          <a:xfrm>
            <a:off x="9851919" y="718350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494D57B-BE9B-1A4F-9F0A-279DE2D84121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9141829" y="903017"/>
            <a:ext cx="710090" cy="50142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D12A958-D15E-14EC-8E9D-2677AA824988}"/>
              </a:ext>
            </a:extLst>
          </p:cNvPr>
          <p:cNvSpPr/>
          <p:nvPr/>
        </p:nvSpPr>
        <p:spPr>
          <a:xfrm>
            <a:off x="9851918" y="1214284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E0D051-4B70-D7C8-1614-F3666E0789AD}"/>
              </a:ext>
            </a:extLst>
          </p:cNvPr>
          <p:cNvSpPr/>
          <p:nvPr/>
        </p:nvSpPr>
        <p:spPr>
          <a:xfrm>
            <a:off x="9851917" y="1710189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377CAA7-C0F8-0905-8825-D3B6B3522803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 flipV="1">
            <a:off x="9141829" y="1398951"/>
            <a:ext cx="710089" cy="54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6FC7766-919B-A1F5-D5FB-36F5B3409B03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>
            <a:off x="9141829" y="1404444"/>
            <a:ext cx="710088" cy="4904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9B37C9A-AF2E-970F-FEBE-48E6F78B787B}"/>
              </a:ext>
            </a:extLst>
          </p:cNvPr>
          <p:cNvSpPr/>
          <p:nvPr/>
        </p:nvSpPr>
        <p:spPr>
          <a:xfrm>
            <a:off x="9871582" y="2588954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91FB417-8991-937B-8CFB-873DE14668E6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 flipV="1">
            <a:off x="9141829" y="2773621"/>
            <a:ext cx="729753" cy="49187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6E3228E-EC7B-2806-997C-11E2D367EBFC}"/>
              </a:ext>
            </a:extLst>
          </p:cNvPr>
          <p:cNvSpPr/>
          <p:nvPr/>
        </p:nvSpPr>
        <p:spPr>
          <a:xfrm>
            <a:off x="9871581" y="3075056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C2AB5EB-1647-1836-1308-76501FDE38DB}"/>
              </a:ext>
            </a:extLst>
          </p:cNvPr>
          <p:cNvSpPr/>
          <p:nvPr/>
        </p:nvSpPr>
        <p:spPr>
          <a:xfrm>
            <a:off x="9871580" y="3561129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D94EC4C-46A6-28C2-BA29-982EBF4A2164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9141829" y="3259723"/>
            <a:ext cx="729752" cy="577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10B4922-FC89-C4C1-2E02-3BBDFC6EA18F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>
            <a:off x="9141829" y="3265499"/>
            <a:ext cx="729751" cy="4802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0E83331-9EB8-4CE0-3844-F705F55977F4}"/>
              </a:ext>
            </a:extLst>
          </p:cNvPr>
          <p:cNvSpPr/>
          <p:nvPr/>
        </p:nvSpPr>
        <p:spPr>
          <a:xfrm>
            <a:off x="9871582" y="4290902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Headline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0C89C8E-1D1B-4D20-5991-02050AE8A2BD}"/>
              </a:ext>
            </a:extLst>
          </p:cNvPr>
          <p:cNvSpPr/>
          <p:nvPr/>
        </p:nvSpPr>
        <p:spPr>
          <a:xfrm>
            <a:off x="9871581" y="4777004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251FDF8-37C7-F562-1D25-F9CF147FD240}"/>
              </a:ext>
            </a:extLst>
          </p:cNvPr>
          <p:cNvSpPr/>
          <p:nvPr/>
        </p:nvSpPr>
        <p:spPr>
          <a:xfrm>
            <a:off x="9871580" y="5263077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FF864C0-55D0-4C32-9D4D-E089E890503A}"/>
              </a:ext>
            </a:extLst>
          </p:cNvPr>
          <p:cNvSpPr/>
          <p:nvPr/>
        </p:nvSpPr>
        <p:spPr>
          <a:xfrm>
            <a:off x="9851917" y="5739544"/>
            <a:ext cx="13961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48005E5-33BA-21B2-8C23-D14EC14E6875}"/>
              </a:ext>
            </a:extLst>
          </p:cNvPr>
          <p:cNvCxnSpPr>
            <a:cxnSpLocks/>
            <a:stCxn id="63" idx="3"/>
            <a:endCxn id="86" idx="1"/>
          </p:cNvCxnSpPr>
          <p:nvPr/>
        </p:nvCxnSpPr>
        <p:spPr>
          <a:xfrm flipV="1">
            <a:off x="9141829" y="4475569"/>
            <a:ext cx="729753" cy="7244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FFB6148-7669-A614-3DEC-F548771F459D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 flipV="1">
            <a:off x="9141829" y="4961671"/>
            <a:ext cx="729752" cy="2383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757BC0-4E41-E6C0-DC27-2A05B751CB47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9141829" y="5199997"/>
            <a:ext cx="729751" cy="2477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08C8949-3D2C-5A20-2635-CF4E3A519693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>
            <a:off x="9141829" y="5199997"/>
            <a:ext cx="710088" cy="724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11B4684-3AC9-FA79-ED1A-E8582B602AE0}"/>
              </a:ext>
            </a:extLst>
          </p:cNvPr>
          <p:cNvCxnSpPr>
            <a:stCxn id="2" idx="7"/>
            <a:endCxn id="51" idx="1"/>
          </p:cNvCxnSpPr>
          <p:nvPr/>
        </p:nvCxnSpPr>
        <p:spPr>
          <a:xfrm rot="5400000" flipH="1" flipV="1">
            <a:off x="6737211" y="1682373"/>
            <a:ext cx="1170547" cy="61469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7E7089-1A2C-E39D-888D-F8F35D9EF388}"/>
              </a:ext>
            </a:extLst>
          </p:cNvPr>
          <p:cNvCxnSpPr>
            <a:cxnSpLocks/>
            <a:stCxn id="2" idx="6"/>
            <a:endCxn id="62" idx="1"/>
          </p:cNvCxnSpPr>
          <p:nvPr/>
        </p:nvCxnSpPr>
        <p:spPr>
          <a:xfrm>
            <a:off x="7299831" y="3262299"/>
            <a:ext cx="329998" cy="32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8DA347-BEE6-694E-FE02-4558C076E3B0}"/>
              </a:ext>
            </a:extLst>
          </p:cNvPr>
          <p:cNvCxnSpPr>
            <a:cxnSpLocks/>
            <a:stCxn id="2" idx="5"/>
            <a:endCxn id="63" idx="1"/>
          </p:cNvCxnSpPr>
          <p:nvPr/>
        </p:nvCxnSpPr>
        <p:spPr>
          <a:xfrm rot="16200000" flipH="1">
            <a:off x="6697289" y="4267457"/>
            <a:ext cx="1250390" cy="61469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357CFB8-24E1-7765-9341-41E22986B829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4655867" y="1517820"/>
            <a:ext cx="1266375" cy="10058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7168CF-A564-A515-5FB1-EBFF0496D91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4786140" y="2621492"/>
            <a:ext cx="729751" cy="52061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C7C2AD-C1CD-4BB8-175E-64A5202DC64E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4786138" y="3487065"/>
            <a:ext cx="687676" cy="4273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8D3FA33-1671-15B4-AA57-6F696A8362CF}"/>
              </a:ext>
            </a:extLst>
          </p:cNvPr>
          <p:cNvCxnSpPr>
            <a:cxnSpLocks/>
            <a:stCxn id="2" idx="3"/>
            <a:endCxn id="11" idx="3"/>
          </p:cNvCxnSpPr>
          <p:nvPr/>
        </p:nvCxnSpPr>
        <p:spPr>
          <a:xfrm rot="5400000">
            <a:off x="4557723" y="4178025"/>
            <a:ext cx="1311218" cy="85438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DB6D748-04B5-9A7C-6C68-2837EE493052}"/>
              </a:ext>
            </a:extLst>
          </p:cNvPr>
          <p:cNvSpPr/>
          <p:nvPr/>
        </p:nvSpPr>
        <p:spPr>
          <a:xfrm>
            <a:off x="5355831" y="2290299"/>
            <a:ext cx="1944000" cy="19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Text Summarization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955DD-B27C-EF71-782C-8CEF1CE72F26}"/>
              </a:ext>
            </a:extLst>
          </p:cNvPr>
          <p:cNvSpPr txBox="1"/>
          <p:nvPr/>
        </p:nvSpPr>
        <p:spPr>
          <a:xfrm>
            <a:off x="1347019" y="191107"/>
            <a:ext cx="9674942" cy="39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Text Summarization Systems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67237-0DA0-3BCB-74EF-A8A8F171D612}"/>
              </a:ext>
            </a:extLst>
          </p:cNvPr>
          <p:cNvSpPr/>
          <p:nvPr/>
        </p:nvSpPr>
        <p:spPr>
          <a:xfrm>
            <a:off x="6076333" y="573802"/>
            <a:ext cx="113069" cy="6111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67F5CC-CB1C-F46A-DAEC-04254DD0B9DD}"/>
              </a:ext>
            </a:extLst>
          </p:cNvPr>
          <p:cNvSpPr/>
          <p:nvPr/>
        </p:nvSpPr>
        <p:spPr>
          <a:xfrm>
            <a:off x="3814913" y="108154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Input Size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3E57B-6ACD-A8C9-CCFE-32ECD31370AE}"/>
              </a:ext>
            </a:extLst>
          </p:cNvPr>
          <p:cNvSpPr/>
          <p:nvPr/>
        </p:nvSpPr>
        <p:spPr>
          <a:xfrm>
            <a:off x="3814913" y="2217171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Nature of Output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6242C2-6C8C-2D83-C30C-3825A56E3F74}"/>
              </a:ext>
            </a:extLst>
          </p:cNvPr>
          <p:cNvSpPr/>
          <p:nvPr/>
        </p:nvSpPr>
        <p:spPr>
          <a:xfrm>
            <a:off x="3814912" y="336262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Algorithm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8CD453-9A19-E257-6254-C05E86F6E23A}"/>
              </a:ext>
            </a:extLst>
          </p:cNvPr>
          <p:cNvSpPr/>
          <p:nvPr/>
        </p:nvSpPr>
        <p:spPr>
          <a:xfrm>
            <a:off x="3814912" y="4532351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Content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360367-3BE2-5C62-1BD8-9CD299017C2A}"/>
              </a:ext>
            </a:extLst>
          </p:cNvPr>
          <p:cNvSpPr/>
          <p:nvPr/>
        </p:nvSpPr>
        <p:spPr>
          <a:xfrm>
            <a:off x="3814914" y="5702075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Domain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EA04EC-67BB-17B5-B28A-535A91213B82}"/>
              </a:ext>
            </a:extLst>
          </p:cNvPr>
          <p:cNvSpPr/>
          <p:nvPr/>
        </p:nvSpPr>
        <p:spPr>
          <a:xfrm>
            <a:off x="1681315" y="93897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17268-4634-9647-881E-8943FF41F563}"/>
              </a:ext>
            </a:extLst>
          </p:cNvPr>
          <p:cNvSpPr/>
          <p:nvPr/>
        </p:nvSpPr>
        <p:spPr>
          <a:xfrm>
            <a:off x="1681314" y="1464382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Document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D6FE69-E058-FF26-73C0-D640D7D64F4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>
            <a:off x="3077497" y="1123643"/>
            <a:ext cx="737417" cy="26390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E0E2073-B813-0850-1B20-B5A28B777FFA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077495" y="1387547"/>
            <a:ext cx="737418" cy="2615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DC1F34-5C4B-99B1-1756-B0B5363AB096}"/>
              </a:ext>
            </a:extLst>
          </p:cNvPr>
          <p:cNvSpPr/>
          <p:nvPr/>
        </p:nvSpPr>
        <p:spPr>
          <a:xfrm>
            <a:off x="1676399" y="2074604"/>
            <a:ext cx="1396181" cy="369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4F2DE0-2BA7-3E2E-45BD-F6996FBCF1FC}"/>
              </a:ext>
            </a:extLst>
          </p:cNvPr>
          <p:cNvSpPr/>
          <p:nvPr/>
        </p:nvSpPr>
        <p:spPr>
          <a:xfrm>
            <a:off x="1676398" y="2600010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Query-Based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DA7E80D-7A5D-2EA2-F6A7-35600065A1BB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rot="10800000">
            <a:off x="3072581" y="2259271"/>
            <a:ext cx="742333" cy="2639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3F7BF-7905-890A-65D6-32928C2DA4EF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rot="10800000" flipV="1">
            <a:off x="3072579" y="2523171"/>
            <a:ext cx="742334" cy="261506"/>
          </a:xfrm>
          <a:prstGeom prst="bentConnector3">
            <a:avLst>
              <a:gd name="adj1" fmla="val 4867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F06CC7-DF22-7B4E-84A9-2C1C8051920C}"/>
              </a:ext>
            </a:extLst>
          </p:cNvPr>
          <p:cNvSpPr/>
          <p:nvPr/>
        </p:nvSpPr>
        <p:spPr>
          <a:xfrm>
            <a:off x="1700981" y="3220061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F9FD38-5479-ED73-4E39-7205F0993717}"/>
              </a:ext>
            </a:extLst>
          </p:cNvPr>
          <p:cNvSpPr/>
          <p:nvPr/>
        </p:nvSpPr>
        <p:spPr>
          <a:xfrm>
            <a:off x="1700980" y="3745467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B142CD8-904A-A0AB-BBAB-87C6F221E166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rot="10800000">
            <a:off x="3097162" y="3404729"/>
            <a:ext cx="717750" cy="2638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F732C4D-555A-A784-BA74-1CC5D2A0B67E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rot="10800000" flipV="1">
            <a:off x="3097162" y="3668626"/>
            <a:ext cx="717751" cy="26150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8BFD44-9002-93D8-6526-1E5DCFE2C078}"/>
              </a:ext>
            </a:extLst>
          </p:cNvPr>
          <p:cNvSpPr/>
          <p:nvPr/>
        </p:nvSpPr>
        <p:spPr>
          <a:xfrm>
            <a:off x="1676398" y="4379025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77F04-6A6F-F7A3-7F2D-E58120B536A9}"/>
              </a:ext>
            </a:extLst>
          </p:cNvPr>
          <p:cNvSpPr/>
          <p:nvPr/>
        </p:nvSpPr>
        <p:spPr>
          <a:xfrm>
            <a:off x="1676397" y="4904431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2A49349-F032-9C1B-22A9-69B1A23D6775}"/>
              </a:ext>
            </a:extLst>
          </p:cNvPr>
          <p:cNvCxnSpPr>
            <a:cxnSpLocks/>
            <a:stCxn id="10" idx="1"/>
            <a:endCxn id="35" idx="3"/>
          </p:cNvCxnSpPr>
          <p:nvPr/>
        </p:nvCxnSpPr>
        <p:spPr>
          <a:xfrm rot="10800000">
            <a:off x="3072580" y="4563693"/>
            <a:ext cx="742333" cy="2746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5BDAA80-A6F9-5110-513F-38954BC0F304}"/>
              </a:ext>
            </a:extLst>
          </p:cNvPr>
          <p:cNvCxnSpPr>
            <a:cxnSpLocks/>
            <a:stCxn id="10" idx="1"/>
            <a:endCxn id="36" idx="3"/>
          </p:cNvCxnSpPr>
          <p:nvPr/>
        </p:nvCxnSpPr>
        <p:spPr>
          <a:xfrm rot="10800000" flipV="1">
            <a:off x="3072578" y="4838350"/>
            <a:ext cx="742334" cy="2507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7FDC26-E30D-F045-CBAB-1D7BEBBEEF67}"/>
              </a:ext>
            </a:extLst>
          </p:cNvPr>
          <p:cNvSpPr/>
          <p:nvPr/>
        </p:nvSpPr>
        <p:spPr>
          <a:xfrm>
            <a:off x="1676397" y="5554878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91832D-F208-3E21-1B4C-B3187680FEDF}"/>
              </a:ext>
            </a:extLst>
          </p:cNvPr>
          <p:cNvSpPr/>
          <p:nvPr/>
        </p:nvSpPr>
        <p:spPr>
          <a:xfrm>
            <a:off x="1676396" y="6090116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580DAF-3A80-D1DB-BAAE-FBB1034C9563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 flipV="1">
            <a:off x="3072578" y="6008075"/>
            <a:ext cx="742337" cy="2667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28C1B1-3F27-801F-3E7F-5F0572AB80C0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rot="10800000">
            <a:off x="3072578" y="5739545"/>
            <a:ext cx="742336" cy="2685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7743AD5-BA7D-C66F-1877-2BD487A77406}"/>
              </a:ext>
            </a:extLst>
          </p:cNvPr>
          <p:cNvSpPr/>
          <p:nvPr/>
        </p:nvSpPr>
        <p:spPr>
          <a:xfrm>
            <a:off x="6961234" y="1452402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Summarization Approach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636A6A9-2475-C316-837F-87F202AF9D59}"/>
              </a:ext>
            </a:extLst>
          </p:cNvPr>
          <p:cNvSpPr/>
          <p:nvPr/>
        </p:nvSpPr>
        <p:spPr>
          <a:xfrm>
            <a:off x="6961234" y="3057820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Language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CD45CE8-1179-8CDD-175B-98174CEB3787}"/>
              </a:ext>
            </a:extLst>
          </p:cNvPr>
          <p:cNvSpPr/>
          <p:nvPr/>
        </p:nvSpPr>
        <p:spPr>
          <a:xfrm>
            <a:off x="6961234" y="4893997"/>
            <a:ext cx="1512000" cy="61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Summary Type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77839A7-6983-03A0-CAE7-B863BEE9B329}"/>
              </a:ext>
            </a:extLst>
          </p:cNvPr>
          <p:cNvSpPr/>
          <p:nvPr/>
        </p:nvSpPr>
        <p:spPr>
          <a:xfrm>
            <a:off x="9183324" y="1072308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58627E8-382C-0B10-19DF-E44C31F9170F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8473234" y="1256975"/>
            <a:ext cx="710090" cy="50142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2232A8-29C6-0CF6-3DCE-8239858B9350}"/>
              </a:ext>
            </a:extLst>
          </p:cNvPr>
          <p:cNvSpPr/>
          <p:nvPr/>
        </p:nvSpPr>
        <p:spPr>
          <a:xfrm>
            <a:off x="9183323" y="1568242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4D0ABA5-5ED8-6C02-36FB-FAA71EC16A90}"/>
              </a:ext>
            </a:extLst>
          </p:cNvPr>
          <p:cNvSpPr/>
          <p:nvPr/>
        </p:nvSpPr>
        <p:spPr>
          <a:xfrm>
            <a:off x="9183322" y="2064147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E2CF5B5-8A20-8EE9-E040-F127BF3837AF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 flipV="1">
            <a:off x="8473234" y="1752909"/>
            <a:ext cx="710089" cy="54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803496B-121D-1F0D-7BF7-E04250310446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>
            <a:off x="8473234" y="1758402"/>
            <a:ext cx="710088" cy="4904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143DA0-7B09-5446-5A3D-DFE3857864EE}"/>
              </a:ext>
            </a:extLst>
          </p:cNvPr>
          <p:cNvSpPr/>
          <p:nvPr/>
        </p:nvSpPr>
        <p:spPr>
          <a:xfrm>
            <a:off x="9202987" y="2687275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3C9127D-9294-91FD-AAF2-DD0720E28D13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 flipV="1">
            <a:off x="8473234" y="2871942"/>
            <a:ext cx="729753" cy="49187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0C69703-824D-9DB5-5D10-D7E3DD838787}"/>
              </a:ext>
            </a:extLst>
          </p:cNvPr>
          <p:cNvSpPr/>
          <p:nvPr/>
        </p:nvSpPr>
        <p:spPr>
          <a:xfrm>
            <a:off x="9202986" y="3173377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9953804-39E5-20CE-7AAB-73A30C2BC998}"/>
              </a:ext>
            </a:extLst>
          </p:cNvPr>
          <p:cNvSpPr/>
          <p:nvPr/>
        </p:nvSpPr>
        <p:spPr>
          <a:xfrm>
            <a:off x="9202985" y="3659450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DE3A4D0-5542-CD17-896A-61A2503955EE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473234" y="3358044"/>
            <a:ext cx="729752" cy="577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4A7E4BB-8157-34DC-2BA7-0D8717AFE328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>
            <a:off x="8473234" y="3363820"/>
            <a:ext cx="729751" cy="4802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517822-0A8A-172E-27B2-941849729ECC}"/>
              </a:ext>
            </a:extLst>
          </p:cNvPr>
          <p:cNvSpPr/>
          <p:nvPr/>
        </p:nvSpPr>
        <p:spPr>
          <a:xfrm>
            <a:off x="9202987" y="4290902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Headline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387D70F-A1A9-053E-8B26-A4073EB03541}"/>
              </a:ext>
            </a:extLst>
          </p:cNvPr>
          <p:cNvSpPr/>
          <p:nvPr/>
        </p:nvSpPr>
        <p:spPr>
          <a:xfrm>
            <a:off x="9202986" y="4777004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EBB24-8658-CA0E-B08E-30A9ED3EDA8F}"/>
              </a:ext>
            </a:extLst>
          </p:cNvPr>
          <p:cNvSpPr/>
          <p:nvPr/>
        </p:nvSpPr>
        <p:spPr>
          <a:xfrm>
            <a:off x="9202985" y="5263077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81118EA-4E77-450E-80F6-FEA6F61EAD99}"/>
              </a:ext>
            </a:extLst>
          </p:cNvPr>
          <p:cNvSpPr/>
          <p:nvPr/>
        </p:nvSpPr>
        <p:spPr>
          <a:xfrm>
            <a:off x="9183322" y="5739544"/>
            <a:ext cx="1396181" cy="36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Summary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1BA3E43-AEF6-EC37-52E2-EACBA162E67E}"/>
              </a:ext>
            </a:extLst>
          </p:cNvPr>
          <p:cNvCxnSpPr>
            <a:cxnSpLocks/>
            <a:stCxn id="63" idx="3"/>
            <a:endCxn id="86" idx="1"/>
          </p:cNvCxnSpPr>
          <p:nvPr/>
        </p:nvCxnSpPr>
        <p:spPr>
          <a:xfrm flipV="1">
            <a:off x="8473234" y="4475569"/>
            <a:ext cx="729753" cy="7244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7B0BB6B-C4E0-C8EF-7642-D695023BF240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 flipV="1">
            <a:off x="8473234" y="4961671"/>
            <a:ext cx="729752" cy="2383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E71BFF-B4E1-31A2-9616-D1847F81E2DE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8473234" y="5199997"/>
            <a:ext cx="729751" cy="2477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45DA21A-7D7A-0F45-5BC6-6F43006BDB88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>
            <a:off x="8473234" y="5199997"/>
            <a:ext cx="710088" cy="724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C0A46B-9972-EE42-646B-FC9C1489753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326913" y="1387547"/>
            <a:ext cx="7374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66DA01-E171-7722-4A31-F6CC1C3191B5}"/>
              </a:ext>
            </a:extLst>
          </p:cNvPr>
          <p:cNvCxnSpPr/>
          <p:nvPr/>
        </p:nvCxnSpPr>
        <p:spPr>
          <a:xfrm flipH="1">
            <a:off x="5319249" y="2507223"/>
            <a:ext cx="757084" cy="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4B8D45-FF09-8764-FDC5-16CA151FC06F}"/>
              </a:ext>
            </a:extLst>
          </p:cNvPr>
          <p:cNvCxnSpPr/>
          <p:nvPr/>
        </p:nvCxnSpPr>
        <p:spPr>
          <a:xfrm flipH="1">
            <a:off x="5329077" y="3671717"/>
            <a:ext cx="757084" cy="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C855D8-A47C-FEB0-734E-B26103AD2B09}"/>
              </a:ext>
            </a:extLst>
          </p:cNvPr>
          <p:cNvCxnSpPr/>
          <p:nvPr/>
        </p:nvCxnSpPr>
        <p:spPr>
          <a:xfrm flipH="1">
            <a:off x="5329077" y="4837282"/>
            <a:ext cx="757084" cy="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561B12-2C40-8095-BE8B-88BD2A5EBC80}"/>
              </a:ext>
            </a:extLst>
          </p:cNvPr>
          <p:cNvCxnSpPr/>
          <p:nvPr/>
        </p:nvCxnSpPr>
        <p:spPr>
          <a:xfrm flipH="1">
            <a:off x="5343828" y="6027502"/>
            <a:ext cx="757084" cy="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AF02DE-E00B-E4B1-EEED-F74FC6B05AC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189402" y="1758402"/>
            <a:ext cx="771832" cy="107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1D7C58F-4FDA-F784-A7ED-06AA606F8183}"/>
              </a:ext>
            </a:extLst>
          </p:cNvPr>
          <p:cNvCxnSpPr>
            <a:cxnSpLocks/>
          </p:cNvCxnSpPr>
          <p:nvPr/>
        </p:nvCxnSpPr>
        <p:spPr>
          <a:xfrm>
            <a:off x="6189402" y="3363820"/>
            <a:ext cx="771832" cy="573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958DE2-6D91-1479-CF44-EEE913C64475}"/>
              </a:ext>
            </a:extLst>
          </p:cNvPr>
          <p:cNvCxnSpPr>
            <a:cxnSpLocks/>
          </p:cNvCxnSpPr>
          <p:nvPr/>
        </p:nvCxnSpPr>
        <p:spPr>
          <a:xfrm flipV="1">
            <a:off x="6213984" y="5212104"/>
            <a:ext cx="766915" cy="133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4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534</Words>
  <Application>Microsoft Office PowerPoint</Application>
  <PresentationFormat>Widescreen</PresentationFormat>
  <Paragraphs>225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Nanjundappa</dc:creator>
  <cp:lastModifiedBy>Harish Nanjundappa</cp:lastModifiedBy>
  <cp:revision>256</cp:revision>
  <dcterms:created xsi:type="dcterms:W3CDTF">2024-03-08T10:12:30Z</dcterms:created>
  <dcterms:modified xsi:type="dcterms:W3CDTF">2024-05-26T11:46:27Z</dcterms:modified>
</cp:coreProperties>
</file>