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68" y="6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90831" y="1210964"/>
            <a:ext cx="7809471" cy="2331308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90832" y="4825879"/>
            <a:ext cx="7809470" cy="685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+mj-lt"/>
                <a:ea typeface="+mj-lt"/>
                <a:cs typeface="+mj-lt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3980" y="999964"/>
            <a:ext cx="8404031" cy="2740016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/>
          </a:p>
        </p:txBody>
      </p:sp>
      <p:sp>
        <p:nvSpPr>
          <p:cNvPr id="33" name="Rectangle 32"/>
          <p:cNvSpPr/>
          <p:nvPr/>
        </p:nvSpPr>
        <p:spPr>
          <a:xfrm>
            <a:off x="393979" y="4721103"/>
            <a:ext cx="8404031" cy="895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/>
          </a:p>
        </p:txBody>
      </p:sp>
      <p:sp>
        <p:nvSpPr>
          <p:cNvPr id="22" name="Rectangle 21"/>
          <p:cNvSpPr/>
          <p:nvPr/>
        </p:nvSpPr>
        <p:spPr>
          <a:xfrm>
            <a:off x="393980" y="999963"/>
            <a:ext cx="228600" cy="274001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393980" y="4721103"/>
            <a:ext cx="228600" cy="895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265049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00215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0" y="790833"/>
            <a:ext cx="9144000" cy="576648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1634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757160"/>
            <a:ext cx="9144000" cy="579690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Straight Connector 27"/>
          <p:cNvSpPr>
            <a:spLocks noChangeShapeType="1"/>
          </p:cNvSpPr>
          <p:nvPr userDrawn="1"/>
        </p:nvSpPr>
        <p:spPr bwMode="auto">
          <a:xfrm flipV="1">
            <a:off x="0" y="6554061"/>
            <a:ext cx="9144000" cy="1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lang="en-US" sz="135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0" y="695040"/>
            <a:ext cx="91440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lang="en-US" sz="1350"/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48398" y="6651449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4766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00" r:id="rId2"/>
  </p:sldLayoutIdLst>
  <p:txStyles>
    <p:titleStyle>
      <a:lvl1pPr algn="ctr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50"/>
        </a:spcBef>
        <a:buClr>
          <a:schemeClr val="accent1"/>
        </a:buClr>
        <a:buSzPct val="76000"/>
        <a:buFont typeface="Wingdings 3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205740" algn="l" rtl="0" eaLnBrk="1" latinLnBrk="0" hangingPunct="1">
        <a:spcBef>
          <a:spcPts val="375"/>
        </a:spcBef>
        <a:buClr>
          <a:schemeClr val="accent2"/>
        </a:buClr>
        <a:buSzPct val="76000"/>
        <a:buFont typeface="Wingdings 3"/>
        <a:buChar char=""/>
        <a:defRPr sz="2100" kern="1200">
          <a:solidFill>
            <a:schemeClr val="tx2"/>
          </a:solidFill>
          <a:latin typeface="+mn-lt"/>
          <a:ea typeface="+mn-ea"/>
          <a:cs typeface="+mn-cs"/>
        </a:defRPr>
      </a:lvl2pPr>
      <a:lvl3pPr marL="617220" indent="-171450" algn="l" rtl="0" eaLnBrk="1" latinLnBrk="0" hangingPunct="1">
        <a:spcBef>
          <a:spcPts val="375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17145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ts val="225"/>
        </a:spcBef>
        <a:buClr>
          <a:schemeClr val="accent2"/>
        </a:buClr>
        <a:buSzPct val="70000"/>
        <a:buFont typeface="Wingdings"/>
        <a:buChar char="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Main Title:</a:t>
            </a:r>
            <a:br>
              <a:rPr lang="en-US" dirty="0"/>
            </a:br>
            <a:r>
              <a:rPr lang="en-US" dirty="0"/>
              <a:t>Sub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Week/Session/Date/Author</a:t>
            </a:r>
          </a:p>
        </p:txBody>
      </p:sp>
    </p:spTree>
    <p:extLst>
      <p:ext uri="{BB962C8B-B14F-4D97-AF65-F5344CB8AC3E}">
        <p14:creationId xmlns:p14="http://schemas.microsoft.com/office/powerpoint/2010/main" val="60288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Point 1.</a:t>
            </a:r>
          </a:p>
          <a:p>
            <a:r>
              <a:rPr lang="en-US" dirty="0"/>
              <a:t>Point 2.</a:t>
            </a:r>
          </a:p>
          <a:p>
            <a:r>
              <a:rPr lang="en-US" dirty="0"/>
              <a:t>Point 3.</a:t>
            </a:r>
          </a:p>
        </p:txBody>
      </p:sp>
    </p:spTree>
    <p:extLst>
      <p:ext uri="{BB962C8B-B14F-4D97-AF65-F5344CB8AC3E}">
        <p14:creationId xmlns:p14="http://schemas.microsoft.com/office/powerpoint/2010/main" val="288424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aching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ching Theme" id="{2EE67D6B-5FCB-4331-AB19-3EA69CD17265}" vid="{EDA54806-9558-4756-8BE6-ACC9D00A9A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theme-1</Template>
  <TotalTime>0</TotalTime>
  <Words>21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Bookman Old Style</vt:lpstr>
      <vt:lpstr>Gill Sans MT</vt:lpstr>
      <vt:lpstr>Wingdings</vt:lpstr>
      <vt:lpstr>Wingdings 3</vt:lpstr>
      <vt:lpstr>Teaching Theme</vt:lpstr>
      <vt:lpstr>Main Title: Sub Title</vt:lpstr>
      <vt:lpstr>Slide Title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2019-08-15T17:36:56Z</dcterms:created>
  <dcterms:modified xsi:type="dcterms:W3CDTF">2019-12-03T04:22:01Z</dcterms:modified>
</cp:coreProperties>
</file>