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CDC6-34B4-4C74-B192-80DB8FE5D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74A00-7355-41C5-AA03-0A529095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3E6F-AD4A-459F-BF76-3BE20901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D7CB-0906-4F11-A2B6-3BD1B14C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4B0E-3524-44A5-8DF1-A2F5755B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EC30-922F-4D58-B280-ADFFAC88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6B1A3-D6AB-417B-93E5-B013FD98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E05B1-FB82-429A-B22A-E59920C8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9F70-C5CD-4C31-A0DB-BE79D182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57FD-6D16-4A27-AE13-4E352ADE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787E2-4B96-4959-AD0C-572E16880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DCC4B-C8D3-48C0-BB5C-25C746EBB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F1DC-224A-4155-8C65-8AD06CB8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DEA8-3F9F-42E5-BEB5-FCD76343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6C94-3C4C-450B-AABE-E6AB48A7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9791-45C4-4511-8240-9298BBF5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E245-C690-49DB-942F-8279747D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4B7B-81A6-407D-9DEE-12FF4B83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104DD-D415-422A-810B-3D13E552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B87C-9C6C-4441-A78B-56381658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F571-1EAC-4928-85D9-2D4E648E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FCE7-EA52-4FAE-B0BF-E73973EC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3D693-D19F-4DA5-AD92-0664C884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E7F9-8C70-484A-89AF-89F91473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30B4-FFDB-4FD0-93E6-6F5E7450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A4D4-AD41-4B49-B392-B718CCD3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6000-8644-48A3-AF73-FA1F60F1E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D3B18-4E0D-40CA-8EA7-AE03F1918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8B572-D337-4D8C-B789-9DC21CAF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E3F24-E595-4C11-AA71-4E4B0B4C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90F6-EA1B-417A-9600-86E6BE73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A339-00D0-4BEF-BFF1-CCD71D73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A8EEA-34EC-49A7-B4E9-593A79D7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24F69-E408-4DF1-BF1E-6D83940A9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53A75-357A-4701-B1C5-4CC9C37CF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37F7A-A1FA-4A6A-9249-ED1DBD5A1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9DFBD-7000-4C96-AB01-9FBD7CA4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C930D-FFC1-4FC5-9C86-15707BEA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02DF7-8505-4D2C-A550-C4403152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6A8B-EE0F-4876-A7A9-177BE6CB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7EF36-B086-4974-8CED-63360411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A4393-37D5-468B-92D1-41A43288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24728-9EAF-4D00-92B4-A5347223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08ECB-43FF-49C0-8221-0282CBB0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76D12-896D-43E9-B6A9-D002DF1F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0B43-C00F-4001-9979-3BD83D35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6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E242-C99C-4772-B209-D62ED4EE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48F1-321E-4793-84BB-ECDB94516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39538-52F4-465E-9D29-5FB180D1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D9B7D-052D-4E3F-BAEC-4C314754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8DCD4-9311-4378-ADD4-8EC576C9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1DD4-A68B-4322-9713-6A562EAB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4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000-872C-4692-92D5-D3E8844F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ECE67-6F49-4B26-A5B5-9A2533B54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DB44A-C2C4-4F49-AC10-5DDA769D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8B6D5-7EFA-4B16-AA71-7D6D73C2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EA6CD-27B1-412B-AD6A-7C2CDDFC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A0304-9A3D-4264-8F1E-A02338F5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064B5-A99F-46E9-877C-4E3F3C51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948C-ED09-4922-B7B7-FD3CF37F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0659-BD65-452F-A8BE-3AE638FA6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5530-87DA-4EEB-BDED-6C17D25CA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DE58-23EB-4D22-813F-4A9091E5A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E2E7-C830-4F21-80E6-CD4580F0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Digitization of Tamil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13B81-4F29-4991-B618-A4901A172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Peratchi Hariharasudhan Kannan U6366102</a:t>
            </a:r>
          </a:p>
          <a:p>
            <a:pPr algn="r"/>
            <a:r>
              <a:rPr lang="en-US" dirty="0"/>
              <a:t>Vinayak Ravi U6561524</a:t>
            </a:r>
          </a:p>
        </p:txBody>
      </p:sp>
    </p:spTree>
    <p:extLst>
      <p:ext uri="{BB962C8B-B14F-4D97-AF65-F5344CB8AC3E}">
        <p14:creationId xmlns:p14="http://schemas.microsoft.com/office/powerpoint/2010/main" val="190751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5403-55CC-4CE6-8961-9852940C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E8C48-735B-4AD3-B203-24EE35085878}"/>
              </a:ext>
            </a:extLst>
          </p:cNvPr>
          <p:cNvSpPr txBox="1"/>
          <p:nvPr/>
        </p:nvSpPr>
        <p:spPr>
          <a:xfrm>
            <a:off x="1003177" y="1690688"/>
            <a:ext cx="8870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techniques to do OCR/ pattern recognition for English and numerals are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Available techniques are predominantly SVM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better classify the text</a:t>
            </a:r>
          </a:p>
        </p:txBody>
      </p:sp>
    </p:spTree>
    <p:extLst>
      <p:ext uri="{BB962C8B-B14F-4D97-AF65-F5344CB8AC3E}">
        <p14:creationId xmlns:p14="http://schemas.microsoft.com/office/powerpoint/2010/main" val="257516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609-6F27-4B86-8363-43EDBA2B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67ED-A182-4EAC-A797-54E7FE38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50683 images with 155 classes</a:t>
            </a:r>
          </a:p>
          <a:p>
            <a:r>
              <a:rPr lang="en-US" dirty="0"/>
              <a:t>Varied in sizes</a:t>
            </a:r>
          </a:p>
          <a:p>
            <a:r>
              <a:rPr lang="en-US" dirty="0"/>
              <a:t>Dimensions reduced uniformly to 32x32x1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1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2BA7-2289-4A6D-B09F-06962365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combinations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C22A0-821C-4F0C-BBEC-E8CF5F1A1798}"/>
              </a:ext>
            </a:extLst>
          </p:cNvPr>
          <p:cNvSpPr txBox="1"/>
          <p:nvPr/>
        </p:nvSpPr>
        <p:spPr>
          <a:xfrm>
            <a:off x="838200" y="1690688"/>
            <a:ext cx="35644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0.01 (default)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Minibatch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128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416921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36AA-FDDC-486E-A895-A0BEF742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B2E08-AE64-4717-ADFD-F0D26F8EC6EC}"/>
              </a:ext>
            </a:extLst>
          </p:cNvPr>
          <p:cNvSpPr txBox="1"/>
          <p:nvPr/>
        </p:nvSpPr>
        <p:spPr>
          <a:xfrm>
            <a:off x="900344" y="1321356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CD900340-EED2-4443-A7DE-2F623912E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39" y="1954771"/>
            <a:ext cx="3787222" cy="4528112"/>
          </a:xfrm>
          <a:prstGeom prst="rect">
            <a:avLst/>
          </a:pr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2AAB733D-D9FD-4FF7-8B88-3DC54647E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802" y="1964763"/>
            <a:ext cx="2718062" cy="22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9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D8CC-3E77-4F12-B1CA-6A1E5235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B53D-E116-4AEE-9CD6-2242C14C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E1A81-5193-49B9-A579-07E3BA2CB083}"/>
              </a:ext>
            </a:extLst>
          </p:cNvPr>
          <p:cNvSpPr/>
          <p:nvPr/>
        </p:nvSpPr>
        <p:spPr>
          <a:xfrm>
            <a:off x="1296140" y="2268244"/>
            <a:ext cx="2290439" cy="967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Pre-processing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Image Scaling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EB5CAA-5D2D-41FD-9D87-FA0D155C70A9}"/>
              </a:ext>
            </a:extLst>
          </p:cNvPr>
          <p:cNvCxnSpPr>
            <a:cxnSpLocks/>
          </p:cNvCxnSpPr>
          <p:nvPr/>
        </p:nvCxnSpPr>
        <p:spPr>
          <a:xfrm>
            <a:off x="3586579" y="2752077"/>
            <a:ext cx="46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C606D-E316-4E34-B29A-47EA8663B24B}"/>
              </a:ext>
            </a:extLst>
          </p:cNvPr>
          <p:cNvSpPr/>
          <p:nvPr/>
        </p:nvSpPr>
        <p:spPr>
          <a:xfrm>
            <a:off x="4048217" y="2268244"/>
            <a:ext cx="2290439" cy="967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Input 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1467F-4D49-4E3B-B880-3D3480E7923F}"/>
              </a:ext>
            </a:extLst>
          </p:cNvPr>
          <p:cNvSpPr/>
          <p:nvPr/>
        </p:nvSpPr>
        <p:spPr>
          <a:xfrm>
            <a:off x="6786606" y="2203866"/>
            <a:ext cx="2100959" cy="1096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ROI – Feature extraction and matching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A35995-9F0B-44FB-8302-C1649EA33E32}"/>
              </a:ext>
            </a:extLst>
          </p:cNvPr>
          <p:cNvCxnSpPr>
            <a:cxnSpLocks/>
          </p:cNvCxnSpPr>
          <p:nvPr/>
        </p:nvCxnSpPr>
        <p:spPr>
          <a:xfrm>
            <a:off x="6338656" y="2762434"/>
            <a:ext cx="46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A852F52-8138-4C44-A80C-5650931B27E8}"/>
              </a:ext>
            </a:extLst>
          </p:cNvPr>
          <p:cNvSpPr/>
          <p:nvPr/>
        </p:nvSpPr>
        <p:spPr>
          <a:xfrm>
            <a:off x="9301022" y="2260845"/>
            <a:ext cx="2052778" cy="967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Decision Making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Class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1753D-FA51-485E-A167-5500B1BEE5A4}"/>
              </a:ext>
            </a:extLst>
          </p:cNvPr>
          <p:cNvCxnSpPr>
            <a:cxnSpLocks/>
          </p:cNvCxnSpPr>
          <p:nvPr/>
        </p:nvCxnSpPr>
        <p:spPr>
          <a:xfrm>
            <a:off x="8839384" y="2762434"/>
            <a:ext cx="46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9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D8CC-3E77-4F12-B1CA-6A1E5235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 faced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B53D-E116-4AEE-9CD6-2242C14C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right data (Insufficient data/ Data Augmentation)</a:t>
            </a:r>
          </a:p>
          <a:p>
            <a:r>
              <a:rPr lang="en-US" dirty="0"/>
              <a:t>Finding the right activation function (tanh/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Parameter selection (Learning rate/ Optimizer)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60E0-AE5C-4C70-B7CF-537ABB9D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recommendations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3E28-7464-4D1C-8974-4297A3BF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more data</a:t>
            </a:r>
          </a:p>
        </p:txBody>
      </p:sp>
    </p:spTree>
    <p:extLst>
      <p:ext uri="{BB962C8B-B14F-4D97-AF65-F5344CB8AC3E}">
        <p14:creationId xmlns:p14="http://schemas.microsoft.com/office/powerpoint/2010/main" val="126977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136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Digitization of Tamil Text</vt:lpstr>
      <vt:lpstr>Necessity </vt:lpstr>
      <vt:lpstr>Data collection </vt:lpstr>
      <vt:lpstr>Parameter combinations</vt:lpstr>
      <vt:lpstr>Our approach</vt:lpstr>
      <vt:lpstr>Flow chart </vt:lpstr>
      <vt:lpstr>Troubles faced </vt:lpstr>
      <vt:lpstr>Future recommendations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Digitization of Tamil Text</dc:title>
  <dc:creator>Harish Kp</dc:creator>
  <cp:lastModifiedBy>Harish Kp</cp:lastModifiedBy>
  <cp:revision>18</cp:revision>
  <dcterms:created xsi:type="dcterms:W3CDTF">2019-06-09T23:41:03Z</dcterms:created>
  <dcterms:modified xsi:type="dcterms:W3CDTF">2019-06-10T11:14:13Z</dcterms:modified>
</cp:coreProperties>
</file>