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1" r:id="rId1"/>
  </p:sldMasterIdLst>
  <p:notesMasterIdLst>
    <p:notesMasterId r:id="rId2"/>
  </p:notesMasterIdLst>
  <p:handoutMasterIdLst>
    <p:handoutMasterId r:id="rId3"/>
  </p:handoutMasterIdLst>
  <p:sldIdLst>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type="screen16x9" cy="6858000" cx="12192000"/>
  <p:notesSz cx="6858000" cy="9144000"/>
  <p:embeddedFontLst>
    <p:embeddedFont>
      <p:font typeface="SimSun" panose="02010600030101010101" pitchFamily="2" charset="-122"/>
      <p:regular r:id="rId22"/>
    </p:embeddedFont>
    <p:embeddedFont>
      <p:font typeface="Poppins" panose="00000500000000000000" charset="0"/>
      <p:regular r:id="rId23"/>
      <p:bold r:id="rId24"/>
      <p:italic r:id="rId25"/>
      <p:boldItalic r:id="rId26"/>
    </p:embeddedFont>
    <p:embeddedFont>
      <p:font typeface="Calibri" panose="020F0502020204030204" charset="0"/>
      <p:regular r:id="rId27"/>
      <p:bold r:id="rId28"/>
      <p:italic r:id="rId29"/>
      <p:boldItalic r:id="rId3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86159" initials="8" lastIdx="1"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FF8A5F"/>
    <a:srgbClr val="E96539"/>
    <a:srgbClr val="FCE5DB"/>
    <a:srgbClr val="FBDDC8"/>
    <a:srgbClr val="FEF1F7"/>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napToGrid="0">
      <p:cViewPr varScale="1">
        <p:scale>
          <a:sx n="53" d="100"/>
          <a:sy n="53" d="100"/>
        </p:scale>
        <p:origin x="180" y="5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 Id="rId26" Type="http://schemas.openxmlformats.org/officeDocument/2006/relationships/font" Target="fonts/font5.fntdata"/><Relationship Id="rId27" Type="http://schemas.openxmlformats.org/officeDocument/2006/relationships/font" Target="fonts/font6.fntdata"/><Relationship Id="rId28" Type="http://schemas.openxmlformats.org/officeDocument/2006/relationships/font" Target="fonts/font7.fntdata"/><Relationship Id="rId29" Type="http://schemas.openxmlformats.org/officeDocument/2006/relationships/font" Target="fonts/font8.fntdata"/><Relationship Id="rId30" Type="http://schemas.openxmlformats.org/officeDocument/2006/relationships/font" Target="fonts/font9.fntdata"/><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commentAuthors" Target="commentAuthors.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69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ea typeface="Poppins" panose="00000500000000000000" charset="0"/>
              <a:cs typeface="Poppins" panose="00000500000000000000" charset="0"/>
            </a:endParaRPr>
          </a:p>
        </p:txBody>
      </p:sp>
      <p:sp>
        <p:nvSpPr>
          <p:cNvPr id="104869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
        <p:nvSpPr>
          <p:cNvPr id="1048696"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ea typeface="Poppins" panose="00000500000000000000" charset="0"/>
              <a:cs typeface="Poppins" panose="00000500000000000000" charset="0"/>
            </a:endParaRPr>
          </a:p>
        </p:txBody>
      </p:sp>
      <p:sp>
        <p:nvSpPr>
          <p:cNvPr id="1048697"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Poppins" panose="00000500000000000000" charset="0"/>
                <a:cs typeface="Poppins" panose="00000500000000000000" charset="0"/>
              </a:defRPr>
            </a:lvl1pPr>
          </a:lstStyle>
          <a:p>
            <a:endParaRPr lang="en-US"/>
          </a:p>
        </p:txBody>
      </p:sp>
      <p:sp>
        <p:nvSpPr>
          <p:cNvPr id="104868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Poppins" panose="00000500000000000000" charset="0"/>
                <a:cs typeface="Poppins" panose="00000500000000000000" charset="0"/>
              </a:defRPr>
            </a:lvl1pPr>
          </a:lstStyle>
          <a:p>
            <a:fld id="{3EFD42F7-718C-4B98-AAEC-167E6DDD60A7}" type="datetimeFigureOut">
              <a:rPr lang="en-US" smtClean="0"/>
            </a:fld>
            <a:endParaRPr lang="en-US"/>
          </a:p>
        </p:txBody>
      </p:sp>
      <p:sp>
        <p:nvSpPr>
          <p:cNvPr id="104869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Poppins" panose="00000500000000000000" charset="0"/>
                <a:cs typeface="Poppins" panose="00000500000000000000" charset="0"/>
              </a:defRPr>
            </a:lvl1pPr>
          </a:lstStyle>
          <a:p>
            <a:endParaRPr lang="en-US"/>
          </a:p>
        </p:txBody>
      </p:sp>
      <p:sp>
        <p:nvSpPr>
          <p:cNvPr id="104869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Poppins" panose="00000500000000000000" charset="0"/>
                <a:cs typeface="Poppins" panose="00000500000000000000" charset="0"/>
              </a:defRPr>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Poppins" panose="00000500000000000000" charset="0"/>
        <a:cs typeface="Poppins" panose="00000500000000000000" charset="0"/>
      </a:defRPr>
    </a:lvl1pPr>
    <a:lvl2pPr algn="l" defTabSz="914400" eaLnBrk="1" hangingPunct="1" latinLnBrk="0" marL="457200" rtl="0">
      <a:defRPr sz="1200" kern="1200">
        <a:solidFill>
          <a:schemeClr val="tx1"/>
        </a:solidFill>
        <a:latin typeface="+mn-lt"/>
        <a:ea typeface="Poppins" panose="00000500000000000000" charset="0"/>
        <a:cs typeface="Poppins" panose="00000500000000000000" charset="0"/>
      </a:defRPr>
    </a:lvl2pPr>
    <a:lvl3pPr algn="l" defTabSz="914400" eaLnBrk="1" hangingPunct="1" latinLnBrk="0" marL="914400" rtl="0">
      <a:defRPr sz="1200" kern="1200">
        <a:solidFill>
          <a:schemeClr val="tx1"/>
        </a:solidFill>
        <a:latin typeface="+mn-lt"/>
        <a:ea typeface="Poppins" panose="00000500000000000000" charset="0"/>
        <a:cs typeface="Poppins" panose="00000500000000000000" charset="0"/>
      </a:defRPr>
    </a:lvl3pPr>
    <a:lvl4pPr algn="l" defTabSz="914400" eaLnBrk="1" hangingPunct="1" latinLnBrk="0" marL="1371600" rtl="0">
      <a:defRPr sz="1200" kern="1200">
        <a:solidFill>
          <a:schemeClr val="tx1"/>
        </a:solidFill>
        <a:latin typeface="+mn-lt"/>
        <a:ea typeface="Poppins" panose="00000500000000000000" charset="0"/>
        <a:cs typeface="Poppins" panose="00000500000000000000" charset="0"/>
      </a:defRPr>
    </a:lvl4pPr>
    <a:lvl5pPr algn="l" defTabSz="914400" eaLnBrk="1" hangingPunct="1" latinLnBrk="0" marL="1828800" rtl="0">
      <a:defRPr sz="1200" kern="1200">
        <a:solidFill>
          <a:schemeClr val="tx1"/>
        </a:solidFill>
        <a:latin typeface="+mn-lt"/>
        <a:ea typeface="Poppins" panose="00000500000000000000" charset="0"/>
        <a:cs typeface="Poppins" panose="00000500000000000000"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33"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1048634" name="Subtitle 2"/>
          <p:cNvSpPr>
            <a:spLocks noGrp="1"/>
          </p:cNvSpPr>
          <p:nvPr>
            <p:ph type="subTitle" idx="1"/>
          </p:nvPr>
        </p:nvSpPr>
        <p:spPr>
          <a:xfrm>
            <a:off x="1524000" y="3602038"/>
            <a:ext cx="9144000" cy="1655762"/>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smtClean="0"/>
              <a:t>Click to edit Master subtitle style</a:t>
            </a:r>
            <a:endParaRPr lang="en-US"/>
          </a:p>
        </p:txBody>
      </p:sp>
      <p:sp>
        <p:nvSpPr>
          <p:cNvPr id="104863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3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3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60EB2F9E-C9E0-4EA3-A9E2-0DF5F691060E}"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58" name="Title 1"/>
          <p:cNvSpPr>
            <a:spLocks noGrp="1"/>
          </p:cNvSpPr>
          <p:nvPr>
            <p:ph type="title"/>
          </p:nvPr>
        </p:nvSpPr>
        <p:spPr/>
        <p:txBody>
          <a:bodyPr/>
          <a:p>
            <a:r>
              <a:rPr lang="en-US" smtClean="0"/>
              <a:t>Click to edit Master title style</a:t>
            </a:r>
            <a:endParaRPr lang="en-US"/>
          </a:p>
        </p:txBody>
      </p:sp>
      <p:sp>
        <p:nvSpPr>
          <p:cNvPr id="104865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6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6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42" name="Vertical Title 1"/>
          <p:cNvSpPr>
            <a:spLocks noGrp="1"/>
          </p:cNvSpPr>
          <p:nvPr>
            <p:ph type="title" orient="vert"/>
          </p:nvPr>
        </p:nvSpPr>
        <p:spPr>
          <a:xfrm>
            <a:off x="8839200" y="274638"/>
            <a:ext cx="2743200" cy="5851525"/>
          </a:xfrm>
        </p:spPr>
        <p:txBody>
          <a:bodyPr vert="eaVert"/>
          <a:p>
            <a:r>
              <a:rPr lang="en-US" smtClean="0"/>
              <a:t>Click to edit Master title style</a:t>
            </a:r>
            <a:endParaRPr lang="en-US"/>
          </a:p>
        </p:txBody>
      </p:sp>
      <p:sp>
        <p:nvSpPr>
          <p:cNvPr id="1048643" name="Vertical Text Placeholder 2"/>
          <p:cNvSpPr>
            <a:spLocks noGrp="1"/>
          </p:cNvSpPr>
          <p:nvPr>
            <p:ph type="body" orient="vert" idx="1"/>
          </p:nvPr>
        </p:nvSpPr>
        <p:spPr>
          <a:xfrm>
            <a:off x="609600" y="274638"/>
            <a:ext cx="8070573"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4"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45"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46"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5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5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63"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1048664" name="Text Placeholder 2"/>
          <p:cNvSpPr>
            <a:spLocks noGrp="1"/>
          </p:cNvSpPr>
          <p:nvPr>
            <p:ph type="body" idx="1"/>
          </p:nvPr>
        </p:nvSpPr>
        <p:spPr>
          <a:xfrm>
            <a:off x="831851" y="4589463"/>
            <a:ext cx="105156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smtClean="0"/>
              <a:t>Click to edit Master text styles</a:t>
            </a:r>
            <a:endParaRPr lang="en-US" smtClean="0"/>
          </a:p>
        </p:txBody>
      </p:sp>
      <p:sp>
        <p:nvSpPr>
          <p:cNvPr id="104866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6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6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sz="half" idx="1"/>
          </p:nvPr>
        </p:nvSpPr>
        <p:spPr>
          <a:xfrm>
            <a:off x="609600" y="1600200"/>
            <a:ext cx="5376672" cy="4525963"/>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0" name="Content Placeholder 3"/>
          <p:cNvSpPr>
            <a:spLocks noGrp="1"/>
          </p:cNvSpPr>
          <p:nvPr>
            <p:ph sz="half" idx="2"/>
          </p:nvPr>
        </p:nvSpPr>
        <p:spPr>
          <a:xfrm>
            <a:off x="6205728" y="1600200"/>
            <a:ext cx="5376672" cy="4525963"/>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4"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75" name="Text Placeholder 2"/>
          <p:cNvSpPr>
            <a:spLocks noGrp="1"/>
          </p:cNvSpPr>
          <p:nvPr>
            <p:ph type="body" idx="1"/>
          </p:nvPr>
        </p:nvSpPr>
        <p:spPr>
          <a:xfrm>
            <a:off x="839788" y="1681163"/>
            <a:ext cx="5157787"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Click to edit Master text styles</a:t>
            </a:r>
            <a:endParaRPr lang="en-US" smtClean="0"/>
          </a:p>
        </p:txBody>
      </p:sp>
      <p:sp>
        <p:nvSpPr>
          <p:cNvPr id="1048676" name="Content Placeholder 3"/>
          <p:cNvSpPr>
            <a:spLocks noGrp="1"/>
          </p:cNvSpPr>
          <p:nvPr>
            <p:ph sz="half" idx="2"/>
          </p:nvPr>
        </p:nvSpPr>
        <p:spPr>
          <a:xfrm>
            <a:off x="839788" y="2505075"/>
            <a:ext cx="515778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7" name="Text Placeholder 4"/>
          <p:cNvSpPr>
            <a:spLocks noGrp="1"/>
          </p:cNvSpPr>
          <p:nvPr>
            <p:ph type="body" sz="quarter" idx="3"/>
          </p:nvPr>
        </p:nvSpPr>
        <p:spPr>
          <a:xfrm>
            <a:off x="6172200" y="1681163"/>
            <a:ext cx="5183188"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Click to edit Master text styles</a:t>
            </a:r>
            <a:endParaRPr lang="en-US" smtClean="0"/>
          </a:p>
        </p:txBody>
      </p:sp>
      <p:sp>
        <p:nvSpPr>
          <p:cNvPr id="1048678" name="Content Placeholder 5"/>
          <p:cNvSpPr>
            <a:spLocks noGrp="1"/>
          </p:cNvSpPr>
          <p:nvPr>
            <p:ph sz="quarter" idx="4"/>
          </p:nvPr>
        </p:nvSpPr>
        <p:spPr>
          <a:xfrm>
            <a:off x="6172200" y="2505075"/>
            <a:ext cx="5183188"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40"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41"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8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104868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4" name="Text Placeholder 3"/>
          <p:cNvSpPr>
            <a:spLocks noGrp="1"/>
          </p:cNvSpPr>
          <p:nvPr>
            <p:ph type="body" sz="half" idx="2"/>
          </p:nvPr>
        </p:nvSpPr>
        <p:spPr>
          <a:xfrm>
            <a:off x="839788" y="2057400"/>
            <a:ext cx="3932237"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38544C22-EC13-4D2B-BB53-07ACC9C2DCDB}"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1048653" name="Picture Placeholder 2"/>
          <p:cNvSpPr>
            <a:spLocks noGrp="1"/>
          </p:cNvSpPr>
          <p:nvPr>
            <p:ph type="pic" idx="1"/>
          </p:nvPr>
        </p:nvSpPr>
        <p:spPr>
          <a:xfrm>
            <a:off x="5183188" y="987425"/>
            <a:ext cx="6172200" cy="4873625"/>
          </a:xfrm>
        </p:spPr>
        <p:txBody>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endParaRPr lang="en-US"/>
          </a:p>
        </p:txBody>
      </p:sp>
      <p:sp>
        <p:nvSpPr>
          <p:cNvPr id="1048654" name="Text Placeholder 3"/>
          <p:cNvSpPr>
            <a:spLocks noGrp="1"/>
          </p:cNvSpPr>
          <p:nvPr>
            <p:ph type="body" sz="half" idx="2"/>
          </p:nvPr>
        </p:nvSpPr>
        <p:spPr>
          <a:xfrm>
            <a:off x="839788" y="2057400"/>
            <a:ext cx="3932237"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smtClean="0"/>
              <a:t>Click to edit Master text styles</a:t>
            </a:r>
            <a:endParaRPr lang="en-US" smtClean="0"/>
          </a:p>
        </p:txBody>
      </p:sp>
      <p:sp>
        <p:nvSpPr>
          <p:cNvPr id="1048655"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56" name="Footer Placeholder 5"/>
          <p:cNvSpPr>
            <a:spLocks noGrp="1"/>
          </p:cNvSpPr>
          <p:nvPr>
            <p:ph type="ftr" sz="quarter" idx="11"/>
          </p:nvPr>
        </p:nvSpPr>
        <p:spPr/>
        <p:txBody>
          <a:bodyPr/>
          <a:p>
            <a:endParaRPr lang="en-US"/>
          </a:p>
        </p:txBody>
      </p:sp>
      <p:sp>
        <p:nvSpPr>
          <p:cNvPr id="104865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0"/>
          </a:schemeClr>
        </a:solidFill>
        <a:effectLst/>
      </p:bgPr>
    </p:bg>
    <p:spTree>
      <p:nvGrpSpPr>
        <p:cNvPr id="13" name=""/>
        <p:cNvGrpSpPr/>
        <p:nvPr/>
      </p:nvGrpSpPr>
      <p:grpSpPr>
        <a:xfrm/>
      </p:grpSpPr>
      <p:sp>
        <p:nvSpPr>
          <p:cNvPr id="1048576" name="Title 1025"/>
          <p:cNvSpPr/>
          <p:nvPr>
            <p:ph type="title"/>
          </p:nvPr>
        </p:nvSpPr>
        <p:spPr>
          <a:xfrm>
            <a:off x="609600" y="274638"/>
            <a:ext cx="10972800" cy="114300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609600" y="1600200"/>
            <a:ext cx="10972800" cy="4525963"/>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609600" y="6245225"/>
            <a:ext cx="2844800" cy="476250"/>
          </a:xfrm>
          <a:prstGeom prst="rect"/>
          <a:noFill/>
          <a:ln w="9525">
            <a:noFill/>
          </a:ln>
        </p:spPr>
        <p:txBody>
          <a:bodyPr/>
          <a:lstStyle>
            <a:lvl1pPr>
              <a:defRPr sz="1400"/>
            </a:lvl1pPr>
          </a:lstStyle>
          <a:p>
            <a:fld id="{63A1C593-65D0-4073-BCC9-577B9352EA97}" type="datetimeFigureOut">
              <a:rPr lang="en-US" smtClean="0"/>
            </a:fld>
            <a:endParaRPr lang="en-US"/>
          </a:p>
        </p:txBody>
      </p:sp>
      <p:sp>
        <p:nvSpPr>
          <p:cNvPr id="1048579" name="Footer Placeholder 1028"/>
          <p:cNvSpPr/>
          <p:nvPr>
            <p:ph type="ftr" sz="quarter" idx="3"/>
          </p:nvPr>
        </p:nvSpPr>
        <p:spPr>
          <a:xfrm>
            <a:off x="4165600" y="6245225"/>
            <a:ext cx="3860800" cy="476250"/>
          </a:xfrm>
          <a:prstGeom prst="rect"/>
          <a:noFill/>
          <a:ln w="9525">
            <a:noFill/>
          </a:ln>
        </p:spPr>
        <p:txBody>
          <a:bodyPr/>
          <a:lstStyle>
            <a:lvl1pPr algn="ctr">
              <a:defRPr sz="1400"/>
            </a:lvl1pPr>
          </a:lstStyle>
          <a:p>
            <a:endParaRPr lang="en-US"/>
          </a:p>
        </p:txBody>
      </p:sp>
      <p:sp>
        <p:nvSpPr>
          <p:cNvPr id="1048580" name="Slide Number Placeholder 1029"/>
          <p:cNvSpPr/>
          <p:nvPr>
            <p:ph type="sldNum" sz="quarter" idx="4"/>
          </p:nvPr>
        </p:nvSpPr>
        <p:spPr>
          <a:xfrm>
            <a:off x="8737600" y="6245225"/>
            <a:ext cx="2844800" cy="476250"/>
          </a:xfrm>
          <a:prstGeom prst="rect"/>
          <a:noFill/>
          <a:ln w="9525">
            <a:noFill/>
          </a:ln>
        </p:spPr>
        <p:txBody>
          <a:bodyPr/>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lvl1pPr algn="ctr" defTabSz="914400" eaLnBrk="1" fontAlgn="base" hangingPunct="1" indent="0" latinLnBrk="0" lvl="0" marL="0">
        <a:lnSpc>
          <a:spcPct val="100000"/>
        </a:lnSpc>
        <a:spcBef>
          <a:spcPct val="0"/>
        </a:spcBef>
        <a:spcAft>
          <a:spcPct val="0"/>
        </a:spcAft>
        <a:buNone/>
        <a:defRPr baseline="0" b="0" sz="4400" i="0" kern="1200" u="none">
          <a:solidFill>
            <a:schemeClr val="tx2"/>
          </a:solidFill>
          <a:latin typeface="+mj-lt"/>
          <a:ea typeface="+mj-ea"/>
          <a:cs typeface="+mj-cs"/>
        </a:defRPr>
      </a:lvl1pPr>
    </p:titleStyle>
    <p:bodyStyle>
      <a:lvl1pPr algn="l" defTabSz="914400" eaLnBrk="1" fontAlgn="base" hangingPunct="1" indent="-342900" latinLnBrk="0" lvl="0" marL="342900">
        <a:lnSpc>
          <a:spcPct val="100000"/>
        </a:lnSpc>
        <a:spcBef>
          <a:spcPct val="20000"/>
        </a:spcBef>
        <a:spcAft>
          <a:spcPct val="0"/>
        </a:spcAft>
        <a:buChar char="•"/>
        <a:defRPr baseline="0" b="0" sz="3200" i="0" kern="1200" u="none">
          <a:solidFill>
            <a:schemeClr val="tx1"/>
          </a:solidFill>
          <a:latin typeface="+mn-lt"/>
          <a:ea typeface="+mn-ea"/>
          <a:cs typeface="+mn-cs"/>
        </a:defRPr>
      </a:lvl1pPr>
      <a:lvl2pPr algn="l" defTabSz="914400" eaLnBrk="1" fontAlgn="base" hangingPunct="1" indent="-285750" latinLnBrk="0" lvl="1" marL="742950">
        <a:lnSpc>
          <a:spcPct val="100000"/>
        </a:lnSpc>
        <a:spcBef>
          <a:spcPct val="20000"/>
        </a:spcBef>
        <a:spcAft>
          <a:spcPct val="0"/>
        </a:spcAft>
        <a:buChar char="–"/>
        <a:defRPr baseline="0" b="0" sz="2800" i="0" kern="1200" u="none">
          <a:solidFill>
            <a:schemeClr val="tx1"/>
          </a:solidFill>
          <a:latin typeface="+mn-lt"/>
          <a:ea typeface="+mn-ea"/>
          <a:cs typeface="+mn-cs"/>
        </a:defRPr>
      </a:lvl2pPr>
      <a:lvl3pPr algn="l" defTabSz="914400" eaLnBrk="1" fontAlgn="base" hangingPunct="1" indent="-228600" latinLnBrk="0" lvl="2" marL="1143000">
        <a:lnSpc>
          <a:spcPct val="100000"/>
        </a:lnSpc>
        <a:spcBef>
          <a:spcPct val="20000"/>
        </a:spcBef>
        <a:spcAft>
          <a:spcPct val="0"/>
        </a:spcAft>
        <a:buChar char="•"/>
        <a:defRPr baseline="0" b="0" sz="2400" i="0" kern="1200" u="none">
          <a:solidFill>
            <a:schemeClr val="tx1"/>
          </a:solidFill>
          <a:latin typeface="+mn-lt"/>
          <a:ea typeface="+mn-ea"/>
          <a:cs typeface="+mn-cs"/>
        </a:defRPr>
      </a:lvl3pPr>
      <a:lvl4pPr algn="l" defTabSz="914400" eaLnBrk="1" fontAlgn="base" hangingPunct="1" indent="-228600" latinLnBrk="0" lvl="3" marL="1600200">
        <a:lnSpc>
          <a:spcPct val="100000"/>
        </a:lnSpc>
        <a:spcBef>
          <a:spcPct val="20000"/>
        </a:spcBef>
        <a:spcAft>
          <a:spcPct val="0"/>
        </a:spcAft>
        <a:buChar char="–"/>
        <a:defRPr baseline="0" b="0" sz="2000" i="0" kern="1200" u="none">
          <a:solidFill>
            <a:schemeClr val="tx1"/>
          </a:solidFill>
          <a:latin typeface="+mn-lt"/>
          <a:ea typeface="+mn-ea"/>
          <a:cs typeface="+mn-cs"/>
        </a:defRPr>
      </a:lvl4pPr>
      <a:lvl5pPr algn="l" defTabSz="914400" eaLnBrk="1" fontAlgn="base" hangingPunct="1" indent="-228600" latinLnBrk="0" lvl="4" marL="2057400">
        <a:lnSpc>
          <a:spcPct val="100000"/>
        </a:lnSpc>
        <a:spcBef>
          <a:spcPct val="20000"/>
        </a:spcBef>
        <a:spcAft>
          <a:spcPct val="0"/>
        </a:spcAft>
        <a:buChar char="»"/>
        <a:defRPr baseline="0" b="0" sz="2000" i="0" kern="1200" u="none">
          <a:solidFill>
            <a:schemeClr val="tx1"/>
          </a:solidFill>
          <a:latin typeface="+mn-lt"/>
          <a:ea typeface="+mn-ea"/>
          <a:cs typeface="+mn-cs"/>
        </a:defRPr>
      </a:lvl5pPr>
      <a:lvl6pPr algn="l" defTabSz="914400" eaLnBrk="1" fontAlgn="base" hangingPunct="1" indent="-228600" latinLnBrk="0" lvl="5" marL="2514600">
        <a:lnSpc>
          <a:spcPct val="100000"/>
        </a:lnSpc>
        <a:spcBef>
          <a:spcPct val="20000"/>
        </a:spcBef>
        <a:spcAft>
          <a:spcPct val="0"/>
        </a:spcAft>
        <a:buChar char="»"/>
        <a:defRPr baseline="0" b="0" sz="2000" i="0" kern="1200" u="none">
          <a:solidFill>
            <a:schemeClr val="tx1"/>
          </a:solidFill>
          <a:latin typeface="+mn-lt"/>
          <a:ea typeface="+mn-ea"/>
          <a:cs typeface="+mn-cs"/>
        </a:defRPr>
      </a:lvl6pPr>
      <a:lvl7pPr algn="l" defTabSz="914400" eaLnBrk="1" fontAlgn="base" hangingPunct="1" indent="-228600" latinLnBrk="0" lvl="6" marL="2971800">
        <a:lnSpc>
          <a:spcPct val="100000"/>
        </a:lnSpc>
        <a:spcBef>
          <a:spcPct val="20000"/>
        </a:spcBef>
        <a:spcAft>
          <a:spcPct val="0"/>
        </a:spcAft>
        <a:buChar char="»"/>
        <a:defRPr baseline="0" b="0" sz="2000" i="0" kern="1200" u="none">
          <a:solidFill>
            <a:schemeClr val="tx1"/>
          </a:solidFill>
          <a:latin typeface="+mn-lt"/>
          <a:ea typeface="+mn-ea"/>
          <a:cs typeface="+mn-cs"/>
        </a:defRPr>
      </a:lvl7pPr>
      <a:lvl8pPr algn="l" defTabSz="914400" eaLnBrk="1" fontAlgn="base" hangingPunct="1" indent="-228600" latinLnBrk="0" lvl="7" marL="3429000">
        <a:lnSpc>
          <a:spcPct val="100000"/>
        </a:lnSpc>
        <a:spcBef>
          <a:spcPct val="20000"/>
        </a:spcBef>
        <a:spcAft>
          <a:spcPct val="0"/>
        </a:spcAft>
        <a:buChar char="»"/>
        <a:defRPr baseline="0" b="0" sz="2000" i="0" kern="1200" u="none">
          <a:solidFill>
            <a:schemeClr val="tx1"/>
          </a:solidFill>
          <a:latin typeface="+mn-lt"/>
          <a:ea typeface="+mn-ea"/>
          <a:cs typeface="+mn-cs"/>
        </a:defRPr>
      </a:lvl8pPr>
      <a:lvl9pPr algn="l" defTabSz="914400" eaLnBrk="1" fontAlgn="base" hangingPunct="1" indent="-228600" latinLnBrk="0" lvl="8" marL="3886200">
        <a:lnSpc>
          <a:spcPct val="100000"/>
        </a:lnSpc>
        <a:spcBef>
          <a:spcPct val="20000"/>
        </a:spcBef>
        <a:spcAft>
          <a:spcPct val="0"/>
        </a:spcAft>
        <a:buChar char="»"/>
        <a:defRPr baseline="0" b="0" sz="2000" i="0" kern="1200" u="none">
          <a:solidFill>
            <a:schemeClr val="tx1"/>
          </a:solidFill>
          <a:latin typeface="+mn-lt"/>
          <a:ea typeface="+mn-ea"/>
          <a:cs typeface="+mn-cs"/>
        </a:defRPr>
      </a:lvl9pPr>
    </p:bodyStyle>
    <p:otherStyle>
      <a:lvl1pPr algn="l" defTabSz="914400" eaLnBrk="1" fontAlgn="base" hangingPunct="1" indent="0" latinLnBrk="0" lvl="0" marL="0">
        <a:lnSpc>
          <a:spcPct val="100000"/>
        </a:lnSpc>
        <a:spcBef>
          <a:spcPct val="0"/>
        </a:spcBef>
        <a:spcAft>
          <a:spcPct val="0"/>
        </a:spcAft>
        <a:buFont typeface="Arial" panose="020B0604020202020204" pitchFamily="34" charset="0"/>
        <a:buNone/>
        <a:defRPr baseline="0" b="0" sz="1800" i="0" kern="1200" u="none">
          <a:solidFill>
            <a:schemeClr val="tx1"/>
          </a:solidFill>
          <a:latin typeface="+mn-lt"/>
          <a:ea typeface="+mn-ea"/>
          <a:cs typeface="+mn-cs"/>
        </a:defRPr>
      </a:lvl1pPr>
      <a:lvl2pPr algn="l" defTabSz="914400" eaLnBrk="1" fontAlgn="base" hangingPunct="1" indent="0" latinLnBrk="0" lvl="1" marL="457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914400" eaLnBrk="1" fontAlgn="base" hangingPunct="1" indent="0" latinLnBrk="0" lvl="2" marL="914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914400" eaLnBrk="1" fontAlgn="base" hangingPunct="1" indent="0" latinLnBrk="0" lvl="3"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914400" eaLnBrk="1" fontAlgn="base" hangingPunct="1" indent="0" latinLnBrk="0" lvl="4" marL="1828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914400" eaLnBrk="1" fontAlgn="base" hangingPunct="1" indent="0" latinLnBrk="0" lvl="5" marL="22860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914400" eaLnBrk="1" fontAlgn="base" hangingPunct="1" indent="0" latinLnBrk="0" lvl="6"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914400" eaLnBrk="1" fontAlgn="base" hangingPunct="1" indent="0" latinLnBrk="0" lvl="7" marL="3200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914400" eaLnBrk="1" fontAlgn="base" hangingPunct="1" indent="0" latinLnBrk="0" lvl="8" marL="3657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p:grpSpPr>
      <p:sp>
        <p:nvSpPr>
          <p:cNvPr id="1048584" name="Text Box 6"/>
          <p:cNvSpPr txBox="1"/>
          <p:nvPr/>
        </p:nvSpPr>
        <p:spPr>
          <a:xfrm>
            <a:off x="6021705" y="251460"/>
            <a:ext cx="7028815" cy="802005"/>
          </a:xfrm>
          <a:prstGeom prst="rect"/>
          <a:noFill/>
        </p:spPr>
        <p:txBody>
          <a:bodyPr rtlCol="0" wrap="square">
            <a:noAutofit/>
            <a:scene3d>
              <a:camera prst="orthographicFront"/>
              <a:lightRig dir="t" rig="threePt"/>
            </a:scene3d>
          </a:bodyPr>
          <a:p>
            <a:endParaRPr b="1" sz="2400" lang="en-US">
              <a:ln w="10160">
                <a:solidFill>
                  <a:schemeClr val="accent5"/>
                </a:solidFill>
                <a:prstDash val="solid"/>
              </a:ln>
              <a:solidFill>
                <a:srgbClr val="FFFFFF"/>
              </a:solidFill>
              <a:effectLst>
                <a:outerShdw algn="tl" blurRad="38100" dir="5400000" dist="22860" rotWithShape="0">
                  <a:srgbClr val="000000">
                    <a:alpha val="30000"/>
                  </a:srgbClr>
                </a:outerShdw>
              </a:effectLst>
              <a:highlight>
                <a:srgbClr val="00FF00"/>
              </a:highlight>
            </a:endParaRPr>
          </a:p>
        </p:txBody>
      </p:sp>
      <p:pic>
        <p:nvPicPr>
          <p:cNvPr id="2097152" name="Picture 7" descr="shutterstock_1304284783"/>
          <p:cNvPicPr>
            <a:picLocks noChangeAspect="1"/>
          </p:cNvPicPr>
          <p:nvPr/>
        </p:nvPicPr>
        <p:blipFill>
          <a:blip xmlns:r="http://schemas.openxmlformats.org/officeDocument/2006/relationships" r:embed="rId1"/>
          <a:stretch>
            <a:fillRect/>
          </a:stretch>
        </p:blipFill>
        <p:spPr>
          <a:xfrm>
            <a:off x="0" y="0"/>
            <a:ext cx="12327255" cy="6858635"/>
          </a:xfrm>
          <a:prstGeom prst="rect"/>
        </p:spPr>
      </p:pic>
      <p:sp>
        <p:nvSpPr>
          <p:cNvPr id="1048585" name="Text Box 8"/>
          <p:cNvSpPr txBox="1"/>
          <p:nvPr/>
        </p:nvSpPr>
        <p:spPr>
          <a:xfrm>
            <a:off x="6021705" y="376555"/>
            <a:ext cx="6840220" cy="1158240"/>
          </a:xfrm>
          <a:prstGeom prst="rect"/>
          <a:noFill/>
          <a:effectLst>
            <a:outerShdw algn="ctr" blurRad="50800" dir="5400000" dist="50800" rotWithShape="0">
              <a:srgbClr val="FF0000">
                <a:alpha val="71000"/>
              </a:srgbClr>
            </a:outerShdw>
          </a:effectLst>
        </p:spPr>
        <p:txBody>
          <a:bodyPr rtlCol="0" wrap="square">
            <a:spAutoFit/>
          </a:bodyPr>
          <a:p>
            <a:r>
              <a:rPr b="1" sz="2400" lang="en-US">
                <a:ln w="10160">
                  <a:solidFill>
                    <a:schemeClr val="accent5"/>
                  </a:solidFill>
                  <a:prstDash val="solid"/>
                </a:ln>
                <a:solidFill>
                  <a:srgbClr val="FFFFFF"/>
                </a:solidFill>
                <a:effectLst>
                  <a:outerShdw algn="tl" blurRad="38100" dir="5400000" dist="22860" rotWithShape="0">
                    <a:srgbClr val="000000">
                      <a:alpha val="30000"/>
                    </a:srgbClr>
                  </a:outerShdw>
                </a:effectLst>
                <a:sym typeface="+mn-ea"/>
              </a:rPr>
              <a:t>DISASTER RECOVERY WITH IBM CLOUD</a:t>
            </a:r>
            <a:endParaRPr b="1" sz="2400" lang="en-US">
              <a:ln w="10160">
                <a:solidFill>
                  <a:schemeClr val="accent5"/>
                </a:solidFill>
                <a:prstDash val="solid"/>
              </a:ln>
              <a:solidFill>
                <a:srgbClr val="FFFFFF"/>
              </a:solidFill>
              <a:effectLst>
                <a:outerShdw algn="tl" blurRad="38100" dir="5400000" dist="22860" rotWithShape="0">
                  <a:srgbClr val="000000">
                    <a:alpha val="30000"/>
                  </a:srgbClr>
                </a:outerShdw>
              </a:effectLst>
            </a:endParaRPr>
          </a:p>
          <a:p>
            <a:r>
              <a:rPr b="1" sz="2400" lang="en-US">
                <a:ln w="10160">
                  <a:solidFill>
                    <a:schemeClr val="accent5"/>
                  </a:solidFill>
                  <a:prstDash val="solid"/>
                </a:ln>
                <a:solidFill>
                  <a:srgbClr val="FFFFFF"/>
                </a:solidFill>
                <a:effectLst>
                  <a:outerShdw algn="tl" blurRad="38100" dir="5400000" dist="22860" rotWithShape="0">
                    <a:srgbClr val="000000">
                      <a:alpha val="30000"/>
                    </a:srgbClr>
                  </a:outerShdw>
                </a:effectLst>
                <a:sym typeface="+mn-ea"/>
              </a:rPr>
              <a:t>                VIRTUAL SERVERS</a:t>
            </a:r>
            <a:r>
              <a:rPr b="1" sz="2400" lang="en-US">
                <a:ln w="10160">
                  <a:solidFill>
                    <a:schemeClr val="accent5"/>
                  </a:solidFill>
                  <a:prstDash val="solid"/>
                </a:ln>
                <a:solidFill>
                  <a:srgbClr val="FFFFFF"/>
                </a:solidFill>
                <a:effectLst>
                  <a:outerShdw algn="tl" blurRad="38100" dir="5400000" dist="22860" rotWithShape="0">
                    <a:srgbClr val="000000">
                      <a:alpha val="30000"/>
                    </a:srgbClr>
                  </a:outerShdw>
                </a:effectLst>
                <a:highlight>
                  <a:srgbClr val="00FF00"/>
                </a:highlight>
                <a:sym typeface="+mn-ea"/>
              </a:rPr>
              <a:t> </a:t>
            </a:r>
            <a:endParaRPr b="1" sz="2400" lang="en-US">
              <a:ln w="10160">
                <a:solidFill>
                  <a:schemeClr val="accent5"/>
                </a:solidFill>
                <a:prstDash val="solid"/>
              </a:ln>
              <a:solidFill>
                <a:srgbClr val="FFFFFF"/>
              </a:solidFill>
              <a:effectLst>
                <a:outerShdw algn="tl" blurRad="38100" dir="5400000" dist="22860" rotWithShape="0">
                  <a:srgbClr val="000000">
                    <a:alpha val="30000"/>
                  </a:srgbClr>
                </a:outerShdw>
              </a:effectLst>
              <a:highlight>
                <a:srgbClr val="00FF00"/>
              </a:highlight>
            </a:endParaRPr>
          </a:p>
          <a:p>
            <a:endParaRPr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pic>
        <p:nvPicPr>
          <p:cNvPr id="2097161"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635" y="0"/>
            <a:ext cx="12281535"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pic>
        <p:nvPicPr>
          <p:cNvPr id="2097162"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6" name="Text Box 2"/>
          <p:cNvSpPr txBox="1"/>
          <p:nvPr/>
        </p:nvSpPr>
        <p:spPr>
          <a:xfrm>
            <a:off x="287020" y="421640"/>
            <a:ext cx="5468620" cy="1198880"/>
          </a:xfrm>
          <a:prstGeom prst="rect"/>
          <a:noFill/>
        </p:spPr>
        <p:txBody>
          <a:bodyPr rtlCol="0" wrap="square">
            <a:spAutoFit/>
          </a:bodyPr>
          <a:p>
            <a:r>
              <a:rPr b="1" sz="3600" lang="en-US">
                <a:solidFill>
                  <a:schemeClr val="bg1"/>
                </a:solidFill>
                <a:sym typeface="+mn-ea"/>
              </a:rPr>
              <a:t>4. Failover Testing :</a:t>
            </a:r>
            <a:endParaRPr b="1" sz="3600" lang="en-US">
              <a:solidFill>
                <a:schemeClr val="bg1"/>
              </a:solidFill>
            </a:endParaRPr>
          </a:p>
          <a:p>
            <a:endParaRPr b="1" sz="3600" lang="en-US"/>
          </a:p>
        </p:txBody>
      </p:sp>
      <p:sp>
        <p:nvSpPr>
          <p:cNvPr id="1048617" name="Text Box 3"/>
          <p:cNvSpPr txBox="1"/>
          <p:nvPr/>
        </p:nvSpPr>
        <p:spPr>
          <a:xfrm>
            <a:off x="998855" y="1249680"/>
            <a:ext cx="9029065" cy="1198880"/>
          </a:xfrm>
          <a:prstGeom prst="rect"/>
          <a:noFill/>
        </p:spPr>
        <p:txBody>
          <a:bodyPr rtlCol="0" wrap="square">
            <a:spAutoFit/>
          </a:bodyPr>
          <a:p>
            <a:r>
              <a:rPr sz="2400" lang="en-US">
                <a:solidFill>
                  <a:schemeClr val="bg1"/>
                </a:solidFill>
              </a:rPr>
              <a:t>  Failure testing, also known as fault tolerance testing or resilience testing, is a type of software testing that assesses how well a system or application</a:t>
            </a:r>
            <a:endParaRPr sz="2400" lang="en-US">
              <a:solidFill>
                <a:schemeClr val="bg1"/>
              </a:solidFill>
            </a:endParaRPr>
          </a:p>
        </p:txBody>
      </p:sp>
      <p:sp>
        <p:nvSpPr>
          <p:cNvPr id="1048618" name="Text Box 4"/>
          <p:cNvSpPr txBox="1"/>
          <p:nvPr/>
        </p:nvSpPr>
        <p:spPr>
          <a:xfrm>
            <a:off x="389890" y="2606675"/>
            <a:ext cx="7780020" cy="460375"/>
          </a:xfrm>
          <a:prstGeom prst="rect"/>
          <a:noFill/>
        </p:spPr>
        <p:txBody>
          <a:bodyPr rtlCol="0" wrap="square">
            <a:spAutoFit/>
          </a:bodyPr>
          <a:p>
            <a:pPr indent="-342900" marL="342900">
              <a:buFont typeface="Wingdings" panose="05000000000000000000" charset="0"/>
              <a:buChar char="q"/>
            </a:pPr>
            <a:r>
              <a:rPr b="1" sz="2400" lang="en-US">
                <a:solidFill>
                  <a:schemeClr val="bg1"/>
                </a:solidFill>
              </a:rPr>
              <a:t>Common types of failure testing include:</a:t>
            </a:r>
            <a:endParaRPr b="1" sz="2400" lang="en-US">
              <a:solidFill>
                <a:schemeClr val="bg1"/>
              </a:solidFill>
            </a:endParaRPr>
          </a:p>
        </p:txBody>
      </p:sp>
      <p:sp>
        <p:nvSpPr>
          <p:cNvPr id="1048619" name="Text Box 5"/>
          <p:cNvSpPr txBox="1"/>
          <p:nvPr/>
        </p:nvSpPr>
        <p:spPr>
          <a:xfrm>
            <a:off x="490220" y="3225800"/>
            <a:ext cx="9569450" cy="3415030"/>
          </a:xfrm>
          <a:prstGeom prst="rect"/>
          <a:noFill/>
        </p:spPr>
        <p:txBody>
          <a:bodyPr rtlCol="0" wrap="square">
            <a:spAutoFit/>
          </a:bodyPr>
          <a:p>
            <a:pPr indent="-342900" marL="342900">
              <a:buFont typeface="Wingdings" panose="05000000000000000000" charset="0"/>
              <a:buChar char="ü"/>
            </a:pPr>
            <a:r>
              <a:rPr sz="2400" lang="en-US">
                <a:solidFill>
                  <a:schemeClr val="bg1"/>
                </a:solidFill>
              </a:rPr>
              <a:t> </a:t>
            </a:r>
            <a:r>
              <a:rPr sz="2400" lang="en-US">
                <a:solidFill>
                  <a:schemeClr val="bg1"/>
                </a:solidFill>
              </a:rPr>
              <a:t>Fault Injection Testing:  </a:t>
            </a:r>
            <a:endParaRPr sz="2400"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Deliberately introducing faults or failures into the system, such as simulating hardware failures, network outages, or software crashes, to observe how the system responds.</a:t>
            </a:r>
            <a:endParaRPr lang="en-US">
              <a:solidFill>
                <a:schemeClr val="bg1"/>
              </a:solidFill>
            </a:endParaRPr>
          </a:p>
          <a:p>
            <a:endParaRPr lang="en-US">
              <a:solidFill>
                <a:schemeClr val="bg1"/>
              </a:solidFill>
            </a:endParaRPr>
          </a:p>
          <a:p>
            <a:pPr indent="-342900" marL="342900">
              <a:buFont typeface="Wingdings" panose="05000000000000000000" charset="0"/>
              <a:buChar char="ü"/>
            </a:pPr>
            <a:r>
              <a:rPr sz="2400" lang="en-US">
                <a:solidFill>
                  <a:schemeClr val="bg1"/>
                </a:solidFill>
              </a:rPr>
              <a:t>Load Testing:</a:t>
            </a:r>
            <a:endParaRPr sz="2400" lang="en-US">
              <a:solidFill>
                <a:schemeClr val="bg1"/>
              </a:solidFill>
            </a:endParaRPr>
          </a:p>
          <a:p>
            <a:endParaRPr sz="2400" lang="en-US">
              <a:solidFill>
                <a:schemeClr val="bg1"/>
              </a:solidFill>
            </a:endParaRPr>
          </a:p>
          <a:p>
            <a:r>
              <a:rPr lang="en-US">
                <a:solidFill>
                  <a:schemeClr val="bg1"/>
                </a:solidFill>
              </a:rPr>
              <a:t>             Overloading the system with an excessive volume of traffic or requests to determine how it handles increased loads and whether it can recover to normal operation afterward.</a:t>
            </a:r>
            <a:endParaRPr lang="en-US">
              <a:solidFill>
                <a:schemeClr val="bg1"/>
              </a:solidFill>
            </a:endParaRPr>
          </a:p>
          <a:p>
            <a:endParaRPr 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pic>
        <p:nvPicPr>
          <p:cNvPr id="2097163"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635" y="0"/>
            <a:ext cx="12366625"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pic>
        <p:nvPicPr>
          <p:cNvPr id="2097164"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635" y="0"/>
            <a:ext cx="12192635" cy="6858000"/>
          </a:xfrm>
          <a:prstGeom prst="rect"/>
        </p:spPr>
      </p:pic>
      <p:sp>
        <p:nvSpPr>
          <p:cNvPr id="1048620" name="Text Box 2"/>
          <p:cNvSpPr txBox="1"/>
          <p:nvPr/>
        </p:nvSpPr>
        <p:spPr>
          <a:xfrm>
            <a:off x="346710" y="146685"/>
            <a:ext cx="5922010" cy="1076325"/>
          </a:xfrm>
          <a:prstGeom prst="rect"/>
          <a:noFill/>
        </p:spPr>
        <p:txBody>
          <a:bodyPr rtlCol="0" wrap="square">
            <a:spAutoFit/>
          </a:bodyPr>
          <a:p>
            <a:r>
              <a:rPr b="1" sz="3200" lang="en-US">
                <a:solidFill>
                  <a:schemeClr val="bg1"/>
                </a:solidFill>
                <a:sym typeface="+mn-ea"/>
              </a:rPr>
              <a:t>5. Monitoring and Alerting</a:t>
            </a:r>
            <a:endParaRPr b="1" sz="3200" lang="en-US">
              <a:solidFill>
                <a:schemeClr val="bg1"/>
              </a:solidFill>
            </a:endParaRPr>
          </a:p>
          <a:p>
            <a:endParaRPr b="1" sz="3200" lang="en-US"/>
          </a:p>
        </p:txBody>
      </p:sp>
      <p:sp>
        <p:nvSpPr>
          <p:cNvPr id="1048621" name="Text Box 3"/>
          <p:cNvSpPr txBox="1"/>
          <p:nvPr/>
        </p:nvSpPr>
        <p:spPr>
          <a:xfrm>
            <a:off x="1163320" y="812800"/>
            <a:ext cx="11028680" cy="768350"/>
          </a:xfrm>
          <a:prstGeom prst="rect"/>
          <a:noFill/>
        </p:spPr>
        <p:txBody>
          <a:bodyPr rtlCol="0" wrap="square">
            <a:spAutoFit/>
          </a:bodyPr>
          <a:p>
            <a:r>
              <a:rPr sz="2200" lang="en-US">
                <a:solidFill>
                  <a:schemeClr val="bg1"/>
                </a:solidFill>
              </a:rPr>
              <a:t>    Monitoring and alerting are crucial aspects of system and network management. They involve:</a:t>
            </a:r>
            <a:endParaRPr sz="2200" lang="en-US">
              <a:solidFill>
                <a:schemeClr val="bg1"/>
              </a:solidFill>
            </a:endParaRPr>
          </a:p>
        </p:txBody>
      </p:sp>
      <p:sp>
        <p:nvSpPr>
          <p:cNvPr id="1048622" name="Text Box 4"/>
          <p:cNvSpPr txBox="1"/>
          <p:nvPr/>
        </p:nvSpPr>
        <p:spPr>
          <a:xfrm>
            <a:off x="506095" y="1674495"/>
            <a:ext cx="10401935" cy="1660525"/>
          </a:xfrm>
          <a:prstGeom prst="rect"/>
          <a:noFill/>
        </p:spPr>
        <p:txBody>
          <a:bodyPr rtlCol="0" wrap="square">
            <a:spAutoFit/>
          </a:bodyPr>
          <a:p>
            <a:pPr indent="-457200" marL="457200">
              <a:buFont typeface="Wingdings" panose="05000000000000000000" charset="0"/>
              <a:buChar char="ü"/>
            </a:pPr>
            <a:r>
              <a:rPr sz="2800" lang="en-US">
                <a:solidFill>
                  <a:schemeClr val="bg1"/>
                </a:solidFill>
              </a:rPr>
              <a:t>Monitoring: </a:t>
            </a:r>
            <a:endParaRPr sz="2800"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a:t>
            </a:r>
            <a:r>
              <a:rPr sz="2000" lang="en-US">
                <a:solidFill>
                  <a:schemeClr val="bg1"/>
                </a:solidFill>
              </a:rPr>
              <a:t> T</a:t>
            </a:r>
            <a:r>
              <a:rPr lang="en-US">
                <a:solidFill>
                  <a:schemeClr val="bg1"/>
                </a:solidFill>
              </a:rPr>
              <a:t>his is the continuous observation of various metrics and parameters in a system, network, or application. It helps you understand the current state, performance, and health of these systems. Monitoring tools collect data on things like CPU usage, memory, network traffic, and more.</a:t>
            </a:r>
            <a:endParaRPr lang="en-US">
              <a:solidFill>
                <a:schemeClr val="bg1"/>
              </a:solidFill>
            </a:endParaRPr>
          </a:p>
        </p:txBody>
      </p:sp>
      <p:sp>
        <p:nvSpPr>
          <p:cNvPr id="1048623" name="Text Box 5"/>
          <p:cNvSpPr txBox="1"/>
          <p:nvPr/>
        </p:nvSpPr>
        <p:spPr>
          <a:xfrm>
            <a:off x="346710" y="3756025"/>
            <a:ext cx="10871200" cy="1938020"/>
          </a:xfrm>
          <a:prstGeom prst="rect"/>
          <a:noFill/>
        </p:spPr>
        <p:txBody>
          <a:bodyPr rtlCol="0" wrap="square">
            <a:spAutoFit/>
          </a:bodyPr>
          <a:p>
            <a:pPr indent="-457200" marL="457200">
              <a:buFont typeface="Wingdings" panose="05000000000000000000" charset="0"/>
              <a:buChar char="ü"/>
            </a:pPr>
            <a:r>
              <a:rPr sz="2800" lang="en-US">
                <a:solidFill>
                  <a:schemeClr val="bg1"/>
                </a:solidFill>
              </a:rPr>
              <a:t>Alerting: </a:t>
            </a:r>
            <a:r>
              <a:rPr lang="en-US">
                <a:solidFill>
                  <a:schemeClr val="bg1"/>
                </a:solidFill>
              </a:rPr>
              <a:t> </a:t>
            </a:r>
            <a:endParaRPr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a:t>
            </a:r>
            <a:r>
              <a:rPr sz="2000" lang="en-US">
                <a:solidFill>
                  <a:schemeClr val="bg1"/>
                </a:solidFill>
              </a:rPr>
              <a:t>O</a:t>
            </a:r>
            <a:r>
              <a:rPr lang="en-US">
                <a:solidFill>
                  <a:schemeClr val="bg1"/>
                </a:solidFill>
              </a:rPr>
              <a:t>nce you have monitoring in place, alerting comes into play. It involves setting up thresholds and rules based on the monitored data. When certain conditions are met or exceeded (e.g., high CPU usage or server downtime), alerts are triggered. These alerts can be notifications (emails, SMS, etc.) that notify administrators or relevant personnel of potential issues</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pic>
        <p:nvPicPr>
          <p:cNvPr id="2097165"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pic>
        <p:nvPicPr>
          <p:cNvPr id="2097166"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296545" y="-156210"/>
            <a:ext cx="12600940" cy="7014845"/>
          </a:xfrm>
          <a:prstGeom prst="rect"/>
        </p:spPr>
      </p:pic>
      <p:sp>
        <p:nvSpPr>
          <p:cNvPr id="1048624" name="Text Box 2"/>
          <p:cNvSpPr txBox="1"/>
          <p:nvPr/>
        </p:nvSpPr>
        <p:spPr>
          <a:xfrm>
            <a:off x="132080" y="297815"/>
            <a:ext cx="6998970" cy="1076325"/>
          </a:xfrm>
          <a:prstGeom prst="rect"/>
          <a:noFill/>
        </p:spPr>
        <p:txBody>
          <a:bodyPr rtlCol="0" wrap="square">
            <a:spAutoFit/>
          </a:bodyPr>
          <a:p>
            <a:r>
              <a:rPr b="1" sz="3200" lang="en-US">
                <a:solidFill>
                  <a:schemeClr val="bg1"/>
                </a:solidFill>
                <a:sym typeface="+mn-ea"/>
              </a:rPr>
              <a:t>6. Automated Failover </a:t>
            </a:r>
            <a:r>
              <a:rPr sz="3200" lang="en-US">
                <a:solidFill>
                  <a:schemeClr val="bg1"/>
                </a:solidFill>
                <a:sym typeface="+mn-ea"/>
              </a:rPr>
              <a:t>:</a:t>
            </a:r>
            <a:endParaRPr sz="3200" lang="en-US">
              <a:solidFill>
                <a:schemeClr val="bg1"/>
              </a:solidFill>
            </a:endParaRPr>
          </a:p>
          <a:p>
            <a:endParaRPr sz="3200" lang="en-US"/>
          </a:p>
        </p:txBody>
      </p:sp>
      <p:sp>
        <p:nvSpPr>
          <p:cNvPr id="1048625" name="Text Box 3"/>
          <p:cNvSpPr txBox="1"/>
          <p:nvPr/>
        </p:nvSpPr>
        <p:spPr>
          <a:xfrm>
            <a:off x="960120" y="1140460"/>
            <a:ext cx="10546715" cy="1755775"/>
          </a:xfrm>
          <a:prstGeom prst="rect"/>
          <a:noFill/>
        </p:spPr>
        <p:txBody>
          <a:bodyPr rtlCol="0" wrap="square">
            <a:noAutofit/>
          </a:bodyPr>
          <a:p>
            <a:r>
              <a:rPr sz="2400" lang="en-US">
                <a:solidFill>
                  <a:schemeClr val="bg1"/>
                </a:solidFill>
              </a:rPr>
              <a:t>     Automated failover is a critical component of high availability and disaster recovery planning. It refers to the automatic and seamless transition of services or resources from one system or location to another in the event of a failure. Here are some key points about automated failover:</a:t>
            </a:r>
            <a:endParaRPr sz="2400" lang="en-US">
              <a:solidFill>
                <a:schemeClr val="bg1"/>
              </a:solidFill>
            </a:endParaRPr>
          </a:p>
        </p:txBody>
      </p:sp>
      <p:sp>
        <p:nvSpPr>
          <p:cNvPr id="1048626" name="Text Box 4"/>
          <p:cNvSpPr txBox="1"/>
          <p:nvPr/>
        </p:nvSpPr>
        <p:spPr>
          <a:xfrm>
            <a:off x="132080" y="2896235"/>
            <a:ext cx="11527155" cy="3384550"/>
          </a:xfrm>
          <a:prstGeom prst="rect"/>
          <a:noFill/>
        </p:spPr>
        <p:txBody>
          <a:bodyPr rtlCol="0" wrap="square">
            <a:spAutoFit/>
          </a:bodyPr>
          <a:p>
            <a:pPr indent="-457200" marL="457200">
              <a:buFont typeface="Wingdings" panose="05000000000000000000" charset="0"/>
              <a:buChar char="ü"/>
            </a:pPr>
            <a:r>
              <a:rPr sz="2800" lang="en-US">
                <a:solidFill>
                  <a:schemeClr val="bg1"/>
                </a:solidFill>
              </a:rPr>
              <a:t>Redundancy:</a:t>
            </a:r>
            <a:endParaRPr sz="2800" lang="en-US">
              <a:solidFill>
                <a:schemeClr val="bg1"/>
              </a:solidFill>
            </a:endParaRPr>
          </a:p>
          <a:p>
            <a:endParaRPr lang="en-US">
              <a:solidFill>
                <a:schemeClr val="bg1"/>
              </a:solidFill>
            </a:endParaRPr>
          </a:p>
          <a:p>
            <a:r>
              <a:rPr lang="en-US">
                <a:solidFill>
                  <a:schemeClr val="bg1"/>
                </a:solidFill>
              </a:rPr>
              <a:t>             To implement automated failover, you typically have redundant systems or resources in place. This redundancy can be at the hardware, software, or network level. For example, you might have multiple servers, data centers, or cloud regions</a:t>
            </a:r>
            <a:endParaRPr lang="en-US">
              <a:solidFill>
                <a:schemeClr val="bg1"/>
              </a:solidFill>
            </a:endParaRPr>
          </a:p>
          <a:p>
            <a:endParaRPr lang="en-US">
              <a:solidFill>
                <a:schemeClr val="bg1"/>
              </a:solidFill>
            </a:endParaRPr>
          </a:p>
          <a:p>
            <a:pPr indent="-342900" marL="342900">
              <a:buFont typeface="Wingdings" panose="05000000000000000000" charset="0"/>
              <a:buChar char="ü"/>
            </a:pPr>
            <a:r>
              <a:rPr sz="2400" lang="en-US">
                <a:solidFill>
                  <a:schemeClr val="bg1"/>
                </a:solidFill>
              </a:rPr>
              <a:t>Monitoring: </a:t>
            </a:r>
            <a:endParaRPr sz="2400" lang="en-US">
              <a:solidFill>
                <a:schemeClr val="bg1"/>
              </a:solidFill>
            </a:endParaRPr>
          </a:p>
          <a:p>
            <a:endParaRPr lang="en-US">
              <a:solidFill>
                <a:schemeClr val="bg1"/>
              </a:solidFill>
            </a:endParaRPr>
          </a:p>
          <a:p>
            <a:r>
              <a:rPr lang="en-US">
                <a:solidFill>
                  <a:schemeClr val="bg1"/>
                </a:solidFill>
              </a:rPr>
              <a:t>                      Continuous monitoring is essential to detect when a failure occurs. Monitoring tools track the health and performance of systems and can trigger the failover process when predefined conditions (such as system downtime or excessive latency) are met.</a:t>
            </a:r>
            <a:endParaRPr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pic>
        <p:nvPicPr>
          <p:cNvPr id="2097167"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127000" y="0"/>
            <a:ext cx="12431395" cy="685800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p:grpSpPr>
      <p:pic>
        <p:nvPicPr>
          <p:cNvPr id="2097168"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205740" y="0"/>
            <a:ext cx="12397740" cy="6858000"/>
          </a:xfrm>
          <a:prstGeom prst="rect"/>
        </p:spPr>
      </p:pic>
      <p:sp>
        <p:nvSpPr>
          <p:cNvPr id="1048627" name="Text Box 2"/>
          <p:cNvSpPr txBox="1"/>
          <p:nvPr/>
        </p:nvSpPr>
        <p:spPr>
          <a:xfrm>
            <a:off x="0" y="469265"/>
            <a:ext cx="13339445" cy="591185"/>
          </a:xfrm>
          <a:prstGeom prst="rect"/>
          <a:noFill/>
        </p:spPr>
        <p:txBody>
          <a:bodyPr rtlCol="0" wrap="square">
            <a:noAutofit/>
          </a:bodyPr>
          <a:p>
            <a:r>
              <a:rPr b="1" sz="3600" lang="en-US">
                <a:solidFill>
                  <a:schemeClr val="bg1"/>
                </a:solidFill>
                <a:sym typeface="+mn-ea"/>
              </a:rPr>
              <a:t>7. Documentation</a:t>
            </a:r>
            <a:endParaRPr b="1" sz="3600" lang="en-US">
              <a:solidFill>
                <a:schemeClr val="bg1"/>
              </a:solidFill>
            </a:endParaRPr>
          </a:p>
          <a:p>
            <a:endParaRPr b="1" sz="3600" lang="en-US"/>
          </a:p>
        </p:txBody>
      </p:sp>
      <p:sp>
        <p:nvSpPr>
          <p:cNvPr id="1048628" name="Text Box 3"/>
          <p:cNvSpPr txBox="1"/>
          <p:nvPr/>
        </p:nvSpPr>
        <p:spPr>
          <a:xfrm>
            <a:off x="1080135" y="1214755"/>
            <a:ext cx="10420350" cy="1720850"/>
          </a:xfrm>
          <a:prstGeom prst="rect"/>
          <a:noFill/>
        </p:spPr>
        <p:txBody>
          <a:bodyPr anchor="t" rtlCol="0" wrap="square">
            <a:noAutofit/>
          </a:bodyPr>
          <a:p>
            <a:r>
              <a:rPr sz="2800" lang="en-US">
                <a:solidFill>
                  <a:schemeClr val="bg1"/>
                </a:solidFill>
              </a:rPr>
              <a:t>    </a:t>
            </a:r>
            <a:r>
              <a:rPr sz="2400" lang="en-US">
                <a:solidFill>
                  <a:schemeClr val="bg1"/>
                </a:solidFill>
              </a:rPr>
              <a:t>  Documentation is essential in various aspects of life, from software development and project management to business operations and personal endeavors. Here are some key points about documentation</a:t>
            </a:r>
            <a:endParaRPr sz="2400" lang="en-US">
              <a:solidFill>
                <a:schemeClr val="bg1"/>
              </a:solidFill>
            </a:endParaRPr>
          </a:p>
        </p:txBody>
      </p:sp>
      <p:sp>
        <p:nvSpPr>
          <p:cNvPr id="1048629" name="Text Box 4"/>
          <p:cNvSpPr txBox="1"/>
          <p:nvPr/>
        </p:nvSpPr>
        <p:spPr>
          <a:xfrm>
            <a:off x="1951355" y="2607945"/>
            <a:ext cx="5752465" cy="1913890"/>
          </a:xfrm>
          <a:prstGeom prst="rect"/>
          <a:noFill/>
        </p:spPr>
        <p:txBody>
          <a:bodyPr anchor="t" rtlCol="0" wrap="square">
            <a:noAutofit/>
          </a:bodyPr>
          <a:p>
            <a:r>
              <a:rPr lang="en-US">
                <a:solidFill>
                  <a:schemeClr val="bg1"/>
                </a:solidFill>
              </a:rPr>
              <a:t>                    </a:t>
            </a:r>
            <a:endParaRPr lang="en-US">
              <a:solidFill>
                <a:schemeClr val="bg1"/>
              </a:solidFill>
            </a:endParaRPr>
          </a:p>
          <a:p>
            <a:endParaRPr sz="2000" lang="en-US">
              <a:solidFill>
                <a:schemeClr val="bg1"/>
              </a:solidFill>
            </a:endParaRPr>
          </a:p>
          <a:p>
            <a:pPr indent="-342900" marL="342900">
              <a:buFont typeface="Wingdings" panose="05000000000000000000" charset="0"/>
              <a:buChar char="ü"/>
            </a:pPr>
            <a:r>
              <a:rPr sz="2000" lang="en-US">
                <a:solidFill>
                  <a:schemeClr val="bg1"/>
                </a:solidFill>
              </a:rPr>
              <a:t>Technical Documentation</a:t>
            </a:r>
            <a:endParaRPr sz="2000" lang="en-US">
              <a:solidFill>
                <a:schemeClr val="bg1"/>
              </a:solidFill>
            </a:endParaRPr>
          </a:p>
          <a:p>
            <a:pPr indent="-342900" marL="342900">
              <a:buFont typeface="Wingdings" panose="05000000000000000000" charset="0"/>
              <a:buChar char="ü"/>
            </a:pPr>
            <a:r>
              <a:rPr sz="2000" lang="en-US">
                <a:solidFill>
                  <a:schemeClr val="bg1"/>
                </a:solidFill>
              </a:rPr>
              <a:t>Project Documentation</a:t>
            </a:r>
            <a:endParaRPr sz="2000" lang="en-US">
              <a:solidFill>
                <a:schemeClr val="bg1"/>
              </a:solidFill>
            </a:endParaRPr>
          </a:p>
          <a:p>
            <a:pPr indent="-342900" marL="342900">
              <a:buFont typeface="Wingdings" panose="05000000000000000000" charset="0"/>
              <a:buChar char="ü"/>
            </a:pPr>
            <a:r>
              <a:rPr sz="2000" lang="en-US">
                <a:solidFill>
                  <a:schemeClr val="bg1"/>
                </a:solidFill>
              </a:rPr>
              <a:t>Business Documentation</a:t>
            </a:r>
            <a:endParaRPr sz="2000" lang="en-US">
              <a:solidFill>
                <a:schemeClr val="bg1"/>
              </a:solidFill>
            </a:endParaRPr>
          </a:p>
          <a:p>
            <a:pPr indent="-342900" marL="342900">
              <a:buFont typeface="Wingdings" panose="05000000000000000000" charset="0"/>
              <a:buChar char="ü"/>
            </a:pPr>
            <a:r>
              <a:rPr sz="2000" lang="en-US">
                <a:solidFill>
                  <a:schemeClr val="bg1"/>
                </a:solidFill>
              </a:rPr>
              <a:t>Personal Documentation</a:t>
            </a:r>
            <a:endParaRPr sz="2000" lang="en-US">
              <a:solidFill>
                <a:schemeClr val="bg1"/>
              </a:solidFill>
            </a:endParaRPr>
          </a:p>
        </p:txBody>
      </p:sp>
      <p:sp>
        <p:nvSpPr>
          <p:cNvPr id="1048630" name="Text Box 5"/>
          <p:cNvSpPr txBox="1"/>
          <p:nvPr/>
        </p:nvSpPr>
        <p:spPr>
          <a:xfrm>
            <a:off x="0" y="2607945"/>
            <a:ext cx="6968490" cy="1076325"/>
          </a:xfrm>
          <a:prstGeom prst="rect"/>
          <a:noFill/>
        </p:spPr>
        <p:txBody>
          <a:bodyPr rtlCol="0" wrap="square">
            <a:spAutoFit/>
          </a:bodyPr>
          <a:p>
            <a:pPr indent="-457200" marL="457200">
              <a:buFont typeface="Wingdings" panose="05000000000000000000" charset="0"/>
              <a:buChar char="q"/>
            </a:pPr>
            <a:r>
              <a:rPr sz="3200" lang="en-US">
                <a:solidFill>
                  <a:schemeClr val="bg1"/>
                </a:solidFill>
                <a:sym typeface="+mn-ea"/>
              </a:rPr>
              <a:t> </a:t>
            </a:r>
            <a:r>
              <a:rPr sz="2800" lang="en-US">
                <a:solidFill>
                  <a:schemeClr val="bg1"/>
                </a:solidFill>
                <a:sym typeface="+mn-ea"/>
              </a:rPr>
              <a:t>Types of Documentation:</a:t>
            </a:r>
            <a:endParaRPr sz="3200" lang="en-US">
              <a:solidFill>
                <a:schemeClr val="bg1"/>
              </a:solidFill>
            </a:endParaRPr>
          </a:p>
          <a:p>
            <a:endParaRPr sz="3200" lang="en-US"/>
          </a:p>
        </p:txBody>
      </p:sp>
      <p:sp>
        <p:nvSpPr>
          <p:cNvPr id="1048631" name="Text Box 6"/>
          <p:cNvSpPr txBox="1"/>
          <p:nvPr/>
        </p:nvSpPr>
        <p:spPr>
          <a:xfrm>
            <a:off x="1951355" y="5137150"/>
            <a:ext cx="7330440" cy="1597025"/>
          </a:xfrm>
          <a:prstGeom prst="rect"/>
          <a:noFill/>
        </p:spPr>
        <p:txBody>
          <a:bodyPr anchor="t" rtlCol="0" wrap="square">
            <a:noAutofit/>
          </a:bodyPr>
          <a:p>
            <a:pPr indent="-285750" marL="285750">
              <a:buFont typeface="Wingdings" panose="05000000000000000000" charset="0"/>
              <a:buChar char="ü"/>
            </a:pPr>
            <a:r>
              <a:rPr sz="2000" lang="en-US">
                <a:solidFill>
                  <a:schemeClr val="bg1"/>
                </a:solidFill>
              </a:rPr>
              <a:t> Knowledge Transfer</a:t>
            </a:r>
            <a:endParaRPr sz="2000" lang="en-US">
              <a:solidFill>
                <a:schemeClr val="bg1"/>
              </a:solidFill>
            </a:endParaRPr>
          </a:p>
          <a:p>
            <a:pPr indent="-285750" marL="285750">
              <a:buFont typeface="Wingdings" panose="05000000000000000000" charset="0"/>
              <a:buChar char="ü"/>
            </a:pPr>
            <a:r>
              <a:rPr sz="2000" lang="en-US">
                <a:solidFill>
                  <a:schemeClr val="bg1"/>
                </a:solidFill>
              </a:rPr>
              <a:t> Troubleshooting</a:t>
            </a:r>
            <a:endParaRPr sz="2000" lang="en-US">
              <a:solidFill>
                <a:schemeClr val="bg1"/>
              </a:solidFill>
            </a:endParaRPr>
          </a:p>
          <a:p>
            <a:pPr indent="-285750" marL="285750">
              <a:buFont typeface="Wingdings" panose="05000000000000000000" charset="0"/>
              <a:buChar char="ü"/>
            </a:pPr>
            <a:r>
              <a:rPr sz="2000" lang="en-US">
                <a:solidFill>
                  <a:schemeClr val="bg1"/>
                </a:solidFill>
              </a:rPr>
              <a:t> Training</a:t>
            </a:r>
            <a:endParaRPr sz="2000" lang="en-US">
              <a:solidFill>
                <a:schemeClr val="bg1"/>
              </a:solidFill>
            </a:endParaRPr>
          </a:p>
          <a:p>
            <a:pPr indent="-285750" marL="285750">
              <a:buFont typeface="Wingdings" panose="05000000000000000000" charset="0"/>
              <a:buChar char="ü"/>
            </a:pPr>
            <a:r>
              <a:rPr sz="2000" lang="en-US">
                <a:solidFill>
                  <a:schemeClr val="bg1"/>
                </a:solidFill>
              </a:rPr>
              <a:t> Compliance</a:t>
            </a:r>
            <a:endParaRPr sz="2000" lang="en-US">
              <a:solidFill>
                <a:schemeClr val="bg1"/>
              </a:solidFill>
            </a:endParaRPr>
          </a:p>
          <a:p>
            <a:pPr indent="-285750" marL="285750">
              <a:buFont typeface="Wingdings" panose="05000000000000000000" charset="0"/>
              <a:buChar char="ü"/>
            </a:pPr>
            <a:r>
              <a:rPr sz="2000" lang="en-US">
                <a:solidFill>
                  <a:schemeClr val="bg1"/>
                </a:solidFill>
              </a:rPr>
              <a:t> Communication</a:t>
            </a:r>
            <a:endParaRPr sz="2000" lang="en-US">
              <a:solidFill>
                <a:schemeClr val="bg1"/>
              </a:solidFill>
            </a:endParaRPr>
          </a:p>
        </p:txBody>
      </p:sp>
      <p:sp>
        <p:nvSpPr>
          <p:cNvPr id="1048632" name="Text Box 7"/>
          <p:cNvSpPr txBox="1"/>
          <p:nvPr/>
        </p:nvSpPr>
        <p:spPr>
          <a:xfrm>
            <a:off x="64135" y="4615180"/>
            <a:ext cx="6350000" cy="521970"/>
          </a:xfrm>
          <a:prstGeom prst="rect"/>
          <a:noFill/>
        </p:spPr>
        <p:txBody>
          <a:bodyPr anchor="t" rtlCol="0" wrap="square">
            <a:spAutoFit/>
          </a:bodyPr>
          <a:p>
            <a:pPr indent="-457200" marL="457200">
              <a:buFont typeface="Wingdings" panose="05000000000000000000" charset="0"/>
              <a:buChar char="q"/>
            </a:pPr>
            <a:r>
              <a:rPr sz="2800" lang="en-US">
                <a:solidFill>
                  <a:schemeClr val="bg1"/>
                </a:solidFill>
                <a:sym typeface="+mn-ea"/>
              </a:rPr>
              <a:t> Benefits of Documentation:</a:t>
            </a:r>
            <a:endParaRPr sz="2800" lang="en-US">
              <a:solidFill>
                <a:schemeClr val="bg1"/>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pic>
        <p:nvPicPr>
          <p:cNvPr id="2097169"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361315" y="0"/>
            <a:ext cx="12553315"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pic>
        <p:nvPicPr>
          <p:cNvPr id="2097153" name="Picture 4"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0" y="-233680"/>
            <a:ext cx="12699365" cy="7091680"/>
          </a:xfrm>
          <a:prstGeom prst="rect"/>
          <a:effectLst>
            <a:outerShdw algn="ctr" blurRad="50800" dir="5400000" dist="50800" rotWithShape="0">
              <a:srgbClr val="000000">
                <a:alpha val="0"/>
              </a:srgbClr>
            </a:outerShdw>
          </a:effectLst>
        </p:spPr>
      </p:pic>
      <p:sp>
        <p:nvSpPr>
          <p:cNvPr id="1048586" name="Text Box 6"/>
          <p:cNvSpPr txBox="1"/>
          <p:nvPr/>
        </p:nvSpPr>
        <p:spPr>
          <a:xfrm>
            <a:off x="5982970" y="1946275"/>
            <a:ext cx="4062730" cy="949325"/>
          </a:xfrm>
          <a:prstGeom prst="rect"/>
          <a:noFill/>
          <a:effectLst>
            <a:outerShdw algn="ctr" blurRad="50800" dir="5400000" dist="50800" rotWithShape="0">
              <a:schemeClr val="tx1">
                <a:alpha val="100000"/>
              </a:schemeClr>
            </a:outerShdw>
            <a:reflection algn="bl" blurRad="6350" dir="5400000" endA="300" endPos="55000" rotWithShape="0" stA="50000" sy="-100000"/>
          </a:effectLst>
        </p:spPr>
        <p:txBody>
          <a:bodyPr rtlCol="0" wrap="square">
            <a:noAutofit/>
            <a:scene3d>
              <a:camera prst="orthographicFront"/>
              <a:lightRig dir="t" rig="threePt"/>
            </a:scene3d>
          </a:bodyPr>
          <a:p>
            <a:r>
              <a:rPr b="1" sz="4000" lang="en-US">
                <a:ln w="12700">
                  <a:solidFill>
                    <a:schemeClr val="accent5"/>
                  </a:solidFill>
                  <a:prstDash val="solid"/>
                </a:ln>
                <a:pattFill prst="ltDnDiag">
                  <a:fgClr>
                    <a:schemeClr val="accent5">
                      <a:lumMod val="60000"/>
                      <a:lumOff val="40000"/>
                    </a:schemeClr>
                  </a:fgClr>
                  <a:bgClr>
                    <a:schemeClr val="bg1"/>
                  </a:bgClr>
                </a:pattFill>
                <a:effectLst/>
              </a:rPr>
              <a:t>Presentation By</a:t>
            </a:r>
            <a:endParaRPr b="1" sz="4000" lang="en-US">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048587" name="Text Box 10"/>
          <p:cNvSpPr txBox="1"/>
          <p:nvPr/>
        </p:nvSpPr>
        <p:spPr>
          <a:xfrm>
            <a:off x="9076690" y="3495040"/>
            <a:ext cx="4064000" cy="521970"/>
          </a:xfrm>
          <a:prstGeom prst="rect"/>
          <a:noFill/>
          <a:effectLst>
            <a:outerShdw algn="ctr" blurRad="50800" dir="5400000" dist="50800" rotWithShape="0">
              <a:srgbClr val="000000">
                <a:alpha val="0"/>
              </a:srgbClr>
            </a:outerShdw>
          </a:effectLst>
        </p:spPr>
        <p:txBody>
          <a:bodyPr rtlCol="0" wrap="square">
            <a:spAutoFit/>
            <a:scene3d>
              <a:camera prst="orthographicFront"/>
              <a:lightRig dir="t" rig="threePt"/>
            </a:scene3d>
          </a:bodyPr>
          <a:p>
            <a:pPr indent="-285750" marL="285750">
              <a:buFont typeface="Wingdings" panose="05000000000000000000" charset="0"/>
              <a:buChar char="v"/>
            </a:pPr>
            <a:r>
              <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rPr>
              <a:t>  Harish  R</a:t>
            </a:r>
            <a:endPar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endParaRPr>
          </a:p>
        </p:txBody>
      </p:sp>
      <p:sp>
        <p:nvSpPr>
          <p:cNvPr id="1048588" name="Text Box 11"/>
          <p:cNvSpPr txBox="1"/>
          <p:nvPr/>
        </p:nvSpPr>
        <p:spPr>
          <a:xfrm>
            <a:off x="9076690" y="4044315"/>
            <a:ext cx="4064000" cy="521970"/>
          </a:xfrm>
          <a:prstGeom prst="rect"/>
          <a:noFill/>
        </p:spPr>
        <p:txBody>
          <a:bodyPr rtlCol="0" wrap="square">
            <a:spAutoFit/>
            <a:scene3d>
              <a:camera prst="orthographicFront"/>
              <a:lightRig dir="t" rig="threePt"/>
            </a:scene3d>
          </a:bodyPr>
          <a:p>
            <a:pPr indent="-285750" marL="285750">
              <a:buFont typeface="Wingdings" panose="05000000000000000000" charset="0"/>
              <a:buChar char="v"/>
            </a:pPr>
            <a:r>
              <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rPr>
              <a:t>  Naveenkumar  S</a:t>
            </a:r>
            <a:endPar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endParaRPr>
          </a:p>
        </p:txBody>
      </p:sp>
      <p:sp>
        <p:nvSpPr>
          <p:cNvPr id="1048589" name="Text Box 12"/>
          <p:cNvSpPr txBox="1"/>
          <p:nvPr/>
        </p:nvSpPr>
        <p:spPr>
          <a:xfrm>
            <a:off x="9076055" y="4616450"/>
            <a:ext cx="4064000" cy="521970"/>
          </a:xfrm>
          <a:prstGeom prst="rect"/>
          <a:noFill/>
        </p:spPr>
        <p:txBody>
          <a:bodyPr rtlCol="0" wrap="square">
            <a:spAutoFit/>
            <a:scene3d>
              <a:camera prst="orthographicFront"/>
              <a:lightRig dir="t" rig="threePt"/>
            </a:scene3d>
          </a:bodyPr>
          <a:p>
            <a:pPr indent="-285750" marL="285750">
              <a:buFont typeface="Wingdings" panose="05000000000000000000" charset="0"/>
              <a:buChar char="v"/>
            </a:pPr>
            <a:r>
              <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rPr>
              <a:t>  Surya D</a:t>
            </a:r>
            <a:endPar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endParaRPr>
          </a:p>
        </p:txBody>
      </p:sp>
      <p:sp>
        <p:nvSpPr>
          <p:cNvPr id="1048590" name="Text Box 13"/>
          <p:cNvSpPr txBox="1"/>
          <p:nvPr/>
        </p:nvSpPr>
        <p:spPr>
          <a:xfrm>
            <a:off x="9074785" y="5172710"/>
            <a:ext cx="4064000" cy="521970"/>
          </a:xfrm>
          <a:prstGeom prst="rect"/>
          <a:noFill/>
        </p:spPr>
        <p:txBody>
          <a:bodyPr rtlCol="0" wrap="square">
            <a:spAutoFit/>
          </a:bodyPr>
          <a:p>
            <a:pPr indent="-285750" marL="285750">
              <a:buFont typeface="Wingdings" panose="05000000000000000000" charset="0"/>
              <a:buChar char="v"/>
            </a:pPr>
            <a:r>
              <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rPr>
              <a:t>  Dhinesh C</a:t>
            </a:r>
            <a:endPar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endParaRPr>
          </a:p>
        </p:txBody>
      </p:sp>
      <p:sp>
        <p:nvSpPr>
          <p:cNvPr id="1048591" name="Text Box 14"/>
          <p:cNvSpPr txBox="1"/>
          <p:nvPr/>
        </p:nvSpPr>
        <p:spPr>
          <a:xfrm>
            <a:off x="9076690" y="5715000"/>
            <a:ext cx="4064000" cy="521970"/>
          </a:xfrm>
          <a:prstGeom prst="rect"/>
          <a:noFill/>
        </p:spPr>
        <p:txBody>
          <a:bodyPr rtlCol="0" wrap="square">
            <a:spAutoFit/>
          </a:bodyPr>
          <a:p>
            <a:pPr indent="-285750" marL="285750">
              <a:buFont typeface="Wingdings" panose="05000000000000000000" charset="0"/>
              <a:buChar char="v"/>
            </a:pPr>
            <a:r>
              <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rPr>
              <a:t>  Vasanthavel S</a:t>
            </a:r>
            <a:endParaRPr b="1" sz="2800" lang="en-US">
              <a:ln w="10160">
                <a:solidFill>
                  <a:schemeClr val="accent5"/>
                </a:solidFill>
                <a:prstDash val="solid"/>
              </a:ln>
              <a:solidFill>
                <a:srgbClr val="FFFFFF"/>
              </a:solidFill>
              <a:effectLst>
                <a:outerShdw algn="tl" blurRad="38100" dir="5400000" dist="22860" rotWithShape="0">
                  <a:srgbClr val="000000">
                    <a:alpha val="3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2" name="Text Box 6"/>
          <p:cNvSpPr txBox="1"/>
          <p:nvPr/>
        </p:nvSpPr>
        <p:spPr>
          <a:xfrm>
            <a:off x="4148455" y="2819400"/>
            <a:ext cx="4064000" cy="368300"/>
          </a:xfrm>
          <a:prstGeom prst="rect"/>
          <a:noFill/>
        </p:spPr>
        <p:txBody>
          <a:bodyPr rtlCol="0" wrap="square">
            <a:spAutoFit/>
          </a:bodyPr>
          <a:p>
            <a:endParaRPr lang="en-US"/>
          </a:p>
        </p:txBody>
      </p:sp>
      <p:pic>
        <p:nvPicPr>
          <p:cNvPr id="2097154" name="Picture 8"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250825" y="0"/>
            <a:ext cx="12442190" cy="6858000"/>
          </a:xfrm>
          <a:prstGeom prst="rect"/>
        </p:spPr>
      </p:pic>
      <p:sp>
        <p:nvSpPr>
          <p:cNvPr id="1048593" name="Text Box 10"/>
          <p:cNvSpPr txBox="1"/>
          <p:nvPr/>
        </p:nvSpPr>
        <p:spPr>
          <a:xfrm>
            <a:off x="2160270" y="641350"/>
            <a:ext cx="7466965" cy="1539240"/>
          </a:xfrm>
          <a:prstGeom prst="rect"/>
          <a:noFill/>
        </p:spPr>
        <p:txBody>
          <a:bodyPr rtlCol="0" wrap="square">
            <a:noAutofit/>
          </a:bodyPr>
          <a:p>
            <a:pPr>
              <a:lnSpc>
                <a:spcPct val="90000"/>
              </a:lnSpc>
            </a:pPr>
            <a:r>
              <a:rPr b="1" sz="3200" lang="en-US">
                <a:ln w="10160">
                  <a:solidFill>
                    <a:schemeClr val="accent5"/>
                  </a:solidFill>
                  <a:prstDash val="solid"/>
                </a:ln>
                <a:solidFill>
                  <a:schemeClr val="bg1"/>
                </a:solidFill>
                <a:effectLst>
                  <a:outerShdw algn="tl" blurRad="38100" dir="5400000" dist="22860" rotWithShape="0">
                    <a:srgbClr val="000000">
                      <a:alpha val="30000"/>
                    </a:srgbClr>
                  </a:outerShdw>
                </a:effectLst>
              </a:rPr>
              <a:t>Disaster Recovery with IBM  Cloud                 </a:t>
            </a:r>
            <a:endParaRPr b="1" sz="3200" lang="en-US">
              <a:ln w="10160">
                <a:solidFill>
                  <a:schemeClr val="accent5"/>
                </a:solidFill>
                <a:prstDash val="solid"/>
              </a:ln>
              <a:solidFill>
                <a:schemeClr val="bg1"/>
              </a:solidFill>
              <a:effectLst>
                <a:outerShdw algn="tl" blurRad="38100" dir="5400000" dist="22860" rotWithShape="0">
                  <a:srgbClr val="000000">
                    <a:alpha val="30000"/>
                  </a:srgbClr>
                </a:outerShdw>
              </a:effectLst>
            </a:endParaRPr>
          </a:p>
          <a:p>
            <a:pPr>
              <a:lnSpc>
                <a:spcPct val="90000"/>
              </a:lnSpc>
            </a:pPr>
            <a:r>
              <a:rPr b="1" sz="3200" lang="en-US">
                <a:ln w="10160">
                  <a:solidFill>
                    <a:schemeClr val="accent5"/>
                  </a:solidFill>
                  <a:prstDash val="solid"/>
                </a:ln>
                <a:solidFill>
                  <a:schemeClr val="bg1"/>
                </a:solidFill>
                <a:effectLst>
                  <a:outerShdw algn="tl" blurRad="38100" dir="5400000" dist="22860" rotWithShape="0">
                    <a:srgbClr val="000000">
                      <a:alpha val="30000"/>
                    </a:srgbClr>
                  </a:outerShdw>
                </a:effectLst>
              </a:rPr>
              <a:t>                  Virtual Servers</a:t>
            </a:r>
            <a:endParaRPr b="1" sz="3200" lang="en-US">
              <a:ln w="10160">
                <a:solidFill>
                  <a:schemeClr val="accent5"/>
                </a:solidFill>
                <a:prstDash val="solid"/>
              </a:ln>
              <a:solidFill>
                <a:schemeClr val="bg1"/>
              </a:solidFill>
              <a:effectLst>
                <a:outerShdw algn="tl" blurRad="38100" dir="5400000" dist="22860" rotWithShape="0">
                  <a:srgbClr val="000000">
                    <a:alpha val="30000"/>
                  </a:srgbClr>
                </a:outerShdw>
              </a:effectLst>
            </a:endParaRPr>
          </a:p>
        </p:txBody>
      </p:sp>
      <p:sp>
        <p:nvSpPr>
          <p:cNvPr id="1048594" name="Text Box 13"/>
          <p:cNvSpPr txBox="1"/>
          <p:nvPr/>
        </p:nvSpPr>
        <p:spPr>
          <a:xfrm>
            <a:off x="149225" y="2180590"/>
            <a:ext cx="9627870" cy="3001010"/>
          </a:xfrm>
          <a:prstGeom prst="rect"/>
          <a:noFill/>
        </p:spPr>
        <p:txBody>
          <a:bodyPr rtlCol="0" wrap="square">
            <a:noAutofit/>
          </a:bodyPr>
          <a:p>
            <a:r>
              <a:rPr b="1" sz="3000" lang="en-US">
                <a:solidFill>
                  <a:schemeClr val="bg1"/>
                </a:solidFill>
              </a:rPr>
              <a:t>Introduction:-</a:t>
            </a:r>
            <a:endParaRPr b="1" sz="3000" lang="en-US">
              <a:solidFill>
                <a:schemeClr val="bg1"/>
              </a:solidFill>
            </a:endParaRPr>
          </a:p>
          <a:p>
            <a:r>
              <a:rPr b="1" sz="2800" lang="en-US">
                <a:solidFill>
                  <a:schemeClr val="bg1"/>
                </a:solidFill>
              </a:rPr>
              <a:t>                  </a:t>
            </a:r>
            <a:endParaRPr b="1" sz="2800" lang="en-US">
              <a:solidFill>
                <a:schemeClr val="bg1"/>
              </a:solidFill>
            </a:endParaRPr>
          </a:p>
          <a:p>
            <a:r>
              <a:rPr b="1" sz="2800" lang="en-US">
                <a:solidFill>
                  <a:schemeClr val="bg1"/>
                </a:solidFill>
              </a:rPr>
              <a:t>      </a:t>
            </a:r>
            <a:r>
              <a:rPr b="1" sz="2400" lang="en-US">
                <a:solidFill>
                  <a:schemeClr val="bg1"/>
                </a:solidFill>
              </a:rPr>
              <a:t>  </a:t>
            </a:r>
            <a:r>
              <a:rPr b="1" sz="2800" lang="en-US">
                <a:solidFill>
                  <a:schemeClr val="bg1"/>
                </a:solidFill>
              </a:rPr>
              <a:t>  D</a:t>
            </a:r>
            <a:r>
              <a:rPr b="1" sz="2400" lang="en-US">
                <a:solidFill>
                  <a:schemeClr val="bg1"/>
                </a:solidFill>
              </a:rPr>
              <a:t>isaster recovery with IBM Cloud Virtual Servers involves setting up a plan to ensure the availability and resilience of your virtual server infrastructure in the event of a disaster. Here are some steps you can take:</a:t>
            </a:r>
            <a:endParaRPr b="1" sz="2800" lang="en-US">
              <a:solidFill>
                <a:schemeClr val="bg1"/>
              </a:solidFill>
            </a:endParaRPr>
          </a:p>
          <a:p>
            <a:r>
              <a:rPr b="1" sz="2800" lang="en-US">
                <a:solidFill>
                  <a:schemeClr val="bg1"/>
                </a:solidFill>
              </a:rPr>
              <a:t>                  </a:t>
            </a:r>
            <a:endParaRPr b="1" sz="2800"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pic>
        <p:nvPicPr>
          <p:cNvPr id="2097155"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0" y="0"/>
            <a:ext cx="12786995" cy="6858000"/>
          </a:xfrm>
          <a:prstGeom prst="rect"/>
        </p:spPr>
      </p:pic>
      <p:sp>
        <p:nvSpPr>
          <p:cNvPr id="1048595" name="Text Box 2"/>
          <p:cNvSpPr txBox="1"/>
          <p:nvPr/>
        </p:nvSpPr>
        <p:spPr>
          <a:xfrm>
            <a:off x="3148330" y="436880"/>
            <a:ext cx="4064000" cy="802640"/>
          </a:xfrm>
          <a:prstGeom prst="rect"/>
          <a:noFill/>
        </p:spPr>
        <p:txBody>
          <a:bodyPr rtlCol="0" wrap="square">
            <a:spAutoFit/>
          </a:bodyPr>
          <a:p>
            <a:r>
              <a:rPr sz="2400" lang="en-US">
                <a:solidFill>
                  <a:schemeClr val="bg1"/>
                </a:solidFill>
              </a:rPr>
              <a:t>1. Identify Critical Workloads</a:t>
            </a:r>
            <a:endParaRPr sz="2400" lang="en-US">
              <a:solidFill>
                <a:schemeClr val="bg1"/>
              </a:solidFill>
            </a:endParaRPr>
          </a:p>
        </p:txBody>
      </p:sp>
      <p:sp>
        <p:nvSpPr>
          <p:cNvPr id="1048596" name="Text Box 3"/>
          <p:cNvSpPr txBox="1"/>
          <p:nvPr/>
        </p:nvSpPr>
        <p:spPr>
          <a:xfrm>
            <a:off x="3148330" y="1099820"/>
            <a:ext cx="4064000" cy="460375"/>
          </a:xfrm>
          <a:prstGeom prst="rect"/>
          <a:noFill/>
        </p:spPr>
        <p:txBody>
          <a:bodyPr rtlCol="0" wrap="square">
            <a:spAutoFit/>
          </a:bodyPr>
          <a:p>
            <a:r>
              <a:rPr sz="2400" lang="en-US">
                <a:solidFill>
                  <a:schemeClr val="bg1"/>
                </a:solidFill>
              </a:rPr>
              <a:t>2. Backup and Replication</a:t>
            </a:r>
            <a:endParaRPr sz="2400" lang="en-US">
              <a:solidFill>
                <a:schemeClr val="bg1"/>
              </a:solidFill>
            </a:endParaRPr>
          </a:p>
        </p:txBody>
      </p:sp>
      <p:sp>
        <p:nvSpPr>
          <p:cNvPr id="1048597" name="Text Box 5"/>
          <p:cNvSpPr txBox="1"/>
          <p:nvPr/>
        </p:nvSpPr>
        <p:spPr>
          <a:xfrm>
            <a:off x="3148330" y="1694180"/>
            <a:ext cx="4064000" cy="460375"/>
          </a:xfrm>
          <a:prstGeom prst="rect"/>
          <a:noFill/>
        </p:spPr>
        <p:txBody>
          <a:bodyPr rtlCol="0" wrap="square">
            <a:spAutoFit/>
          </a:bodyPr>
          <a:p>
            <a:r>
              <a:rPr sz="2400" lang="en-US">
                <a:solidFill>
                  <a:schemeClr val="bg1"/>
                </a:solidFill>
              </a:rPr>
              <a:t>3. Secondary Data Center</a:t>
            </a:r>
            <a:endParaRPr sz="2400" lang="en-US">
              <a:solidFill>
                <a:schemeClr val="bg1"/>
              </a:solidFill>
            </a:endParaRPr>
          </a:p>
        </p:txBody>
      </p:sp>
      <p:sp>
        <p:nvSpPr>
          <p:cNvPr id="1048598" name="Text Box 6"/>
          <p:cNvSpPr txBox="1"/>
          <p:nvPr/>
        </p:nvSpPr>
        <p:spPr>
          <a:xfrm>
            <a:off x="3148330" y="2322830"/>
            <a:ext cx="4064000" cy="460375"/>
          </a:xfrm>
          <a:prstGeom prst="rect"/>
          <a:noFill/>
        </p:spPr>
        <p:txBody>
          <a:bodyPr rtlCol="0" wrap="square">
            <a:spAutoFit/>
          </a:bodyPr>
          <a:p>
            <a:r>
              <a:rPr sz="2400" lang="en-US">
                <a:solidFill>
                  <a:schemeClr val="bg1"/>
                </a:solidFill>
              </a:rPr>
              <a:t>4. Failover Testing</a:t>
            </a:r>
            <a:endParaRPr sz="2400" lang="en-US">
              <a:solidFill>
                <a:schemeClr val="bg1"/>
              </a:solidFill>
            </a:endParaRPr>
          </a:p>
        </p:txBody>
      </p:sp>
      <p:sp>
        <p:nvSpPr>
          <p:cNvPr id="1048599" name="Text Box 7"/>
          <p:cNvSpPr txBox="1"/>
          <p:nvPr/>
        </p:nvSpPr>
        <p:spPr>
          <a:xfrm>
            <a:off x="3148330" y="2951480"/>
            <a:ext cx="4064000" cy="460375"/>
          </a:xfrm>
          <a:prstGeom prst="rect"/>
          <a:noFill/>
        </p:spPr>
        <p:txBody>
          <a:bodyPr rtlCol="0" wrap="square">
            <a:spAutoFit/>
          </a:bodyPr>
          <a:p>
            <a:r>
              <a:rPr sz="2400" lang="en-US">
                <a:solidFill>
                  <a:schemeClr val="bg1"/>
                </a:solidFill>
              </a:rPr>
              <a:t>5. Monitoring and Alerting</a:t>
            </a:r>
            <a:endParaRPr sz="2400" lang="en-US">
              <a:solidFill>
                <a:schemeClr val="bg1"/>
              </a:solidFill>
            </a:endParaRPr>
          </a:p>
        </p:txBody>
      </p:sp>
      <p:sp>
        <p:nvSpPr>
          <p:cNvPr id="1048600" name="Text Box 8"/>
          <p:cNvSpPr txBox="1"/>
          <p:nvPr/>
        </p:nvSpPr>
        <p:spPr>
          <a:xfrm>
            <a:off x="3148330" y="3580130"/>
            <a:ext cx="4064000" cy="460375"/>
          </a:xfrm>
          <a:prstGeom prst="rect"/>
          <a:noFill/>
        </p:spPr>
        <p:txBody>
          <a:bodyPr rtlCol="0" wrap="square">
            <a:spAutoFit/>
          </a:bodyPr>
          <a:p>
            <a:r>
              <a:rPr sz="2400" lang="en-US">
                <a:solidFill>
                  <a:schemeClr val="bg1"/>
                </a:solidFill>
              </a:rPr>
              <a:t>6. Automated Failover</a:t>
            </a:r>
            <a:endParaRPr sz="2400" lang="en-US">
              <a:solidFill>
                <a:schemeClr val="bg1"/>
              </a:solidFill>
            </a:endParaRPr>
          </a:p>
        </p:txBody>
      </p:sp>
      <p:sp>
        <p:nvSpPr>
          <p:cNvPr id="1048601" name="Text Box 9"/>
          <p:cNvSpPr txBox="1"/>
          <p:nvPr/>
        </p:nvSpPr>
        <p:spPr>
          <a:xfrm>
            <a:off x="3063875" y="4803140"/>
            <a:ext cx="4064000" cy="460375"/>
          </a:xfrm>
          <a:prstGeom prst="rect"/>
          <a:noFill/>
        </p:spPr>
        <p:txBody>
          <a:bodyPr rtlCol="0" wrap="square">
            <a:spAutoFit/>
          </a:bodyPr>
          <a:p>
            <a:r>
              <a:rPr sz="2400" lang="en-US">
                <a:solidFill>
                  <a:schemeClr val="bg1"/>
                </a:solidFill>
              </a:rPr>
              <a:t> 8. Security Considerations</a:t>
            </a:r>
            <a:endParaRPr sz="2400" lang="en-US">
              <a:solidFill>
                <a:schemeClr val="bg1"/>
              </a:solidFill>
            </a:endParaRPr>
          </a:p>
        </p:txBody>
      </p:sp>
      <p:sp>
        <p:nvSpPr>
          <p:cNvPr id="1048602" name="Text Box 10"/>
          <p:cNvSpPr txBox="1"/>
          <p:nvPr/>
        </p:nvSpPr>
        <p:spPr>
          <a:xfrm>
            <a:off x="3121660" y="5466080"/>
            <a:ext cx="4064000" cy="460375"/>
          </a:xfrm>
          <a:prstGeom prst="rect"/>
          <a:noFill/>
        </p:spPr>
        <p:txBody>
          <a:bodyPr rtlCol="0" wrap="square">
            <a:spAutoFit/>
          </a:bodyPr>
          <a:p>
            <a:r>
              <a:rPr sz="2400" lang="en-US">
                <a:solidFill>
                  <a:schemeClr val="bg1"/>
                </a:solidFill>
              </a:rPr>
              <a:t>9. Regular Updates</a:t>
            </a:r>
            <a:endParaRPr sz="2400" lang="en-US">
              <a:solidFill>
                <a:schemeClr val="bg1"/>
              </a:solidFill>
            </a:endParaRPr>
          </a:p>
        </p:txBody>
      </p:sp>
      <p:sp>
        <p:nvSpPr>
          <p:cNvPr id="1048603" name="Text Box 11"/>
          <p:cNvSpPr txBox="1"/>
          <p:nvPr/>
        </p:nvSpPr>
        <p:spPr>
          <a:xfrm>
            <a:off x="2990850" y="6060440"/>
            <a:ext cx="4064000" cy="460375"/>
          </a:xfrm>
          <a:prstGeom prst="rect"/>
          <a:noFill/>
        </p:spPr>
        <p:txBody>
          <a:bodyPr rtlCol="0" wrap="square">
            <a:spAutoFit/>
          </a:bodyPr>
          <a:p>
            <a:r>
              <a:rPr sz="2400" lang="en-US">
                <a:solidFill>
                  <a:schemeClr val="bg1"/>
                </a:solidFill>
              </a:rPr>
              <a:t>10. Compliance</a:t>
            </a:r>
            <a:endParaRPr sz="2400" lang="en-US">
              <a:solidFill>
                <a:schemeClr val="bg1"/>
              </a:solidFill>
            </a:endParaRPr>
          </a:p>
        </p:txBody>
      </p:sp>
      <p:sp>
        <p:nvSpPr>
          <p:cNvPr id="1048604" name="Text Box 13"/>
          <p:cNvSpPr txBox="1"/>
          <p:nvPr/>
        </p:nvSpPr>
        <p:spPr>
          <a:xfrm>
            <a:off x="3148330" y="4191635"/>
            <a:ext cx="4064000" cy="460375"/>
          </a:xfrm>
          <a:prstGeom prst="rect"/>
          <a:noFill/>
        </p:spPr>
        <p:txBody>
          <a:bodyPr rtlCol="0" wrap="square">
            <a:spAutoFit/>
          </a:bodyPr>
          <a:p>
            <a:r>
              <a:rPr sz="2400" lang="en-US">
                <a:solidFill>
                  <a:schemeClr val="bg1"/>
                </a:solidFill>
              </a:rPr>
              <a:t>7. Documentation</a:t>
            </a:r>
            <a:endParaRPr sz="2400"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pic>
        <p:nvPicPr>
          <p:cNvPr id="2097156"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635" y="-138430"/>
            <a:ext cx="14886940" cy="6995795"/>
          </a:xfrm>
          <a:prstGeom prst="rect"/>
        </p:spPr>
      </p:pic>
      <p:sp>
        <p:nvSpPr>
          <p:cNvPr id="1048605" name="Text Box 2"/>
          <p:cNvSpPr txBox="1"/>
          <p:nvPr/>
        </p:nvSpPr>
        <p:spPr>
          <a:xfrm>
            <a:off x="1019810" y="349885"/>
            <a:ext cx="7130415" cy="1198880"/>
          </a:xfrm>
          <a:prstGeom prst="rect"/>
          <a:noFill/>
        </p:spPr>
        <p:txBody>
          <a:bodyPr rtlCol="0" wrap="square">
            <a:spAutoFit/>
          </a:bodyPr>
          <a:p>
            <a:r>
              <a:rPr b="1" sz="3600" lang="en-US">
                <a:solidFill>
                  <a:schemeClr val="bg1"/>
                </a:solidFill>
                <a:sym typeface="+mn-ea"/>
              </a:rPr>
              <a:t>1. Identify Critical Workloads:-</a:t>
            </a:r>
            <a:endParaRPr b="1" sz="3600" lang="en-US">
              <a:solidFill>
                <a:schemeClr val="bg1"/>
              </a:solidFill>
            </a:endParaRPr>
          </a:p>
          <a:p>
            <a:endParaRPr b="1" sz="3600" lang="en-US"/>
          </a:p>
        </p:txBody>
      </p:sp>
      <p:sp>
        <p:nvSpPr>
          <p:cNvPr id="1048606" name="Text Box 3"/>
          <p:cNvSpPr txBox="1"/>
          <p:nvPr/>
        </p:nvSpPr>
        <p:spPr>
          <a:xfrm>
            <a:off x="1816735" y="1079500"/>
            <a:ext cx="11816715" cy="1915795"/>
          </a:xfrm>
          <a:prstGeom prst="rect"/>
          <a:noFill/>
        </p:spPr>
        <p:txBody>
          <a:bodyPr rtlCol="0" wrap="square">
            <a:noAutofit/>
          </a:bodyPr>
          <a:p>
            <a:r>
              <a:rPr sz="2400" lang="en-US">
                <a:solidFill>
                  <a:schemeClr val="bg1"/>
                </a:solidFill>
              </a:rPr>
              <a:t>Critical workloads are specific tasks or processes within an organization that are of utmost importance and have a significant impact on the business's operation, revenue, or reputation. Identifying critical workloads is essential for prioritizing resources and ensuring their smooth functioning. These workloads often include:</a:t>
            </a:r>
            <a:endParaRPr sz="2400" lang="en-US">
              <a:solidFill>
                <a:schemeClr val="bg1"/>
              </a:solidFill>
            </a:endParaRPr>
          </a:p>
        </p:txBody>
      </p:sp>
      <p:sp>
        <p:nvSpPr>
          <p:cNvPr id="1048607" name="Text Box 8"/>
          <p:cNvSpPr txBox="1"/>
          <p:nvPr/>
        </p:nvSpPr>
        <p:spPr>
          <a:xfrm>
            <a:off x="3826510" y="3114040"/>
            <a:ext cx="5388610" cy="3046095"/>
          </a:xfrm>
          <a:prstGeom prst="rect"/>
          <a:noFill/>
        </p:spPr>
        <p:txBody>
          <a:bodyPr rtlCol="0" wrap="square">
            <a:spAutoFit/>
          </a:bodyPr>
          <a:p>
            <a:pPr indent="-285750" marL="285750">
              <a:buFont typeface="Wingdings" panose="05000000000000000000" charset="0"/>
              <a:buChar char="ü"/>
            </a:pPr>
            <a:r>
              <a:rPr sz="2400" lang="en-US">
                <a:solidFill>
                  <a:schemeClr val="bg1"/>
                </a:solidFill>
              </a:rPr>
              <a:t>Manufacturing Control Systems</a:t>
            </a:r>
            <a:endParaRPr sz="2400" lang="en-US">
              <a:solidFill>
                <a:schemeClr val="bg1"/>
              </a:solidFill>
            </a:endParaRPr>
          </a:p>
          <a:p>
            <a:pPr indent="-285750" marL="285750">
              <a:buFont typeface="Wingdings" panose="05000000000000000000" charset="0"/>
              <a:buChar char="ü"/>
            </a:pPr>
            <a:r>
              <a:rPr sz="2400" lang="en-US">
                <a:solidFill>
                  <a:schemeClr val="bg1"/>
                </a:solidFill>
              </a:rPr>
              <a:t>Emergency Services</a:t>
            </a:r>
            <a:endParaRPr sz="2400" lang="en-US">
              <a:solidFill>
                <a:schemeClr val="bg1"/>
              </a:solidFill>
            </a:endParaRPr>
          </a:p>
          <a:p>
            <a:pPr indent="-285750" marL="285750">
              <a:buFont typeface="Wingdings" panose="05000000000000000000" charset="0"/>
              <a:buChar char="ü"/>
            </a:pPr>
            <a:r>
              <a:rPr sz="2400" lang="en-US">
                <a:solidFill>
                  <a:schemeClr val="bg1"/>
                </a:solidFill>
              </a:rPr>
              <a:t>Communication Infrastructure</a:t>
            </a:r>
            <a:endParaRPr sz="2400" lang="en-US">
              <a:solidFill>
                <a:schemeClr val="bg1"/>
              </a:solidFill>
            </a:endParaRPr>
          </a:p>
          <a:p>
            <a:pPr indent="-285750" marL="285750">
              <a:buFont typeface="Wingdings" panose="05000000000000000000" charset="0"/>
              <a:buChar char="ü"/>
            </a:pPr>
            <a:r>
              <a:rPr sz="2400" lang="en-US">
                <a:solidFill>
                  <a:schemeClr val="bg1"/>
                </a:solidFill>
              </a:rPr>
              <a:t>Supply Chain Management</a:t>
            </a:r>
            <a:endParaRPr sz="2400" lang="en-US">
              <a:solidFill>
                <a:schemeClr val="bg1"/>
              </a:solidFill>
            </a:endParaRPr>
          </a:p>
          <a:p>
            <a:pPr indent="-285750" marL="285750">
              <a:buFont typeface="Wingdings" panose="05000000000000000000" charset="0"/>
              <a:buChar char="ü"/>
            </a:pPr>
            <a:r>
              <a:rPr sz="2400" lang="en-US">
                <a:solidFill>
                  <a:schemeClr val="bg1"/>
                </a:solidFill>
              </a:rPr>
              <a:t>Energy and Utilities</a:t>
            </a:r>
            <a:endParaRPr sz="2400" lang="en-US">
              <a:solidFill>
                <a:schemeClr val="bg1"/>
              </a:solidFill>
            </a:endParaRPr>
          </a:p>
          <a:p>
            <a:pPr indent="-285750" marL="285750">
              <a:buFont typeface="Wingdings" panose="05000000000000000000" charset="0"/>
              <a:buChar char="ü"/>
            </a:pPr>
            <a:r>
              <a:rPr sz="2400" lang="en-US">
                <a:solidFill>
                  <a:schemeClr val="bg1"/>
                </a:solidFill>
              </a:rPr>
              <a:t>National Security and Defense</a:t>
            </a:r>
            <a:endParaRPr sz="2400" lang="en-US">
              <a:solidFill>
                <a:schemeClr val="bg1"/>
              </a:solidFill>
            </a:endParaRPr>
          </a:p>
          <a:p>
            <a:pPr indent="-285750" marL="285750">
              <a:buFont typeface="Wingdings" panose="05000000000000000000" charset="0"/>
              <a:buChar char="ü"/>
            </a:pPr>
            <a:r>
              <a:rPr sz="2400" lang="en-US">
                <a:solidFill>
                  <a:schemeClr val="bg1"/>
                </a:solidFill>
              </a:rPr>
              <a:t>Data Centers</a:t>
            </a:r>
            <a:endParaRPr sz="2400" lang="en-US">
              <a:solidFill>
                <a:schemeClr val="bg1"/>
              </a:solidFill>
            </a:endParaRPr>
          </a:p>
          <a:p>
            <a:pPr indent="-285750" marL="285750">
              <a:buFont typeface="Wingdings" panose="05000000000000000000" charset="0"/>
              <a:buChar char="ü"/>
            </a:pPr>
            <a:r>
              <a:rPr sz="2400" lang="en-US">
                <a:solidFill>
                  <a:schemeClr val="bg1"/>
                </a:solidFill>
              </a:rPr>
              <a:t>Disaster Recovery</a:t>
            </a:r>
            <a:endParaRPr sz="2400"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pic>
        <p:nvPicPr>
          <p:cNvPr id="2097157" name="Picture 2"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102870" y="0"/>
            <a:ext cx="12295505" cy="6858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pic>
        <p:nvPicPr>
          <p:cNvPr id="2097158"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1069340" y="-505460"/>
            <a:ext cx="13261340" cy="7363460"/>
          </a:xfrm>
          <a:prstGeom prst="rect"/>
        </p:spPr>
      </p:pic>
      <p:sp>
        <p:nvSpPr>
          <p:cNvPr id="1048608" name="Text Box 2"/>
          <p:cNvSpPr txBox="1"/>
          <p:nvPr/>
        </p:nvSpPr>
        <p:spPr>
          <a:xfrm>
            <a:off x="-258445" y="448945"/>
            <a:ext cx="9923145" cy="1170305"/>
          </a:xfrm>
          <a:prstGeom prst="rect"/>
          <a:noFill/>
        </p:spPr>
        <p:txBody>
          <a:bodyPr rtlCol="0" wrap="square">
            <a:noAutofit/>
          </a:bodyPr>
          <a:p>
            <a:r>
              <a:rPr sz="2400" lang="en-US">
                <a:solidFill>
                  <a:schemeClr val="bg1"/>
                </a:solidFill>
              </a:rPr>
              <a:t>     Backup and replication are two essential data management strategies used to ensure the availability, integrity, and recoverability of data in various IT environments:</a:t>
            </a:r>
            <a:endParaRPr sz="2400" lang="en-US">
              <a:solidFill>
                <a:schemeClr val="bg1"/>
              </a:solidFill>
            </a:endParaRPr>
          </a:p>
        </p:txBody>
      </p:sp>
      <p:sp>
        <p:nvSpPr>
          <p:cNvPr id="1048609" name="Text Box 3"/>
          <p:cNvSpPr txBox="1"/>
          <p:nvPr/>
        </p:nvSpPr>
        <p:spPr>
          <a:xfrm>
            <a:off x="-781685" y="-134620"/>
            <a:ext cx="6632575" cy="583565"/>
          </a:xfrm>
          <a:prstGeom prst="rect"/>
          <a:noFill/>
        </p:spPr>
        <p:txBody>
          <a:bodyPr rtlCol="0" wrap="square">
            <a:spAutoFit/>
          </a:bodyPr>
          <a:p>
            <a:r>
              <a:rPr b="1" sz="3200" lang="en-US">
                <a:solidFill>
                  <a:schemeClr val="bg1"/>
                </a:solidFill>
                <a:sym typeface="+mn-ea"/>
              </a:rPr>
              <a:t>2. Backup and Replication</a:t>
            </a:r>
            <a:endParaRPr b="1" sz="3200" lang="en-US">
              <a:solidFill>
                <a:schemeClr val="bg1"/>
              </a:solidFill>
              <a:sym typeface="+mn-ea"/>
            </a:endParaRPr>
          </a:p>
        </p:txBody>
      </p:sp>
      <p:sp>
        <p:nvSpPr>
          <p:cNvPr id="1048610" name="Text Box 5"/>
          <p:cNvSpPr txBox="1"/>
          <p:nvPr/>
        </p:nvSpPr>
        <p:spPr>
          <a:xfrm>
            <a:off x="-781685" y="1870710"/>
            <a:ext cx="4064000" cy="460375"/>
          </a:xfrm>
          <a:prstGeom prst="rect"/>
          <a:noFill/>
        </p:spPr>
        <p:txBody>
          <a:bodyPr rtlCol="0" wrap="square">
            <a:spAutoFit/>
          </a:bodyPr>
          <a:p>
            <a:pPr indent="-285750" marL="285750">
              <a:buFont typeface="Wingdings" panose="05000000000000000000" charset="0"/>
              <a:buChar char="ü"/>
            </a:pPr>
            <a:r>
              <a:rPr b="1" lang="en-US">
                <a:solidFill>
                  <a:schemeClr val="bg1"/>
                </a:solidFill>
                <a:sym typeface="+mn-ea"/>
              </a:rPr>
              <a:t> </a:t>
            </a:r>
            <a:r>
              <a:rPr b="1" sz="2400" lang="en-US">
                <a:solidFill>
                  <a:schemeClr val="bg1"/>
                </a:solidFill>
                <a:sym typeface="+mn-ea"/>
              </a:rPr>
              <a:t>Backup :</a:t>
            </a:r>
            <a:endParaRPr b="1" sz="2400" lang="en-US">
              <a:solidFill>
                <a:schemeClr val="bg1"/>
              </a:solidFill>
              <a:sym typeface="+mn-ea"/>
            </a:endParaRPr>
          </a:p>
        </p:txBody>
      </p:sp>
      <p:sp>
        <p:nvSpPr>
          <p:cNvPr id="1048611" name="Text Box 7"/>
          <p:cNvSpPr txBox="1"/>
          <p:nvPr/>
        </p:nvSpPr>
        <p:spPr>
          <a:xfrm>
            <a:off x="-382270" y="2331085"/>
            <a:ext cx="11671935" cy="1198880"/>
          </a:xfrm>
          <a:prstGeom prst="rect"/>
          <a:noFill/>
        </p:spPr>
        <p:txBody>
          <a:bodyPr rtlCol="0" wrap="square">
            <a:spAutoFit/>
          </a:bodyPr>
          <a:p>
            <a:r>
              <a:rPr lang="en-US">
                <a:solidFill>
                  <a:schemeClr val="bg1"/>
                </a:solidFill>
                <a:sym typeface="+mn-ea"/>
              </a:rPr>
              <a:t>       Backup is the process of creating a copy of data and storing it separately from the original data source. The primary purpose of backups is to ensure data can be recovered in case of data loss due to various reasons such as hardware failure, accidental deletion, or data corruption. Backups can be full (entire data), incremental (only changes since the last backup), or differential (changes since the last full backup).</a:t>
            </a:r>
            <a:endParaRPr lang="en-US">
              <a:solidFill>
                <a:schemeClr val="bg1"/>
              </a:solidFill>
            </a:endParaRPr>
          </a:p>
        </p:txBody>
      </p:sp>
      <p:sp>
        <p:nvSpPr>
          <p:cNvPr id="1048612" name="Text Box 8"/>
          <p:cNvSpPr txBox="1"/>
          <p:nvPr/>
        </p:nvSpPr>
        <p:spPr>
          <a:xfrm>
            <a:off x="-781685" y="3803015"/>
            <a:ext cx="4064000" cy="829945"/>
          </a:xfrm>
          <a:prstGeom prst="rect"/>
          <a:noFill/>
        </p:spPr>
        <p:txBody>
          <a:bodyPr rtlCol="0" wrap="square">
            <a:spAutoFit/>
          </a:bodyPr>
          <a:p>
            <a:pPr indent="-342900" marL="342900">
              <a:buFont typeface="Wingdings" panose="05000000000000000000" charset="0"/>
              <a:buChar char="ü"/>
            </a:pPr>
            <a:r>
              <a:rPr b="1" sz="2400" lang="en-US">
                <a:solidFill>
                  <a:schemeClr val="bg1"/>
                </a:solidFill>
                <a:sym typeface="+mn-ea"/>
              </a:rPr>
              <a:t>Replication :</a:t>
            </a:r>
            <a:endParaRPr b="1" sz="2400" lang="en-US">
              <a:solidFill>
                <a:schemeClr val="bg1"/>
              </a:solidFill>
              <a:sym typeface="+mn-ea"/>
            </a:endParaRPr>
          </a:p>
          <a:p>
            <a:endParaRPr sz="2400" lang="en-US"/>
          </a:p>
        </p:txBody>
      </p:sp>
      <p:sp>
        <p:nvSpPr>
          <p:cNvPr id="1048613" name="Text Box 10"/>
          <p:cNvSpPr txBox="1"/>
          <p:nvPr/>
        </p:nvSpPr>
        <p:spPr>
          <a:xfrm>
            <a:off x="-258445" y="4519295"/>
            <a:ext cx="11987530" cy="1198880"/>
          </a:xfrm>
          <a:prstGeom prst="rect"/>
          <a:noFill/>
        </p:spPr>
        <p:txBody>
          <a:bodyPr rtlCol="0" wrap="square">
            <a:spAutoFit/>
          </a:bodyPr>
          <a:p>
            <a:r>
              <a:rPr lang="en-US">
                <a:solidFill>
                  <a:schemeClr val="bg1"/>
                </a:solidFill>
                <a:sym typeface="+mn-ea"/>
              </a:rPr>
              <a:t>     Replication involves creating and maintaining duplicate copies of data in real-time or near-real-time. The primary purpose of replication is to provide high availability and fault tolerance. If one copy of the data becomes inaccessible due to hardware failure or other issues, another copy is readily available for use. Replication can occur within the same data center or across geographically distant locations for disaster recovery.</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pic>
        <p:nvPicPr>
          <p:cNvPr id="2097159"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635" y="0"/>
            <a:ext cx="12192635" cy="6858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pic>
        <p:nvPicPr>
          <p:cNvPr id="2097160" name="Picture 1" descr="cloud_computing_etf_taking_a_pause_but_s-5f32fb63fbf2db13e8c4ebfb_1_aug_11_2020_20_31_26_poster"/>
          <p:cNvPicPr>
            <a:picLocks noChangeAspect="1"/>
          </p:cNvPicPr>
          <p:nvPr/>
        </p:nvPicPr>
        <p:blipFill>
          <a:blip xmlns:r="http://schemas.openxmlformats.org/officeDocument/2006/relationships" r:embed="rId1"/>
          <a:stretch>
            <a:fillRect/>
          </a:stretch>
        </p:blipFill>
        <p:spPr>
          <a:xfrm>
            <a:off x="0" y="0"/>
            <a:ext cx="14420850" cy="6858000"/>
          </a:xfrm>
          <a:prstGeom prst="rect"/>
        </p:spPr>
      </p:pic>
      <p:sp>
        <p:nvSpPr>
          <p:cNvPr id="1048614" name="Text Box 2"/>
          <p:cNvSpPr txBox="1"/>
          <p:nvPr/>
        </p:nvSpPr>
        <p:spPr>
          <a:xfrm>
            <a:off x="213360" y="457200"/>
            <a:ext cx="6330950" cy="1198880"/>
          </a:xfrm>
          <a:prstGeom prst="rect"/>
          <a:noFill/>
        </p:spPr>
        <p:txBody>
          <a:bodyPr rtlCol="0" wrap="square">
            <a:spAutoFit/>
          </a:bodyPr>
          <a:p>
            <a:r>
              <a:rPr b="1" sz="3600" lang="en-US">
                <a:solidFill>
                  <a:schemeClr val="bg1"/>
                </a:solidFill>
                <a:sym typeface="+mn-ea"/>
              </a:rPr>
              <a:t>3. Secondary Data Center</a:t>
            </a:r>
            <a:endParaRPr b="1" sz="3600" lang="en-US">
              <a:solidFill>
                <a:schemeClr val="bg1"/>
              </a:solidFill>
            </a:endParaRPr>
          </a:p>
          <a:p>
            <a:endParaRPr b="1" sz="3600" lang="en-US"/>
          </a:p>
        </p:txBody>
      </p:sp>
      <p:sp>
        <p:nvSpPr>
          <p:cNvPr id="1048615" name="Text Box 3"/>
          <p:cNvSpPr txBox="1"/>
          <p:nvPr/>
        </p:nvSpPr>
        <p:spPr>
          <a:xfrm>
            <a:off x="721995" y="1515110"/>
            <a:ext cx="13214350" cy="2646680"/>
          </a:xfrm>
          <a:prstGeom prst="rect"/>
          <a:noFill/>
        </p:spPr>
        <p:txBody>
          <a:bodyPr rtlCol="0" wrap="square">
            <a:noAutofit/>
          </a:bodyPr>
          <a:p>
            <a:r>
              <a:rPr lang="en-US">
                <a:solidFill>
                  <a:schemeClr val="bg1"/>
                </a:solidFill>
              </a:rPr>
              <a:t>      </a:t>
            </a:r>
            <a:r>
              <a:rPr sz="2400" lang="en-US">
                <a:solidFill>
                  <a:schemeClr val="bg1"/>
                </a:solidFill>
              </a:rPr>
              <a:t>  A secondary data center, often referred to as a backup or disaster recovery data center, is a facility that replicates or stores data and applications from a primary data center. It serves as a redundancy measure to ensure business continuity in case the primary data center experiences downtime due to unforeseen events like natural disasters, hardware failures, or cyberattacks. In the event of a primary data center failure, the secondary data center can take over to minimize service disruptions and data loss. This redundancy is a crucial part of a company's IT infrastructure and disaster recovery planning.</a:t>
            </a:r>
            <a:endParaRPr sz="2400" lang="en-US">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kingsoft</dc:creator>
  <cp:lastModifiedBy>student</cp:lastModifiedBy>
  <dcterms:created xsi:type="dcterms:W3CDTF">2023-06-01T23:01:00Z</dcterms:created>
  <dcterms:modified xsi:type="dcterms:W3CDTF">2023-10-10T08:21:19Z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5bbd42a374124a53bd2a1e99e4810823</vt:lpwstr>
  </property>
  <property fmtid="{D5CDD505-2E9C-101B-9397-08002B2CF9AE}" pid="3" name="KSOProductBuildVer">
    <vt:lpwstr>1033-12.2.0.13215</vt:lpwstr>
  </property>
</Properties>
</file>