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70" r:id="rId2"/>
    <p:sldId id="263" r:id="rId3"/>
    <p:sldId id="267" r:id="rId4"/>
    <p:sldId id="256" r:id="rId5"/>
    <p:sldId id="259" r:id="rId6"/>
    <p:sldId id="260" r:id="rId7"/>
    <p:sldId id="258" r:id="rId8"/>
    <p:sldId id="264" r:id="rId9"/>
    <p:sldId id="266" r:id="rId10"/>
    <p:sldId id="269"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9A7D"/>
    <a:srgbClr val="72997C"/>
    <a:srgbClr val="72987B"/>
    <a:srgbClr val="E6E8E2"/>
    <a:srgbClr val="B6DF89"/>
    <a:srgbClr val="FF8B8B"/>
    <a:srgbClr val="000000"/>
    <a:srgbClr val="FFFFCD"/>
    <a:srgbClr val="33CC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E56A3A-6942-4B08-9481-EF4ED96B3365}" v="188" dt="2021-12-18T03:44:07.1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snapToGrid="0">
      <p:cViewPr>
        <p:scale>
          <a:sx n="51" d="100"/>
          <a:sy n="51" d="100"/>
        </p:scale>
        <p:origin x="1896" y="8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 udhay" userId="7ff6ee94ce330d11" providerId="LiveId" clId="{333E22F6-85F3-464E-BB2B-A3B3F99710B5}"/>
    <pc:docChg chg="undo redo custSel addSld delSld modSld">
      <pc:chgData name="harish udhay" userId="7ff6ee94ce330d11" providerId="LiveId" clId="{333E22F6-85F3-464E-BB2B-A3B3F99710B5}" dt="2021-12-16T23:24:43.615" v="5213" actId="20577"/>
      <pc:docMkLst>
        <pc:docMk/>
      </pc:docMkLst>
      <pc:sldChg chg="addSp delSp modSp mod setBg">
        <pc:chgData name="harish udhay" userId="7ff6ee94ce330d11" providerId="LiveId" clId="{333E22F6-85F3-464E-BB2B-A3B3F99710B5}" dt="2021-12-16T22:55:13.746" v="4108" actId="1076"/>
        <pc:sldMkLst>
          <pc:docMk/>
          <pc:sldMk cId="1514846105" sldId="256"/>
        </pc:sldMkLst>
        <pc:spChg chg="add mod">
          <ac:chgData name="harish udhay" userId="7ff6ee94ce330d11" providerId="LiveId" clId="{333E22F6-85F3-464E-BB2B-A3B3F99710B5}" dt="2021-12-16T18:30:44.382" v="2504" actId="207"/>
          <ac:spMkLst>
            <pc:docMk/>
            <pc:sldMk cId="1514846105" sldId="256"/>
            <ac:spMk id="4" creationId="{41FD214C-484E-431D-B809-B1E808038BE1}"/>
          </ac:spMkLst>
        </pc:spChg>
        <pc:spChg chg="add del">
          <ac:chgData name="harish udhay" userId="7ff6ee94ce330d11" providerId="LiveId" clId="{333E22F6-85F3-464E-BB2B-A3B3F99710B5}" dt="2021-12-16T18:02:07.720" v="1579" actId="22"/>
          <ac:spMkLst>
            <pc:docMk/>
            <pc:sldMk cId="1514846105" sldId="256"/>
            <ac:spMk id="10" creationId="{C5120AC1-646D-4946-A463-0A8E5ECD0C45}"/>
          </ac:spMkLst>
        </pc:spChg>
        <pc:spChg chg="add mod">
          <ac:chgData name="harish udhay" userId="7ff6ee94ce330d11" providerId="LiveId" clId="{333E22F6-85F3-464E-BB2B-A3B3F99710B5}" dt="2021-12-16T18:09:14.499" v="1633" actId="2711"/>
          <ac:spMkLst>
            <pc:docMk/>
            <pc:sldMk cId="1514846105" sldId="256"/>
            <ac:spMk id="12" creationId="{AE24B9E6-8E69-45EF-8EDD-6E7D261F7504}"/>
          </ac:spMkLst>
        </pc:spChg>
        <pc:spChg chg="add mod">
          <ac:chgData name="harish udhay" userId="7ff6ee94ce330d11" providerId="LiveId" clId="{333E22F6-85F3-464E-BB2B-A3B3F99710B5}" dt="2021-12-16T18:30:48.021" v="2505" actId="207"/>
          <ac:spMkLst>
            <pc:docMk/>
            <pc:sldMk cId="1514846105" sldId="256"/>
            <ac:spMk id="14" creationId="{E4A5E727-E176-49C1-904F-DA3B60748CF8}"/>
          </ac:spMkLst>
        </pc:spChg>
        <pc:spChg chg="add mod">
          <ac:chgData name="harish udhay" userId="7ff6ee94ce330d11" providerId="LiveId" clId="{333E22F6-85F3-464E-BB2B-A3B3F99710B5}" dt="2021-12-16T18:33:51.246" v="2543" actId="571"/>
          <ac:spMkLst>
            <pc:docMk/>
            <pc:sldMk cId="1514846105" sldId="256"/>
            <ac:spMk id="15" creationId="{29E91701-11A8-4FBE-A618-92CFEBBFDB9C}"/>
          </ac:spMkLst>
        </pc:spChg>
        <pc:spChg chg="del mod">
          <ac:chgData name="harish udhay" userId="7ff6ee94ce330d11" providerId="LiveId" clId="{333E22F6-85F3-464E-BB2B-A3B3F99710B5}" dt="2021-12-16T18:07:32.241" v="1619"/>
          <ac:spMkLst>
            <pc:docMk/>
            <pc:sldMk cId="1514846105" sldId="256"/>
            <ac:spMk id="104" creationId="{10E5F92D-A105-4905-B2D2-F38DA71CCB2D}"/>
          </ac:spMkLst>
        </pc:spChg>
        <pc:spChg chg="del mod">
          <ac:chgData name="harish udhay" userId="7ff6ee94ce330d11" providerId="LiveId" clId="{333E22F6-85F3-464E-BB2B-A3B3F99710B5}" dt="2021-12-16T18:07:37.639" v="1623" actId="478"/>
          <ac:spMkLst>
            <pc:docMk/>
            <pc:sldMk cId="1514846105" sldId="256"/>
            <ac:spMk id="143" creationId="{77BBB187-E619-4868-8A3C-1CE29F8AE716}"/>
          </ac:spMkLst>
        </pc:spChg>
        <pc:graphicFrameChg chg="modGraphic">
          <ac:chgData name="harish udhay" userId="7ff6ee94ce330d11" providerId="LiveId" clId="{333E22F6-85F3-464E-BB2B-A3B3F99710B5}" dt="2021-12-16T18:09:51.551" v="1640" actId="2711"/>
          <ac:graphicFrameMkLst>
            <pc:docMk/>
            <pc:sldMk cId="1514846105" sldId="256"/>
            <ac:graphicFrameMk id="93" creationId="{B6C95B4E-D5A9-4865-A7E8-EFF4656E6389}"/>
          </ac:graphicFrameMkLst>
        </pc:graphicFrameChg>
        <pc:graphicFrameChg chg="mod modGraphic">
          <ac:chgData name="harish udhay" userId="7ff6ee94ce330d11" providerId="LiveId" clId="{333E22F6-85F3-464E-BB2B-A3B3F99710B5}" dt="2021-12-16T18:09:45.010" v="1638" actId="255"/>
          <ac:graphicFrameMkLst>
            <pc:docMk/>
            <pc:sldMk cId="1514846105" sldId="256"/>
            <ac:graphicFrameMk id="142" creationId="{B017B807-0978-429B-A563-F66B3A122CC4}"/>
          </ac:graphicFrameMkLst>
        </pc:graphicFrameChg>
        <pc:cxnChg chg="mod">
          <ac:chgData name="harish udhay" userId="7ff6ee94ce330d11" providerId="LiveId" clId="{333E22F6-85F3-464E-BB2B-A3B3F99710B5}" dt="2021-12-16T22:55:13.746" v="4108" actId="1076"/>
          <ac:cxnSpMkLst>
            <pc:docMk/>
            <pc:sldMk cId="1514846105" sldId="256"/>
            <ac:cxnSpMk id="116" creationId="{5B9FB66E-3E84-4B96-AC0A-AE7A34E3E85D}"/>
          </ac:cxnSpMkLst>
        </pc:cxnChg>
      </pc:sldChg>
      <pc:sldChg chg="addSp delSp modSp del mod setBg">
        <pc:chgData name="harish udhay" userId="7ff6ee94ce330d11" providerId="LiveId" clId="{333E22F6-85F3-464E-BB2B-A3B3F99710B5}" dt="2021-12-16T17:51:52.612" v="1327" actId="47"/>
        <pc:sldMkLst>
          <pc:docMk/>
          <pc:sldMk cId="311463545" sldId="257"/>
        </pc:sldMkLst>
        <pc:spChg chg="add del mod">
          <ac:chgData name="harish udhay" userId="7ff6ee94ce330d11" providerId="LiveId" clId="{333E22F6-85F3-464E-BB2B-A3B3F99710B5}" dt="2021-12-16T17:47:18.156" v="1298" actId="478"/>
          <ac:spMkLst>
            <pc:docMk/>
            <pc:sldMk cId="311463545" sldId="257"/>
            <ac:spMk id="5" creationId="{10C1DBA0-D735-4C5B-A794-2C88425F826E}"/>
          </ac:spMkLst>
        </pc:spChg>
        <pc:spChg chg="add del mod">
          <ac:chgData name="harish udhay" userId="7ff6ee94ce330d11" providerId="LiveId" clId="{333E22F6-85F3-464E-BB2B-A3B3F99710B5}" dt="2021-12-16T17:51:47.397" v="1326" actId="21"/>
          <ac:spMkLst>
            <pc:docMk/>
            <pc:sldMk cId="311463545" sldId="257"/>
            <ac:spMk id="8" creationId="{E9693AA0-DE46-4A15-A415-E5750508F357}"/>
          </ac:spMkLst>
        </pc:spChg>
        <pc:spChg chg="del mod topLvl">
          <ac:chgData name="harish udhay" userId="7ff6ee94ce330d11" providerId="LiveId" clId="{333E22F6-85F3-464E-BB2B-A3B3F99710B5}" dt="2021-12-16T17:45:40.728" v="1271" actId="478"/>
          <ac:spMkLst>
            <pc:docMk/>
            <pc:sldMk cId="311463545" sldId="257"/>
            <ac:spMk id="11" creationId="{BD9F139B-8500-421D-A99D-703E72FAE12F}"/>
          </ac:spMkLst>
        </pc:spChg>
        <pc:spChg chg="del mod topLvl">
          <ac:chgData name="harish udhay" userId="7ff6ee94ce330d11" providerId="LiveId" clId="{333E22F6-85F3-464E-BB2B-A3B3F99710B5}" dt="2021-12-16T17:45:53.213" v="1277" actId="478"/>
          <ac:spMkLst>
            <pc:docMk/>
            <pc:sldMk cId="311463545" sldId="257"/>
            <ac:spMk id="12" creationId="{0DC05017-8238-4B66-B57E-F0E8965D95E3}"/>
          </ac:spMkLst>
        </pc:spChg>
        <pc:spChg chg="mod">
          <ac:chgData name="harish udhay" userId="7ff6ee94ce330d11" providerId="LiveId" clId="{333E22F6-85F3-464E-BB2B-A3B3F99710B5}" dt="2021-12-16T17:24:26.733" v="421"/>
          <ac:spMkLst>
            <pc:docMk/>
            <pc:sldMk cId="311463545" sldId="257"/>
            <ac:spMk id="14" creationId="{0C1CBEB7-9EFE-468B-BDF6-BA0880AD6447}"/>
          </ac:spMkLst>
        </pc:spChg>
        <pc:spChg chg="mod">
          <ac:chgData name="harish udhay" userId="7ff6ee94ce330d11" providerId="LiveId" clId="{333E22F6-85F3-464E-BB2B-A3B3F99710B5}" dt="2021-12-16T17:15:09.079" v="10" actId="20577"/>
          <ac:spMkLst>
            <pc:docMk/>
            <pc:sldMk cId="311463545" sldId="257"/>
            <ac:spMk id="15" creationId="{4C288E94-593D-46E4-832E-9A733F342DCC}"/>
          </ac:spMkLst>
        </pc:spChg>
        <pc:spChg chg="mod">
          <ac:chgData name="harish udhay" userId="7ff6ee94ce330d11" providerId="LiveId" clId="{333E22F6-85F3-464E-BB2B-A3B3F99710B5}" dt="2021-12-16T17:21:42.422" v="289"/>
          <ac:spMkLst>
            <pc:docMk/>
            <pc:sldMk cId="311463545" sldId="257"/>
            <ac:spMk id="17" creationId="{F75A417E-C7D2-47EB-8CA5-C219E15764DE}"/>
          </ac:spMkLst>
        </pc:spChg>
        <pc:spChg chg="mod topLvl">
          <ac:chgData name="harish udhay" userId="7ff6ee94ce330d11" providerId="LiveId" clId="{333E22F6-85F3-464E-BB2B-A3B3F99710B5}" dt="2021-12-16T17:50:00.141" v="1324" actId="20577"/>
          <ac:spMkLst>
            <pc:docMk/>
            <pc:sldMk cId="311463545" sldId="257"/>
            <ac:spMk id="18" creationId="{C712EE88-1F5A-41F1-AD08-5826283E3E31}"/>
          </ac:spMkLst>
        </pc:spChg>
        <pc:spChg chg="del mod topLvl">
          <ac:chgData name="harish udhay" userId="7ff6ee94ce330d11" providerId="LiveId" clId="{333E22F6-85F3-464E-BB2B-A3B3F99710B5}" dt="2021-12-16T17:49:31.180" v="1317" actId="478"/>
          <ac:spMkLst>
            <pc:docMk/>
            <pc:sldMk cId="311463545" sldId="257"/>
            <ac:spMk id="19" creationId="{F174FC39-22DB-4AB0-80DC-9A1B26AB8E95}"/>
          </ac:spMkLst>
        </pc:spChg>
        <pc:spChg chg="mod">
          <ac:chgData name="harish udhay" userId="7ff6ee94ce330d11" providerId="LiveId" clId="{333E22F6-85F3-464E-BB2B-A3B3F99710B5}" dt="2021-12-16T17:20:08.572" v="286" actId="20577"/>
          <ac:spMkLst>
            <pc:docMk/>
            <pc:sldMk cId="311463545" sldId="257"/>
            <ac:spMk id="24" creationId="{606C2FCF-B05D-459C-A545-51B15D189C5A}"/>
          </ac:spMkLst>
        </pc:spChg>
        <pc:spChg chg="add del mod">
          <ac:chgData name="harish udhay" userId="7ff6ee94ce330d11" providerId="LiveId" clId="{333E22F6-85F3-464E-BB2B-A3B3F99710B5}" dt="2021-12-16T17:44:17.279" v="1248" actId="478"/>
          <ac:spMkLst>
            <pc:docMk/>
            <pc:sldMk cId="311463545" sldId="257"/>
            <ac:spMk id="25" creationId="{90B13CD9-6202-444A-A378-276863E5EAD8}"/>
          </ac:spMkLst>
        </pc:spChg>
        <pc:spChg chg="add del mod">
          <ac:chgData name="harish udhay" userId="7ff6ee94ce330d11" providerId="LiveId" clId="{333E22F6-85F3-464E-BB2B-A3B3F99710B5}" dt="2021-12-16T17:45:16.674" v="1265"/>
          <ac:spMkLst>
            <pc:docMk/>
            <pc:sldMk cId="311463545" sldId="257"/>
            <ac:spMk id="26" creationId="{A5EE8646-D443-48F9-A041-CB727078999E}"/>
          </ac:spMkLst>
        </pc:spChg>
        <pc:spChg chg="add del mod">
          <ac:chgData name="harish udhay" userId="7ff6ee94ce330d11" providerId="LiveId" clId="{333E22F6-85F3-464E-BB2B-A3B3F99710B5}" dt="2021-12-16T17:49:31.181" v="1319"/>
          <ac:spMkLst>
            <pc:docMk/>
            <pc:sldMk cId="311463545" sldId="257"/>
            <ac:spMk id="27" creationId="{4D5A2E71-9A2E-4EED-92DB-C9D24694F029}"/>
          </ac:spMkLst>
        </pc:spChg>
        <pc:grpChg chg="add del mod">
          <ac:chgData name="harish udhay" userId="7ff6ee94ce330d11" providerId="LiveId" clId="{333E22F6-85F3-464E-BB2B-A3B3F99710B5}" dt="2021-12-16T17:45:40.728" v="1271" actId="478"/>
          <ac:grpSpMkLst>
            <pc:docMk/>
            <pc:sldMk cId="311463545" sldId="257"/>
            <ac:grpSpMk id="10" creationId="{417BBFD6-85CC-4B9C-8E2A-5CBAA5B73FB7}"/>
          </ac:grpSpMkLst>
        </pc:grpChg>
        <pc:grpChg chg="add del mod">
          <ac:chgData name="harish udhay" userId="7ff6ee94ce330d11" providerId="LiveId" clId="{333E22F6-85F3-464E-BB2B-A3B3F99710B5}" dt="2021-12-16T17:44:37.141" v="1249" actId="478"/>
          <ac:grpSpMkLst>
            <pc:docMk/>
            <pc:sldMk cId="311463545" sldId="257"/>
            <ac:grpSpMk id="13" creationId="{46389F28-BDEB-4415-8E96-BB912BDB4642}"/>
          </ac:grpSpMkLst>
        </pc:grpChg>
        <pc:grpChg chg="add del mod">
          <ac:chgData name="harish udhay" userId="7ff6ee94ce330d11" providerId="LiveId" clId="{333E22F6-85F3-464E-BB2B-A3B3F99710B5}" dt="2021-12-16T17:23:34.940" v="407" actId="478"/>
          <ac:grpSpMkLst>
            <pc:docMk/>
            <pc:sldMk cId="311463545" sldId="257"/>
            <ac:grpSpMk id="16" creationId="{F19D898B-B5B2-4A5D-9D93-93C8556A23BE}"/>
          </ac:grpSpMkLst>
        </pc:grpChg>
        <pc:grpChg chg="del mod">
          <ac:chgData name="harish udhay" userId="7ff6ee94ce330d11" providerId="LiveId" clId="{333E22F6-85F3-464E-BB2B-A3B3F99710B5}" dt="2021-12-16T17:49:31.180" v="1317" actId="478"/>
          <ac:grpSpMkLst>
            <pc:docMk/>
            <pc:sldMk cId="311463545" sldId="257"/>
            <ac:grpSpMk id="20" creationId="{3B9B2D7A-D6ED-4D53-B31C-80FFB0F14D97}"/>
          </ac:grpSpMkLst>
        </pc:grpChg>
        <pc:grpChg chg="del">
          <ac:chgData name="harish udhay" userId="7ff6ee94ce330d11" providerId="LiveId" clId="{333E22F6-85F3-464E-BB2B-A3B3F99710B5}" dt="2021-12-16T17:14:50.327" v="5" actId="478"/>
          <ac:grpSpMkLst>
            <pc:docMk/>
            <pc:sldMk cId="311463545" sldId="257"/>
            <ac:grpSpMk id="21" creationId="{691C177C-A81D-4E4C-8351-B7C4678C0740}"/>
          </ac:grpSpMkLst>
        </pc:grpChg>
      </pc:sldChg>
      <pc:sldChg chg="addSp delSp modSp mod setBg">
        <pc:chgData name="harish udhay" userId="7ff6ee94ce330d11" providerId="LiveId" clId="{333E22F6-85F3-464E-BB2B-A3B3F99710B5}" dt="2021-12-16T22:13:39.515" v="3103" actId="2711"/>
        <pc:sldMkLst>
          <pc:docMk/>
          <pc:sldMk cId="239319645" sldId="258"/>
        </pc:sldMkLst>
        <pc:spChg chg="del mod">
          <ac:chgData name="harish udhay" userId="7ff6ee94ce330d11" providerId="LiveId" clId="{333E22F6-85F3-464E-BB2B-A3B3F99710B5}" dt="2021-12-16T18:14:34.761" v="1701" actId="478"/>
          <ac:spMkLst>
            <pc:docMk/>
            <pc:sldMk cId="239319645" sldId="258"/>
            <ac:spMk id="9" creationId="{C84BF613-A2D5-4405-BCC0-1AF6DFE36900}"/>
          </ac:spMkLst>
        </pc:spChg>
        <pc:spChg chg="add mod">
          <ac:chgData name="harish udhay" userId="7ff6ee94ce330d11" providerId="LiveId" clId="{333E22F6-85F3-464E-BB2B-A3B3F99710B5}" dt="2021-12-16T18:02:38.350" v="1605"/>
          <ac:spMkLst>
            <pc:docMk/>
            <pc:sldMk cId="239319645" sldId="258"/>
            <ac:spMk id="10" creationId="{2DC408C4-59C6-4FC4-A367-7F4082EC637F}"/>
          </ac:spMkLst>
        </pc:spChg>
        <pc:spChg chg="add mod">
          <ac:chgData name="harish udhay" userId="7ff6ee94ce330d11" providerId="LiveId" clId="{333E22F6-85F3-464E-BB2B-A3B3F99710B5}" dt="2021-12-16T18:31:16.680" v="2508" actId="207"/>
          <ac:spMkLst>
            <pc:docMk/>
            <pc:sldMk cId="239319645" sldId="258"/>
            <ac:spMk id="12" creationId="{0930781D-1CF5-4AF9-A07A-0A79A62EA496}"/>
          </ac:spMkLst>
        </pc:spChg>
        <pc:spChg chg="add mod">
          <ac:chgData name="harish udhay" userId="7ff6ee94ce330d11" providerId="LiveId" clId="{333E22F6-85F3-464E-BB2B-A3B3F99710B5}" dt="2021-12-16T18:31:16.680" v="2508" actId="207"/>
          <ac:spMkLst>
            <pc:docMk/>
            <pc:sldMk cId="239319645" sldId="258"/>
            <ac:spMk id="13" creationId="{796ED7F9-5768-4736-8AC3-425288A98F1F}"/>
          </ac:spMkLst>
        </pc:spChg>
        <pc:spChg chg="add del mod">
          <ac:chgData name="harish udhay" userId="7ff6ee94ce330d11" providerId="LiveId" clId="{333E22F6-85F3-464E-BB2B-A3B3F99710B5}" dt="2021-12-16T18:15:07.172" v="1717"/>
          <ac:spMkLst>
            <pc:docMk/>
            <pc:sldMk cId="239319645" sldId="258"/>
            <ac:spMk id="18" creationId="{F509420C-2912-4615-B069-CB149730D9E6}"/>
          </ac:spMkLst>
        </pc:spChg>
        <pc:graphicFrameChg chg="mod modGraphic">
          <ac:chgData name="harish udhay" userId="7ff6ee94ce330d11" providerId="LiveId" clId="{333E22F6-85F3-464E-BB2B-A3B3F99710B5}" dt="2021-12-16T22:13:33.014" v="3102" actId="2711"/>
          <ac:graphicFrameMkLst>
            <pc:docMk/>
            <pc:sldMk cId="239319645" sldId="258"/>
            <ac:graphicFrameMk id="8" creationId="{D04139C0-0E29-4E94-A935-C41F242534CD}"/>
          </ac:graphicFrameMkLst>
        </pc:graphicFrameChg>
        <pc:graphicFrameChg chg="mod modGraphic">
          <ac:chgData name="harish udhay" userId="7ff6ee94ce330d11" providerId="LiveId" clId="{333E22F6-85F3-464E-BB2B-A3B3F99710B5}" dt="2021-12-16T22:13:39.515" v="3103" actId="2711"/>
          <ac:graphicFrameMkLst>
            <pc:docMk/>
            <pc:sldMk cId="239319645" sldId="258"/>
            <ac:graphicFrameMk id="17" creationId="{19B56427-6FE0-4633-A3A8-319050794DF1}"/>
          </ac:graphicFrameMkLst>
        </pc:graphicFrameChg>
      </pc:sldChg>
      <pc:sldChg chg="addSp delSp modSp mod setBg">
        <pc:chgData name="harish udhay" userId="7ff6ee94ce330d11" providerId="LiveId" clId="{333E22F6-85F3-464E-BB2B-A3B3F99710B5}" dt="2021-12-16T22:55:28.039" v="4110" actId="1076"/>
        <pc:sldMkLst>
          <pc:docMk/>
          <pc:sldMk cId="1377179306" sldId="259"/>
        </pc:sldMkLst>
        <pc:spChg chg="del mod">
          <ac:chgData name="harish udhay" userId="7ff6ee94ce330d11" providerId="LiveId" clId="{333E22F6-85F3-464E-BB2B-A3B3F99710B5}" dt="2021-12-16T18:11:53.139" v="1650" actId="478"/>
          <ac:spMkLst>
            <pc:docMk/>
            <pc:sldMk cId="1377179306" sldId="259"/>
            <ac:spMk id="3" creationId="{FB0CE477-9A26-41FB-BE89-B13DC32258FD}"/>
          </ac:spMkLst>
        </pc:spChg>
        <pc:spChg chg="del mod">
          <ac:chgData name="harish udhay" userId="7ff6ee94ce330d11" providerId="LiveId" clId="{333E22F6-85F3-464E-BB2B-A3B3F99710B5}" dt="2021-12-16T18:12:11.538" v="1657" actId="478"/>
          <ac:spMkLst>
            <pc:docMk/>
            <pc:sldMk cId="1377179306" sldId="259"/>
            <ac:spMk id="7" creationId="{BB0FFBC7-F4DB-4BA5-BF85-A49E0E514C04}"/>
          </ac:spMkLst>
        </pc:spChg>
        <pc:spChg chg="add mod">
          <ac:chgData name="harish udhay" userId="7ff6ee94ce330d11" providerId="LiveId" clId="{333E22F6-85F3-464E-BB2B-A3B3F99710B5}" dt="2021-12-16T18:11:28.412" v="1644" actId="2711"/>
          <ac:spMkLst>
            <pc:docMk/>
            <pc:sldMk cId="1377179306" sldId="259"/>
            <ac:spMk id="9" creationId="{4208DBF2-4F68-42CE-A6F2-737EE11CBA43}"/>
          </ac:spMkLst>
        </pc:spChg>
        <pc:spChg chg="add mod">
          <ac:chgData name="harish udhay" userId="7ff6ee94ce330d11" providerId="LiveId" clId="{333E22F6-85F3-464E-BB2B-A3B3F99710B5}" dt="2021-12-16T18:30:59.916" v="2506" actId="207"/>
          <ac:spMkLst>
            <pc:docMk/>
            <pc:sldMk cId="1377179306" sldId="259"/>
            <ac:spMk id="10" creationId="{9CE9417E-046E-4E86-A36C-7CA42FEAF5B3}"/>
          </ac:spMkLst>
        </pc:spChg>
        <pc:spChg chg="add del">
          <ac:chgData name="harish udhay" userId="7ff6ee94ce330d11" providerId="LiveId" clId="{333E22F6-85F3-464E-BB2B-A3B3F99710B5}" dt="2021-12-16T18:12:04.569" v="1654" actId="22"/>
          <ac:spMkLst>
            <pc:docMk/>
            <pc:sldMk cId="1377179306" sldId="259"/>
            <ac:spMk id="12" creationId="{86A03FDD-7A67-467F-BFEF-AD2C17095AA9}"/>
          </ac:spMkLst>
        </pc:spChg>
        <pc:spChg chg="add mod">
          <ac:chgData name="harish udhay" userId="7ff6ee94ce330d11" providerId="LiveId" clId="{333E22F6-85F3-464E-BB2B-A3B3F99710B5}" dt="2021-12-16T18:30:59.916" v="2506" actId="207"/>
          <ac:spMkLst>
            <pc:docMk/>
            <pc:sldMk cId="1377179306" sldId="259"/>
            <ac:spMk id="13" creationId="{D7F050A0-716E-4E64-927A-DA20D83FD561}"/>
          </ac:spMkLst>
        </pc:spChg>
        <pc:spChg chg="mod">
          <ac:chgData name="harish udhay" userId="7ff6ee94ce330d11" providerId="LiveId" clId="{333E22F6-85F3-464E-BB2B-A3B3F99710B5}" dt="2021-12-16T18:11:28.412" v="1644" actId="2711"/>
          <ac:spMkLst>
            <pc:docMk/>
            <pc:sldMk cId="1377179306" sldId="259"/>
            <ac:spMk id="139" creationId="{6E4CD457-E37B-4177-94C9-92C24E7321B2}"/>
          </ac:spMkLst>
        </pc:spChg>
        <pc:graphicFrameChg chg="mod modGraphic">
          <ac:chgData name="harish udhay" userId="7ff6ee94ce330d11" providerId="LiveId" clId="{333E22F6-85F3-464E-BB2B-A3B3F99710B5}" dt="2021-12-16T18:32:21.723" v="2515" actId="207"/>
          <ac:graphicFrameMkLst>
            <pc:docMk/>
            <pc:sldMk cId="1377179306" sldId="259"/>
            <ac:graphicFrameMk id="2" creationId="{1CB70129-0A2D-4666-9534-2BC910439C9D}"/>
          </ac:graphicFrameMkLst>
        </pc:graphicFrameChg>
        <pc:graphicFrameChg chg="mod modGraphic">
          <ac:chgData name="harish udhay" userId="7ff6ee94ce330d11" providerId="LiveId" clId="{333E22F6-85F3-464E-BB2B-A3B3F99710B5}" dt="2021-12-16T18:12:29.965" v="1668" actId="1037"/>
          <ac:graphicFrameMkLst>
            <pc:docMk/>
            <pc:sldMk cId="1377179306" sldId="259"/>
            <ac:graphicFrameMk id="6" creationId="{6C9335B8-D1EE-4B71-94AD-CA20070067A6}"/>
          </ac:graphicFrameMkLst>
        </pc:graphicFrameChg>
        <pc:cxnChg chg="mod">
          <ac:chgData name="harish udhay" userId="7ff6ee94ce330d11" providerId="LiveId" clId="{333E22F6-85F3-464E-BB2B-A3B3F99710B5}" dt="2021-12-16T22:55:28.039" v="4110" actId="1076"/>
          <ac:cxnSpMkLst>
            <pc:docMk/>
            <pc:sldMk cId="1377179306" sldId="259"/>
            <ac:cxnSpMk id="116" creationId="{5B9FB66E-3E84-4B96-AC0A-AE7A34E3E85D}"/>
          </ac:cxnSpMkLst>
        </pc:cxnChg>
        <pc:cxnChg chg="mod">
          <ac:chgData name="harish udhay" userId="7ff6ee94ce330d11" providerId="LiveId" clId="{333E22F6-85F3-464E-BB2B-A3B3F99710B5}" dt="2021-12-16T18:11:28.412" v="1644" actId="2711"/>
          <ac:cxnSpMkLst>
            <pc:docMk/>
            <pc:sldMk cId="1377179306" sldId="259"/>
            <ac:cxnSpMk id="144" creationId="{7A880F6D-FA0D-4663-80D7-998EC4210E57}"/>
          </ac:cxnSpMkLst>
        </pc:cxnChg>
      </pc:sldChg>
      <pc:sldChg chg="addSp delSp modSp mod setBg">
        <pc:chgData name="harish udhay" userId="7ff6ee94ce330d11" providerId="LiveId" clId="{333E22F6-85F3-464E-BB2B-A3B3F99710B5}" dt="2021-12-16T22:55:23.527" v="4109" actId="1076"/>
        <pc:sldMkLst>
          <pc:docMk/>
          <pc:sldMk cId="580226837" sldId="260"/>
        </pc:sldMkLst>
        <pc:spChg chg="del mod">
          <ac:chgData name="harish udhay" userId="7ff6ee94ce330d11" providerId="LiveId" clId="{333E22F6-85F3-464E-BB2B-A3B3F99710B5}" dt="2021-12-16T18:12:51.056" v="1673" actId="478"/>
          <ac:spMkLst>
            <pc:docMk/>
            <pc:sldMk cId="580226837" sldId="260"/>
            <ac:spMk id="5" creationId="{A15CB9C4-FD31-42D5-9DA5-C41706DC7602}"/>
          </ac:spMkLst>
        </pc:spChg>
        <pc:spChg chg="add del mod">
          <ac:chgData name="harish udhay" userId="7ff6ee94ce330d11" providerId="LiveId" clId="{333E22F6-85F3-464E-BB2B-A3B3F99710B5}" dt="2021-12-16T18:13:20.584" v="1686" actId="478"/>
          <ac:spMkLst>
            <pc:docMk/>
            <pc:sldMk cId="580226837" sldId="260"/>
            <ac:spMk id="10" creationId="{B1254004-3A51-4B28-A738-812010A54EF5}"/>
          </ac:spMkLst>
        </pc:spChg>
        <pc:spChg chg="add mod">
          <ac:chgData name="harish udhay" userId="7ff6ee94ce330d11" providerId="LiveId" clId="{333E22F6-85F3-464E-BB2B-A3B3F99710B5}" dt="2021-12-16T18:02:36.769" v="1604"/>
          <ac:spMkLst>
            <pc:docMk/>
            <pc:sldMk cId="580226837" sldId="260"/>
            <ac:spMk id="11" creationId="{6135F256-AFB0-4E3A-A0CF-E7E3F79024DD}"/>
          </ac:spMkLst>
        </pc:spChg>
        <pc:spChg chg="mod">
          <ac:chgData name="harish udhay" userId="7ff6ee94ce330d11" providerId="LiveId" clId="{333E22F6-85F3-464E-BB2B-A3B3F99710B5}" dt="2021-12-16T22:13:21.315" v="3101" actId="2711"/>
          <ac:spMkLst>
            <pc:docMk/>
            <pc:sldMk cId="580226837" sldId="260"/>
            <ac:spMk id="12" creationId="{4A4B563D-131C-47E8-8D18-0BB47799D878}"/>
          </ac:spMkLst>
        </pc:spChg>
        <pc:spChg chg="add mod">
          <ac:chgData name="harish udhay" userId="7ff6ee94ce330d11" providerId="LiveId" clId="{333E22F6-85F3-464E-BB2B-A3B3F99710B5}" dt="2021-12-16T18:31:07.670" v="2507" actId="207"/>
          <ac:spMkLst>
            <pc:docMk/>
            <pc:sldMk cId="580226837" sldId="260"/>
            <ac:spMk id="13" creationId="{47D237DF-C4B9-4521-A1D9-5EAAABB8DAB4}"/>
          </ac:spMkLst>
        </pc:spChg>
        <pc:spChg chg="add mod">
          <ac:chgData name="harish udhay" userId="7ff6ee94ce330d11" providerId="LiveId" clId="{333E22F6-85F3-464E-BB2B-A3B3F99710B5}" dt="2021-12-16T18:31:07.670" v="2507" actId="207"/>
          <ac:spMkLst>
            <pc:docMk/>
            <pc:sldMk cId="580226837" sldId="260"/>
            <ac:spMk id="14" creationId="{B74B47F1-C5B2-4067-8162-231A5458EB47}"/>
          </ac:spMkLst>
        </pc:spChg>
        <pc:graphicFrameChg chg="mod modGraphic">
          <ac:chgData name="harish udhay" userId="7ff6ee94ce330d11" providerId="LiveId" clId="{333E22F6-85F3-464E-BB2B-A3B3F99710B5}" dt="2021-12-16T18:32:27.706" v="2516" actId="207"/>
          <ac:graphicFrameMkLst>
            <pc:docMk/>
            <pc:sldMk cId="580226837" sldId="260"/>
            <ac:graphicFrameMk id="4" creationId="{03298C1C-33D5-4420-A278-97ABACFD11E2}"/>
          </ac:graphicFrameMkLst>
        </pc:graphicFrameChg>
        <pc:graphicFrameChg chg="mod modGraphic">
          <ac:chgData name="harish udhay" userId="7ff6ee94ce330d11" providerId="LiveId" clId="{333E22F6-85F3-464E-BB2B-A3B3F99710B5}" dt="2021-12-16T18:32:44.481" v="2520" actId="207"/>
          <ac:graphicFrameMkLst>
            <pc:docMk/>
            <pc:sldMk cId="580226837" sldId="260"/>
            <ac:graphicFrameMk id="9" creationId="{425BE6E0-2BF0-42E7-AD60-32DF9ABB0B0E}"/>
          </ac:graphicFrameMkLst>
        </pc:graphicFrameChg>
        <pc:cxnChg chg="mod">
          <ac:chgData name="harish udhay" userId="7ff6ee94ce330d11" providerId="LiveId" clId="{333E22F6-85F3-464E-BB2B-A3B3F99710B5}" dt="2021-12-16T22:55:23.527" v="4109" actId="1076"/>
          <ac:cxnSpMkLst>
            <pc:docMk/>
            <pc:sldMk cId="580226837" sldId="260"/>
            <ac:cxnSpMk id="116" creationId="{5B9FB66E-3E84-4B96-AC0A-AE7A34E3E85D}"/>
          </ac:cxnSpMkLst>
        </pc:cxnChg>
      </pc:sldChg>
      <pc:sldChg chg="modSp del mod setBg">
        <pc:chgData name="harish udhay" userId="7ff6ee94ce330d11" providerId="LiveId" clId="{333E22F6-85F3-464E-BB2B-A3B3F99710B5}" dt="2021-12-16T19:04:46.879" v="3061" actId="47"/>
        <pc:sldMkLst>
          <pc:docMk/>
          <pc:sldMk cId="3893367926" sldId="261"/>
        </pc:sldMkLst>
        <pc:spChg chg="mod">
          <ac:chgData name="harish udhay" userId="7ff6ee94ce330d11" providerId="LiveId" clId="{333E22F6-85F3-464E-BB2B-A3B3F99710B5}" dt="2021-12-16T18:34:04.806" v="2545" actId="2711"/>
          <ac:spMkLst>
            <pc:docMk/>
            <pc:sldMk cId="3893367926" sldId="261"/>
            <ac:spMk id="4" creationId="{12587BDF-C794-4E8F-9DD2-9D31958C6B90}"/>
          </ac:spMkLst>
        </pc:spChg>
        <pc:picChg chg="mod modCrop">
          <ac:chgData name="harish udhay" userId="7ff6ee94ce330d11" providerId="LiveId" clId="{333E22F6-85F3-464E-BB2B-A3B3F99710B5}" dt="2021-12-16T18:03:06.326" v="1608" actId="1076"/>
          <ac:picMkLst>
            <pc:docMk/>
            <pc:sldMk cId="3893367926" sldId="261"/>
            <ac:picMk id="3" creationId="{0CD35199-2A8B-4791-A7B9-9D14E6061913}"/>
          </ac:picMkLst>
        </pc:picChg>
      </pc:sldChg>
      <pc:sldChg chg="modSp del mod setBg">
        <pc:chgData name="harish udhay" userId="7ff6ee94ce330d11" providerId="LiveId" clId="{333E22F6-85F3-464E-BB2B-A3B3F99710B5}" dt="2021-12-16T22:14:09.765" v="3104" actId="47"/>
        <pc:sldMkLst>
          <pc:docMk/>
          <pc:sldMk cId="353912460" sldId="262"/>
        </pc:sldMkLst>
        <pc:spChg chg="mod">
          <ac:chgData name="harish udhay" userId="7ff6ee94ce330d11" providerId="LiveId" clId="{333E22F6-85F3-464E-BB2B-A3B3F99710B5}" dt="2021-12-16T22:11:56.700" v="3095" actId="255"/>
          <ac:spMkLst>
            <pc:docMk/>
            <pc:sldMk cId="353912460" sldId="262"/>
            <ac:spMk id="3" creationId="{EC3363C3-6C2B-4427-95DC-3EC474BE0932}"/>
          </ac:spMkLst>
        </pc:spChg>
        <pc:spChg chg="mod">
          <ac:chgData name="harish udhay" userId="7ff6ee94ce330d11" providerId="LiveId" clId="{333E22F6-85F3-464E-BB2B-A3B3F99710B5}" dt="2021-12-16T19:04:57.671" v="3078" actId="20577"/>
          <ac:spMkLst>
            <pc:docMk/>
            <pc:sldMk cId="353912460" sldId="262"/>
            <ac:spMk id="4" creationId="{12587BDF-C794-4E8F-9DD2-9D31958C6B90}"/>
          </ac:spMkLst>
        </pc:spChg>
        <pc:graphicFrameChg chg="mod modGraphic">
          <ac:chgData name="harish udhay" userId="7ff6ee94ce330d11" providerId="LiveId" clId="{333E22F6-85F3-464E-BB2B-A3B3F99710B5}" dt="2021-12-16T22:12:06.152" v="3096" actId="2711"/>
          <ac:graphicFrameMkLst>
            <pc:docMk/>
            <pc:sldMk cId="353912460" sldId="262"/>
            <ac:graphicFrameMk id="5" creationId="{1846624B-BE4F-4B46-989F-77C4B0A50816}"/>
          </ac:graphicFrameMkLst>
        </pc:graphicFrameChg>
      </pc:sldChg>
      <pc:sldChg chg="addSp delSp modSp mod">
        <pc:chgData name="harish udhay" userId="7ff6ee94ce330d11" providerId="LiveId" clId="{333E22F6-85F3-464E-BB2B-A3B3F99710B5}" dt="2021-12-16T23:24:43.615" v="5213" actId="20577"/>
        <pc:sldMkLst>
          <pc:docMk/>
          <pc:sldMk cId="1128074319" sldId="263"/>
        </pc:sldMkLst>
        <pc:spChg chg="mod">
          <ac:chgData name="harish udhay" userId="7ff6ee94ce330d11" providerId="LiveId" clId="{333E22F6-85F3-464E-BB2B-A3B3F99710B5}" dt="2021-12-16T22:10:36.790" v="3091" actId="113"/>
          <ac:spMkLst>
            <pc:docMk/>
            <pc:sldMk cId="1128074319" sldId="263"/>
            <ac:spMk id="2" creationId="{8E6C256E-E1A5-4CEF-A1C7-071864061F00}"/>
          </ac:spMkLst>
        </pc:spChg>
        <pc:spChg chg="del mod">
          <ac:chgData name="harish udhay" userId="7ff6ee94ce330d11" providerId="LiveId" clId="{333E22F6-85F3-464E-BB2B-A3B3F99710B5}" dt="2021-12-16T18:19:39.631" v="1851" actId="21"/>
          <ac:spMkLst>
            <pc:docMk/>
            <pc:sldMk cId="1128074319" sldId="263"/>
            <ac:spMk id="6" creationId="{8265CE64-AAF9-4F89-A66C-B630EEBC0E43}"/>
          </ac:spMkLst>
        </pc:spChg>
        <pc:spChg chg="add del mod">
          <ac:chgData name="harish udhay" userId="7ff6ee94ce330d11" providerId="LiveId" clId="{333E22F6-85F3-464E-BB2B-A3B3F99710B5}" dt="2021-12-16T17:52:04.676" v="1331" actId="478"/>
          <ac:spMkLst>
            <pc:docMk/>
            <pc:sldMk cId="1128074319" sldId="263"/>
            <ac:spMk id="8" creationId="{22A98375-64F9-4128-B360-0E0793D1C970}"/>
          </ac:spMkLst>
        </pc:spChg>
        <pc:spChg chg="add del mod">
          <ac:chgData name="harish udhay" userId="7ff6ee94ce330d11" providerId="LiveId" clId="{333E22F6-85F3-464E-BB2B-A3B3F99710B5}" dt="2021-12-16T18:25:19.143" v="2462" actId="478"/>
          <ac:spMkLst>
            <pc:docMk/>
            <pc:sldMk cId="1128074319" sldId="263"/>
            <ac:spMk id="9" creationId="{A14B40C5-9785-4E82-AF77-53D1EFB4147B}"/>
          </ac:spMkLst>
        </pc:spChg>
        <pc:spChg chg="add del mod">
          <ac:chgData name="harish udhay" userId="7ff6ee94ce330d11" providerId="LiveId" clId="{333E22F6-85F3-464E-BB2B-A3B3F99710B5}" dt="2021-12-16T17:56:59.021" v="1388" actId="478"/>
          <ac:spMkLst>
            <pc:docMk/>
            <pc:sldMk cId="1128074319" sldId="263"/>
            <ac:spMk id="10" creationId="{F317E12F-B690-45CE-9935-173E8D55E491}"/>
          </ac:spMkLst>
        </pc:spChg>
        <pc:spChg chg="add del mod">
          <ac:chgData name="harish udhay" userId="7ff6ee94ce330d11" providerId="LiveId" clId="{333E22F6-85F3-464E-BB2B-A3B3F99710B5}" dt="2021-12-16T17:55:23.975" v="1374" actId="478"/>
          <ac:spMkLst>
            <pc:docMk/>
            <pc:sldMk cId="1128074319" sldId="263"/>
            <ac:spMk id="11" creationId="{47C6BCB4-F517-48C6-A023-9504B7832564}"/>
          </ac:spMkLst>
        </pc:spChg>
        <pc:spChg chg="add del mod">
          <ac:chgData name="harish udhay" userId="7ff6ee94ce330d11" providerId="LiveId" clId="{333E22F6-85F3-464E-BB2B-A3B3F99710B5}" dt="2021-12-16T17:55:20.591" v="1372" actId="21"/>
          <ac:spMkLst>
            <pc:docMk/>
            <pc:sldMk cId="1128074319" sldId="263"/>
            <ac:spMk id="12" creationId="{66D04D00-ABDA-4037-9243-23EE27C392DC}"/>
          </ac:spMkLst>
        </pc:spChg>
        <pc:spChg chg="add del mod">
          <ac:chgData name="harish udhay" userId="7ff6ee94ce330d11" providerId="LiveId" clId="{333E22F6-85F3-464E-BB2B-A3B3F99710B5}" dt="2021-12-16T18:16:30.515" v="1757" actId="21"/>
          <ac:spMkLst>
            <pc:docMk/>
            <pc:sldMk cId="1128074319" sldId="263"/>
            <ac:spMk id="13" creationId="{B08B63C1-6B9D-4DFD-840A-4F25632D92F0}"/>
          </ac:spMkLst>
        </pc:spChg>
        <pc:spChg chg="add mod">
          <ac:chgData name="harish udhay" userId="7ff6ee94ce330d11" providerId="LiveId" clId="{333E22F6-85F3-464E-BB2B-A3B3F99710B5}" dt="2021-12-16T23:24:43.615" v="5213" actId="20577"/>
          <ac:spMkLst>
            <pc:docMk/>
            <pc:sldMk cId="1128074319" sldId="263"/>
            <ac:spMk id="14" creationId="{20A7A562-D947-48EF-845D-35276C3CC3E2}"/>
          </ac:spMkLst>
        </pc:spChg>
        <pc:spChg chg="add mod">
          <ac:chgData name="harish udhay" userId="7ff6ee94ce330d11" providerId="LiveId" clId="{333E22F6-85F3-464E-BB2B-A3B3F99710B5}" dt="2021-12-16T23:08:45.973" v="5033" actId="20577"/>
          <ac:spMkLst>
            <pc:docMk/>
            <pc:sldMk cId="1128074319" sldId="263"/>
            <ac:spMk id="17" creationId="{5B3D13A7-1056-4245-A602-19B77BDD21DF}"/>
          </ac:spMkLst>
        </pc:spChg>
        <pc:spChg chg="add del mod">
          <ac:chgData name="harish udhay" userId="7ff6ee94ce330d11" providerId="LiveId" clId="{333E22F6-85F3-464E-BB2B-A3B3F99710B5}" dt="2021-12-16T18:24:06.288" v="2444" actId="21"/>
          <ac:spMkLst>
            <pc:docMk/>
            <pc:sldMk cId="1128074319" sldId="263"/>
            <ac:spMk id="18" creationId="{B907BBCD-AE40-4FE0-BB74-C5B1EEFACCC2}"/>
          </ac:spMkLst>
        </pc:spChg>
        <pc:graphicFrameChg chg="del mod modGraphic">
          <ac:chgData name="harish udhay" userId="7ff6ee94ce330d11" providerId="LiveId" clId="{333E22F6-85F3-464E-BB2B-A3B3F99710B5}" dt="2021-12-16T18:19:39.631" v="1851" actId="21"/>
          <ac:graphicFrameMkLst>
            <pc:docMk/>
            <pc:sldMk cId="1128074319" sldId="263"/>
            <ac:graphicFrameMk id="5" creationId="{596B8FFD-A420-468C-B474-3E6196012D11}"/>
          </ac:graphicFrameMkLst>
        </pc:graphicFrameChg>
        <pc:cxnChg chg="add del mod">
          <ac:chgData name="harish udhay" userId="7ff6ee94ce330d11" providerId="LiveId" clId="{333E22F6-85F3-464E-BB2B-A3B3F99710B5}" dt="2021-12-16T18:25:22.041" v="2463" actId="478"/>
          <ac:cxnSpMkLst>
            <pc:docMk/>
            <pc:sldMk cId="1128074319" sldId="263"/>
            <ac:cxnSpMk id="15" creationId="{028221DB-C4DE-4332-9E74-760044776655}"/>
          </ac:cxnSpMkLst>
        </pc:cxnChg>
        <pc:cxnChg chg="add mod">
          <ac:chgData name="harish udhay" userId="7ff6ee94ce330d11" providerId="LiveId" clId="{333E22F6-85F3-464E-BB2B-A3B3F99710B5}" dt="2021-12-16T22:54:50.998" v="4096" actId="1076"/>
          <ac:cxnSpMkLst>
            <pc:docMk/>
            <pc:sldMk cId="1128074319" sldId="263"/>
            <ac:cxnSpMk id="19" creationId="{E6E2CDF5-4B2B-4B7F-B744-3103E5E3D6CF}"/>
          </ac:cxnSpMkLst>
        </pc:cxnChg>
      </pc:sldChg>
      <pc:sldChg chg="addSp delSp modSp mod">
        <pc:chgData name="harish udhay" userId="7ff6ee94ce330d11" providerId="LiveId" clId="{333E22F6-85F3-464E-BB2B-A3B3F99710B5}" dt="2021-12-16T22:15:26.639" v="3191" actId="14100"/>
        <pc:sldMkLst>
          <pc:docMk/>
          <pc:sldMk cId="1654515251" sldId="264"/>
        </pc:sldMkLst>
        <pc:spChg chg="mod">
          <ac:chgData name="harish udhay" userId="7ff6ee94ce330d11" providerId="LiveId" clId="{333E22F6-85F3-464E-BB2B-A3B3F99710B5}" dt="2021-12-16T22:14:22.811" v="3133" actId="20577"/>
          <ac:spMkLst>
            <pc:docMk/>
            <pc:sldMk cId="1654515251" sldId="264"/>
            <ac:spMk id="2" creationId="{0D9E71A6-1CAF-42F4-B647-104B38BE71FE}"/>
          </ac:spMkLst>
        </pc:spChg>
        <pc:spChg chg="del">
          <ac:chgData name="harish udhay" userId="7ff6ee94ce330d11" providerId="LiveId" clId="{333E22F6-85F3-464E-BB2B-A3B3F99710B5}" dt="2021-12-16T18:51:05.194" v="2724" actId="478"/>
          <ac:spMkLst>
            <pc:docMk/>
            <pc:sldMk cId="1654515251" sldId="264"/>
            <ac:spMk id="3" creationId="{4B406093-7BC4-41B9-A39B-E07868088EB2}"/>
          </ac:spMkLst>
        </pc:spChg>
        <pc:spChg chg="del mod">
          <ac:chgData name="harish udhay" userId="7ff6ee94ce330d11" providerId="LiveId" clId="{333E22F6-85F3-464E-BB2B-A3B3F99710B5}" dt="2021-12-16T18:52:05.222" v="2739" actId="21"/>
          <ac:spMkLst>
            <pc:docMk/>
            <pc:sldMk cId="1654515251" sldId="264"/>
            <ac:spMk id="5" creationId="{B2967532-9158-448A-960C-866D57001C08}"/>
          </ac:spMkLst>
        </pc:spChg>
        <pc:spChg chg="add del mod">
          <ac:chgData name="harish udhay" userId="7ff6ee94ce330d11" providerId="LiveId" clId="{333E22F6-85F3-464E-BB2B-A3B3F99710B5}" dt="2021-12-16T18:51:07.186" v="2725" actId="478"/>
          <ac:spMkLst>
            <pc:docMk/>
            <pc:sldMk cId="1654515251" sldId="264"/>
            <ac:spMk id="8" creationId="{9AE7EAF7-2C09-4584-A5E4-F22A10915CA7}"/>
          </ac:spMkLst>
        </pc:spChg>
        <pc:spChg chg="del">
          <ac:chgData name="harish udhay" userId="7ff6ee94ce330d11" providerId="LiveId" clId="{333E22F6-85F3-464E-BB2B-A3B3F99710B5}" dt="2021-12-16T18:51:12.127" v="2727" actId="478"/>
          <ac:spMkLst>
            <pc:docMk/>
            <pc:sldMk cId="1654515251" sldId="264"/>
            <ac:spMk id="13" creationId="{4CCA6D46-7962-45F0-ABC5-DB2201DE0452}"/>
          </ac:spMkLst>
        </pc:spChg>
        <pc:spChg chg="del">
          <ac:chgData name="harish udhay" userId="7ff6ee94ce330d11" providerId="LiveId" clId="{333E22F6-85F3-464E-BB2B-A3B3F99710B5}" dt="2021-12-16T18:51:09.525" v="2726" actId="478"/>
          <ac:spMkLst>
            <pc:docMk/>
            <pc:sldMk cId="1654515251" sldId="264"/>
            <ac:spMk id="15" creationId="{85499DCF-DFB0-41A3-BD56-43FC988ACA45}"/>
          </ac:spMkLst>
        </pc:spChg>
        <pc:spChg chg="del">
          <ac:chgData name="harish udhay" userId="7ff6ee94ce330d11" providerId="LiveId" clId="{333E22F6-85F3-464E-BB2B-A3B3F99710B5}" dt="2021-12-16T18:49:53.902" v="2706" actId="478"/>
          <ac:spMkLst>
            <pc:docMk/>
            <pc:sldMk cId="1654515251" sldId="264"/>
            <ac:spMk id="17" creationId="{35F49615-4BCF-427D-B693-BD1293455CB7}"/>
          </ac:spMkLst>
        </pc:spChg>
        <pc:spChg chg="add mod">
          <ac:chgData name="harish udhay" userId="7ff6ee94ce330d11" providerId="LiveId" clId="{333E22F6-85F3-464E-BB2B-A3B3F99710B5}" dt="2021-12-16T22:15:26.639" v="3191" actId="14100"/>
          <ac:spMkLst>
            <pc:docMk/>
            <pc:sldMk cId="1654515251" sldId="264"/>
            <ac:spMk id="29" creationId="{E27143CD-43ED-449E-85D5-58861E5FE429}"/>
          </ac:spMkLst>
        </pc:spChg>
        <pc:graphicFrameChg chg="add del">
          <ac:chgData name="harish udhay" userId="7ff6ee94ce330d11" providerId="LiveId" clId="{333E22F6-85F3-464E-BB2B-A3B3F99710B5}" dt="2021-12-16T18:50:38.271" v="2716"/>
          <ac:graphicFrameMkLst>
            <pc:docMk/>
            <pc:sldMk cId="1654515251" sldId="264"/>
            <ac:graphicFrameMk id="4" creationId="{2B27B92B-3537-4AEF-BE45-B4D7A814A7FC}"/>
          </ac:graphicFrameMkLst>
        </pc:graphicFrameChg>
        <pc:graphicFrameChg chg="mod modGraphic">
          <ac:chgData name="harish udhay" userId="7ff6ee94ce330d11" providerId="LiveId" clId="{333E22F6-85F3-464E-BB2B-A3B3F99710B5}" dt="2021-12-16T18:52:45.388" v="2747" actId="1076"/>
          <ac:graphicFrameMkLst>
            <pc:docMk/>
            <pc:sldMk cId="1654515251" sldId="264"/>
            <ac:graphicFrameMk id="6" creationId="{902214DB-2C7A-4886-B503-86C9E7395DB5}"/>
          </ac:graphicFrameMkLst>
        </pc:graphicFrameChg>
        <pc:graphicFrameChg chg="add del mod">
          <ac:chgData name="harish udhay" userId="7ff6ee94ce330d11" providerId="LiveId" clId="{333E22F6-85F3-464E-BB2B-A3B3F99710B5}" dt="2021-12-16T18:46:41.320" v="2671" actId="21"/>
          <ac:graphicFrameMkLst>
            <pc:docMk/>
            <pc:sldMk cId="1654515251" sldId="264"/>
            <ac:graphicFrameMk id="12" creationId="{E3A96288-589F-4024-8272-25A28916ADDE}"/>
          </ac:graphicFrameMkLst>
        </pc:graphicFrameChg>
        <pc:graphicFrameChg chg="add del mod modGraphic">
          <ac:chgData name="harish udhay" userId="7ff6ee94ce330d11" providerId="LiveId" clId="{333E22F6-85F3-464E-BB2B-A3B3F99710B5}" dt="2021-12-16T18:50:43.407" v="2720" actId="21"/>
          <ac:graphicFrameMkLst>
            <pc:docMk/>
            <pc:sldMk cId="1654515251" sldId="264"/>
            <ac:graphicFrameMk id="14" creationId="{883A479B-1BC0-43EF-BF3A-FB6B5D8E1044}"/>
          </ac:graphicFrameMkLst>
        </pc:graphicFrameChg>
        <pc:graphicFrameChg chg="mod modGraphic">
          <ac:chgData name="harish udhay" userId="7ff6ee94ce330d11" providerId="LiveId" clId="{333E22F6-85F3-464E-BB2B-A3B3F99710B5}" dt="2021-12-16T18:52:45.388" v="2747" actId="1076"/>
          <ac:graphicFrameMkLst>
            <pc:docMk/>
            <pc:sldMk cId="1654515251" sldId="264"/>
            <ac:graphicFrameMk id="16" creationId="{3B69C4C8-9B79-4484-B1A2-C4590C856CB3}"/>
          </ac:graphicFrameMkLst>
        </pc:graphicFrameChg>
        <pc:graphicFrameChg chg="del mod modGraphic">
          <ac:chgData name="harish udhay" userId="7ff6ee94ce330d11" providerId="LiveId" clId="{333E22F6-85F3-464E-BB2B-A3B3F99710B5}" dt="2021-12-16T18:49:52.086" v="2705" actId="21"/>
          <ac:graphicFrameMkLst>
            <pc:docMk/>
            <pc:sldMk cId="1654515251" sldId="264"/>
            <ac:graphicFrameMk id="18" creationId="{C6CA99FF-878E-4209-A1ED-83442F487B0C}"/>
          </ac:graphicFrameMkLst>
        </pc:graphicFrameChg>
        <pc:graphicFrameChg chg="add mod modGraphic">
          <ac:chgData name="harish udhay" userId="7ff6ee94ce330d11" providerId="LiveId" clId="{333E22F6-85F3-464E-BB2B-A3B3F99710B5}" dt="2021-12-16T18:52:45.388" v="2747" actId="1076"/>
          <ac:graphicFrameMkLst>
            <pc:docMk/>
            <pc:sldMk cId="1654515251" sldId="264"/>
            <ac:graphicFrameMk id="20" creationId="{AF627CB0-380D-42DB-8AF6-2AF0755DEEC8}"/>
          </ac:graphicFrameMkLst>
        </pc:graphicFrameChg>
        <pc:graphicFrameChg chg="add del mod">
          <ac:chgData name="harish udhay" userId="7ff6ee94ce330d11" providerId="LiveId" clId="{333E22F6-85F3-464E-BB2B-A3B3F99710B5}" dt="2021-12-16T18:50:07.406" v="2709"/>
          <ac:graphicFrameMkLst>
            <pc:docMk/>
            <pc:sldMk cId="1654515251" sldId="264"/>
            <ac:graphicFrameMk id="21" creationId="{C1951658-EDE0-47F4-908F-12ABDB378EF1}"/>
          </ac:graphicFrameMkLst>
        </pc:graphicFrameChg>
        <pc:graphicFrameChg chg="add mod modGraphic">
          <ac:chgData name="harish udhay" userId="7ff6ee94ce330d11" providerId="LiveId" clId="{333E22F6-85F3-464E-BB2B-A3B3F99710B5}" dt="2021-12-16T18:52:45.388" v="2747" actId="1076"/>
          <ac:graphicFrameMkLst>
            <pc:docMk/>
            <pc:sldMk cId="1654515251" sldId="264"/>
            <ac:graphicFrameMk id="22" creationId="{98E41DA6-15AF-493C-B82D-BD8B2C347C87}"/>
          </ac:graphicFrameMkLst>
        </pc:graphicFrameChg>
        <pc:cxnChg chg="add mod">
          <ac:chgData name="harish udhay" userId="7ff6ee94ce330d11" providerId="LiveId" clId="{333E22F6-85F3-464E-BB2B-A3B3F99710B5}" dt="2021-12-16T18:52:45.388" v="2747" actId="1076"/>
          <ac:cxnSpMkLst>
            <pc:docMk/>
            <pc:sldMk cId="1654515251" sldId="264"/>
            <ac:cxnSpMk id="10" creationId="{B0489699-8041-4CDF-98CE-77667BAB91D1}"/>
          </ac:cxnSpMkLst>
        </pc:cxnChg>
        <pc:cxnChg chg="add mod">
          <ac:chgData name="harish udhay" userId="7ff6ee94ce330d11" providerId="LiveId" clId="{333E22F6-85F3-464E-BB2B-A3B3F99710B5}" dt="2021-12-16T18:47:48.772" v="2679"/>
          <ac:cxnSpMkLst>
            <pc:docMk/>
            <pc:sldMk cId="1654515251" sldId="264"/>
            <ac:cxnSpMk id="19" creationId="{0B7392AF-7CF1-497D-969E-88107A272C7D}"/>
          </ac:cxnSpMkLst>
        </pc:cxnChg>
        <pc:cxnChg chg="add mod">
          <ac:chgData name="harish udhay" userId="7ff6ee94ce330d11" providerId="LiveId" clId="{333E22F6-85F3-464E-BB2B-A3B3F99710B5}" dt="2021-12-16T18:52:45.388" v="2747" actId="1076"/>
          <ac:cxnSpMkLst>
            <pc:docMk/>
            <pc:sldMk cId="1654515251" sldId="264"/>
            <ac:cxnSpMk id="23" creationId="{C1BD2C87-1E8C-4029-BD98-89A68145DD03}"/>
          </ac:cxnSpMkLst>
        </pc:cxnChg>
        <pc:cxnChg chg="add mod">
          <ac:chgData name="harish udhay" userId="7ff6ee94ce330d11" providerId="LiveId" clId="{333E22F6-85F3-464E-BB2B-A3B3F99710B5}" dt="2021-12-16T18:52:45.388" v="2747" actId="1076"/>
          <ac:cxnSpMkLst>
            <pc:docMk/>
            <pc:sldMk cId="1654515251" sldId="264"/>
            <ac:cxnSpMk id="24" creationId="{B72F0259-168B-4317-91AD-25AFE278790A}"/>
          </ac:cxnSpMkLst>
        </pc:cxnChg>
      </pc:sldChg>
      <pc:sldChg chg="del">
        <pc:chgData name="harish udhay" userId="7ff6ee94ce330d11" providerId="LiveId" clId="{333E22F6-85F3-464E-BB2B-A3B3F99710B5}" dt="2021-12-16T19:04:42.527" v="3060" actId="47"/>
        <pc:sldMkLst>
          <pc:docMk/>
          <pc:sldMk cId="3782836538" sldId="265"/>
        </pc:sldMkLst>
      </pc:sldChg>
      <pc:sldChg chg="addSp delSp modSp mod">
        <pc:chgData name="harish udhay" userId="7ff6ee94ce330d11" providerId="LiveId" clId="{333E22F6-85F3-464E-BB2B-A3B3F99710B5}" dt="2021-12-16T19:03:55.939" v="3059" actId="1038"/>
        <pc:sldMkLst>
          <pc:docMk/>
          <pc:sldMk cId="957720655" sldId="266"/>
        </pc:sldMkLst>
        <pc:spChg chg="mod">
          <ac:chgData name="harish udhay" userId="7ff6ee94ce330d11" providerId="LiveId" clId="{333E22F6-85F3-464E-BB2B-A3B3F99710B5}" dt="2021-12-16T18:53:57.029" v="2761" actId="1076"/>
          <ac:spMkLst>
            <pc:docMk/>
            <pc:sldMk cId="957720655" sldId="266"/>
            <ac:spMk id="2" creationId="{E2271CBE-7278-4FFE-99FE-65B372FF41ED}"/>
          </ac:spMkLst>
        </pc:spChg>
        <pc:spChg chg="del mod">
          <ac:chgData name="harish udhay" userId="7ff6ee94ce330d11" providerId="LiveId" clId="{333E22F6-85F3-464E-BB2B-A3B3F99710B5}" dt="2021-12-16T19:01:30.292" v="2979" actId="478"/>
          <ac:spMkLst>
            <pc:docMk/>
            <pc:sldMk cId="957720655" sldId="266"/>
            <ac:spMk id="3" creationId="{EE4B4FD5-9B74-4CF5-9EF4-EC10A72C44A8}"/>
          </ac:spMkLst>
        </pc:spChg>
        <pc:spChg chg="mod">
          <ac:chgData name="harish udhay" userId="7ff6ee94ce330d11" providerId="LiveId" clId="{333E22F6-85F3-464E-BB2B-A3B3F99710B5}" dt="2021-12-16T19:02:00.889" v="2987" actId="1076"/>
          <ac:spMkLst>
            <pc:docMk/>
            <pc:sldMk cId="957720655" sldId="266"/>
            <ac:spMk id="4" creationId="{59EE2A06-4AB9-4BC3-A685-4273300CF328}"/>
          </ac:spMkLst>
        </pc:spChg>
        <pc:spChg chg="add mod">
          <ac:chgData name="harish udhay" userId="7ff6ee94ce330d11" providerId="LiveId" clId="{333E22F6-85F3-464E-BB2B-A3B3F99710B5}" dt="2021-12-16T19:01:44.214" v="2982" actId="14100"/>
          <ac:spMkLst>
            <pc:docMk/>
            <pc:sldMk cId="957720655" sldId="266"/>
            <ac:spMk id="10" creationId="{7AD149E8-702C-4243-B4D1-E3358C2222F4}"/>
          </ac:spMkLst>
        </pc:spChg>
        <pc:spChg chg="add del mod">
          <ac:chgData name="harish udhay" userId="7ff6ee94ce330d11" providerId="LiveId" clId="{333E22F6-85F3-464E-BB2B-A3B3F99710B5}" dt="2021-12-16T19:01:32.689" v="2980" actId="478"/>
          <ac:spMkLst>
            <pc:docMk/>
            <pc:sldMk cId="957720655" sldId="266"/>
            <ac:spMk id="12" creationId="{9282D29D-804D-48B8-9E5D-9E25BB80D6E3}"/>
          </ac:spMkLst>
        </pc:spChg>
        <pc:spChg chg="add mod">
          <ac:chgData name="harish udhay" userId="7ff6ee94ce330d11" providerId="LiveId" clId="{333E22F6-85F3-464E-BB2B-A3B3F99710B5}" dt="2021-12-16T19:02:15.309" v="3001" actId="27636"/>
          <ac:spMkLst>
            <pc:docMk/>
            <pc:sldMk cId="957720655" sldId="266"/>
            <ac:spMk id="13" creationId="{6514620B-11AF-42A3-9060-F50EB8F63C96}"/>
          </ac:spMkLst>
        </pc:spChg>
        <pc:spChg chg="add mod">
          <ac:chgData name="harish udhay" userId="7ff6ee94ce330d11" providerId="LiveId" clId="{333E22F6-85F3-464E-BB2B-A3B3F99710B5}" dt="2021-12-16T19:03:48.275" v="3056" actId="1076"/>
          <ac:spMkLst>
            <pc:docMk/>
            <pc:sldMk cId="957720655" sldId="266"/>
            <ac:spMk id="17" creationId="{7BE5F016-DE7F-4736-9267-18E8A42BA745}"/>
          </ac:spMkLst>
        </pc:spChg>
        <pc:spChg chg="add mod">
          <ac:chgData name="harish udhay" userId="7ff6ee94ce330d11" providerId="LiveId" clId="{333E22F6-85F3-464E-BB2B-A3B3F99710B5}" dt="2021-12-16T19:03:48.275" v="3056" actId="1076"/>
          <ac:spMkLst>
            <pc:docMk/>
            <pc:sldMk cId="957720655" sldId="266"/>
            <ac:spMk id="19" creationId="{D167621F-8879-4A30-8CB4-22E85115C560}"/>
          </ac:spMkLst>
        </pc:spChg>
        <pc:picChg chg="mod">
          <ac:chgData name="harish udhay" userId="7ff6ee94ce330d11" providerId="LiveId" clId="{333E22F6-85F3-464E-BB2B-A3B3F99710B5}" dt="2021-12-16T18:59:29.921" v="2899" actId="14100"/>
          <ac:picMkLst>
            <pc:docMk/>
            <pc:sldMk cId="957720655" sldId="266"/>
            <ac:picMk id="5" creationId="{0C206279-73D2-4574-A974-5477E4485987}"/>
          </ac:picMkLst>
        </pc:picChg>
        <pc:picChg chg="mod">
          <ac:chgData name="harish udhay" userId="7ff6ee94ce330d11" providerId="LiveId" clId="{333E22F6-85F3-464E-BB2B-A3B3F99710B5}" dt="2021-12-16T18:59:43.031" v="2903" actId="1076"/>
          <ac:picMkLst>
            <pc:docMk/>
            <pc:sldMk cId="957720655" sldId="266"/>
            <ac:picMk id="6" creationId="{93CA64F9-3D9B-4F39-AEF4-544B24FB51F6}"/>
          </ac:picMkLst>
        </pc:picChg>
        <pc:picChg chg="add mod">
          <ac:chgData name="harish udhay" userId="7ff6ee94ce330d11" providerId="LiveId" clId="{333E22F6-85F3-464E-BB2B-A3B3F99710B5}" dt="2021-12-16T18:59:56.825" v="2906" actId="1076"/>
          <ac:picMkLst>
            <pc:docMk/>
            <pc:sldMk cId="957720655" sldId="266"/>
            <ac:picMk id="8" creationId="{09DBAF5D-B3CE-466F-BEAF-D63E573971EB}"/>
          </ac:picMkLst>
        </pc:picChg>
        <pc:cxnChg chg="add mod">
          <ac:chgData name="harish udhay" userId="7ff6ee94ce330d11" providerId="LiveId" clId="{333E22F6-85F3-464E-BB2B-A3B3F99710B5}" dt="2021-12-16T18:53:22.371" v="2754"/>
          <ac:cxnSpMkLst>
            <pc:docMk/>
            <pc:sldMk cId="957720655" sldId="266"/>
            <ac:cxnSpMk id="7" creationId="{8B786450-6E01-4C95-8458-8AF762B30B91}"/>
          </ac:cxnSpMkLst>
        </pc:cxnChg>
        <pc:cxnChg chg="add mod">
          <ac:chgData name="harish udhay" userId="7ff6ee94ce330d11" providerId="LiveId" clId="{333E22F6-85F3-464E-BB2B-A3B3F99710B5}" dt="2021-12-16T19:02:25.046" v="3003" actId="1076"/>
          <ac:cxnSpMkLst>
            <pc:docMk/>
            <pc:sldMk cId="957720655" sldId="266"/>
            <ac:cxnSpMk id="14" creationId="{AE9896BD-BA50-461D-A269-8A3FA6894959}"/>
          </ac:cxnSpMkLst>
        </pc:cxnChg>
        <pc:cxnChg chg="add mod">
          <ac:chgData name="harish udhay" userId="7ff6ee94ce330d11" providerId="LiveId" clId="{333E22F6-85F3-464E-BB2B-A3B3F99710B5}" dt="2021-12-16T19:03:55.939" v="3059" actId="1038"/>
          <ac:cxnSpMkLst>
            <pc:docMk/>
            <pc:sldMk cId="957720655" sldId="266"/>
            <ac:cxnSpMk id="15" creationId="{93F8E26F-3391-43A4-89DA-6222C9914BC5}"/>
          </ac:cxnSpMkLst>
        </pc:cxnChg>
      </pc:sldChg>
      <pc:sldChg chg="new del">
        <pc:chgData name="harish udhay" userId="7ff6ee94ce330d11" providerId="LiveId" clId="{333E22F6-85F3-464E-BB2B-A3B3F99710B5}" dt="2021-12-16T18:19:47.165" v="1853" actId="680"/>
        <pc:sldMkLst>
          <pc:docMk/>
          <pc:sldMk cId="1526572337" sldId="267"/>
        </pc:sldMkLst>
      </pc:sldChg>
      <pc:sldChg chg="addSp delSp modSp add mod">
        <pc:chgData name="harish udhay" userId="7ff6ee94ce330d11" providerId="LiveId" clId="{333E22F6-85F3-464E-BB2B-A3B3F99710B5}" dt="2021-12-16T22:55:02.350" v="4105" actId="1038"/>
        <pc:sldMkLst>
          <pc:docMk/>
          <pc:sldMk cId="2784862029" sldId="267"/>
        </pc:sldMkLst>
        <pc:spChg chg="del">
          <ac:chgData name="harish udhay" userId="7ff6ee94ce330d11" providerId="LiveId" clId="{333E22F6-85F3-464E-BB2B-A3B3F99710B5}" dt="2021-12-16T18:19:54.944" v="1855" actId="478"/>
          <ac:spMkLst>
            <pc:docMk/>
            <pc:sldMk cId="2784862029" sldId="267"/>
            <ac:spMk id="9" creationId="{A14B40C5-9785-4E82-AF77-53D1EFB4147B}"/>
          </ac:spMkLst>
        </pc:spChg>
        <pc:spChg chg="add del mod">
          <ac:chgData name="harish udhay" userId="7ff6ee94ce330d11" providerId="LiveId" clId="{333E22F6-85F3-464E-BB2B-A3B3F99710B5}" dt="2021-12-16T18:24:15.152" v="2447" actId="21"/>
          <ac:spMkLst>
            <pc:docMk/>
            <pc:sldMk cId="2784862029" sldId="267"/>
            <ac:spMk id="10" creationId="{DA434414-6FF7-4B48-8CDF-AA8E7136546C}"/>
          </ac:spMkLst>
        </pc:spChg>
        <pc:spChg chg="add mod">
          <ac:chgData name="harish udhay" userId="7ff6ee94ce330d11" providerId="LiveId" clId="{333E22F6-85F3-464E-BB2B-A3B3F99710B5}" dt="2021-12-16T22:46:56.464" v="3647" actId="14100"/>
          <ac:spMkLst>
            <pc:docMk/>
            <pc:sldMk cId="2784862029" sldId="267"/>
            <ac:spMk id="11" creationId="{7597945A-2E7D-46DE-9A32-F7C02FC92D6A}"/>
          </ac:spMkLst>
        </pc:spChg>
        <pc:spChg chg="add mod">
          <ac:chgData name="harish udhay" userId="7ff6ee94ce330d11" providerId="LiveId" clId="{333E22F6-85F3-464E-BB2B-A3B3F99710B5}" dt="2021-12-16T18:24:24.081" v="2450" actId="1076"/>
          <ac:spMkLst>
            <pc:docMk/>
            <pc:sldMk cId="2784862029" sldId="267"/>
            <ac:spMk id="13" creationId="{D4A6B834-B960-4585-88F0-5AAF42A86940}"/>
          </ac:spMkLst>
        </pc:spChg>
        <pc:spChg chg="del">
          <ac:chgData name="harish udhay" userId="7ff6ee94ce330d11" providerId="LiveId" clId="{333E22F6-85F3-464E-BB2B-A3B3F99710B5}" dt="2021-12-16T18:19:54.944" v="1855" actId="478"/>
          <ac:spMkLst>
            <pc:docMk/>
            <pc:sldMk cId="2784862029" sldId="267"/>
            <ac:spMk id="14" creationId="{20A7A562-D947-48EF-845D-35276C3CC3E2}"/>
          </ac:spMkLst>
        </pc:spChg>
        <pc:spChg chg="del">
          <ac:chgData name="harish udhay" userId="7ff6ee94ce330d11" providerId="LiveId" clId="{333E22F6-85F3-464E-BB2B-A3B3F99710B5}" dt="2021-12-16T18:19:54.944" v="1855" actId="478"/>
          <ac:spMkLst>
            <pc:docMk/>
            <pc:sldMk cId="2784862029" sldId="267"/>
            <ac:spMk id="17" creationId="{5B3D13A7-1056-4245-A602-19B77BDD21DF}"/>
          </ac:spMkLst>
        </pc:spChg>
        <pc:graphicFrameChg chg="add del mod">
          <ac:chgData name="harish udhay" userId="7ff6ee94ce330d11" providerId="LiveId" clId="{333E22F6-85F3-464E-BB2B-A3B3F99710B5}" dt="2021-12-16T18:24:15.152" v="2447" actId="21"/>
          <ac:graphicFrameMkLst>
            <pc:docMk/>
            <pc:sldMk cId="2784862029" sldId="267"/>
            <ac:graphicFrameMk id="8" creationId="{08423D36-DAB0-43B1-A40F-EA5A7CC642B8}"/>
          </ac:graphicFrameMkLst>
        </pc:graphicFrameChg>
        <pc:graphicFrameChg chg="add mod modGraphic">
          <ac:chgData name="harish udhay" userId="7ff6ee94ce330d11" providerId="LiveId" clId="{333E22F6-85F3-464E-BB2B-A3B3F99710B5}" dt="2021-12-16T22:12:54.314" v="3100" actId="1076"/>
          <ac:graphicFrameMkLst>
            <pc:docMk/>
            <pc:sldMk cId="2784862029" sldId="267"/>
            <ac:graphicFrameMk id="12" creationId="{C2B85B34-03EC-4097-9BD2-02AFA766DDCB}"/>
          </ac:graphicFrameMkLst>
        </pc:graphicFrameChg>
        <pc:cxnChg chg="del">
          <ac:chgData name="harish udhay" userId="7ff6ee94ce330d11" providerId="LiveId" clId="{333E22F6-85F3-464E-BB2B-A3B3F99710B5}" dt="2021-12-16T18:19:56.488" v="1856" actId="478"/>
          <ac:cxnSpMkLst>
            <pc:docMk/>
            <pc:sldMk cId="2784862029" sldId="267"/>
            <ac:cxnSpMk id="15" creationId="{028221DB-C4DE-4332-9E74-760044776655}"/>
          </ac:cxnSpMkLst>
        </pc:cxnChg>
        <pc:cxnChg chg="add mod">
          <ac:chgData name="harish udhay" userId="7ff6ee94ce330d11" providerId="LiveId" clId="{333E22F6-85F3-464E-BB2B-A3B3F99710B5}" dt="2021-12-16T22:55:02.350" v="4105" actId="1038"/>
          <ac:cxnSpMkLst>
            <pc:docMk/>
            <pc:sldMk cId="2784862029" sldId="267"/>
            <ac:cxnSpMk id="16" creationId="{3E350ED6-F0EE-4C2A-8EEA-C82A628110E4}"/>
          </ac:cxnSpMkLst>
        </pc:cxnChg>
      </pc:sldChg>
      <pc:sldChg chg="addSp delSp modSp new mod setBg setFolMasterObjs">
        <pc:chgData name="harish udhay" userId="7ff6ee94ce330d11" providerId="LiveId" clId="{333E22F6-85F3-464E-BB2B-A3B3F99710B5}" dt="2021-12-16T23:15:12.802" v="5193" actId="1076"/>
        <pc:sldMkLst>
          <pc:docMk/>
          <pc:sldMk cId="2770772887" sldId="268"/>
        </pc:sldMkLst>
        <pc:spChg chg="del">
          <ac:chgData name="harish udhay" userId="7ff6ee94ce330d11" providerId="LiveId" clId="{333E22F6-85F3-464E-BB2B-A3B3F99710B5}" dt="2021-12-16T22:15:51.762" v="3194" actId="478"/>
          <ac:spMkLst>
            <pc:docMk/>
            <pc:sldMk cId="2770772887" sldId="268"/>
            <ac:spMk id="2" creationId="{C28E7F89-4073-4DF6-BE2F-E44E85C15945}"/>
          </ac:spMkLst>
        </pc:spChg>
        <pc:spChg chg="del">
          <ac:chgData name="harish udhay" userId="7ff6ee94ce330d11" providerId="LiveId" clId="{333E22F6-85F3-464E-BB2B-A3B3F99710B5}" dt="2021-12-16T22:15:49.290" v="3193" actId="478"/>
          <ac:spMkLst>
            <pc:docMk/>
            <pc:sldMk cId="2770772887" sldId="268"/>
            <ac:spMk id="3" creationId="{D5274005-DBD4-4510-AC6A-C1E3D988E617}"/>
          </ac:spMkLst>
        </pc:spChg>
        <pc:spChg chg="del">
          <ac:chgData name="harish udhay" userId="7ff6ee94ce330d11" providerId="LiveId" clId="{333E22F6-85F3-464E-BB2B-A3B3F99710B5}" dt="2021-12-16T22:15:49.290" v="3193" actId="478"/>
          <ac:spMkLst>
            <pc:docMk/>
            <pc:sldMk cId="2770772887" sldId="268"/>
            <ac:spMk id="4" creationId="{01999F55-EDBC-48FC-86A3-4E5042911150}"/>
          </ac:spMkLst>
        </pc:spChg>
        <pc:spChg chg="add mod">
          <ac:chgData name="harish udhay" userId="7ff6ee94ce330d11" providerId="LiveId" clId="{333E22F6-85F3-464E-BB2B-A3B3F99710B5}" dt="2021-12-16T22:31:55.630" v="3427" actId="1076"/>
          <ac:spMkLst>
            <pc:docMk/>
            <pc:sldMk cId="2770772887" sldId="268"/>
            <ac:spMk id="6" creationId="{3A906C98-73AE-46BE-8F5B-4B7B93E0CE16}"/>
          </ac:spMkLst>
        </pc:spChg>
        <pc:spChg chg="add mod">
          <ac:chgData name="harish udhay" userId="7ff6ee94ce330d11" providerId="LiveId" clId="{333E22F6-85F3-464E-BB2B-A3B3F99710B5}" dt="2021-12-16T23:15:12.802" v="5193" actId="1076"/>
          <ac:spMkLst>
            <pc:docMk/>
            <pc:sldMk cId="2770772887" sldId="268"/>
            <ac:spMk id="8" creationId="{40C177F0-2939-4B09-9760-8820AB61F3D8}"/>
          </ac:spMkLst>
        </pc:spChg>
        <pc:spChg chg="add mod">
          <ac:chgData name="harish udhay" userId="7ff6ee94ce330d11" providerId="LiveId" clId="{333E22F6-85F3-464E-BB2B-A3B3F99710B5}" dt="2021-12-16T22:31:55.630" v="3427" actId="1076"/>
          <ac:spMkLst>
            <pc:docMk/>
            <pc:sldMk cId="2770772887" sldId="268"/>
            <ac:spMk id="12" creationId="{3E865397-B63B-4140-976F-77F30000995D}"/>
          </ac:spMkLst>
        </pc:spChg>
        <pc:spChg chg="add del mod">
          <ac:chgData name="harish udhay" userId="7ff6ee94ce330d11" providerId="LiveId" clId="{333E22F6-85F3-464E-BB2B-A3B3F99710B5}" dt="2021-12-16T22:29:14.966" v="3398"/>
          <ac:spMkLst>
            <pc:docMk/>
            <pc:sldMk cId="2770772887" sldId="268"/>
            <ac:spMk id="14" creationId="{F3A5F68D-9EF9-4A8F-AAD4-7E94BD6B64B2}"/>
          </ac:spMkLst>
        </pc:spChg>
        <pc:spChg chg="add mod">
          <ac:chgData name="harish udhay" userId="7ff6ee94ce330d11" providerId="LiveId" clId="{333E22F6-85F3-464E-BB2B-A3B3F99710B5}" dt="2021-12-16T22:31:55.630" v="3427" actId="1076"/>
          <ac:spMkLst>
            <pc:docMk/>
            <pc:sldMk cId="2770772887" sldId="268"/>
            <ac:spMk id="15" creationId="{01FCBB2E-F0AE-4A22-AF9C-5EABD5A556F3}"/>
          </ac:spMkLst>
        </pc:spChg>
        <pc:spChg chg="add mod">
          <ac:chgData name="harish udhay" userId="7ff6ee94ce330d11" providerId="LiveId" clId="{333E22F6-85F3-464E-BB2B-A3B3F99710B5}" dt="2021-12-16T22:31:55.630" v="3427" actId="1076"/>
          <ac:spMkLst>
            <pc:docMk/>
            <pc:sldMk cId="2770772887" sldId="268"/>
            <ac:spMk id="16" creationId="{A4213DF3-19F5-48A4-A429-560B6772FE91}"/>
          </ac:spMkLst>
        </pc:spChg>
        <pc:spChg chg="add mod">
          <ac:chgData name="harish udhay" userId="7ff6ee94ce330d11" providerId="LiveId" clId="{333E22F6-85F3-464E-BB2B-A3B3F99710B5}" dt="2021-12-16T23:15:12.802" v="5193" actId="1076"/>
          <ac:spMkLst>
            <pc:docMk/>
            <pc:sldMk cId="2770772887" sldId="268"/>
            <ac:spMk id="19" creationId="{0727093F-A499-46E6-90DD-CFE0982411D2}"/>
          </ac:spMkLst>
        </pc:spChg>
        <pc:spChg chg="add mod">
          <ac:chgData name="harish udhay" userId="7ff6ee94ce330d11" providerId="LiveId" clId="{333E22F6-85F3-464E-BB2B-A3B3F99710B5}" dt="2021-12-16T23:15:12.802" v="5193" actId="1076"/>
          <ac:spMkLst>
            <pc:docMk/>
            <pc:sldMk cId="2770772887" sldId="268"/>
            <ac:spMk id="20" creationId="{11618E13-2160-4F3F-B616-74447B8816BE}"/>
          </ac:spMkLst>
        </pc:spChg>
        <pc:spChg chg="add mod">
          <ac:chgData name="harish udhay" userId="7ff6ee94ce330d11" providerId="LiveId" clId="{333E22F6-85F3-464E-BB2B-A3B3F99710B5}" dt="2021-12-16T23:15:12.802" v="5193" actId="1076"/>
          <ac:spMkLst>
            <pc:docMk/>
            <pc:sldMk cId="2770772887" sldId="268"/>
            <ac:spMk id="21" creationId="{6AF6F46B-408F-4C6E-842D-00E4A813F895}"/>
          </ac:spMkLst>
        </pc:spChg>
        <pc:spChg chg="add mod">
          <ac:chgData name="harish udhay" userId="7ff6ee94ce330d11" providerId="LiveId" clId="{333E22F6-85F3-464E-BB2B-A3B3F99710B5}" dt="2021-12-16T23:10:16.370" v="5070" actId="120"/>
          <ac:spMkLst>
            <pc:docMk/>
            <pc:sldMk cId="2770772887" sldId="268"/>
            <ac:spMk id="44" creationId="{A2054C4F-A23C-445E-97A6-E5B8AAE00F32}"/>
          </ac:spMkLst>
        </pc:spChg>
        <pc:spChg chg="add mod">
          <ac:chgData name="harish udhay" userId="7ff6ee94ce330d11" providerId="LiveId" clId="{333E22F6-85F3-464E-BB2B-A3B3F99710B5}" dt="2021-12-16T22:44:26.194" v="3609" actId="20577"/>
          <ac:spMkLst>
            <pc:docMk/>
            <pc:sldMk cId="2770772887" sldId="268"/>
            <ac:spMk id="50" creationId="{8C812DC0-BD73-4928-90CC-978B137C1245}"/>
          </ac:spMkLst>
        </pc:spChg>
        <pc:spChg chg="add mod">
          <ac:chgData name="harish udhay" userId="7ff6ee94ce330d11" providerId="LiveId" clId="{333E22F6-85F3-464E-BB2B-A3B3F99710B5}" dt="2021-12-16T22:42:22.553" v="3574" actId="1076"/>
          <ac:spMkLst>
            <pc:docMk/>
            <pc:sldMk cId="2770772887" sldId="268"/>
            <ac:spMk id="52" creationId="{9C5BD994-9071-4EE4-AB53-8F62C2E0395D}"/>
          </ac:spMkLst>
        </pc:spChg>
        <pc:spChg chg="add del mod">
          <ac:chgData name="harish udhay" userId="7ff6ee94ce330d11" providerId="LiveId" clId="{333E22F6-85F3-464E-BB2B-A3B3F99710B5}" dt="2021-12-16T22:41:58.665" v="3569"/>
          <ac:spMkLst>
            <pc:docMk/>
            <pc:sldMk cId="2770772887" sldId="268"/>
            <ac:spMk id="53" creationId="{A4BC5CBF-CA9F-40CD-88FF-00DEA1CBBC77}"/>
          </ac:spMkLst>
        </pc:spChg>
        <pc:spChg chg="add mod">
          <ac:chgData name="harish udhay" userId="7ff6ee94ce330d11" providerId="LiveId" clId="{333E22F6-85F3-464E-BB2B-A3B3F99710B5}" dt="2021-12-16T22:44:12.001" v="3600" actId="1076"/>
          <ac:spMkLst>
            <pc:docMk/>
            <pc:sldMk cId="2770772887" sldId="268"/>
            <ac:spMk id="60" creationId="{39AE2DE3-F4FA-442B-9692-C3069FAC4BB9}"/>
          </ac:spMkLst>
        </pc:spChg>
        <pc:spChg chg="add del">
          <ac:chgData name="harish udhay" userId="7ff6ee94ce330d11" providerId="LiveId" clId="{333E22F6-85F3-464E-BB2B-A3B3F99710B5}" dt="2021-12-16T22:20:25.713" v="3202" actId="26606"/>
          <ac:spMkLst>
            <pc:docMk/>
            <pc:sldMk cId="2770772887" sldId="268"/>
            <ac:spMk id="71" creationId="{7BDAC5B6-20CE-447F-8BA1-F2274AC7AE5B}"/>
          </ac:spMkLst>
        </pc:spChg>
        <pc:spChg chg="add del">
          <ac:chgData name="harish udhay" userId="7ff6ee94ce330d11" providerId="LiveId" clId="{333E22F6-85F3-464E-BB2B-A3B3F99710B5}" dt="2021-12-16T22:20:25.713" v="3202" actId="26606"/>
          <ac:spMkLst>
            <pc:docMk/>
            <pc:sldMk cId="2770772887" sldId="268"/>
            <ac:spMk id="73" creationId="{D1D22B31-BF8F-446B-9009-8A251FB177CB}"/>
          </ac:spMkLst>
        </pc:spChg>
        <pc:spChg chg="add del">
          <ac:chgData name="harish udhay" userId="7ff6ee94ce330d11" providerId="LiveId" clId="{333E22F6-85F3-464E-BB2B-A3B3F99710B5}" dt="2021-12-16T22:20:33.317" v="3206" actId="26606"/>
          <ac:spMkLst>
            <pc:docMk/>
            <pc:sldMk cId="2770772887" sldId="268"/>
            <ac:spMk id="1028" creationId="{C7F55EAC-550A-4BDD-9099-3F20B8FA0EBC}"/>
          </ac:spMkLst>
        </pc:spChg>
        <pc:spChg chg="add del">
          <ac:chgData name="harish udhay" userId="7ff6ee94ce330d11" providerId="LiveId" clId="{333E22F6-85F3-464E-BB2B-A3B3F99710B5}" dt="2021-12-16T22:20:33.317" v="3206" actId="26606"/>
          <ac:spMkLst>
            <pc:docMk/>
            <pc:sldMk cId="2770772887" sldId="268"/>
            <ac:spMk id="1029" creationId="{DC4F5A5F-493F-49AE-89B6-D5AF5EBC8B0E}"/>
          </ac:spMkLst>
        </pc:spChg>
        <pc:grpChg chg="add del mod">
          <ac:chgData name="harish udhay" userId="7ff6ee94ce330d11" providerId="LiveId" clId="{333E22F6-85F3-464E-BB2B-A3B3F99710B5}" dt="2021-12-16T22:31:56.309" v="3428" actId="478"/>
          <ac:grpSpMkLst>
            <pc:docMk/>
            <pc:sldMk cId="2770772887" sldId="268"/>
            <ac:grpSpMk id="7" creationId="{7B66FC8E-8F2F-44D8-BF6E-BE03A2E7B409}"/>
          </ac:grpSpMkLst>
        </pc:grpChg>
        <pc:picChg chg="add mod">
          <ac:chgData name="harish udhay" userId="7ff6ee94ce330d11" providerId="LiveId" clId="{333E22F6-85F3-464E-BB2B-A3B3F99710B5}" dt="2021-12-16T22:31:55.630" v="3427" actId="1076"/>
          <ac:picMkLst>
            <pc:docMk/>
            <pc:sldMk cId="2770772887" sldId="268"/>
            <ac:picMk id="5" creationId="{70F2C5B8-890F-4504-BC98-BD15B174CE8C}"/>
          </ac:picMkLst>
        </pc:picChg>
        <pc:picChg chg="add mod">
          <ac:chgData name="harish udhay" userId="7ff6ee94ce330d11" providerId="LiveId" clId="{333E22F6-85F3-464E-BB2B-A3B3F99710B5}" dt="2021-12-16T22:25:44.931" v="3330" actId="571"/>
          <ac:picMkLst>
            <pc:docMk/>
            <pc:sldMk cId="2770772887" sldId="268"/>
            <ac:picMk id="13" creationId="{66797E3D-185E-4AFA-BDDC-AE811FCFE088}"/>
          </ac:picMkLst>
        </pc:picChg>
        <pc:picChg chg="add del mod">
          <ac:chgData name="harish udhay" userId="7ff6ee94ce330d11" providerId="LiveId" clId="{333E22F6-85F3-464E-BB2B-A3B3F99710B5}" dt="2021-12-16T22:20:35.263" v="3212"/>
          <ac:picMkLst>
            <pc:docMk/>
            <pc:sldMk cId="2770772887" sldId="268"/>
            <ac:picMk id="1026" creationId="{CB5C303A-D9A7-4306-94A1-E5774A82A17D}"/>
          </ac:picMkLst>
        </pc:picChg>
        <pc:cxnChg chg="add mod">
          <ac:chgData name="harish udhay" userId="7ff6ee94ce330d11" providerId="LiveId" clId="{333E22F6-85F3-464E-BB2B-A3B3F99710B5}" dt="2021-12-16T23:15:12.802" v="5193" actId="1076"/>
          <ac:cxnSpMkLst>
            <pc:docMk/>
            <pc:sldMk cId="2770772887" sldId="268"/>
            <ac:cxnSpMk id="10" creationId="{D2E26B0C-3ED0-4FDF-A910-84E6938ABC24}"/>
          </ac:cxnSpMkLst>
        </pc:cxnChg>
        <pc:cxnChg chg="add mod">
          <ac:chgData name="harish udhay" userId="7ff6ee94ce330d11" providerId="LiveId" clId="{333E22F6-85F3-464E-BB2B-A3B3F99710B5}" dt="2021-12-16T23:15:12.802" v="5193" actId="1076"/>
          <ac:cxnSpMkLst>
            <pc:docMk/>
            <pc:sldMk cId="2770772887" sldId="268"/>
            <ac:cxnSpMk id="24" creationId="{3C402018-7104-4967-8482-50930CBC3BAB}"/>
          </ac:cxnSpMkLst>
        </pc:cxnChg>
        <pc:cxnChg chg="add mod">
          <ac:chgData name="harish udhay" userId="7ff6ee94ce330d11" providerId="LiveId" clId="{333E22F6-85F3-464E-BB2B-A3B3F99710B5}" dt="2021-12-16T23:15:12.802" v="5193" actId="1076"/>
          <ac:cxnSpMkLst>
            <pc:docMk/>
            <pc:sldMk cId="2770772887" sldId="268"/>
            <ac:cxnSpMk id="25" creationId="{E7904C62-C668-44A3-BD2A-E556776C431B}"/>
          </ac:cxnSpMkLst>
        </pc:cxnChg>
        <pc:cxnChg chg="add mod">
          <ac:chgData name="harish udhay" userId="7ff6ee94ce330d11" providerId="LiveId" clId="{333E22F6-85F3-464E-BB2B-A3B3F99710B5}" dt="2021-12-16T23:15:12.802" v="5193" actId="1076"/>
          <ac:cxnSpMkLst>
            <pc:docMk/>
            <pc:sldMk cId="2770772887" sldId="268"/>
            <ac:cxnSpMk id="26" creationId="{9A64C668-D819-4B8D-963F-0449E9B8E971}"/>
          </ac:cxnSpMkLst>
        </pc:cxnChg>
        <pc:cxnChg chg="add mod">
          <ac:chgData name="harish udhay" userId="7ff6ee94ce330d11" providerId="LiveId" clId="{333E22F6-85F3-464E-BB2B-A3B3F99710B5}" dt="2021-12-16T23:15:12.802" v="5193" actId="1076"/>
          <ac:cxnSpMkLst>
            <pc:docMk/>
            <pc:sldMk cId="2770772887" sldId="268"/>
            <ac:cxnSpMk id="43" creationId="{B37B66F1-B4D6-45B3-AC92-5E9DBFB0F241}"/>
          </ac:cxnSpMkLst>
        </pc:cxnChg>
        <pc:cxnChg chg="add mod">
          <ac:chgData name="harish udhay" userId="7ff6ee94ce330d11" providerId="LiveId" clId="{333E22F6-85F3-464E-BB2B-A3B3F99710B5}" dt="2021-12-16T23:15:12.802" v="5193" actId="1076"/>
          <ac:cxnSpMkLst>
            <pc:docMk/>
            <pc:sldMk cId="2770772887" sldId="268"/>
            <ac:cxnSpMk id="47" creationId="{67FAF941-CA70-4602-B02D-016116A34D4E}"/>
          </ac:cxnSpMkLst>
        </pc:cxnChg>
        <pc:cxnChg chg="add mod">
          <ac:chgData name="harish udhay" userId="7ff6ee94ce330d11" providerId="LiveId" clId="{333E22F6-85F3-464E-BB2B-A3B3F99710B5}" dt="2021-12-16T22:38:08.878" v="3539"/>
          <ac:cxnSpMkLst>
            <pc:docMk/>
            <pc:sldMk cId="2770772887" sldId="268"/>
            <ac:cxnSpMk id="51" creationId="{43BF6502-DE2F-4AE3-A465-FAA389BFA9E6}"/>
          </ac:cxnSpMkLst>
        </pc:cxnChg>
        <pc:cxnChg chg="add mod">
          <ac:chgData name="harish udhay" userId="7ff6ee94ce330d11" providerId="LiveId" clId="{333E22F6-85F3-464E-BB2B-A3B3F99710B5}" dt="2021-12-16T23:03:40.648" v="4810" actId="1076"/>
          <ac:cxnSpMkLst>
            <pc:docMk/>
            <pc:sldMk cId="2770772887" sldId="268"/>
            <ac:cxnSpMk id="61" creationId="{E41A93EC-EBEC-4DB1-BA9F-9210D0A44E61}"/>
          </ac:cxnSpMkLst>
        </pc:cxnChg>
      </pc:sldChg>
      <pc:sldChg chg="new del">
        <pc:chgData name="harish udhay" userId="7ff6ee94ce330d11" providerId="LiveId" clId="{333E22F6-85F3-464E-BB2B-A3B3F99710B5}" dt="2021-12-16T22:36:19.377" v="3515" actId="47"/>
        <pc:sldMkLst>
          <pc:docMk/>
          <pc:sldMk cId="3655010415" sldId="269"/>
        </pc:sldMkLst>
      </pc:sldChg>
    </pc:docChg>
  </pc:docChgLst>
  <pc:docChgLst>
    <pc:chgData name="harish udhay" userId="7ff6ee94ce330d11" providerId="LiveId" clId="{D1AC2F3E-7863-430B-AA95-D920581813E5}"/>
    <pc:docChg chg="undo redo custSel addSld delSld modSld sldOrd addMainMaster delMainMaster">
      <pc:chgData name="harish udhay" userId="7ff6ee94ce330d11" providerId="LiveId" clId="{D1AC2F3E-7863-430B-AA95-D920581813E5}" dt="2021-12-06T19:32:25.068" v="1123" actId="20577"/>
      <pc:docMkLst>
        <pc:docMk/>
      </pc:docMkLst>
      <pc:sldChg chg="addSp delSp modSp mod setBg modClrScheme chgLayout">
        <pc:chgData name="harish udhay" userId="7ff6ee94ce330d11" providerId="LiveId" clId="{D1AC2F3E-7863-430B-AA95-D920581813E5}" dt="2021-12-06T18:36:12.309" v="391" actId="208"/>
        <pc:sldMkLst>
          <pc:docMk/>
          <pc:sldMk cId="1514846105" sldId="256"/>
        </pc:sldMkLst>
        <pc:spChg chg="add del">
          <ac:chgData name="harish udhay" userId="7ff6ee94ce330d11" providerId="LiveId" clId="{D1AC2F3E-7863-430B-AA95-D920581813E5}" dt="2021-12-06T02:59:46.716" v="3" actId="26606"/>
          <ac:spMkLst>
            <pc:docMk/>
            <pc:sldMk cId="1514846105" sldId="256"/>
            <ac:spMk id="7" creationId="{89E4B0A6-2FF5-451B-95FE-5A5DC1455274}"/>
          </ac:spMkLst>
        </pc:spChg>
        <pc:spChg chg="add del">
          <ac:chgData name="harish udhay" userId="7ff6ee94ce330d11" providerId="LiveId" clId="{D1AC2F3E-7863-430B-AA95-D920581813E5}" dt="2021-12-06T02:59:48.477" v="5" actId="26606"/>
          <ac:spMkLst>
            <pc:docMk/>
            <pc:sldMk cId="1514846105" sldId="256"/>
            <ac:spMk id="9" creationId="{25C84982-7DD0-43B1-8A2D-BFA4DF1B4E60}"/>
          </ac:spMkLst>
        </pc:spChg>
        <pc:spChg chg="add del">
          <ac:chgData name="harish udhay" userId="7ff6ee94ce330d11" providerId="LiveId" clId="{D1AC2F3E-7863-430B-AA95-D920581813E5}" dt="2021-12-06T02:59:48.477" v="5" actId="26606"/>
          <ac:spMkLst>
            <pc:docMk/>
            <pc:sldMk cId="1514846105" sldId="256"/>
            <ac:spMk id="10" creationId="{99B5B3C5-A599-465B-B2B9-866E8B2087CE}"/>
          </ac:spMkLst>
        </pc:spChg>
        <pc:spChg chg="add del">
          <ac:chgData name="harish udhay" userId="7ff6ee94ce330d11" providerId="LiveId" clId="{D1AC2F3E-7863-430B-AA95-D920581813E5}" dt="2021-12-06T02:59:55.195" v="13" actId="26606"/>
          <ac:spMkLst>
            <pc:docMk/>
            <pc:sldMk cId="1514846105" sldId="256"/>
            <ac:spMk id="13" creationId="{233EFF45-C116-4D49-A894-F4A9B2DF88E9}"/>
          </ac:spMkLst>
        </pc:spChg>
        <pc:spChg chg="add del">
          <ac:chgData name="harish udhay" userId="7ff6ee94ce330d11" providerId="LiveId" clId="{D1AC2F3E-7863-430B-AA95-D920581813E5}" dt="2021-12-06T03:00:07.785" v="21" actId="26606"/>
          <ac:spMkLst>
            <pc:docMk/>
            <pc:sldMk cId="1514846105" sldId="256"/>
            <ac:spMk id="14" creationId="{70CCC791-94D7-4BB8-9EDF-423CEA1F6215}"/>
          </ac:spMkLst>
        </pc:spChg>
        <pc:spChg chg="add del">
          <ac:chgData name="harish udhay" userId="7ff6ee94ce330d11" providerId="LiveId" clId="{D1AC2F3E-7863-430B-AA95-D920581813E5}" dt="2021-12-06T02:59:55.195" v="13" actId="26606"/>
          <ac:spMkLst>
            <pc:docMk/>
            <pc:sldMk cId="1514846105" sldId="256"/>
            <ac:spMk id="15" creationId="{AF3B4333-6DF4-492A-AA50-4B0FDF076E27}"/>
          </ac:spMkLst>
        </pc:spChg>
        <pc:spChg chg="add del">
          <ac:chgData name="harish udhay" userId="7ff6ee94ce330d11" providerId="LiveId" clId="{D1AC2F3E-7863-430B-AA95-D920581813E5}" dt="2021-12-06T02:59:55.195" v="13" actId="26606"/>
          <ac:spMkLst>
            <pc:docMk/>
            <pc:sldMk cId="1514846105" sldId="256"/>
            <ac:spMk id="17" creationId="{8EDB92F6-717C-4C09-9EC2-6BC052D2751E}"/>
          </ac:spMkLst>
        </pc:spChg>
        <pc:spChg chg="add del">
          <ac:chgData name="harish udhay" userId="7ff6ee94ce330d11" providerId="LiveId" clId="{D1AC2F3E-7863-430B-AA95-D920581813E5}" dt="2021-12-06T03:00:18.425" v="25" actId="26606"/>
          <ac:spMkLst>
            <pc:docMk/>
            <pc:sldMk cId="1514846105" sldId="256"/>
            <ac:spMk id="19" creationId="{26F81B3C-E32B-45E2-94F5-55BBCB49B52E}"/>
          </ac:spMkLst>
        </pc:spChg>
        <pc:spChg chg="add del">
          <ac:chgData name="harish udhay" userId="7ff6ee94ce330d11" providerId="LiveId" clId="{D1AC2F3E-7863-430B-AA95-D920581813E5}" dt="2021-12-06T02:59:48.477" v="5" actId="26606"/>
          <ac:spMkLst>
            <pc:docMk/>
            <pc:sldMk cId="1514846105" sldId="256"/>
            <ac:spMk id="28" creationId="{3237C9D8-A8CF-486A-973D-03DAC10C99C0}"/>
          </ac:spMkLst>
        </pc:spChg>
        <pc:spChg chg="add del">
          <ac:chgData name="harish udhay" userId="7ff6ee94ce330d11" providerId="LiveId" clId="{D1AC2F3E-7863-430B-AA95-D920581813E5}" dt="2021-12-06T02:59:48.477" v="5" actId="26606"/>
          <ac:spMkLst>
            <pc:docMk/>
            <pc:sldMk cId="1514846105" sldId="256"/>
            <ac:spMk id="30" creationId="{49CD48AF-C8DE-4B9C-A23C-1A8F44D52ACA}"/>
          </ac:spMkLst>
        </pc:spChg>
        <pc:spChg chg="add del">
          <ac:chgData name="harish udhay" userId="7ff6ee94ce330d11" providerId="LiveId" clId="{D1AC2F3E-7863-430B-AA95-D920581813E5}" dt="2021-12-06T03:00:06.692" v="19" actId="26606"/>
          <ac:spMkLst>
            <pc:docMk/>
            <pc:sldMk cId="1514846105" sldId="256"/>
            <ac:spMk id="33" creationId="{F1174801-1395-44C5-9B00-CCAC45C056E7}"/>
          </ac:spMkLst>
        </pc:spChg>
        <pc:spChg chg="add del">
          <ac:chgData name="harish udhay" userId="7ff6ee94ce330d11" providerId="LiveId" clId="{D1AC2F3E-7863-430B-AA95-D920581813E5}" dt="2021-12-06T03:00:06.692" v="19" actId="26606"/>
          <ac:spMkLst>
            <pc:docMk/>
            <pc:sldMk cId="1514846105" sldId="256"/>
            <ac:spMk id="35" creationId="{996DFAFB-BCE1-4BEC-82FB-D574234DEF0A}"/>
          </ac:spMkLst>
        </pc:spChg>
        <pc:spChg chg="add del">
          <ac:chgData name="harish udhay" userId="7ff6ee94ce330d11" providerId="LiveId" clId="{D1AC2F3E-7863-430B-AA95-D920581813E5}" dt="2021-12-06T03:00:06.692" v="19" actId="26606"/>
          <ac:spMkLst>
            <pc:docMk/>
            <pc:sldMk cId="1514846105" sldId="256"/>
            <ac:spMk id="37" creationId="{60E728E6-A07E-4A6C-AB92-D56E1402F61A}"/>
          </ac:spMkLst>
        </pc:spChg>
        <pc:spChg chg="add del">
          <ac:chgData name="harish udhay" userId="7ff6ee94ce330d11" providerId="LiveId" clId="{D1AC2F3E-7863-430B-AA95-D920581813E5}" dt="2021-12-06T02:59:50.677" v="7" actId="26606"/>
          <ac:spMkLst>
            <pc:docMk/>
            <pc:sldMk cId="1514846105" sldId="256"/>
            <ac:spMk id="48" creationId="{89E4B0A6-2FF5-451B-95FE-5A5DC1455274}"/>
          </ac:spMkLst>
        </pc:spChg>
        <pc:spChg chg="add del">
          <ac:chgData name="harish udhay" userId="7ff6ee94ce330d11" providerId="LiveId" clId="{D1AC2F3E-7863-430B-AA95-D920581813E5}" dt="2021-12-06T02:59:52.437" v="9" actId="26606"/>
          <ac:spMkLst>
            <pc:docMk/>
            <pc:sldMk cId="1514846105" sldId="256"/>
            <ac:spMk id="51" creationId="{324B96B7-F07C-4E9B-86F3-BC469113537B}"/>
          </ac:spMkLst>
        </pc:spChg>
        <pc:spChg chg="add del">
          <ac:chgData name="harish udhay" userId="7ff6ee94ce330d11" providerId="LiveId" clId="{D1AC2F3E-7863-430B-AA95-D920581813E5}" dt="2021-12-06T02:59:53.285" v="11" actId="26606"/>
          <ac:spMkLst>
            <pc:docMk/>
            <pc:sldMk cId="1514846105" sldId="256"/>
            <ac:spMk id="54" creationId="{80BB07B4-8756-4AE5-A848-6EA4FA2EDC1F}"/>
          </ac:spMkLst>
        </pc:spChg>
        <pc:spChg chg="add del">
          <ac:chgData name="harish udhay" userId="7ff6ee94ce330d11" providerId="LiveId" clId="{D1AC2F3E-7863-430B-AA95-D920581813E5}" dt="2021-12-06T02:59:55.195" v="13" actId="26606"/>
          <ac:spMkLst>
            <pc:docMk/>
            <pc:sldMk cId="1514846105" sldId="256"/>
            <ac:spMk id="60" creationId="{BD4C0BBB-0042-4603-A226-6117F3FD5B3C}"/>
          </ac:spMkLst>
        </pc:spChg>
        <pc:spChg chg="add del">
          <ac:chgData name="harish udhay" userId="7ff6ee94ce330d11" providerId="LiveId" clId="{D1AC2F3E-7863-430B-AA95-D920581813E5}" dt="2021-12-06T02:59:55.195" v="13" actId="26606"/>
          <ac:spMkLst>
            <pc:docMk/>
            <pc:sldMk cId="1514846105" sldId="256"/>
            <ac:spMk id="61" creationId="{EC44F520-2598-460E-9F91-B02F60830CA2}"/>
          </ac:spMkLst>
        </pc:spChg>
        <pc:spChg chg="add del">
          <ac:chgData name="harish udhay" userId="7ff6ee94ce330d11" providerId="LiveId" clId="{D1AC2F3E-7863-430B-AA95-D920581813E5}" dt="2021-12-06T02:59:55.195" v="13" actId="26606"/>
          <ac:spMkLst>
            <pc:docMk/>
            <pc:sldMk cId="1514846105" sldId="256"/>
            <ac:spMk id="62" creationId="{02F1E277-A59B-4122-B0A8-8D6146670E7F}"/>
          </ac:spMkLst>
        </pc:spChg>
        <pc:spChg chg="add del">
          <ac:chgData name="harish udhay" userId="7ff6ee94ce330d11" providerId="LiveId" clId="{D1AC2F3E-7863-430B-AA95-D920581813E5}" dt="2021-12-06T02:59:58.282" v="15" actId="26606"/>
          <ac:spMkLst>
            <pc:docMk/>
            <pc:sldMk cId="1514846105" sldId="256"/>
            <ac:spMk id="65" creationId="{0BABF38A-8A0D-492E-BD20-6CF4D46B50BD}"/>
          </ac:spMkLst>
        </pc:spChg>
        <pc:spChg chg="add del">
          <ac:chgData name="harish udhay" userId="7ff6ee94ce330d11" providerId="LiveId" clId="{D1AC2F3E-7863-430B-AA95-D920581813E5}" dt="2021-12-06T02:59:58.282" v="15" actId="26606"/>
          <ac:spMkLst>
            <pc:docMk/>
            <pc:sldMk cId="1514846105" sldId="256"/>
            <ac:spMk id="67" creationId="{37FDDF72-DE39-4F99-A3C1-DD9D7815D7DB}"/>
          </ac:spMkLst>
        </pc:spChg>
        <pc:spChg chg="add del">
          <ac:chgData name="harish udhay" userId="7ff6ee94ce330d11" providerId="LiveId" clId="{D1AC2F3E-7863-430B-AA95-D920581813E5}" dt="2021-12-06T02:59:58.282" v="15" actId="26606"/>
          <ac:spMkLst>
            <pc:docMk/>
            <pc:sldMk cId="1514846105" sldId="256"/>
            <ac:spMk id="68" creationId="{5E4ECE80-3AD1-450C-B62A-98788F193948}"/>
          </ac:spMkLst>
        </pc:spChg>
        <pc:spChg chg="add del">
          <ac:chgData name="harish udhay" userId="7ff6ee94ce330d11" providerId="LiveId" clId="{D1AC2F3E-7863-430B-AA95-D920581813E5}" dt="2021-12-06T03:00:04.023" v="17" actId="26606"/>
          <ac:spMkLst>
            <pc:docMk/>
            <pc:sldMk cId="1514846105" sldId="256"/>
            <ac:spMk id="71" creationId="{9EB54D17-3792-403D-9127-495845021D2B}"/>
          </ac:spMkLst>
        </pc:spChg>
        <pc:spChg chg="add del">
          <ac:chgData name="harish udhay" userId="7ff6ee94ce330d11" providerId="LiveId" clId="{D1AC2F3E-7863-430B-AA95-D920581813E5}" dt="2021-12-06T03:00:04.023" v="17" actId="26606"/>
          <ac:spMkLst>
            <pc:docMk/>
            <pc:sldMk cId="1514846105" sldId="256"/>
            <ac:spMk id="72" creationId="{42D289C9-2D91-4EB6-8AB1-4A6B9ADDE191}"/>
          </ac:spMkLst>
        </pc:spChg>
        <pc:spChg chg="add del">
          <ac:chgData name="harish udhay" userId="7ff6ee94ce330d11" providerId="LiveId" clId="{D1AC2F3E-7863-430B-AA95-D920581813E5}" dt="2021-12-06T03:00:04.023" v="17" actId="26606"/>
          <ac:spMkLst>
            <pc:docMk/>
            <pc:sldMk cId="1514846105" sldId="256"/>
            <ac:spMk id="74" creationId="{0578D0A2-E445-42AA-B46D-18B97DD45783}"/>
          </ac:spMkLst>
        </pc:spChg>
        <pc:spChg chg="add del">
          <ac:chgData name="harish udhay" userId="7ff6ee94ce330d11" providerId="LiveId" clId="{D1AC2F3E-7863-430B-AA95-D920581813E5}" dt="2021-12-06T03:00:06.692" v="19" actId="26606"/>
          <ac:spMkLst>
            <pc:docMk/>
            <pc:sldMk cId="1514846105" sldId="256"/>
            <ac:spMk id="76" creationId="{247A131F-D5DE-41A5-B4CF-4F345319B40B}"/>
          </ac:spMkLst>
        </pc:spChg>
        <pc:spChg chg="add del">
          <ac:chgData name="harish udhay" userId="7ff6ee94ce330d11" providerId="LiveId" clId="{D1AC2F3E-7863-430B-AA95-D920581813E5}" dt="2021-12-06T03:00:06.692" v="19" actId="26606"/>
          <ac:spMkLst>
            <pc:docMk/>
            <pc:sldMk cId="1514846105" sldId="256"/>
            <ac:spMk id="77" creationId="{3AF4666D-BD98-40A5-A75F-478B982010B2}"/>
          </ac:spMkLst>
        </pc:spChg>
        <pc:spChg chg="add del">
          <ac:chgData name="harish udhay" userId="7ff6ee94ce330d11" providerId="LiveId" clId="{D1AC2F3E-7863-430B-AA95-D920581813E5}" dt="2021-12-06T03:00:06.692" v="19" actId="26606"/>
          <ac:spMkLst>
            <pc:docMk/>
            <pc:sldMk cId="1514846105" sldId="256"/>
            <ac:spMk id="78" creationId="{68680585-71F9-4721-A998-4974171D2EB4}"/>
          </ac:spMkLst>
        </pc:spChg>
        <pc:spChg chg="add del">
          <ac:chgData name="harish udhay" userId="7ff6ee94ce330d11" providerId="LiveId" clId="{D1AC2F3E-7863-430B-AA95-D920581813E5}" dt="2021-12-06T03:00:06.692" v="19" actId="26606"/>
          <ac:spMkLst>
            <pc:docMk/>
            <pc:sldMk cId="1514846105" sldId="256"/>
            <ac:spMk id="79" creationId="{12BC95C2-2EEC-4F59-ABA8-660B0D059CCF}"/>
          </ac:spMkLst>
        </pc:spChg>
        <pc:spChg chg="add del">
          <ac:chgData name="harish udhay" userId="7ff6ee94ce330d11" providerId="LiveId" clId="{D1AC2F3E-7863-430B-AA95-D920581813E5}" dt="2021-12-06T03:00:07.785" v="21" actId="26606"/>
          <ac:spMkLst>
            <pc:docMk/>
            <pc:sldMk cId="1514846105" sldId="256"/>
            <ac:spMk id="98" creationId="{ED55A19D-297C-4231-AD1F-08EF9B4AA8F4}"/>
          </ac:spMkLst>
        </pc:spChg>
        <pc:spChg chg="add del">
          <ac:chgData name="harish udhay" userId="7ff6ee94ce330d11" providerId="LiveId" clId="{D1AC2F3E-7863-430B-AA95-D920581813E5}" dt="2021-12-06T03:00:07.785" v="21" actId="26606"/>
          <ac:spMkLst>
            <pc:docMk/>
            <pc:sldMk cId="1514846105" sldId="256"/>
            <ac:spMk id="100" creationId="{F5BD12E1-AB08-48AC-9D78-07E83A409ACB}"/>
          </ac:spMkLst>
        </pc:spChg>
        <pc:spChg chg="add del">
          <ac:chgData name="harish udhay" userId="7ff6ee94ce330d11" providerId="LiveId" clId="{D1AC2F3E-7863-430B-AA95-D920581813E5}" dt="2021-12-06T03:00:07.785" v="21" actId="26606"/>
          <ac:spMkLst>
            <pc:docMk/>
            <pc:sldMk cId="1514846105" sldId="256"/>
            <ac:spMk id="101" creationId="{DC2134FB-41CB-4835-9ABE-34E09235E511}"/>
          </ac:spMkLst>
        </pc:spChg>
        <pc:spChg chg="add del">
          <ac:chgData name="harish udhay" userId="7ff6ee94ce330d11" providerId="LiveId" clId="{D1AC2F3E-7863-430B-AA95-D920581813E5}" dt="2021-12-06T03:00:07.785" v="21" actId="26606"/>
          <ac:spMkLst>
            <pc:docMk/>
            <pc:sldMk cId="1514846105" sldId="256"/>
            <ac:spMk id="102" creationId="{6BD92D0D-80C0-40C4-A942-F10B46603CAD}"/>
          </ac:spMkLst>
        </pc:spChg>
        <pc:spChg chg="add del">
          <ac:chgData name="harish udhay" userId="7ff6ee94ce330d11" providerId="LiveId" clId="{D1AC2F3E-7863-430B-AA95-D920581813E5}" dt="2021-12-06T03:00:07.785" v="21" actId="26606"/>
          <ac:spMkLst>
            <pc:docMk/>
            <pc:sldMk cId="1514846105" sldId="256"/>
            <ac:spMk id="103" creationId="{8C5E0534-1245-40ED-BD5C-427E7EB881C9}"/>
          </ac:spMkLst>
        </pc:spChg>
        <pc:spChg chg="add mod">
          <ac:chgData name="harish udhay" userId="7ff6ee94ce330d11" providerId="LiveId" clId="{D1AC2F3E-7863-430B-AA95-D920581813E5}" dt="2021-12-06T18:35:20.987" v="382" actId="1076"/>
          <ac:spMkLst>
            <pc:docMk/>
            <pc:sldMk cId="1514846105" sldId="256"/>
            <ac:spMk id="104" creationId="{10E5F92D-A105-4905-B2D2-F38DA71CCB2D}"/>
          </ac:spMkLst>
        </pc:spChg>
        <pc:spChg chg="add del">
          <ac:chgData name="harish udhay" userId="7ff6ee94ce330d11" providerId="LiveId" clId="{D1AC2F3E-7863-430B-AA95-D920581813E5}" dt="2021-12-06T03:00:13.890" v="23" actId="26606"/>
          <ac:spMkLst>
            <pc:docMk/>
            <pc:sldMk cId="1514846105" sldId="256"/>
            <ac:spMk id="105" creationId="{A8E9C91B-7EAD-4562-AB0E-DFB9663AECE3}"/>
          </ac:spMkLst>
        </pc:spChg>
        <pc:spChg chg="add del">
          <ac:chgData name="harish udhay" userId="7ff6ee94ce330d11" providerId="LiveId" clId="{D1AC2F3E-7863-430B-AA95-D920581813E5}" dt="2021-12-06T03:00:13.890" v="23" actId="26606"/>
          <ac:spMkLst>
            <pc:docMk/>
            <pc:sldMk cId="1514846105" sldId="256"/>
            <ac:spMk id="107" creationId="{8DA9D5E3-3A22-4873-81C8-59749E2165B5}"/>
          </ac:spMkLst>
        </pc:spChg>
        <pc:spChg chg="add del">
          <ac:chgData name="harish udhay" userId="7ff6ee94ce330d11" providerId="LiveId" clId="{D1AC2F3E-7863-430B-AA95-D920581813E5}" dt="2021-12-06T03:00:18.425" v="25" actId="26606"/>
          <ac:spMkLst>
            <pc:docMk/>
            <pc:sldMk cId="1514846105" sldId="256"/>
            <ac:spMk id="109" creationId="{A6EF5A53-0A64-4CA5-B9C7-1CB97CB5CF1C}"/>
          </ac:spMkLst>
        </pc:spChg>
        <pc:spChg chg="add del">
          <ac:chgData name="harish udhay" userId="7ff6ee94ce330d11" providerId="LiveId" clId="{D1AC2F3E-7863-430B-AA95-D920581813E5}" dt="2021-12-06T03:00:18.425" v="25" actId="26606"/>
          <ac:spMkLst>
            <pc:docMk/>
            <pc:sldMk cId="1514846105" sldId="256"/>
            <ac:spMk id="110" creationId="{34ABFBEA-4EB0-4D02-A2C0-1733CD3D6F12}"/>
          </ac:spMkLst>
        </pc:spChg>
        <pc:spChg chg="add del">
          <ac:chgData name="harish udhay" userId="7ff6ee94ce330d11" providerId="LiveId" clId="{D1AC2F3E-7863-430B-AA95-D920581813E5}" dt="2021-12-06T03:00:18.425" v="25" actId="26606"/>
          <ac:spMkLst>
            <pc:docMk/>
            <pc:sldMk cId="1514846105" sldId="256"/>
            <ac:spMk id="111" creationId="{19E083F6-57F4-487B-A766-EA0462B1EED8}"/>
          </ac:spMkLst>
        </pc:spChg>
        <pc:spChg chg="add del">
          <ac:chgData name="harish udhay" userId="7ff6ee94ce330d11" providerId="LiveId" clId="{D1AC2F3E-7863-430B-AA95-D920581813E5}" dt="2021-12-06T03:00:18.425" v="25" actId="26606"/>
          <ac:spMkLst>
            <pc:docMk/>
            <pc:sldMk cId="1514846105" sldId="256"/>
            <ac:spMk id="112" creationId="{6F9A986B-0B05-431F-B526-0C837404EA44}"/>
          </ac:spMkLst>
        </pc:spChg>
        <pc:spChg chg="add del">
          <ac:chgData name="harish udhay" userId="7ff6ee94ce330d11" providerId="LiveId" clId="{D1AC2F3E-7863-430B-AA95-D920581813E5}" dt="2021-12-06T03:00:18.425" v="25" actId="26606"/>
          <ac:spMkLst>
            <pc:docMk/>
            <pc:sldMk cId="1514846105" sldId="256"/>
            <ac:spMk id="114" creationId="{9FDB4A90-444F-4FED-A1DB-1CEBA12DA42C}"/>
          </ac:spMkLst>
        </pc:spChg>
        <pc:spChg chg="add del">
          <ac:chgData name="harish udhay" userId="7ff6ee94ce330d11" providerId="LiveId" clId="{D1AC2F3E-7863-430B-AA95-D920581813E5}" dt="2021-12-06T03:00:18.425" v="25" actId="26606"/>
          <ac:spMkLst>
            <pc:docMk/>
            <pc:sldMk cId="1514846105" sldId="256"/>
            <ac:spMk id="115" creationId="{B5C6ED4A-1DC0-4DF6-9DE2-AF07AA3E6EEC}"/>
          </ac:spMkLst>
        </pc:spChg>
        <pc:spChg chg="add del">
          <ac:chgData name="harish udhay" userId="7ff6ee94ce330d11" providerId="LiveId" clId="{D1AC2F3E-7863-430B-AA95-D920581813E5}" dt="2021-12-06T03:00:34.048" v="27" actId="26606"/>
          <ac:spMkLst>
            <pc:docMk/>
            <pc:sldMk cId="1514846105" sldId="256"/>
            <ac:spMk id="117" creationId="{6E4CD457-E37B-4177-94C9-92C24E7321B2}"/>
          </ac:spMkLst>
        </pc:spChg>
        <pc:spChg chg="add del">
          <ac:chgData name="harish udhay" userId="7ff6ee94ce330d11" providerId="LiveId" clId="{D1AC2F3E-7863-430B-AA95-D920581813E5}" dt="2021-12-06T03:00:37.814" v="29" actId="26606"/>
          <ac:spMkLst>
            <pc:docMk/>
            <pc:sldMk cId="1514846105" sldId="256"/>
            <ac:spMk id="120" creationId="{F194AEDE-F25F-43E6-A2C4-7FFF41074990}"/>
          </ac:spMkLst>
        </pc:spChg>
        <pc:spChg chg="add del">
          <ac:chgData name="harish udhay" userId="7ff6ee94ce330d11" providerId="LiveId" clId="{D1AC2F3E-7863-430B-AA95-D920581813E5}" dt="2021-12-06T03:00:37.814" v="29" actId="26606"/>
          <ac:spMkLst>
            <pc:docMk/>
            <pc:sldMk cId="1514846105" sldId="256"/>
            <ac:spMk id="123" creationId="{68CA250C-CF5A-4736-9249-D6111F7C5545}"/>
          </ac:spMkLst>
        </pc:spChg>
        <pc:spChg chg="add del">
          <ac:chgData name="harish udhay" userId="7ff6ee94ce330d11" providerId="LiveId" clId="{D1AC2F3E-7863-430B-AA95-D920581813E5}" dt="2021-12-06T03:00:45.560" v="31" actId="26606"/>
          <ac:spMkLst>
            <pc:docMk/>
            <pc:sldMk cId="1514846105" sldId="256"/>
            <ac:spMk id="126" creationId="{6E4CD457-E37B-4177-94C9-92C24E7321B2}"/>
          </ac:spMkLst>
        </pc:spChg>
        <pc:spChg chg="add del">
          <ac:chgData name="harish udhay" userId="7ff6ee94ce330d11" providerId="LiveId" clId="{D1AC2F3E-7863-430B-AA95-D920581813E5}" dt="2021-12-06T03:00:47.924" v="33" actId="26606"/>
          <ac:spMkLst>
            <pc:docMk/>
            <pc:sldMk cId="1514846105" sldId="256"/>
            <ac:spMk id="129" creationId="{62C0FBB6-4CCA-4358-9DD5-CDF2173E63C8}"/>
          </ac:spMkLst>
        </pc:spChg>
        <pc:spChg chg="add del">
          <ac:chgData name="harish udhay" userId="7ff6ee94ce330d11" providerId="LiveId" clId="{D1AC2F3E-7863-430B-AA95-D920581813E5}" dt="2021-12-06T03:00:47.924" v="33" actId="26606"/>
          <ac:spMkLst>
            <pc:docMk/>
            <pc:sldMk cId="1514846105" sldId="256"/>
            <ac:spMk id="131" creationId="{11B2B030-4738-4359-9E46-144B7C8BFF8B}"/>
          </ac:spMkLst>
        </pc:spChg>
        <pc:spChg chg="add del">
          <ac:chgData name="harish udhay" userId="7ff6ee94ce330d11" providerId="LiveId" clId="{D1AC2F3E-7863-430B-AA95-D920581813E5}" dt="2021-12-06T03:00:47.924" v="33" actId="26606"/>
          <ac:spMkLst>
            <pc:docMk/>
            <pc:sldMk cId="1514846105" sldId="256"/>
            <ac:spMk id="132" creationId="{E722B2DD-E14D-4972-9D98-5D6E61B1B2D2}"/>
          </ac:spMkLst>
        </pc:spChg>
        <pc:spChg chg="add del mod">
          <ac:chgData name="harish udhay" userId="7ff6ee94ce330d11" providerId="LiveId" clId="{D1AC2F3E-7863-430B-AA95-D920581813E5}" dt="2021-12-06T03:04:10.791" v="135" actId="478"/>
          <ac:spMkLst>
            <pc:docMk/>
            <pc:sldMk cId="1514846105" sldId="256"/>
            <ac:spMk id="135" creationId="{49AFAA10-F608-488C-B9FC-00F31B9AB72A}"/>
          </ac:spMkLst>
        </pc:spChg>
        <pc:spChg chg="add del">
          <ac:chgData name="harish udhay" userId="7ff6ee94ce330d11" providerId="LiveId" clId="{D1AC2F3E-7863-430B-AA95-D920581813E5}" dt="2021-12-06T03:00:52.356" v="35" actId="26606"/>
          <ac:spMkLst>
            <pc:docMk/>
            <pc:sldMk cId="1514846105" sldId="256"/>
            <ac:spMk id="136" creationId="{A8E9C91B-7EAD-4562-AB0E-DFB9663AECE3}"/>
          </ac:spMkLst>
        </pc:spChg>
        <pc:spChg chg="add mod">
          <ac:chgData name="harish udhay" userId="7ff6ee94ce330d11" providerId="LiveId" clId="{D1AC2F3E-7863-430B-AA95-D920581813E5}" dt="2021-12-06T18:30:23.055" v="243" actId="255"/>
          <ac:spMkLst>
            <pc:docMk/>
            <pc:sldMk cId="1514846105" sldId="256"/>
            <ac:spMk id="139" creationId="{6E4CD457-E37B-4177-94C9-92C24E7321B2}"/>
          </ac:spMkLst>
        </pc:spChg>
        <pc:spChg chg="add del mod">
          <ac:chgData name="harish udhay" userId="7ff6ee94ce330d11" providerId="LiveId" clId="{D1AC2F3E-7863-430B-AA95-D920581813E5}" dt="2021-12-06T18:25:51.338" v="192" actId="478"/>
          <ac:spMkLst>
            <pc:docMk/>
            <pc:sldMk cId="1514846105" sldId="256"/>
            <ac:spMk id="141" creationId="{4CE1CAA5-4333-413C-8D6A-E899B8EBEBB8}"/>
          </ac:spMkLst>
        </pc:spChg>
        <pc:spChg chg="add mod">
          <ac:chgData name="harish udhay" userId="7ff6ee94ce330d11" providerId="LiveId" clId="{D1AC2F3E-7863-430B-AA95-D920581813E5}" dt="2021-12-06T18:35:26.466" v="383" actId="1076"/>
          <ac:spMkLst>
            <pc:docMk/>
            <pc:sldMk cId="1514846105" sldId="256"/>
            <ac:spMk id="143" creationId="{77BBB187-E619-4868-8A3C-1CE29F8AE716}"/>
          </ac:spMkLst>
        </pc:spChg>
        <pc:grpChg chg="add del">
          <ac:chgData name="harish udhay" userId="7ff6ee94ce330d11" providerId="LiveId" clId="{D1AC2F3E-7863-430B-AA95-D920581813E5}" dt="2021-12-06T02:59:48.477" v="5" actId="26606"/>
          <ac:grpSpMkLst>
            <pc:docMk/>
            <pc:sldMk cId="1514846105" sldId="256"/>
            <ac:grpSpMk id="11" creationId="{1D912E1C-3BBA-42F0-A3EE-FEC382E7230A}"/>
          </ac:grpSpMkLst>
        </pc:grpChg>
        <pc:grpChg chg="add del">
          <ac:chgData name="harish udhay" userId="7ff6ee94ce330d11" providerId="LiveId" clId="{D1AC2F3E-7863-430B-AA95-D920581813E5}" dt="2021-12-06T03:00:06.692" v="19" actId="26606"/>
          <ac:grpSpMkLst>
            <pc:docMk/>
            <pc:sldMk cId="1514846105" sldId="256"/>
            <ac:grpSpMk id="24" creationId="{C3279E8D-2BAA-4CB1-834B-09FADD54DE56}"/>
          </ac:grpSpMkLst>
        </pc:grpChg>
        <pc:grpChg chg="add del">
          <ac:chgData name="harish udhay" userId="7ff6ee94ce330d11" providerId="LiveId" clId="{D1AC2F3E-7863-430B-AA95-D920581813E5}" dt="2021-12-06T02:59:48.477" v="5" actId="26606"/>
          <ac:grpSpMkLst>
            <pc:docMk/>
            <pc:sldMk cId="1514846105" sldId="256"/>
            <ac:grpSpMk id="32" creationId="{34146F58-58E3-4F95-A30C-43AFCAC5FB29}"/>
          </ac:grpSpMkLst>
        </pc:grpChg>
        <pc:grpChg chg="add del">
          <ac:chgData name="harish udhay" userId="7ff6ee94ce330d11" providerId="LiveId" clId="{D1AC2F3E-7863-430B-AA95-D920581813E5}" dt="2021-12-06T03:00:06.692" v="19" actId="26606"/>
          <ac:grpSpMkLst>
            <pc:docMk/>
            <pc:sldMk cId="1514846105" sldId="256"/>
            <ac:grpSpMk id="39" creationId="{18579DB9-24B0-487B-81E3-8D02AD5F8C81}"/>
          </ac:grpSpMkLst>
        </pc:grpChg>
        <pc:grpChg chg="add del">
          <ac:chgData name="harish udhay" userId="7ff6ee94ce330d11" providerId="LiveId" clId="{D1AC2F3E-7863-430B-AA95-D920581813E5}" dt="2021-12-06T02:59:53.285" v="11" actId="26606"/>
          <ac:grpSpMkLst>
            <pc:docMk/>
            <pc:sldMk cId="1514846105" sldId="256"/>
            <ac:grpSpMk id="56" creationId="{86986DFA-4110-44F9-862D-8DABE7D6DFB3}"/>
          </ac:grpSpMkLst>
        </pc:grpChg>
        <pc:grpChg chg="add del">
          <ac:chgData name="harish udhay" userId="7ff6ee94ce330d11" providerId="LiveId" clId="{D1AC2F3E-7863-430B-AA95-D920581813E5}" dt="2021-12-06T03:00:06.692" v="19" actId="26606"/>
          <ac:grpSpMkLst>
            <pc:docMk/>
            <pc:sldMk cId="1514846105" sldId="256"/>
            <ac:grpSpMk id="80" creationId="{03E9870D-4BBA-43AF-8D44-BBADF020CFF6}"/>
          </ac:grpSpMkLst>
        </pc:grpChg>
        <pc:grpChg chg="add del">
          <ac:chgData name="harish udhay" userId="7ff6ee94ce330d11" providerId="LiveId" clId="{D1AC2F3E-7863-430B-AA95-D920581813E5}" dt="2021-12-06T03:00:06.692" v="19" actId="26606"/>
          <ac:grpSpMkLst>
            <pc:docMk/>
            <pc:sldMk cId="1514846105" sldId="256"/>
            <ac:grpSpMk id="86" creationId="{8F281804-17FE-49B9-9065-1A44CD473CAE}"/>
          </ac:grpSpMkLst>
        </pc:grpChg>
        <pc:grpChg chg="add del">
          <ac:chgData name="harish udhay" userId="7ff6ee94ce330d11" providerId="LiveId" clId="{D1AC2F3E-7863-430B-AA95-D920581813E5}" dt="2021-12-06T03:00:07.785" v="21" actId="26606"/>
          <ac:grpSpMkLst>
            <pc:docMk/>
            <pc:sldMk cId="1514846105" sldId="256"/>
            <ac:grpSpMk id="94" creationId="{773CCE17-EE0F-40E0-B7AE-CF7677B64709}"/>
          </ac:grpSpMkLst>
        </pc:grpChg>
        <pc:graphicFrameChg chg="add del">
          <ac:chgData name="harish udhay" userId="7ff6ee94ce330d11" providerId="LiveId" clId="{D1AC2F3E-7863-430B-AA95-D920581813E5}" dt="2021-12-06T03:01:14.286" v="42" actId="3680"/>
          <ac:graphicFrameMkLst>
            <pc:docMk/>
            <pc:sldMk cId="1514846105" sldId="256"/>
            <ac:graphicFrameMk id="59" creationId="{8F5AE96D-B5CD-4427-9AEF-221D857FC4E0}"/>
          </ac:graphicFrameMkLst>
        </pc:graphicFrameChg>
        <pc:graphicFrameChg chg="add del mod modGraphic">
          <ac:chgData name="harish udhay" userId="7ff6ee94ce330d11" providerId="LiveId" clId="{D1AC2F3E-7863-430B-AA95-D920581813E5}" dt="2021-12-06T18:33:32.571" v="275" actId="21"/>
          <ac:graphicFrameMkLst>
            <pc:docMk/>
            <pc:sldMk cId="1514846105" sldId="256"/>
            <ac:graphicFrameMk id="64" creationId="{8FD946AA-82BF-490C-B7B3-0F347B35C4F4}"/>
          </ac:graphicFrameMkLst>
        </pc:graphicFrameChg>
        <pc:graphicFrameChg chg="add mod modGraphic">
          <ac:chgData name="harish udhay" userId="7ff6ee94ce330d11" providerId="LiveId" clId="{D1AC2F3E-7863-430B-AA95-D920581813E5}" dt="2021-12-06T18:35:20.987" v="382" actId="1076"/>
          <ac:graphicFrameMkLst>
            <pc:docMk/>
            <pc:sldMk cId="1514846105" sldId="256"/>
            <ac:graphicFrameMk id="93" creationId="{B6C95B4E-D5A9-4865-A7E8-EFF4656E6389}"/>
          </ac:graphicFrameMkLst>
        </pc:graphicFrameChg>
        <pc:graphicFrameChg chg="add del mod">
          <ac:chgData name="harish udhay" userId="7ff6ee94ce330d11" providerId="LiveId" clId="{D1AC2F3E-7863-430B-AA95-D920581813E5}" dt="2021-12-06T18:25:01.873" v="184" actId="478"/>
          <ac:graphicFrameMkLst>
            <pc:docMk/>
            <pc:sldMk cId="1514846105" sldId="256"/>
            <ac:graphicFrameMk id="138" creationId="{69B95A85-08C3-44BB-B101-651A52BBEE89}"/>
          </ac:graphicFrameMkLst>
        </pc:graphicFrameChg>
        <pc:graphicFrameChg chg="add mod">
          <ac:chgData name="harish udhay" userId="7ff6ee94ce330d11" providerId="LiveId" clId="{D1AC2F3E-7863-430B-AA95-D920581813E5}" dt="2021-12-06T18:35:32.152" v="384" actId="1076"/>
          <ac:graphicFrameMkLst>
            <pc:docMk/>
            <pc:sldMk cId="1514846105" sldId="256"/>
            <ac:graphicFrameMk id="142" creationId="{B017B807-0978-429B-A563-F66B3A122CC4}"/>
          </ac:graphicFrameMkLst>
        </pc:graphicFrameChg>
        <pc:picChg chg="add del">
          <ac:chgData name="harish udhay" userId="7ff6ee94ce330d11" providerId="LiveId" clId="{D1AC2F3E-7863-430B-AA95-D920581813E5}" dt="2021-12-06T02:59:46.716" v="3" actId="26606"/>
          <ac:picMkLst>
            <pc:docMk/>
            <pc:sldMk cId="1514846105" sldId="256"/>
            <ac:picMk id="4" creationId="{AE43C928-111C-4D74-8402-255944709106}"/>
          </ac:picMkLst>
        </pc:picChg>
        <pc:picChg chg="add del">
          <ac:chgData name="harish udhay" userId="7ff6ee94ce330d11" providerId="LiveId" clId="{D1AC2F3E-7863-430B-AA95-D920581813E5}" dt="2021-12-06T02:59:39.550" v="1" actId="22"/>
          <ac:picMkLst>
            <pc:docMk/>
            <pc:sldMk cId="1514846105" sldId="256"/>
            <ac:picMk id="5" creationId="{53EFBEFB-6F8A-4506-A6A3-C298962B7926}"/>
          </ac:picMkLst>
        </pc:picChg>
        <pc:picChg chg="add del">
          <ac:chgData name="harish udhay" userId="7ff6ee94ce330d11" providerId="LiveId" clId="{D1AC2F3E-7863-430B-AA95-D920581813E5}" dt="2021-12-06T02:59:48.477" v="5" actId="26606"/>
          <ac:picMkLst>
            <pc:docMk/>
            <pc:sldMk cId="1514846105" sldId="256"/>
            <ac:picMk id="27" creationId="{B50712DB-D55C-4C1B-AF1D-D36D89C23102}"/>
          </ac:picMkLst>
        </pc:picChg>
        <pc:picChg chg="add del mod">
          <ac:chgData name="harish udhay" userId="7ff6ee94ce330d11" providerId="LiveId" clId="{D1AC2F3E-7863-430B-AA95-D920581813E5}" dt="2021-12-06T18:25:09.175" v="188" actId="478"/>
          <ac:picMkLst>
            <pc:docMk/>
            <pc:sldMk cId="1514846105" sldId="256"/>
            <ac:picMk id="47" creationId="{80750473-1905-4D05-A591-F3CD59289B1C}"/>
          </ac:picMkLst>
        </pc:picChg>
        <pc:picChg chg="add del">
          <ac:chgData name="harish udhay" userId="7ff6ee94ce330d11" providerId="LiveId" clId="{D1AC2F3E-7863-430B-AA95-D920581813E5}" dt="2021-12-06T02:59:50.677" v="7" actId="26606"/>
          <ac:picMkLst>
            <pc:docMk/>
            <pc:sldMk cId="1514846105" sldId="256"/>
            <ac:picMk id="49" creationId="{AE43C928-111C-4D74-8402-255944709106}"/>
          </ac:picMkLst>
        </pc:picChg>
        <pc:picChg chg="add del">
          <ac:chgData name="harish udhay" userId="7ff6ee94ce330d11" providerId="LiveId" clId="{D1AC2F3E-7863-430B-AA95-D920581813E5}" dt="2021-12-06T02:59:52.437" v="9" actId="26606"/>
          <ac:picMkLst>
            <pc:docMk/>
            <pc:sldMk cId="1514846105" sldId="256"/>
            <ac:picMk id="52" creationId="{6E8419D0-F369-4CD4-B1F4-4A3482CB232A}"/>
          </ac:picMkLst>
        </pc:picChg>
        <pc:picChg chg="add del">
          <ac:chgData name="harish udhay" userId="7ff6ee94ce330d11" providerId="LiveId" clId="{D1AC2F3E-7863-430B-AA95-D920581813E5}" dt="2021-12-06T02:59:53.285" v="11" actId="26606"/>
          <ac:picMkLst>
            <pc:docMk/>
            <pc:sldMk cId="1514846105" sldId="256"/>
            <ac:picMk id="55" creationId="{67199F95-548B-4997-84A1-40E4559ED85F}"/>
          </ac:picMkLst>
        </pc:picChg>
        <pc:picChg chg="add del">
          <ac:chgData name="harish udhay" userId="7ff6ee94ce330d11" providerId="LiveId" clId="{D1AC2F3E-7863-430B-AA95-D920581813E5}" dt="2021-12-06T02:59:55.195" v="13" actId="26606"/>
          <ac:picMkLst>
            <pc:docMk/>
            <pc:sldMk cId="1514846105" sldId="256"/>
            <ac:picMk id="63" creationId="{1D8020C7-8FED-4729-BFAD-1507B0AD8647}"/>
          </ac:picMkLst>
        </pc:picChg>
        <pc:picChg chg="add del">
          <ac:chgData name="harish udhay" userId="7ff6ee94ce330d11" providerId="LiveId" clId="{D1AC2F3E-7863-430B-AA95-D920581813E5}" dt="2021-12-06T02:59:58.282" v="15" actId="26606"/>
          <ac:picMkLst>
            <pc:docMk/>
            <pc:sldMk cId="1514846105" sldId="256"/>
            <ac:picMk id="66" creationId="{BC526B7A-4801-4FD1-95C8-03AF22629E87}"/>
          </ac:picMkLst>
        </pc:picChg>
        <pc:picChg chg="add del">
          <ac:chgData name="harish udhay" userId="7ff6ee94ce330d11" providerId="LiveId" clId="{D1AC2F3E-7863-430B-AA95-D920581813E5}" dt="2021-12-06T02:59:58.282" v="15" actId="26606"/>
          <ac:picMkLst>
            <pc:docMk/>
            <pc:sldMk cId="1514846105" sldId="256"/>
            <ac:picMk id="69" creationId="{2659B2DE-F69C-45FF-943C-E4F9F9F34618}"/>
          </ac:picMkLst>
        </pc:picChg>
        <pc:picChg chg="add del">
          <ac:chgData name="harish udhay" userId="7ff6ee94ce330d11" providerId="LiveId" clId="{D1AC2F3E-7863-430B-AA95-D920581813E5}" dt="2021-12-06T03:00:04.023" v="17" actId="26606"/>
          <ac:picMkLst>
            <pc:docMk/>
            <pc:sldMk cId="1514846105" sldId="256"/>
            <ac:picMk id="73" creationId="{B954EA12-7D0D-49F3-8E51-4E27C3320842}"/>
          </ac:picMkLst>
        </pc:picChg>
        <pc:picChg chg="add del">
          <ac:chgData name="harish udhay" userId="7ff6ee94ce330d11" providerId="LiveId" clId="{D1AC2F3E-7863-430B-AA95-D920581813E5}" dt="2021-12-06T03:00:06.692" v="19" actId="26606"/>
          <ac:picMkLst>
            <pc:docMk/>
            <pc:sldMk cId="1514846105" sldId="256"/>
            <ac:picMk id="85" creationId="{672F3499-8DD3-4ACC-9D42-5E750BF0FFE2}"/>
          </ac:picMkLst>
        </pc:picChg>
        <pc:picChg chg="add del">
          <ac:chgData name="harish udhay" userId="7ff6ee94ce330d11" providerId="LiveId" clId="{D1AC2F3E-7863-430B-AA95-D920581813E5}" dt="2021-12-06T03:00:07.785" v="21" actId="26606"/>
          <ac:picMkLst>
            <pc:docMk/>
            <pc:sldMk cId="1514846105" sldId="256"/>
            <ac:picMk id="99" creationId="{6AFA68E8-AA82-40CB-A1DC-11020F8F2700}"/>
          </ac:picMkLst>
        </pc:picChg>
        <pc:picChg chg="add del">
          <ac:chgData name="harish udhay" userId="7ff6ee94ce330d11" providerId="LiveId" clId="{D1AC2F3E-7863-430B-AA95-D920581813E5}" dt="2021-12-06T03:00:13.890" v="23" actId="26606"/>
          <ac:picMkLst>
            <pc:docMk/>
            <pc:sldMk cId="1514846105" sldId="256"/>
            <ac:picMk id="106" creationId="{EAAAF346-73A2-48E8-9966-428597DA19CD}"/>
          </ac:picMkLst>
        </pc:picChg>
        <pc:picChg chg="add del">
          <ac:chgData name="harish udhay" userId="7ff6ee94ce330d11" providerId="LiveId" clId="{D1AC2F3E-7863-430B-AA95-D920581813E5}" dt="2021-12-06T03:00:18.425" v="25" actId="26606"/>
          <ac:picMkLst>
            <pc:docMk/>
            <pc:sldMk cId="1514846105" sldId="256"/>
            <ac:picMk id="113" creationId="{910C23EC-6E15-4F63-BA44-3F2D84C56627}"/>
          </ac:picMkLst>
        </pc:picChg>
        <pc:picChg chg="add del">
          <ac:chgData name="harish udhay" userId="7ff6ee94ce330d11" providerId="LiveId" clId="{D1AC2F3E-7863-430B-AA95-D920581813E5}" dt="2021-12-06T03:00:34.048" v="27" actId="26606"/>
          <ac:picMkLst>
            <pc:docMk/>
            <pc:sldMk cId="1514846105" sldId="256"/>
            <ac:picMk id="118" creationId="{B49EDF8C-F191-48CE-99D7-F6F99FF418E1}"/>
          </ac:picMkLst>
        </pc:picChg>
        <pc:picChg chg="add del">
          <ac:chgData name="harish udhay" userId="7ff6ee94ce330d11" providerId="LiveId" clId="{D1AC2F3E-7863-430B-AA95-D920581813E5}" dt="2021-12-06T03:00:37.814" v="29" actId="26606"/>
          <ac:picMkLst>
            <pc:docMk/>
            <pc:sldMk cId="1514846105" sldId="256"/>
            <ac:picMk id="124" creationId="{54761FEF-5EF5-4FFC-A701-0A3345A8A824}"/>
          </ac:picMkLst>
        </pc:picChg>
        <pc:picChg chg="add del">
          <ac:chgData name="harish udhay" userId="7ff6ee94ce330d11" providerId="LiveId" clId="{D1AC2F3E-7863-430B-AA95-D920581813E5}" dt="2021-12-06T03:00:45.560" v="31" actId="26606"/>
          <ac:picMkLst>
            <pc:docMk/>
            <pc:sldMk cId="1514846105" sldId="256"/>
            <ac:picMk id="127" creationId="{B49EDF8C-F191-48CE-99D7-F6F99FF418E1}"/>
          </ac:picMkLst>
        </pc:picChg>
        <pc:picChg chg="add del">
          <ac:chgData name="harish udhay" userId="7ff6ee94ce330d11" providerId="LiveId" clId="{D1AC2F3E-7863-430B-AA95-D920581813E5}" dt="2021-12-06T03:00:47.924" v="33" actId="26606"/>
          <ac:picMkLst>
            <pc:docMk/>
            <pc:sldMk cId="1514846105" sldId="256"/>
            <ac:picMk id="133" creationId="{1484C47D-A33A-40C4-B4FA-914F27FD6F2B}"/>
          </ac:picMkLst>
        </pc:picChg>
        <pc:picChg chg="add del">
          <ac:chgData name="harish udhay" userId="7ff6ee94ce330d11" providerId="LiveId" clId="{D1AC2F3E-7863-430B-AA95-D920581813E5}" dt="2021-12-06T03:00:52.356" v="35" actId="26606"/>
          <ac:picMkLst>
            <pc:docMk/>
            <pc:sldMk cId="1514846105" sldId="256"/>
            <ac:picMk id="137" creationId="{EEC61254-8749-4502-B38C-F62627F831CF}"/>
          </ac:picMkLst>
        </pc:picChg>
        <pc:picChg chg="add del">
          <ac:chgData name="harish udhay" userId="7ff6ee94ce330d11" providerId="LiveId" clId="{D1AC2F3E-7863-430B-AA95-D920581813E5}" dt="2021-12-06T03:00:59.029" v="37" actId="478"/>
          <ac:picMkLst>
            <pc:docMk/>
            <pc:sldMk cId="1514846105" sldId="256"/>
            <ac:picMk id="140" creationId="{B49EDF8C-F191-48CE-99D7-F6F99FF418E1}"/>
          </ac:picMkLst>
        </pc:picChg>
        <pc:cxnChg chg="add mod">
          <ac:chgData name="harish udhay" userId="7ff6ee94ce330d11" providerId="LiveId" clId="{D1AC2F3E-7863-430B-AA95-D920581813E5}" dt="2021-12-06T18:35:40.045" v="385" actId="1076"/>
          <ac:cxnSpMkLst>
            <pc:docMk/>
            <pc:sldMk cId="1514846105" sldId="256"/>
            <ac:cxnSpMk id="116" creationId="{5B9FB66E-3E84-4B96-AC0A-AE7A34E3E85D}"/>
          </ac:cxnSpMkLst>
        </pc:cxnChg>
        <pc:cxnChg chg="add del">
          <ac:chgData name="harish udhay" userId="7ff6ee94ce330d11" providerId="LiveId" clId="{D1AC2F3E-7863-430B-AA95-D920581813E5}" dt="2021-12-06T03:00:37.814" v="29" actId="26606"/>
          <ac:cxnSpMkLst>
            <pc:docMk/>
            <pc:sldMk cId="1514846105" sldId="256"/>
            <ac:cxnSpMk id="121" creationId="{4C793C08-EF4C-422B-A728-6C717C47DF6F}"/>
          </ac:cxnSpMkLst>
        </pc:cxnChg>
        <pc:cxnChg chg="add del">
          <ac:chgData name="harish udhay" userId="7ff6ee94ce330d11" providerId="LiveId" clId="{D1AC2F3E-7863-430B-AA95-D920581813E5}" dt="2021-12-06T03:00:37.814" v="29" actId="26606"/>
          <ac:cxnSpMkLst>
            <pc:docMk/>
            <pc:sldMk cId="1514846105" sldId="256"/>
            <ac:cxnSpMk id="122" creationId="{FE825BC6-56A8-46DE-8037-A9A577624B0D}"/>
          </ac:cxnSpMkLst>
        </pc:cxnChg>
        <pc:cxnChg chg="add del">
          <ac:chgData name="harish udhay" userId="7ff6ee94ce330d11" providerId="LiveId" clId="{D1AC2F3E-7863-430B-AA95-D920581813E5}" dt="2021-12-06T03:00:47.924" v="33" actId="26606"/>
          <ac:cxnSpMkLst>
            <pc:docMk/>
            <pc:sldMk cId="1514846105" sldId="256"/>
            <ac:cxnSpMk id="130" creationId="{9E6B771E-DDF7-430C-9462-BA1D3742C84E}"/>
          </ac:cxnSpMkLst>
        </pc:cxnChg>
        <pc:cxnChg chg="add del">
          <ac:chgData name="harish udhay" userId="7ff6ee94ce330d11" providerId="LiveId" clId="{D1AC2F3E-7863-430B-AA95-D920581813E5}" dt="2021-12-06T03:00:47.924" v="33" actId="26606"/>
          <ac:cxnSpMkLst>
            <pc:docMk/>
            <pc:sldMk cId="1514846105" sldId="256"/>
            <ac:cxnSpMk id="134" creationId="{CFF58F2B-EB8E-4311-BE8E-9497C5AF7EB2}"/>
          </ac:cxnSpMkLst>
        </pc:cxnChg>
        <pc:cxnChg chg="add mod">
          <ac:chgData name="harish udhay" userId="7ff6ee94ce330d11" providerId="LiveId" clId="{D1AC2F3E-7863-430B-AA95-D920581813E5}" dt="2021-12-06T18:36:12.309" v="391" actId="208"/>
          <ac:cxnSpMkLst>
            <pc:docMk/>
            <pc:sldMk cId="1514846105" sldId="256"/>
            <ac:cxnSpMk id="144" creationId="{7A880F6D-FA0D-4663-80D7-998EC4210E57}"/>
          </ac:cxnSpMkLst>
        </pc:cxnChg>
      </pc:sldChg>
      <pc:sldChg chg="addSp delSp modSp new mod ord setBg">
        <pc:chgData name="harish udhay" userId="7ff6ee94ce330d11" providerId="LiveId" clId="{D1AC2F3E-7863-430B-AA95-D920581813E5}" dt="2021-12-06T19:29:53.683" v="1028" actId="207"/>
        <pc:sldMkLst>
          <pc:docMk/>
          <pc:sldMk cId="311463545" sldId="257"/>
        </pc:sldMkLst>
        <pc:spChg chg="mod">
          <ac:chgData name="harish udhay" userId="7ff6ee94ce330d11" providerId="LiveId" clId="{D1AC2F3E-7863-430B-AA95-D920581813E5}" dt="2021-12-06T19:22:42.408" v="930" actId="255"/>
          <ac:spMkLst>
            <pc:docMk/>
            <pc:sldMk cId="311463545" sldId="257"/>
            <ac:spMk id="2" creationId="{8E6C256E-E1A5-4CEF-A1C7-071864061F00}"/>
          </ac:spMkLst>
        </pc:spChg>
        <pc:spChg chg="add del">
          <ac:chgData name="harish udhay" userId="7ff6ee94ce330d11" providerId="LiveId" clId="{D1AC2F3E-7863-430B-AA95-D920581813E5}" dt="2021-12-06T18:23:06.534" v="167" actId="478"/>
          <ac:spMkLst>
            <pc:docMk/>
            <pc:sldMk cId="311463545" sldId="257"/>
            <ac:spMk id="3" creationId="{72119188-418F-40C3-B8BC-09607C1BDF0D}"/>
          </ac:spMkLst>
        </pc:spChg>
        <pc:spChg chg="add del mod">
          <ac:chgData name="harish udhay" userId="7ff6ee94ce330d11" providerId="LiveId" clId="{D1AC2F3E-7863-430B-AA95-D920581813E5}" dt="2021-12-06T19:19:26.860" v="877" actId="478"/>
          <ac:spMkLst>
            <pc:docMk/>
            <pc:sldMk cId="311463545" sldId="257"/>
            <ac:spMk id="6" creationId="{8265CE64-AAF9-4F89-A66C-B630EEBC0E43}"/>
          </ac:spMkLst>
        </pc:spChg>
        <pc:spChg chg="add del mod">
          <ac:chgData name="harish udhay" userId="7ff6ee94ce330d11" providerId="LiveId" clId="{D1AC2F3E-7863-430B-AA95-D920581813E5}" dt="2021-12-06T19:19:45.145" v="883" actId="22"/>
          <ac:spMkLst>
            <pc:docMk/>
            <pc:sldMk cId="311463545" sldId="257"/>
            <ac:spMk id="9" creationId="{9CEE3804-0E52-4CDB-B61F-2C1CC41C3CFC}"/>
          </ac:spMkLst>
        </pc:spChg>
        <pc:spChg chg="add del mod">
          <ac:chgData name="harish udhay" userId="7ff6ee94ce330d11" providerId="LiveId" clId="{D1AC2F3E-7863-430B-AA95-D920581813E5}" dt="2021-12-06T19:26:47.245" v="985" actId="478"/>
          <ac:spMkLst>
            <pc:docMk/>
            <pc:sldMk cId="311463545" sldId="257"/>
            <ac:spMk id="11" creationId="{B5740030-E1A5-4C58-9896-1F716BDEC42A}"/>
          </ac:spMkLst>
        </pc:spChg>
        <pc:spChg chg="add del">
          <ac:chgData name="harish udhay" userId="7ff6ee94ce330d11" providerId="LiveId" clId="{D1AC2F3E-7863-430B-AA95-D920581813E5}" dt="2021-12-06T19:21:02.174" v="896"/>
          <ac:spMkLst>
            <pc:docMk/>
            <pc:sldMk cId="311463545" sldId="257"/>
            <ac:spMk id="12" creationId="{3A8FFCDB-1A51-4A27-956A-CD1BF437176D}"/>
          </ac:spMkLst>
        </pc:spChg>
        <pc:spChg chg="add del">
          <ac:chgData name="harish udhay" userId="7ff6ee94ce330d11" providerId="LiveId" clId="{D1AC2F3E-7863-430B-AA95-D920581813E5}" dt="2021-12-06T19:21:02.174" v="896"/>
          <ac:spMkLst>
            <pc:docMk/>
            <pc:sldMk cId="311463545" sldId="257"/>
            <ac:spMk id="13" creationId="{07DCEE25-1397-4AAD-9DA8-6676CE96EDDB}"/>
          </ac:spMkLst>
        </pc:spChg>
        <pc:spChg chg="add del">
          <ac:chgData name="harish udhay" userId="7ff6ee94ce330d11" providerId="LiveId" clId="{D1AC2F3E-7863-430B-AA95-D920581813E5}" dt="2021-12-06T19:21:02.174" v="896"/>
          <ac:spMkLst>
            <pc:docMk/>
            <pc:sldMk cId="311463545" sldId="257"/>
            <ac:spMk id="14" creationId="{C0E77F49-A12B-4D7D-AFD8-74A3D8EC9519}"/>
          </ac:spMkLst>
        </pc:spChg>
        <pc:spChg chg="add del">
          <ac:chgData name="harish udhay" userId="7ff6ee94ce330d11" providerId="LiveId" clId="{D1AC2F3E-7863-430B-AA95-D920581813E5}" dt="2021-12-06T19:21:02.174" v="896"/>
          <ac:spMkLst>
            <pc:docMk/>
            <pc:sldMk cId="311463545" sldId="257"/>
            <ac:spMk id="15" creationId="{2E8AA6B2-7E17-4CC5-B990-EF3486D07FD8}"/>
          </ac:spMkLst>
        </pc:spChg>
        <pc:spChg chg="add del mod">
          <ac:chgData name="harish udhay" userId="7ff6ee94ce330d11" providerId="LiveId" clId="{D1AC2F3E-7863-430B-AA95-D920581813E5}" dt="2021-12-06T19:26:43.820" v="983" actId="478"/>
          <ac:spMkLst>
            <pc:docMk/>
            <pc:sldMk cId="311463545" sldId="257"/>
            <ac:spMk id="17" creationId="{BC708C2C-D1B5-40A5-A2C5-78DE3B92B47D}"/>
          </ac:spMkLst>
        </pc:spChg>
        <pc:spChg chg="add mod">
          <ac:chgData name="harish udhay" userId="7ff6ee94ce330d11" providerId="LiveId" clId="{D1AC2F3E-7863-430B-AA95-D920581813E5}" dt="2021-12-06T19:26:28.975" v="977" actId="20577"/>
          <ac:spMkLst>
            <pc:docMk/>
            <pc:sldMk cId="311463545" sldId="257"/>
            <ac:spMk id="18" creationId="{C712EE88-1F5A-41F1-AD08-5826283E3E31}"/>
          </ac:spMkLst>
        </pc:spChg>
        <pc:spChg chg="add mod">
          <ac:chgData name="harish udhay" userId="7ff6ee94ce330d11" providerId="LiveId" clId="{D1AC2F3E-7863-430B-AA95-D920581813E5}" dt="2021-12-06T19:28:03.792" v="999" actId="1038"/>
          <ac:spMkLst>
            <pc:docMk/>
            <pc:sldMk cId="311463545" sldId="257"/>
            <ac:spMk id="19" creationId="{F174FC39-22DB-4AB0-80DC-9A1B26AB8E95}"/>
          </ac:spMkLst>
        </pc:spChg>
        <pc:spChg chg="mod">
          <ac:chgData name="harish udhay" userId="7ff6ee94ce330d11" providerId="LiveId" clId="{D1AC2F3E-7863-430B-AA95-D920581813E5}" dt="2021-12-06T19:29:53.683" v="1028" actId="207"/>
          <ac:spMkLst>
            <pc:docMk/>
            <pc:sldMk cId="311463545" sldId="257"/>
            <ac:spMk id="22" creationId="{0A1044C2-55E7-4E10-816C-CAAAF0DBCF5C}"/>
          </ac:spMkLst>
        </pc:spChg>
        <pc:spChg chg="mod">
          <ac:chgData name="harish udhay" userId="7ff6ee94ce330d11" providerId="LiveId" clId="{D1AC2F3E-7863-430B-AA95-D920581813E5}" dt="2021-12-06T19:28:12.942" v="1001" actId="1036"/>
          <ac:spMkLst>
            <pc:docMk/>
            <pc:sldMk cId="311463545" sldId="257"/>
            <ac:spMk id="23" creationId="{8C1E389F-F7EF-412E-99EF-DA73D9DB41CF}"/>
          </ac:spMkLst>
        </pc:spChg>
        <pc:spChg chg="add del mod">
          <ac:chgData name="harish udhay" userId="7ff6ee94ce330d11" providerId="LiveId" clId="{D1AC2F3E-7863-430B-AA95-D920581813E5}" dt="2021-12-06T19:29:50.784" v="1027"/>
          <ac:spMkLst>
            <pc:docMk/>
            <pc:sldMk cId="311463545" sldId="257"/>
            <ac:spMk id="24" creationId="{4F922583-CD16-41BD-9E20-D175E4B3B5CD}"/>
          </ac:spMkLst>
        </pc:spChg>
        <pc:grpChg chg="add mod">
          <ac:chgData name="harish udhay" userId="7ff6ee94ce330d11" providerId="LiveId" clId="{D1AC2F3E-7863-430B-AA95-D920581813E5}" dt="2021-12-06T19:27:01.998" v="986" actId="1076"/>
          <ac:grpSpMkLst>
            <pc:docMk/>
            <pc:sldMk cId="311463545" sldId="257"/>
            <ac:grpSpMk id="20" creationId="{3B9B2D7A-D6ED-4D53-B31C-80FFB0F14D97}"/>
          </ac:grpSpMkLst>
        </pc:grpChg>
        <pc:grpChg chg="add mod">
          <ac:chgData name="harish udhay" userId="7ff6ee94ce330d11" providerId="LiveId" clId="{D1AC2F3E-7863-430B-AA95-D920581813E5}" dt="2021-12-06T19:27:05.075" v="987" actId="1076"/>
          <ac:grpSpMkLst>
            <pc:docMk/>
            <pc:sldMk cId="311463545" sldId="257"/>
            <ac:grpSpMk id="21" creationId="{691C177C-A81D-4E4C-8351-B7C4678C0740}"/>
          </ac:grpSpMkLst>
        </pc:grpChg>
        <pc:graphicFrameChg chg="add del mod modGraphic">
          <ac:chgData name="harish udhay" userId="7ff6ee94ce330d11" providerId="LiveId" clId="{D1AC2F3E-7863-430B-AA95-D920581813E5}" dt="2021-12-06T18:23:47.915" v="171" actId="21"/>
          <ac:graphicFrameMkLst>
            <pc:docMk/>
            <pc:sldMk cId="311463545" sldId="257"/>
            <ac:graphicFrameMk id="4" creationId="{D1A2FD28-B376-4BCF-A4F2-33AC352E6A16}"/>
          </ac:graphicFrameMkLst>
        </pc:graphicFrameChg>
        <pc:graphicFrameChg chg="add del mod">
          <ac:chgData name="harish udhay" userId="7ff6ee94ce330d11" providerId="LiveId" clId="{D1AC2F3E-7863-430B-AA95-D920581813E5}" dt="2021-12-06T19:19:26.860" v="877" actId="478"/>
          <ac:graphicFrameMkLst>
            <pc:docMk/>
            <pc:sldMk cId="311463545" sldId="257"/>
            <ac:graphicFrameMk id="5" creationId="{596B8FFD-A420-468C-B474-3E6196012D11}"/>
          </ac:graphicFrameMkLst>
        </pc:graphicFrameChg>
        <pc:cxnChg chg="add mod">
          <ac:chgData name="harish udhay" userId="7ff6ee94ce330d11" providerId="LiveId" clId="{D1AC2F3E-7863-430B-AA95-D920581813E5}" dt="2021-12-06T18:36:14.899" v="392"/>
          <ac:cxnSpMkLst>
            <pc:docMk/>
            <pc:sldMk cId="311463545" sldId="257"/>
            <ac:cxnSpMk id="7" creationId="{AD7BB33A-C3A1-481E-A2BF-752AEA301F72}"/>
          </ac:cxnSpMkLst>
        </pc:cxnChg>
      </pc:sldChg>
      <pc:sldChg chg="addSp delSp modSp add mod">
        <pc:chgData name="harish udhay" userId="7ff6ee94ce330d11" providerId="LiveId" clId="{D1AC2F3E-7863-430B-AA95-D920581813E5}" dt="2021-12-06T19:32:25.068" v="1123" actId="20577"/>
        <pc:sldMkLst>
          <pc:docMk/>
          <pc:sldMk cId="239319645" sldId="258"/>
        </pc:sldMkLst>
        <pc:spChg chg="add del mod">
          <ac:chgData name="harish udhay" userId="7ff6ee94ce330d11" providerId="LiveId" clId="{D1AC2F3E-7863-430B-AA95-D920581813E5}" dt="2021-12-06T18:33:21.576" v="272" actId="21"/>
          <ac:spMkLst>
            <pc:docMk/>
            <pc:sldMk cId="239319645" sldId="258"/>
            <ac:spMk id="3" creationId="{E1292F7A-BB1F-4028-8D63-177E03C230B8}"/>
          </ac:spMkLst>
        </pc:spChg>
        <pc:spChg chg="add mod">
          <ac:chgData name="harish udhay" userId="7ff6ee94ce330d11" providerId="LiveId" clId="{D1AC2F3E-7863-430B-AA95-D920581813E5}" dt="2021-12-06T19:14:03.048" v="748" actId="1076"/>
          <ac:spMkLst>
            <pc:docMk/>
            <pc:sldMk cId="239319645" sldId="258"/>
            <ac:spMk id="9" creationId="{C84BF613-A2D5-4405-BCC0-1AF6DFE36900}"/>
          </ac:spMkLst>
        </pc:spChg>
        <pc:spChg chg="add mod">
          <ac:chgData name="harish udhay" userId="7ff6ee94ce330d11" providerId="LiveId" clId="{D1AC2F3E-7863-430B-AA95-D920581813E5}" dt="2021-12-06T19:32:25.068" v="1123" actId="20577"/>
          <ac:spMkLst>
            <pc:docMk/>
            <pc:sldMk cId="239319645" sldId="258"/>
            <ac:spMk id="18" creationId="{F509420C-2912-4615-B069-CB149730D9E6}"/>
          </ac:spMkLst>
        </pc:spChg>
        <pc:spChg chg="del">
          <ac:chgData name="harish udhay" userId="7ff6ee94ce330d11" providerId="LiveId" clId="{D1AC2F3E-7863-430B-AA95-D920581813E5}" dt="2021-12-06T18:29:02.219" v="225" actId="478"/>
          <ac:spMkLst>
            <pc:docMk/>
            <pc:sldMk cId="239319645" sldId="258"/>
            <ac:spMk id="104" creationId="{10E5F92D-A105-4905-B2D2-F38DA71CCB2D}"/>
          </ac:spMkLst>
        </pc:spChg>
        <pc:spChg chg="del">
          <ac:chgData name="harish udhay" userId="7ff6ee94ce330d11" providerId="LiveId" clId="{D1AC2F3E-7863-430B-AA95-D920581813E5}" dt="2021-12-06T18:29:02.219" v="225" actId="478"/>
          <ac:spMkLst>
            <pc:docMk/>
            <pc:sldMk cId="239319645" sldId="258"/>
            <ac:spMk id="139" creationId="{6E4CD457-E37B-4177-94C9-92C24E7321B2}"/>
          </ac:spMkLst>
        </pc:spChg>
        <pc:graphicFrameChg chg="add del mod modGraphic">
          <ac:chgData name="harish udhay" userId="7ff6ee94ce330d11" providerId="LiveId" clId="{D1AC2F3E-7863-430B-AA95-D920581813E5}" dt="2021-12-06T18:33:21.576" v="272" actId="21"/>
          <ac:graphicFrameMkLst>
            <pc:docMk/>
            <pc:sldMk cId="239319645" sldId="258"/>
            <ac:graphicFrameMk id="2" creationId="{55D1135D-2B6B-4FB9-97B6-C2F254927163}"/>
          </ac:graphicFrameMkLst>
        </pc:graphicFrameChg>
        <pc:graphicFrameChg chg="add del mod">
          <ac:chgData name="harish udhay" userId="7ff6ee94ce330d11" providerId="LiveId" clId="{D1AC2F3E-7863-430B-AA95-D920581813E5}" dt="2021-12-06T18:56:24.556" v="506" actId="478"/>
          <ac:graphicFrameMkLst>
            <pc:docMk/>
            <pc:sldMk cId="239319645" sldId="258"/>
            <ac:graphicFrameMk id="4" creationId="{868F4304-EE6E-4B18-A0D2-296D4F49B074}"/>
          </ac:graphicFrameMkLst>
        </pc:graphicFrameChg>
        <pc:graphicFrameChg chg="add mod modGraphic">
          <ac:chgData name="harish udhay" userId="7ff6ee94ce330d11" providerId="LiveId" clId="{D1AC2F3E-7863-430B-AA95-D920581813E5}" dt="2021-12-06T18:56:42.529" v="509" actId="255"/>
          <ac:graphicFrameMkLst>
            <pc:docMk/>
            <pc:sldMk cId="239319645" sldId="258"/>
            <ac:graphicFrameMk id="8" creationId="{D04139C0-0E29-4E94-A935-C41F242534CD}"/>
          </ac:graphicFrameMkLst>
        </pc:graphicFrameChg>
        <pc:graphicFrameChg chg="add mod modGraphic">
          <ac:chgData name="harish udhay" userId="7ff6ee94ce330d11" providerId="LiveId" clId="{D1AC2F3E-7863-430B-AA95-D920581813E5}" dt="2021-12-06T19:13:56.368" v="747" actId="1076"/>
          <ac:graphicFrameMkLst>
            <pc:docMk/>
            <pc:sldMk cId="239319645" sldId="258"/>
            <ac:graphicFrameMk id="17" creationId="{19B56427-6FE0-4633-A3A8-319050794DF1}"/>
          </ac:graphicFrameMkLst>
        </pc:graphicFrameChg>
        <pc:graphicFrameChg chg="del">
          <ac:chgData name="harish udhay" userId="7ff6ee94ce330d11" providerId="LiveId" clId="{D1AC2F3E-7863-430B-AA95-D920581813E5}" dt="2021-12-06T18:29:02.219" v="225" actId="478"/>
          <ac:graphicFrameMkLst>
            <pc:docMk/>
            <pc:sldMk cId="239319645" sldId="258"/>
            <ac:graphicFrameMk id="64" creationId="{8FD946AA-82BF-490C-B7B3-0F347B35C4F4}"/>
          </ac:graphicFrameMkLst>
        </pc:graphicFrameChg>
        <pc:graphicFrameChg chg="del">
          <ac:chgData name="harish udhay" userId="7ff6ee94ce330d11" providerId="LiveId" clId="{D1AC2F3E-7863-430B-AA95-D920581813E5}" dt="2021-12-06T18:29:02.219" v="225" actId="478"/>
          <ac:graphicFrameMkLst>
            <pc:docMk/>
            <pc:sldMk cId="239319645" sldId="258"/>
            <ac:graphicFrameMk id="93" creationId="{B6C95B4E-D5A9-4865-A7E8-EFF4656E6389}"/>
          </ac:graphicFrameMkLst>
        </pc:graphicFrameChg>
        <pc:picChg chg="add del mod">
          <ac:chgData name="harish udhay" userId="7ff6ee94ce330d11" providerId="LiveId" clId="{D1AC2F3E-7863-430B-AA95-D920581813E5}" dt="2021-12-06T19:07:16.236" v="523" actId="478"/>
          <ac:picMkLst>
            <pc:docMk/>
            <pc:sldMk cId="239319645" sldId="258"/>
            <ac:picMk id="6" creationId="{E040361B-2EDB-4697-9989-DEF874068E46}"/>
          </ac:picMkLst>
        </pc:picChg>
        <pc:picChg chg="add del mod">
          <ac:chgData name="harish udhay" userId="7ff6ee94ce330d11" providerId="LiveId" clId="{D1AC2F3E-7863-430B-AA95-D920581813E5}" dt="2021-12-06T19:07:14.639" v="522" actId="478"/>
          <ac:picMkLst>
            <pc:docMk/>
            <pc:sldMk cId="239319645" sldId="258"/>
            <ac:picMk id="10" creationId="{DEF8A994-CF07-4E69-8C30-056253EB1E5F}"/>
          </ac:picMkLst>
        </pc:picChg>
        <pc:cxnChg chg="add mod">
          <ac:chgData name="harish udhay" userId="7ff6ee94ce330d11" providerId="LiveId" clId="{D1AC2F3E-7863-430B-AA95-D920581813E5}" dt="2021-12-06T18:57:43.351" v="510"/>
          <ac:cxnSpMkLst>
            <pc:docMk/>
            <pc:sldMk cId="239319645" sldId="258"/>
            <ac:cxnSpMk id="11" creationId="{2B40ECB0-85E8-4F7D-9E56-16FFEB05BAF2}"/>
          </ac:cxnSpMkLst>
        </pc:cxnChg>
        <pc:cxnChg chg="add mod">
          <ac:chgData name="harish udhay" userId="7ff6ee94ce330d11" providerId="LiveId" clId="{D1AC2F3E-7863-430B-AA95-D920581813E5}" dt="2021-12-06T19:07:58.496" v="524"/>
          <ac:cxnSpMkLst>
            <pc:docMk/>
            <pc:sldMk cId="239319645" sldId="258"/>
            <ac:cxnSpMk id="16" creationId="{0F8E37A1-9B11-47F4-B4B6-8C05F7A54AEF}"/>
          </ac:cxnSpMkLst>
        </pc:cxnChg>
      </pc:sldChg>
      <pc:sldChg chg="new del">
        <pc:chgData name="harish udhay" userId="7ff6ee94ce330d11" providerId="LiveId" clId="{D1AC2F3E-7863-430B-AA95-D920581813E5}" dt="2021-12-06T18:28:44.763" v="223" actId="47"/>
        <pc:sldMkLst>
          <pc:docMk/>
          <pc:sldMk cId="1461724674" sldId="258"/>
        </pc:sldMkLst>
      </pc:sldChg>
      <pc:sldChg chg="addSp delSp modSp add mod">
        <pc:chgData name="harish udhay" userId="7ff6ee94ce330d11" providerId="LiveId" clId="{D1AC2F3E-7863-430B-AA95-D920581813E5}" dt="2021-12-06T18:40:28.003" v="443" actId="1076"/>
        <pc:sldMkLst>
          <pc:docMk/>
          <pc:sldMk cId="1377179306" sldId="259"/>
        </pc:sldMkLst>
        <pc:spChg chg="add mod">
          <ac:chgData name="harish udhay" userId="7ff6ee94ce330d11" providerId="LiveId" clId="{D1AC2F3E-7863-430B-AA95-D920581813E5}" dt="2021-12-06T18:37:50.324" v="412" actId="1076"/>
          <ac:spMkLst>
            <pc:docMk/>
            <pc:sldMk cId="1377179306" sldId="259"/>
            <ac:spMk id="3" creationId="{FB0CE477-9A26-41FB-BE89-B13DC32258FD}"/>
          </ac:spMkLst>
        </pc:spChg>
        <pc:spChg chg="add del mod">
          <ac:chgData name="harish udhay" userId="7ff6ee94ce330d11" providerId="LiveId" clId="{D1AC2F3E-7863-430B-AA95-D920581813E5}" dt="2021-12-06T18:39:33.580" v="431"/>
          <ac:spMkLst>
            <pc:docMk/>
            <pc:sldMk cId="1377179306" sldId="259"/>
            <ac:spMk id="5" creationId="{5DC23966-C33F-4C88-9680-EA3E1C62A022}"/>
          </ac:spMkLst>
        </pc:spChg>
        <pc:spChg chg="add mod">
          <ac:chgData name="harish udhay" userId="7ff6ee94ce330d11" providerId="LiveId" clId="{D1AC2F3E-7863-430B-AA95-D920581813E5}" dt="2021-12-06T18:40:28.003" v="443" actId="1076"/>
          <ac:spMkLst>
            <pc:docMk/>
            <pc:sldMk cId="1377179306" sldId="259"/>
            <ac:spMk id="7" creationId="{BB0FFBC7-F4DB-4BA5-BF85-A49E0E514C04}"/>
          </ac:spMkLst>
        </pc:spChg>
        <pc:spChg chg="del">
          <ac:chgData name="harish udhay" userId="7ff6ee94ce330d11" providerId="LiveId" clId="{D1AC2F3E-7863-430B-AA95-D920581813E5}" dt="2021-12-06T18:36:51.591" v="396" actId="478"/>
          <ac:spMkLst>
            <pc:docMk/>
            <pc:sldMk cId="1377179306" sldId="259"/>
            <ac:spMk id="104" creationId="{10E5F92D-A105-4905-B2D2-F38DA71CCB2D}"/>
          </ac:spMkLst>
        </pc:spChg>
        <pc:spChg chg="del">
          <ac:chgData name="harish udhay" userId="7ff6ee94ce330d11" providerId="LiveId" clId="{D1AC2F3E-7863-430B-AA95-D920581813E5}" dt="2021-12-06T18:39:36.751" v="432" actId="478"/>
          <ac:spMkLst>
            <pc:docMk/>
            <pc:sldMk cId="1377179306" sldId="259"/>
            <ac:spMk id="143" creationId="{77BBB187-E619-4868-8A3C-1CE29F8AE716}"/>
          </ac:spMkLst>
        </pc:spChg>
        <pc:graphicFrameChg chg="add mod modGraphic">
          <ac:chgData name="harish udhay" userId="7ff6ee94ce330d11" providerId="LiveId" clId="{D1AC2F3E-7863-430B-AA95-D920581813E5}" dt="2021-12-06T18:39:14.917" v="429" actId="14100"/>
          <ac:graphicFrameMkLst>
            <pc:docMk/>
            <pc:sldMk cId="1377179306" sldId="259"/>
            <ac:graphicFrameMk id="2" creationId="{1CB70129-0A2D-4666-9534-2BC910439C9D}"/>
          </ac:graphicFrameMkLst>
        </pc:graphicFrameChg>
        <pc:graphicFrameChg chg="add del mod">
          <ac:chgData name="harish udhay" userId="7ff6ee94ce330d11" providerId="LiveId" clId="{D1AC2F3E-7863-430B-AA95-D920581813E5}" dt="2021-12-06T18:39:33.580" v="431"/>
          <ac:graphicFrameMkLst>
            <pc:docMk/>
            <pc:sldMk cId="1377179306" sldId="259"/>
            <ac:graphicFrameMk id="4" creationId="{CD54C181-11F8-4774-B43A-12C565487C9A}"/>
          </ac:graphicFrameMkLst>
        </pc:graphicFrameChg>
        <pc:graphicFrameChg chg="add mod modGraphic">
          <ac:chgData name="harish udhay" userId="7ff6ee94ce330d11" providerId="LiveId" clId="{D1AC2F3E-7863-430B-AA95-D920581813E5}" dt="2021-12-06T18:40:17.281" v="441" actId="255"/>
          <ac:graphicFrameMkLst>
            <pc:docMk/>
            <pc:sldMk cId="1377179306" sldId="259"/>
            <ac:graphicFrameMk id="6" creationId="{6C9335B8-D1EE-4B71-94AD-CA20070067A6}"/>
          </ac:graphicFrameMkLst>
        </pc:graphicFrameChg>
        <pc:graphicFrameChg chg="del">
          <ac:chgData name="harish udhay" userId="7ff6ee94ce330d11" providerId="LiveId" clId="{D1AC2F3E-7863-430B-AA95-D920581813E5}" dt="2021-12-06T18:36:50.632" v="395" actId="478"/>
          <ac:graphicFrameMkLst>
            <pc:docMk/>
            <pc:sldMk cId="1377179306" sldId="259"/>
            <ac:graphicFrameMk id="93" creationId="{B6C95B4E-D5A9-4865-A7E8-EFF4656E6389}"/>
          </ac:graphicFrameMkLst>
        </pc:graphicFrameChg>
        <pc:graphicFrameChg chg="del">
          <ac:chgData name="harish udhay" userId="7ff6ee94ce330d11" providerId="LiveId" clId="{D1AC2F3E-7863-430B-AA95-D920581813E5}" dt="2021-12-06T18:39:36.751" v="432" actId="478"/>
          <ac:graphicFrameMkLst>
            <pc:docMk/>
            <pc:sldMk cId="1377179306" sldId="259"/>
            <ac:graphicFrameMk id="142" creationId="{B017B807-0978-429B-A563-F66B3A122CC4}"/>
          </ac:graphicFrameMkLst>
        </pc:graphicFrameChg>
      </pc:sldChg>
      <pc:sldChg chg="addSp delSp modSp add mod">
        <pc:chgData name="harish udhay" userId="7ff6ee94ce330d11" providerId="LiveId" clId="{D1AC2F3E-7863-430B-AA95-D920581813E5}" dt="2021-12-06T18:50:46.565" v="498" actId="14100"/>
        <pc:sldMkLst>
          <pc:docMk/>
          <pc:sldMk cId="580226837" sldId="260"/>
        </pc:sldMkLst>
        <pc:spChg chg="del mod">
          <ac:chgData name="harish udhay" userId="7ff6ee94ce330d11" providerId="LiveId" clId="{D1AC2F3E-7863-430B-AA95-D920581813E5}" dt="2021-12-06T18:41:31.805" v="447" actId="478"/>
          <ac:spMkLst>
            <pc:docMk/>
            <pc:sldMk cId="580226837" sldId="260"/>
            <ac:spMk id="3" creationId="{FB0CE477-9A26-41FB-BE89-B13DC32258FD}"/>
          </ac:spMkLst>
        </pc:spChg>
        <pc:spChg chg="add mod">
          <ac:chgData name="harish udhay" userId="7ff6ee94ce330d11" providerId="LiveId" clId="{D1AC2F3E-7863-430B-AA95-D920581813E5}" dt="2021-12-06T18:43:44.366" v="478" actId="21"/>
          <ac:spMkLst>
            <pc:docMk/>
            <pc:sldMk cId="580226837" sldId="260"/>
            <ac:spMk id="5" creationId="{A15CB9C4-FD31-42D5-9DA5-C41706DC7602}"/>
          </ac:spMkLst>
        </pc:spChg>
        <pc:spChg chg="del">
          <ac:chgData name="harish udhay" userId="7ff6ee94ce330d11" providerId="LiveId" clId="{D1AC2F3E-7863-430B-AA95-D920581813E5}" dt="2021-12-06T18:43:31.683" v="476" actId="478"/>
          <ac:spMkLst>
            <pc:docMk/>
            <pc:sldMk cId="580226837" sldId="260"/>
            <ac:spMk id="7" creationId="{BB0FFBC7-F4DB-4BA5-BF85-A49E0E514C04}"/>
          </ac:spMkLst>
        </pc:spChg>
        <pc:spChg chg="add mod">
          <ac:chgData name="harish udhay" userId="7ff6ee94ce330d11" providerId="LiveId" clId="{D1AC2F3E-7863-430B-AA95-D920581813E5}" dt="2021-12-06T18:50:09.292" v="491" actId="1076"/>
          <ac:spMkLst>
            <pc:docMk/>
            <pc:sldMk cId="580226837" sldId="260"/>
            <ac:spMk id="10" creationId="{B1254004-3A51-4B28-A738-812010A54EF5}"/>
          </ac:spMkLst>
        </pc:spChg>
        <pc:spChg chg="add mod">
          <ac:chgData name="harish udhay" userId="7ff6ee94ce330d11" providerId="LiveId" clId="{D1AC2F3E-7863-430B-AA95-D920581813E5}" dt="2021-12-06T18:44:01.437" v="484" actId="14100"/>
          <ac:spMkLst>
            <pc:docMk/>
            <pc:sldMk cId="580226837" sldId="260"/>
            <ac:spMk id="12" creationId="{4A4B563D-131C-47E8-8D18-0BB47799D878}"/>
          </ac:spMkLst>
        </pc:spChg>
        <pc:graphicFrameChg chg="del">
          <ac:chgData name="harish udhay" userId="7ff6ee94ce330d11" providerId="LiveId" clId="{D1AC2F3E-7863-430B-AA95-D920581813E5}" dt="2021-12-06T18:41:31.805" v="447" actId="478"/>
          <ac:graphicFrameMkLst>
            <pc:docMk/>
            <pc:sldMk cId="580226837" sldId="260"/>
            <ac:graphicFrameMk id="2" creationId="{1CB70129-0A2D-4666-9534-2BC910439C9D}"/>
          </ac:graphicFrameMkLst>
        </pc:graphicFrameChg>
        <pc:graphicFrameChg chg="add mod modGraphic">
          <ac:chgData name="harish udhay" userId="7ff6ee94ce330d11" providerId="LiveId" clId="{D1AC2F3E-7863-430B-AA95-D920581813E5}" dt="2021-12-06T18:43:52.016" v="481" actId="1076"/>
          <ac:graphicFrameMkLst>
            <pc:docMk/>
            <pc:sldMk cId="580226837" sldId="260"/>
            <ac:graphicFrameMk id="4" creationId="{03298C1C-33D5-4420-A278-97ABACFD11E2}"/>
          </ac:graphicFrameMkLst>
        </pc:graphicFrameChg>
        <pc:graphicFrameChg chg="del">
          <ac:chgData name="harish udhay" userId="7ff6ee94ce330d11" providerId="LiveId" clId="{D1AC2F3E-7863-430B-AA95-D920581813E5}" dt="2021-12-06T18:43:31.683" v="476" actId="478"/>
          <ac:graphicFrameMkLst>
            <pc:docMk/>
            <pc:sldMk cId="580226837" sldId="260"/>
            <ac:graphicFrameMk id="6" creationId="{6C9335B8-D1EE-4B71-94AD-CA20070067A6}"/>
          </ac:graphicFrameMkLst>
        </pc:graphicFrameChg>
        <pc:graphicFrameChg chg="add mod modGraphic">
          <ac:chgData name="harish udhay" userId="7ff6ee94ce330d11" providerId="LiveId" clId="{D1AC2F3E-7863-430B-AA95-D920581813E5}" dt="2021-12-06T18:50:46.565" v="498" actId="14100"/>
          <ac:graphicFrameMkLst>
            <pc:docMk/>
            <pc:sldMk cId="580226837" sldId="260"/>
            <ac:graphicFrameMk id="9" creationId="{425BE6E0-2BF0-42E7-AD60-32DF9ABB0B0E}"/>
          </ac:graphicFrameMkLst>
        </pc:graphicFrameChg>
      </pc:sldChg>
      <pc:sldChg chg="addSp delSp modSp add mod">
        <pc:chgData name="harish udhay" userId="7ff6ee94ce330d11" providerId="LiveId" clId="{D1AC2F3E-7863-430B-AA95-D920581813E5}" dt="2021-12-06T19:15:57.815" v="832" actId="20577"/>
        <pc:sldMkLst>
          <pc:docMk/>
          <pc:sldMk cId="3893367926" sldId="261"/>
        </pc:sldMkLst>
        <pc:spChg chg="add mod">
          <ac:chgData name="harish udhay" userId="7ff6ee94ce330d11" providerId="LiveId" clId="{D1AC2F3E-7863-430B-AA95-D920581813E5}" dt="2021-12-06T19:15:57.815" v="832" actId="20577"/>
          <ac:spMkLst>
            <pc:docMk/>
            <pc:sldMk cId="3893367926" sldId="261"/>
            <ac:spMk id="4" creationId="{12587BDF-C794-4E8F-9DD2-9D31958C6B90}"/>
          </ac:spMkLst>
        </pc:spChg>
        <pc:spChg chg="del">
          <ac:chgData name="harish udhay" userId="7ff6ee94ce330d11" providerId="LiveId" clId="{D1AC2F3E-7863-430B-AA95-D920581813E5}" dt="2021-12-06T19:14:17.011" v="750" actId="478"/>
          <ac:spMkLst>
            <pc:docMk/>
            <pc:sldMk cId="3893367926" sldId="261"/>
            <ac:spMk id="9" creationId="{C84BF613-A2D5-4405-BCC0-1AF6DFE36900}"/>
          </ac:spMkLst>
        </pc:spChg>
        <pc:spChg chg="del">
          <ac:chgData name="harish udhay" userId="7ff6ee94ce330d11" providerId="LiveId" clId="{D1AC2F3E-7863-430B-AA95-D920581813E5}" dt="2021-12-06T19:14:17.011" v="750" actId="478"/>
          <ac:spMkLst>
            <pc:docMk/>
            <pc:sldMk cId="3893367926" sldId="261"/>
            <ac:spMk id="18" creationId="{F509420C-2912-4615-B069-CB149730D9E6}"/>
          </ac:spMkLst>
        </pc:spChg>
        <pc:graphicFrameChg chg="del">
          <ac:chgData name="harish udhay" userId="7ff6ee94ce330d11" providerId="LiveId" clId="{D1AC2F3E-7863-430B-AA95-D920581813E5}" dt="2021-12-06T19:14:17.011" v="750" actId="478"/>
          <ac:graphicFrameMkLst>
            <pc:docMk/>
            <pc:sldMk cId="3893367926" sldId="261"/>
            <ac:graphicFrameMk id="8" creationId="{D04139C0-0E29-4E94-A935-C41F242534CD}"/>
          </ac:graphicFrameMkLst>
        </pc:graphicFrameChg>
        <pc:graphicFrameChg chg="del">
          <ac:chgData name="harish udhay" userId="7ff6ee94ce330d11" providerId="LiveId" clId="{D1AC2F3E-7863-430B-AA95-D920581813E5}" dt="2021-12-06T19:14:17.011" v="750" actId="478"/>
          <ac:graphicFrameMkLst>
            <pc:docMk/>
            <pc:sldMk cId="3893367926" sldId="261"/>
            <ac:graphicFrameMk id="17" creationId="{19B56427-6FE0-4633-A3A8-319050794DF1}"/>
          </ac:graphicFrameMkLst>
        </pc:graphicFrameChg>
        <pc:picChg chg="add mod">
          <ac:chgData name="harish udhay" userId="7ff6ee94ce330d11" providerId="LiveId" clId="{D1AC2F3E-7863-430B-AA95-D920581813E5}" dt="2021-12-06T19:15:15.748" v="756" actId="1076"/>
          <ac:picMkLst>
            <pc:docMk/>
            <pc:sldMk cId="3893367926" sldId="261"/>
            <ac:picMk id="3" creationId="{0CD35199-2A8B-4791-A7B9-9D14E6061913}"/>
          </ac:picMkLst>
        </pc:picChg>
        <pc:cxnChg chg="del">
          <ac:chgData name="harish udhay" userId="7ff6ee94ce330d11" providerId="LiveId" clId="{D1AC2F3E-7863-430B-AA95-D920581813E5}" dt="2021-12-06T19:14:17.011" v="750" actId="478"/>
          <ac:cxnSpMkLst>
            <pc:docMk/>
            <pc:sldMk cId="3893367926" sldId="261"/>
            <ac:cxnSpMk id="16" creationId="{0F8E37A1-9B11-47F4-B4B6-8C05F7A54AEF}"/>
          </ac:cxnSpMkLst>
        </pc:cxnChg>
      </pc:sldChg>
      <pc:sldChg chg="delSp modSp add mod">
        <pc:chgData name="harish udhay" userId="7ff6ee94ce330d11" providerId="LiveId" clId="{D1AC2F3E-7863-430B-AA95-D920581813E5}" dt="2021-12-06T19:17:39.316" v="875" actId="113"/>
        <pc:sldMkLst>
          <pc:docMk/>
          <pc:sldMk cId="353912460" sldId="262"/>
        </pc:sldMkLst>
        <pc:spChg chg="mod">
          <ac:chgData name="harish udhay" userId="7ff6ee94ce330d11" providerId="LiveId" clId="{D1AC2F3E-7863-430B-AA95-D920581813E5}" dt="2021-12-06T19:17:39.316" v="875" actId="113"/>
          <ac:spMkLst>
            <pc:docMk/>
            <pc:sldMk cId="353912460" sldId="262"/>
            <ac:spMk id="4" creationId="{12587BDF-C794-4E8F-9DD2-9D31958C6B90}"/>
          </ac:spMkLst>
        </pc:spChg>
        <pc:picChg chg="del">
          <ac:chgData name="harish udhay" userId="7ff6ee94ce330d11" providerId="LiveId" clId="{D1AC2F3E-7863-430B-AA95-D920581813E5}" dt="2021-12-06T19:17:29.246" v="837" actId="478"/>
          <ac:picMkLst>
            <pc:docMk/>
            <pc:sldMk cId="353912460" sldId="262"/>
            <ac:picMk id="3" creationId="{0CD35199-2A8B-4791-A7B9-9D14E6061913}"/>
          </ac:picMkLst>
        </pc:picChg>
      </pc:sldChg>
      <pc:sldChg chg="add">
        <pc:chgData name="harish udhay" userId="7ff6ee94ce330d11" providerId="LiveId" clId="{D1AC2F3E-7863-430B-AA95-D920581813E5}" dt="2021-12-06T19:19:22.909" v="876" actId="2890"/>
        <pc:sldMkLst>
          <pc:docMk/>
          <pc:sldMk cId="1128074319" sldId="263"/>
        </pc:sldMkLst>
      </pc:sldChg>
      <pc:sldMasterChg chg="add del addSldLayout delSldLayout">
        <pc:chgData name="harish udhay" userId="7ff6ee94ce330d11" providerId="LiveId" clId="{D1AC2F3E-7863-430B-AA95-D920581813E5}" dt="2021-12-06T03:00:52.429" v="36" actId="26606"/>
        <pc:sldMasterMkLst>
          <pc:docMk/>
          <pc:sldMasterMk cId="377338832" sldId="2147483648"/>
        </pc:sldMasterMkLst>
        <pc:sldLayoutChg chg="add del">
          <pc:chgData name="harish udhay" userId="7ff6ee94ce330d11" providerId="LiveId" clId="{D1AC2F3E-7863-430B-AA95-D920581813E5}" dt="2021-12-06T03:00:52.429" v="36" actId="26606"/>
          <pc:sldLayoutMkLst>
            <pc:docMk/>
            <pc:sldMasterMk cId="377338832" sldId="2147483648"/>
            <pc:sldLayoutMk cId="515959702" sldId="2147483649"/>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2058253749" sldId="2147483650"/>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3472071749" sldId="2147483651"/>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2085681945" sldId="2147483652"/>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1263933673" sldId="2147483653"/>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447243347" sldId="2147483654"/>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2082491513" sldId="2147483655"/>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1102050087" sldId="2147483656"/>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2822061372" sldId="2147483657"/>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1080014972" sldId="2147483658"/>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4139684426" sldId="2147483659"/>
          </pc:sldLayoutMkLst>
        </pc:sldLayoutChg>
      </pc:sldMasterChg>
      <pc:sldMasterChg chg="add del replId addSldLayout delSldLayout">
        <pc:chgData name="harish udhay" userId="7ff6ee94ce330d11" providerId="LiveId" clId="{D1AC2F3E-7863-430B-AA95-D920581813E5}" dt="2021-12-06T02:59:50.677" v="7" actId="26606"/>
        <pc:sldMasterMkLst>
          <pc:docMk/>
          <pc:sldMasterMk cId="3362504023" sldId="2147483660"/>
        </pc:sldMasterMkLst>
        <pc:sldLayoutChg chg="add del">
          <pc:chgData name="harish udhay" userId="7ff6ee94ce330d11" providerId="LiveId" clId="{D1AC2F3E-7863-430B-AA95-D920581813E5}" dt="2021-12-06T02:59:50.677" v="7" actId="26606"/>
          <pc:sldLayoutMkLst>
            <pc:docMk/>
            <pc:sldMasterMk cId="3362504023" sldId="2147483660"/>
            <pc:sldLayoutMk cId="2534905237" sldId="2147483661"/>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3389657221" sldId="2147483662"/>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1822898885" sldId="2147483663"/>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3121367356" sldId="2147483664"/>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3972647799" sldId="2147483665"/>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1430732525" sldId="2147483666"/>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2500418838" sldId="2147483667"/>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260415824" sldId="2147483668"/>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1627662895" sldId="2147483669"/>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1869239348" sldId="2147483670"/>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1813572966" sldId="2147483671"/>
          </pc:sldLayoutMkLst>
        </pc:sldLayoutChg>
      </pc:sldMasterChg>
      <pc:sldMasterChg chg="add del addSldLayout delSldLayout">
        <pc:chgData name="harish udhay" userId="7ff6ee94ce330d11" providerId="LiveId" clId="{D1AC2F3E-7863-430B-AA95-D920581813E5}" dt="2021-12-06T03:00:18.425" v="25" actId="26606"/>
        <pc:sldMasterMkLst>
          <pc:docMk/>
          <pc:sldMasterMk cId="2892404666" sldId="2147483673"/>
        </pc:sldMasterMkLst>
        <pc:sldLayoutChg chg="add del">
          <pc:chgData name="harish udhay" userId="7ff6ee94ce330d11" providerId="LiveId" clId="{D1AC2F3E-7863-430B-AA95-D920581813E5}" dt="2021-12-06T03:00:18.425" v="25" actId="26606"/>
          <pc:sldLayoutMkLst>
            <pc:docMk/>
            <pc:sldMasterMk cId="2892404666" sldId="2147483673"/>
            <pc:sldLayoutMk cId="1487444652" sldId="2147483662"/>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3983704325" sldId="2147483663"/>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3852167136" sldId="2147483664"/>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4272936683" sldId="2147483665"/>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1239907888" sldId="2147483666"/>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3476364408" sldId="2147483667"/>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3030179693" sldId="2147483668"/>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732853146" sldId="2147483669"/>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456174896" sldId="2147483670"/>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1409860796" sldId="2147483671"/>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247863087" sldId="2147483672"/>
          </pc:sldLayoutMkLst>
        </pc:sldLayoutChg>
      </pc:sldMasterChg>
      <pc:sldMasterChg chg="add del addSldLayout delSldLayout">
        <pc:chgData name="harish udhay" userId="7ff6ee94ce330d11" providerId="LiveId" clId="{D1AC2F3E-7863-430B-AA95-D920581813E5}" dt="2021-12-06T02:59:48.477" v="5" actId="26606"/>
        <pc:sldMasterMkLst>
          <pc:docMk/>
          <pc:sldMasterMk cId="3158158821" sldId="2147483673"/>
        </pc:sldMasterMkLst>
        <pc:sldLayoutChg chg="add del">
          <pc:chgData name="harish udhay" userId="7ff6ee94ce330d11" providerId="LiveId" clId="{D1AC2F3E-7863-430B-AA95-D920581813E5}" dt="2021-12-06T02:59:48.477" v="5" actId="26606"/>
          <pc:sldLayoutMkLst>
            <pc:docMk/>
            <pc:sldMasterMk cId="3158158821" sldId="2147483673"/>
            <pc:sldLayoutMk cId="3689773976" sldId="2147483662"/>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2131131640" sldId="2147483663"/>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787128337" sldId="2147483664"/>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219687355" sldId="2147483665"/>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4075571114" sldId="2147483666"/>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1716885700" sldId="2147483667"/>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2930507887" sldId="2147483668"/>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3181610142" sldId="2147483669"/>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3165140216" sldId="2147483670"/>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2503042891" sldId="2147483671"/>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2541180691" sldId="2147483672"/>
          </pc:sldLayoutMkLst>
        </pc:sldLayoutChg>
      </pc:sldMasterChg>
      <pc:sldMasterChg chg="add del addSldLayout delSldLayout">
        <pc:chgData name="harish udhay" userId="7ff6ee94ce330d11" providerId="LiveId" clId="{D1AC2F3E-7863-430B-AA95-D920581813E5}" dt="2021-12-06T03:00:04.023" v="17" actId="26606"/>
        <pc:sldMasterMkLst>
          <pc:docMk/>
          <pc:sldMasterMk cId="705239270" sldId="2147483686"/>
        </pc:sldMasterMkLst>
        <pc:sldLayoutChg chg="add del">
          <pc:chgData name="harish udhay" userId="7ff6ee94ce330d11" providerId="LiveId" clId="{D1AC2F3E-7863-430B-AA95-D920581813E5}" dt="2021-12-06T03:00:04.023" v="17" actId="26606"/>
          <pc:sldLayoutMkLst>
            <pc:docMk/>
            <pc:sldMasterMk cId="705239270" sldId="2147483686"/>
            <pc:sldLayoutMk cId="3703804972" sldId="2147483675"/>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2345005013" sldId="2147483676"/>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3753691581" sldId="2147483677"/>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656787814" sldId="2147483678"/>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307170224" sldId="2147483679"/>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2596876023" sldId="2147483680"/>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254875474" sldId="2147483681"/>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205482596" sldId="2147483682"/>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3591894400" sldId="2147483683"/>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833419408" sldId="2147483684"/>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1026551162" sldId="2147483685"/>
          </pc:sldLayoutMkLst>
        </pc:sldLayoutChg>
      </pc:sldMasterChg>
      <pc:sldMasterChg chg="add del addSldLayout delSldLayout">
        <pc:chgData name="harish udhay" userId="7ff6ee94ce330d11" providerId="LiveId" clId="{D1AC2F3E-7863-430B-AA95-D920581813E5}" dt="2021-12-06T02:59:58.282" v="15" actId="26606"/>
        <pc:sldMasterMkLst>
          <pc:docMk/>
          <pc:sldMasterMk cId="758327958" sldId="2147483699"/>
        </pc:sldMasterMkLst>
        <pc:sldLayoutChg chg="add del">
          <pc:chgData name="harish udhay" userId="7ff6ee94ce330d11" providerId="LiveId" clId="{D1AC2F3E-7863-430B-AA95-D920581813E5}" dt="2021-12-06T02:59:58.282" v="15" actId="26606"/>
          <pc:sldLayoutMkLst>
            <pc:docMk/>
            <pc:sldMasterMk cId="758327958" sldId="2147483699"/>
            <pc:sldLayoutMk cId="1071532056" sldId="2147483688"/>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4137265267" sldId="2147483689"/>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1213164451" sldId="2147483690"/>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2953501205" sldId="2147483691"/>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578312956" sldId="2147483692"/>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3644312234" sldId="2147483693"/>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250205493" sldId="2147483694"/>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2469917980" sldId="2147483695"/>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860393445" sldId="2147483696"/>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1311195498" sldId="2147483697"/>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1324703987" sldId="2147483698"/>
          </pc:sldLayoutMkLst>
        </pc:sldLayoutChg>
      </pc:sldMasterChg>
      <pc:sldMasterChg chg="add del addSldLayout delSldLayout">
        <pc:chgData name="harish udhay" userId="7ff6ee94ce330d11" providerId="LiveId" clId="{D1AC2F3E-7863-430B-AA95-D920581813E5}" dt="2021-12-06T03:00:47.924" v="33" actId="26606"/>
        <pc:sldMasterMkLst>
          <pc:docMk/>
          <pc:sldMasterMk cId="1203889825" sldId="2147483699"/>
        </pc:sldMasterMkLst>
        <pc:sldLayoutChg chg="add del">
          <pc:chgData name="harish udhay" userId="7ff6ee94ce330d11" providerId="LiveId" clId="{D1AC2F3E-7863-430B-AA95-D920581813E5}" dt="2021-12-06T03:00:47.924" v="33" actId="26606"/>
          <pc:sldLayoutMkLst>
            <pc:docMk/>
            <pc:sldMasterMk cId="1203889825" sldId="2147483699"/>
            <pc:sldLayoutMk cId="3807307580" sldId="2147483688"/>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1337825106" sldId="2147483689"/>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3656968195" sldId="2147483690"/>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3610143505" sldId="2147483691"/>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378147302" sldId="2147483692"/>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1356938027" sldId="2147483693"/>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1837575723" sldId="2147483694"/>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3615575927" sldId="2147483695"/>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1534617029" sldId="2147483696"/>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228691059" sldId="2147483697"/>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1963568069" sldId="2147483698"/>
          </pc:sldLayoutMkLst>
        </pc:sldLayoutChg>
      </pc:sldMasterChg>
      <pc:sldMasterChg chg="add del addSldLayout delSldLayout">
        <pc:chgData name="harish udhay" userId="7ff6ee94ce330d11" providerId="LiveId" clId="{D1AC2F3E-7863-430B-AA95-D920581813E5}" dt="2021-12-06T03:00:37.814" v="29" actId="26606"/>
        <pc:sldMasterMkLst>
          <pc:docMk/>
          <pc:sldMasterMk cId="3744423616" sldId="2147483699"/>
        </pc:sldMasterMkLst>
        <pc:sldLayoutChg chg="add del">
          <pc:chgData name="harish udhay" userId="7ff6ee94ce330d11" providerId="LiveId" clId="{D1AC2F3E-7863-430B-AA95-D920581813E5}" dt="2021-12-06T03:00:37.814" v="29" actId="26606"/>
          <pc:sldLayoutMkLst>
            <pc:docMk/>
            <pc:sldMasterMk cId="3744423616" sldId="2147483699"/>
            <pc:sldLayoutMk cId="4181159371" sldId="2147483688"/>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65325151" sldId="2147483689"/>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358415741" sldId="2147483690"/>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692187430" sldId="2147483691"/>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3866826444" sldId="2147483692"/>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136321663" sldId="2147483693"/>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1214431085" sldId="2147483694"/>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3466304129" sldId="2147483695"/>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672702341" sldId="2147483696"/>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3744811408" sldId="2147483697"/>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36478007" sldId="2147483698"/>
          </pc:sldLayoutMkLst>
        </pc:sldLayoutChg>
      </pc:sldMasterChg>
      <pc:sldMasterChg chg="add del addSldLayout delSldLayout">
        <pc:chgData name="harish udhay" userId="7ff6ee94ce330d11" providerId="LiveId" clId="{D1AC2F3E-7863-430B-AA95-D920581813E5}" dt="2021-12-06T03:00:52.429" v="36" actId="26606"/>
        <pc:sldMasterMkLst>
          <pc:docMk/>
          <pc:sldMasterMk cId="914611247" sldId="2147483700"/>
        </pc:sldMasterMkLst>
        <pc:sldLayoutChg chg="add del">
          <pc:chgData name="harish udhay" userId="7ff6ee94ce330d11" providerId="LiveId" clId="{D1AC2F3E-7863-430B-AA95-D920581813E5}" dt="2021-12-06T03:00:52.429" v="36" actId="26606"/>
          <pc:sldLayoutMkLst>
            <pc:docMk/>
            <pc:sldMasterMk cId="914611247" sldId="2147483700"/>
            <pc:sldLayoutMk cId="2171165691" sldId="2147483688"/>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07459548" sldId="2147483689"/>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933413927" sldId="2147483690"/>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688942621" sldId="2147483691"/>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211141137" sldId="2147483692"/>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238713909" sldId="2147483693"/>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3907718276" sldId="2147483694"/>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2383848128" sldId="2147483695"/>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965550941" sldId="2147483696"/>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2721424178" sldId="2147483697"/>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2620232421" sldId="2147483698"/>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4255327360" sldId="2147483699"/>
          </pc:sldLayoutMkLst>
        </pc:sldLayoutChg>
      </pc:sldMasterChg>
      <pc:sldMasterChg chg="add del addSldLayout delSldLayout">
        <pc:chgData name="harish udhay" userId="7ff6ee94ce330d11" providerId="LiveId" clId="{D1AC2F3E-7863-430B-AA95-D920581813E5}" dt="2021-12-06T03:00:06.692" v="19" actId="26606"/>
        <pc:sldMasterMkLst>
          <pc:docMk/>
          <pc:sldMasterMk cId="2672379214" sldId="2147483712"/>
        </pc:sldMasterMkLst>
        <pc:sldLayoutChg chg="add del">
          <pc:chgData name="harish udhay" userId="7ff6ee94ce330d11" providerId="LiveId" clId="{D1AC2F3E-7863-430B-AA95-D920581813E5}" dt="2021-12-06T03:00:06.692" v="19" actId="26606"/>
          <pc:sldLayoutMkLst>
            <pc:docMk/>
            <pc:sldMasterMk cId="2672379214" sldId="2147483712"/>
            <pc:sldLayoutMk cId="1007023893" sldId="2147483701"/>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3286618184" sldId="2147483702"/>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2943159634" sldId="2147483703"/>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1191326292" sldId="2147483704"/>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1120103063" sldId="2147483705"/>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556640633" sldId="2147483706"/>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2749403795" sldId="2147483707"/>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3162627938" sldId="2147483708"/>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3904477407" sldId="2147483709"/>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342444227" sldId="2147483710"/>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2126920321" sldId="2147483711"/>
          </pc:sldLayoutMkLst>
        </pc:sldLayoutChg>
      </pc:sldMasterChg>
      <pc:sldMasterChg chg="add del addSldLayout delSldLayout">
        <pc:chgData name="harish udhay" userId="7ff6ee94ce330d11" providerId="LiveId" clId="{D1AC2F3E-7863-430B-AA95-D920581813E5}" dt="2021-12-06T02:59:55.195" v="13" actId="26606"/>
        <pc:sldMasterMkLst>
          <pc:docMk/>
          <pc:sldMasterMk cId="3957636569" sldId="2147483712"/>
        </pc:sldMasterMkLst>
        <pc:sldLayoutChg chg="add del">
          <pc:chgData name="harish udhay" userId="7ff6ee94ce330d11" providerId="LiveId" clId="{D1AC2F3E-7863-430B-AA95-D920581813E5}" dt="2021-12-06T02:59:55.195" v="13" actId="26606"/>
          <pc:sldLayoutMkLst>
            <pc:docMk/>
            <pc:sldMasterMk cId="3957636569" sldId="2147483712"/>
            <pc:sldLayoutMk cId="1913885011" sldId="2147483701"/>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763364470" sldId="2147483702"/>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2224555575" sldId="2147483703"/>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3167926023" sldId="2147483704"/>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2008937910" sldId="2147483705"/>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2995272474" sldId="2147483706"/>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3927498454" sldId="2147483707"/>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957797658" sldId="2147483708"/>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1005720406" sldId="2147483709"/>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2278139425" sldId="2147483710"/>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2223100521" sldId="2147483711"/>
          </pc:sldLayoutMkLst>
        </pc:sldLayoutChg>
      </pc:sldMasterChg>
      <pc:sldMasterChg chg="add del addSldLayout delSldLayout">
        <pc:chgData name="harish udhay" userId="7ff6ee94ce330d11" providerId="LiveId" clId="{D1AC2F3E-7863-430B-AA95-D920581813E5}" dt="2021-12-06T02:59:53.285" v="11" actId="26606"/>
        <pc:sldMasterMkLst>
          <pc:docMk/>
          <pc:sldMasterMk cId="355703581" sldId="2147483725"/>
        </pc:sldMasterMkLst>
        <pc:sldLayoutChg chg="add del">
          <pc:chgData name="harish udhay" userId="7ff6ee94ce330d11" providerId="LiveId" clId="{D1AC2F3E-7863-430B-AA95-D920581813E5}" dt="2021-12-06T02:59:53.285" v="11" actId="26606"/>
          <pc:sldLayoutMkLst>
            <pc:docMk/>
            <pc:sldMasterMk cId="355703581" sldId="2147483725"/>
            <pc:sldLayoutMk cId="3669170005" sldId="2147483714"/>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3611156029" sldId="2147483715"/>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757880437" sldId="2147483716"/>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1881323790" sldId="2147483717"/>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3242775987" sldId="2147483718"/>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328656357" sldId="2147483719"/>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121842799" sldId="2147483720"/>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2260752435" sldId="2147483721"/>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4220967558" sldId="2147483722"/>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1864816115" sldId="2147483723"/>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3330865134" sldId="2147483724"/>
          </pc:sldLayoutMkLst>
        </pc:sldLayoutChg>
      </pc:sldMasterChg>
      <pc:sldMasterChg chg="add del addSldLayout delSldLayout">
        <pc:chgData name="harish udhay" userId="7ff6ee94ce330d11" providerId="LiveId" clId="{D1AC2F3E-7863-430B-AA95-D920581813E5}" dt="2021-12-06T03:00:07.785" v="21" actId="26606"/>
        <pc:sldMasterMkLst>
          <pc:docMk/>
          <pc:sldMasterMk cId="581201366" sldId="2147483725"/>
        </pc:sldMasterMkLst>
        <pc:sldLayoutChg chg="add del">
          <pc:chgData name="harish udhay" userId="7ff6ee94ce330d11" providerId="LiveId" clId="{D1AC2F3E-7863-430B-AA95-D920581813E5}" dt="2021-12-06T03:00:07.785" v="21" actId="26606"/>
          <pc:sldLayoutMkLst>
            <pc:docMk/>
            <pc:sldMasterMk cId="581201366" sldId="2147483725"/>
            <pc:sldLayoutMk cId="2118026509" sldId="2147483714"/>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2387868464" sldId="2147483715"/>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3337806015" sldId="2147483716"/>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1141014208" sldId="2147483717"/>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3056558166" sldId="2147483718"/>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429127993" sldId="2147483719"/>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3179437107" sldId="2147483720"/>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2545089294" sldId="2147483721"/>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2789494523" sldId="2147483722"/>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3398433193" sldId="2147483723"/>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498572841" sldId="2147483724"/>
          </pc:sldLayoutMkLst>
        </pc:sldLayoutChg>
      </pc:sldMasterChg>
      <pc:sldMasterChg chg="add del addSldLayout delSldLayout">
        <pc:chgData name="harish udhay" userId="7ff6ee94ce330d11" providerId="LiveId" clId="{D1AC2F3E-7863-430B-AA95-D920581813E5}" dt="2021-12-06T03:00:52.356" v="35" actId="26606"/>
        <pc:sldMasterMkLst>
          <pc:docMk/>
          <pc:sldMasterMk cId="638948960" sldId="2147483725"/>
        </pc:sldMasterMkLst>
        <pc:sldLayoutChg chg="add del">
          <pc:chgData name="harish udhay" userId="7ff6ee94ce330d11" providerId="LiveId" clId="{D1AC2F3E-7863-430B-AA95-D920581813E5}" dt="2021-12-06T03:00:52.356" v="35" actId="26606"/>
          <pc:sldLayoutMkLst>
            <pc:docMk/>
            <pc:sldMasterMk cId="638948960" sldId="2147483725"/>
            <pc:sldLayoutMk cId="3638918752" sldId="2147483714"/>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539053685" sldId="2147483715"/>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3727433057" sldId="2147483716"/>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1738340659" sldId="2147483717"/>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1805666798" sldId="2147483718"/>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2681769094" sldId="2147483719"/>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1431644375" sldId="2147483720"/>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2940056467" sldId="2147483721"/>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389241941" sldId="2147483722"/>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4252965317" sldId="2147483723"/>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3390247983" sldId="2147483724"/>
          </pc:sldLayoutMkLst>
        </pc:sldLayoutChg>
      </pc:sldMasterChg>
      <pc:sldMasterChg chg="add del addSldLayout delSldLayout">
        <pc:chgData name="harish udhay" userId="7ff6ee94ce330d11" providerId="LiveId" clId="{D1AC2F3E-7863-430B-AA95-D920581813E5}" dt="2021-12-06T03:00:13.890" v="23" actId="26606"/>
        <pc:sldMasterMkLst>
          <pc:docMk/>
          <pc:sldMasterMk cId="3929178107" sldId="2147483738"/>
        </pc:sldMasterMkLst>
        <pc:sldLayoutChg chg="add del">
          <pc:chgData name="harish udhay" userId="7ff6ee94ce330d11" providerId="LiveId" clId="{D1AC2F3E-7863-430B-AA95-D920581813E5}" dt="2021-12-06T03:00:13.890" v="23" actId="26606"/>
          <pc:sldLayoutMkLst>
            <pc:docMk/>
            <pc:sldMasterMk cId="3929178107" sldId="2147483738"/>
            <pc:sldLayoutMk cId="4097591187" sldId="2147483727"/>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815024606" sldId="2147483728"/>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4217224420" sldId="2147483729"/>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930667521" sldId="2147483730"/>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2297833816" sldId="2147483731"/>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2478242434" sldId="2147483732"/>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2562531245" sldId="2147483733"/>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644749314" sldId="2147483734"/>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1700021211" sldId="2147483735"/>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3695753783" sldId="2147483736"/>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4131061305" sldId="2147483737"/>
          </pc:sldLayoutMkLst>
        </pc:sldLayoutChg>
      </pc:sldMasterChg>
      <pc:sldMasterChg chg="add del addSldLayout delSldLayout">
        <pc:chgData name="harish udhay" userId="7ff6ee94ce330d11" providerId="LiveId" clId="{D1AC2F3E-7863-430B-AA95-D920581813E5}" dt="2021-12-06T02:59:52.437" v="9" actId="26606"/>
        <pc:sldMasterMkLst>
          <pc:docMk/>
          <pc:sldMasterMk cId="4289958731" sldId="2147483738"/>
        </pc:sldMasterMkLst>
        <pc:sldLayoutChg chg="add del">
          <pc:chgData name="harish udhay" userId="7ff6ee94ce330d11" providerId="LiveId" clId="{D1AC2F3E-7863-430B-AA95-D920581813E5}" dt="2021-12-06T02:59:52.437" v="9" actId="26606"/>
          <pc:sldLayoutMkLst>
            <pc:docMk/>
            <pc:sldMasterMk cId="4289958731" sldId="2147483738"/>
            <pc:sldLayoutMk cId="3157395091" sldId="2147483727"/>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3278570933" sldId="2147483728"/>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2629234094" sldId="2147483729"/>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2324856164" sldId="2147483730"/>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930205541" sldId="2147483731"/>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1641573620" sldId="2147483732"/>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2278664240" sldId="2147483733"/>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1244975705" sldId="2147483734"/>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2226692564" sldId="2147483735"/>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444022613" sldId="2147483736"/>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2924179740" sldId="2147483737"/>
          </pc:sldLayoutMkLst>
        </pc:sldLayoutChg>
      </pc:sldMasterChg>
    </pc:docChg>
  </pc:docChgLst>
  <pc:docChgLst>
    <pc:chgData name="harish udhay" userId="7ff6ee94ce330d11" providerId="LiveId" clId="{C8E56A3A-6942-4B08-9481-EF4ED96B3365}"/>
    <pc:docChg chg="undo redo custSel addSld modSld sldOrd">
      <pc:chgData name="harish udhay" userId="7ff6ee94ce330d11" providerId="LiveId" clId="{C8E56A3A-6942-4B08-9481-EF4ED96B3365}" dt="2021-12-18T03:44:45.167" v="1610" actId="167"/>
      <pc:docMkLst>
        <pc:docMk/>
      </pc:docMkLst>
      <pc:sldChg chg="modSp mod">
        <pc:chgData name="harish udhay" userId="7ff6ee94ce330d11" providerId="LiveId" clId="{C8E56A3A-6942-4B08-9481-EF4ED96B3365}" dt="2021-12-18T02:48:18.476" v="690"/>
        <pc:sldMkLst>
          <pc:docMk/>
          <pc:sldMk cId="1514846105" sldId="256"/>
        </pc:sldMkLst>
        <pc:spChg chg="mod">
          <ac:chgData name="harish udhay" userId="7ff6ee94ce330d11" providerId="LiveId" clId="{C8E56A3A-6942-4B08-9481-EF4ED96B3365}" dt="2021-12-18T02:48:18.476" v="690"/>
          <ac:spMkLst>
            <pc:docMk/>
            <pc:sldMk cId="1514846105" sldId="256"/>
            <ac:spMk id="12" creationId="{AE24B9E6-8E69-45EF-8EDD-6E7D261F7504}"/>
          </ac:spMkLst>
        </pc:spChg>
      </pc:sldChg>
      <pc:sldChg chg="modSp mod">
        <pc:chgData name="harish udhay" userId="7ff6ee94ce330d11" providerId="LiveId" clId="{C8E56A3A-6942-4B08-9481-EF4ED96B3365}" dt="2021-12-18T02:48:21.740" v="691"/>
        <pc:sldMkLst>
          <pc:docMk/>
          <pc:sldMk cId="1377179306" sldId="259"/>
        </pc:sldMkLst>
        <pc:spChg chg="mod">
          <ac:chgData name="harish udhay" userId="7ff6ee94ce330d11" providerId="LiveId" clId="{C8E56A3A-6942-4B08-9481-EF4ED96B3365}" dt="2021-12-18T02:48:21.740" v="691"/>
          <ac:spMkLst>
            <pc:docMk/>
            <pc:sldMk cId="1377179306" sldId="259"/>
            <ac:spMk id="9" creationId="{4208DBF2-4F68-42CE-A6F2-737EE11CBA43}"/>
          </ac:spMkLst>
        </pc:spChg>
      </pc:sldChg>
      <pc:sldChg chg="modSp mod">
        <pc:chgData name="harish udhay" userId="7ff6ee94ce330d11" providerId="LiveId" clId="{C8E56A3A-6942-4B08-9481-EF4ED96B3365}" dt="2021-12-18T02:48:24.485" v="692"/>
        <pc:sldMkLst>
          <pc:docMk/>
          <pc:sldMk cId="580226837" sldId="260"/>
        </pc:sldMkLst>
        <pc:spChg chg="mod">
          <ac:chgData name="harish udhay" userId="7ff6ee94ce330d11" providerId="LiveId" clId="{C8E56A3A-6942-4B08-9481-EF4ED96B3365}" dt="2021-12-18T02:48:24.485" v="692"/>
          <ac:spMkLst>
            <pc:docMk/>
            <pc:sldMk cId="580226837" sldId="260"/>
            <ac:spMk id="11" creationId="{6135F256-AFB0-4E3A-A0CF-E7E3F79024DD}"/>
          </ac:spMkLst>
        </pc:spChg>
      </pc:sldChg>
      <pc:sldChg chg="addSp delSp modSp mod">
        <pc:chgData name="harish udhay" userId="7ff6ee94ce330d11" providerId="LiveId" clId="{C8E56A3A-6942-4B08-9481-EF4ED96B3365}" dt="2021-12-18T02:43:51.705" v="391" actId="20577"/>
        <pc:sldMkLst>
          <pc:docMk/>
          <pc:sldMk cId="1128074319" sldId="263"/>
        </pc:sldMkLst>
        <pc:spChg chg="mod">
          <ac:chgData name="harish udhay" userId="7ff6ee94ce330d11" providerId="LiveId" clId="{C8E56A3A-6942-4B08-9481-EF4ED96B3365}" dt="2021-12-18T02:43:51.705" v="391" actId="20577"/>
          <ac:spMkLst>
            <pc:docMk/>
            <pc:sldMk cId="1128074319" sldId="263"/>
            <ac:spMk id="2" creationId="{8E6C256E-E1A5-4CEF-A1C7-071864061F00}"/>
          </ac:spMkLst>
        </pc:spChg>
        <pc:spChg chg="add del mod">
          <ac:chgData name="harish udhay" userId="7ff6ee94ce330d11" providerId="LiveId" clId="{C8E56A3A-6942-4B08-9481-EF4ED96B3365}" dt="2021-12-18T02:39:43.456" v="229" actId="478"/>
          <ac:spMkLst>
            <pc:docMk/>
            <pc:sldMk cId="1128074319" sldId="263"/>
            <ac:spMk id="8" creationId="{68436274-375B-4EFD-86FA-9678F2D5D523}"/>
          </ac:spMkLst>
        </pc:spChg>
        <pc:spChg chg="add del mod">
          <ac:chgData name="harish udhay" userId="7ff6ee94ce330d11" providerId="LiveId" clId="{C8E56A3A-6942-4B08-9481-EF4ED96B3365}" dt="2021-12-18T02:39:38.250" v="227" actId="478"/>
          <ac:spMkLst>
            <pc:docMk/>
            <pc:sldMk cId="1128074319" sldId="263"/>
            <ac:spMk id="9" creationId="{FCBF2A6A-7649-4D7B-848F-59B2A1B7A67D}"/>
          </ac:spMkLst>
        </pc:spChg>
        <pc:spChg chg="add del mod">
          <ac:chgData name="harish udhay" userId="7ff6ee94ce330d11" providerId="LiveId" clId="{C8E56A3A-6942-4B08-9481-EF4ED96B3365}" dt="2021-12-18T02:39:18.757" v="223" actId="478"/>
          <ac:spMkLst>
            <pc:docMk/>
            <pc:sldMk cId="1128074319" sldId="263"/>
            <ac:spMk id="10" creationId="{31D46EAC-E3F6-410B-A6B5-841B92FF1C35}"/>
          </ac:spMkLst>
        </pc:spChg>
        <pc:spChg chg="mod">
          <ac:chgData name="harish udhay" userId="7ff6ee94ce330d11" providerId="LiveId" clId="{C8E56A3A-6942-4B08-9481-EF4ED96B3365}" dt="2021-12-18T02:41:41.906" v="357" actId="20577"/>
          <ac:spMkLst>
            <pc:docMk/>
            <pc:sldMk cId="1128074319" sldId="263"/>
            <ac:spMk id="14" creationId="{20A7A562-D947-48EF-845D-35276C3CC3E2}"/>
          </ac:spMkLst>
        </pc:spChg>
        <pc:spChg chg="mod">
          <ac:chgData name="harish udhay" userId="7ff6ee94ce330d11" providerId="LiveId" clId="{C8E56A3A-6942-4B08-9481-EF4ED96B3365}" dt="2021-12-18T02:36:32.810" v="196" actId="20577"/>
          <ac:spMkLst>
            <pc:docMk/>
            <pc:sldMk cId="1128074319" sldId="263"/>
            <ac:spMk id="17" creationId="{5B3D13A7-1056-4245-A602-19B77BDD21DF}"/>
          </ac:spMkLst>
        </pc:spChg>
      </pc:sldChg>
      <pc:sldChg chg="modSp mod">
        <pc:chgData name="harish udhay" userId="7ff6ee94ce330d11" providerId="LiveId" clId="{C8E56A3A-6942-4B08-9481-EF4ED96B3365}" dt="2021-12-18T02:48:30.620" v="698" actId="20577"/>
        <pc:sldMkLst>
          <pc:docMk/>
          <pc:sldMk cId="1654515251" sldId="264"/>
        </pc:sldMkLst>
        <pc:spChg chg="mod">
          <ac:chgData name="harish udhay" userId="7ff6ee94ce330d11" providerId="LiveId" clId="{C8E56A3A-6942-4B08-9481-EF4ED96B3365}" dt="2021-12-18T02:48:30.620" v="698" actId="20577"/>
          <ac:spMkLst>
            <pc:docMk/>
            <pc:sldMk cId="1654515251" sldId="264"/>
            <ac:spMk id="2" creationId="{0D9E71A6-1CAF-42F4-B647-104B38BE71FE}"/>
          </ac:spMkLst>
        </pc:spChg>
      </pc:sldChg>
      <pc:sldChg chg="addSp delSp modSp mod">
        <pc:chgData name="harish udhay" userId="7ff6ee94ce330d11" providerId="LiveId" clId="{C8E56A3A-6942-4B08-9481-EF4ED96B3365}" dt="2021-12-18T03:30:41.398" v="1474" actId="478"/>
        <pc:sldMkLst>
          <pc:docMk/>
          <pc:sldMk cId="957720655" sldId="266"/>
        </pc:sldMkLst>
        <pc:spChg chg="add del">
          <ac:chgData name="harish udhay" userId="7ff6ee94ce330d11" providerId="LiveId" clId="{C8E56A3A-6942-4B08-9481-EF4ED96B3365}" dt="2021-12-18T03:30:19.500" v="1452" actId="22"/>
          <ac:spMkLst>
            <pc:docMk/>
            <pc:sldMk cId="957720655" sldId="266"/>
            <ac:spMk id="16" creationId="{4D4BE1F5-6908-4895-B3F7-F710D8484762}"/>
          </ac:spMkLst>
        </pc:spChg>
        <pc:spChg chg="add del mod">
          <ac:chgData name="harish udhay" userId="7ff6ee94ce330d11" providerId="LiveId" clId="{C8E56A3A-6942-4B08-9481-EF4ED96B3365}" dt="2021-12-18T03:30:41.398" v="1474" actId="478"/>
          <ac:spMkLst>
            <pc:docMk/>
            <pc:sldMk cId="957720655" sldId="266"/>
            <ac:spMk id="18" creationId="{E43BD47F-D1BB-4DEB-A9C4-D4D5C225F96C}"/>
          </ac:spMkLst>
        </pc:spChg>
      </pc:sldChg>
      <pc:sldChg chg="modSp mod">
        <pc:chgData name="harish udhay" userId="7ff6ee94ce330d11" providerId="LiveId" clId="{C8E56A3A-6942-4B08-9481-EF4ED96B3365}" dt="2021-12-18T00:43:31.865" v="179" actId="255"/>
        <pc:sldMkLst>
          <pc:docMk/>
          <pc:sldMk cId="2784862029" sldId="267"/>
        </pc:sldMkLst>
        <pc:spChg chg="mod">
          <ac:chgData name="harish udhay" userId="7ff6ee94ce330d11" providerId="LiveId" clId="{C8E56A3A-6942-4B08-9481-EF4ED96B3365}" dt="2021-12-18T00:43:31.865" v="179" actId="255"/>
          <ac:spMkLst>
            <pc:docMk/>
            <pc:sldMk cId="2784862029" sldId="267"/>
            <ac:spMk id="2" creationId="{8E6C256E-E1A5-4CEF-A1C7-071864061F00}"/>
          </ac:spMkLst>
        </pc:spChg>
      </pc:sldChg>
      <pc:sldChg chg="addSp delSp modSp mod">
        <pc:chgData name="harish udhay" userId="7ff6ee94ce330d11" providerId="LiveId" clId="{C8E56A3A-6942-4B08-9481-EF4ED96B3365}" dt="2021-12-18T03:25:44.576" v="1450" actId="6549"/>
        <pc:sldMkLst>
          <pc:docMk/>
          <pc:sldMk cId="2770772887" sldId="268"/>
        </pc:sldMkLst>
        <pc:spChg chg="add del mod">
          <ac:chgData name="harish udhay" userId="7ff6ee94ce330d11" providerId="LiveId" clId="{C8E56A3A-6942-4B08-9481-EF4ED96B3365}" dt="2021-12-18T03:00:10.555" v="824" actId="478"/>
          <ac:spMkLst>
            <pc:docMk/>
            <pc:sldMk cId="2770772887" sldId="268"/>
            <ac:spMk id="4" creationId="{40C775D4-828A-4A68-AF50-23AC258D33A4}"/>
          </ac:spMkLst>
        </pc:spChg>
        <pc:spChg chg="mod">
          <ac:chgData name="harish udhay" userId="7ff6ee94ce330d11" providerId="LiveId" clId="{C8E56A3A-6942-4B08-9481-EF4ED96B3365}" dt="2021-12-18T03:22:16.163" v="1375" actId="207"/>
          <ac:spMkLst>
            <pc:docMk/>
            <pc:sldMk cId="2770772887" sldId="268"/>
            <ac:spMk id="8" creationId="{40C177F0-2939-4B09-9760-8820AB61F3D8}"/>
          </ac:spMkLst>
        </pc:spChg>
        <pc:spChg chg="add del mod">
          <ac:chgData name="harish udhay" userId="7ff6ee94ce330d11" providerId="LiveId" clId="{C8E56A3A-6942-4B08-9481-EF4ED96B3365}" dt="2021-12-18T03:23:24.801" v="1389" actId="478"/>
          <ac:spMkLst>
            <pc:docMk/>
            <pc:sldMk cId="2770772887" sldId="268"/>
            <ac:spMk id="11" creationId="{81FDE579-436C-4435-B8A0-C303B7D340C6}"/>
          </ac:spMkLst>
        </pc:spChg>
        <pc:spChg chg="add del mod">
          <ac:chgData name="harish udhay" userId="7ff6ee94ce330d11" providerId="LiveId" clId="{C8E56A3A-6942-4B08-9481-EF4ED96B3365}" dt="2021-12-18T03:21:22.875" v="1373" actId="1076"/>
          <ac:spMkLst>
            <pc:docMk/>
            <pc:sldMk cId="2770772887" sldId="268"/>
            <ac:spMk id="12" creationId="{1A924627-32F6-4B0B-98D8-DE41E25E5A64}"/>
          </ac:spMkLst>
        </pc:spChg>
        <pc:spChg chg="add del">
          <ac:chgData name="harish udhay" userId="7ff6ee94ce330d11" providerId="LiveId" clId="{C8E56A3A-6942-4B08-9481-EF4ED96B3365}" dt="2021-12-18T03:22:45.178" v="1380" actId="11529"/>
          <ac:spMkLst>
            <pc:docMk/>
            <pc:sldMk cId="2770772887" sldId="268"/>
            <ac:spMk id="13" creationId="{4ECB6FAB-6D69-4A63-AA78-663A570604F1}"/>
          </ac:spMkLst>
        </pc:spChg>
        <pc:spChg chg="add mod ord">
          <ac:chgData name="harish udhay" userId="7ff6ee94ce330d11" providerId="LiveId" clId="{C8E56A3A-6942-4B08-9481-EF4ED96B3365}" dt="2021-12-18T03:23:13.014" v="1385" actId="1076"/>
          <ac:spMkLst>
            <pc:docMk/>
            <pc:sldMk cId="2770772887" sldId="268"/>
            <ac:spMk id="14" creationId="{DAA2D1B7-29C0-4C4B-BF94-44008F266F47}"/>
          </ac:spMkLst>
        </pc:spChg>
        <pc:spChg chg="mod">
          <ac:chgData name="harish udhay" userId="7ff6ee94ce330d11" providerId="LiveId" clId="{C8E56A3A-6942-4B08-9481-EF4ED96B3365}" dt="2021-12-18T03:14:49.775" v="1222" actId="207"/>
          <ac:spMkLst>
            <pc:docMk/>
            <pc:sldMk cId="2770772887" sldId="268"/>
            <ac:spMk id="19" creationId="{0727093F-A499-46E6-90DD-CFE0982411D2}"/>
          </ac:spMkLst>
        </pc:spChg>
        <pc:spChg chg="mod">
          <ac:chgData name="harish udhay" userId="7ff6ee94ce330d11" providerId="LiveId" clId="{C8E56A3A-6942-4B08-9481-EF4ED96B3365}" dt="2021-12-18T03:14:39.364" v="1216" actId="113"/>
          <ac:spMkLst>
            <pc:docMk/>
            <pc:sldMk cId="2770772887" sldId="268"/>
            <ac:spMk id="20" creationId="{11618E13-2160-4F3F-B616-74447B8816BE}"/>
          </ac:spMkLst>
        </pc:spChg>
        <pc:spChg chg="mod">
          <ac:chgData name="harish udhay" userId="7ff6ee94ce330d11" providerId="LiveId" clId="{C8E56A3A-6942-4B08-9481-EF4ED96B3365}" dt="2021-12-18T03:18:28.370" v="1324" actId="113"/>
          <ac:spMkLst>
            <pc:docMk/>
            <pc:sldMk cId="2770772887" sldId="268"/>
            <ac:spMk id="21" creationId="{6AF6F46B-408F-4C6E-842D-00E4A813F895}"/>
          </ac:spMkLst>
        </pc:spChg>
        <pc:spChg chg="add del mod">
          <ac:chgData name="harish udhay" userId="7ff6ee94ce330d11" providerId="LiveId" clId="{C8E56A3A-6942-4B08-9481-EF4ED96B3365}" dt="2021-12-18T03:17:53.338" v="1318" actId="478"/>
          <ac:spMkLst>
            <pc:docMk/>
            <pc:sldMk cId="2770772887" sldId="268"/>
            <ac:spMk id="22" creationId="{63D259D4-4606-43E0-825E-512F71D4E6D3}"/>
          </ac:spMkLst>
        </pc:spChg>
        <pc:spChg chg="add del mod">
          <ac:chgData name="harish udhay" userId="7ff6ee94ce330d11" providerId="LiveId" clId="{C8E56A3A-6942-4B08-9481-EF4ED96B3365}" dt="2021-12-18T03:10:47.683" v="1164" actId="21"/>
          <ac:spMkLst>
            <pc:docMk/>
            <pc:sldMk cId="2770772887" sldId="268"/>
            <ac:spMk id="27" creationId="{B42C9A1B-F2C0-4C4A-9778-C83BEAF26D06}"/>
          </ac:spMkLst>
        </pc:spChg>
        <pc:spChg chg="add del">
          <ac:chgData name="harish udhay" userId="7ff6ee94ce330d11" providerId="LiveId" clId="{C8E56A3A-6942-4B08-9481-EF4ED96B3365}" dt="2021-12-18T03:04:33.563" v="878" actId="22"/>
          <ac:spMkLst>
            <pc:docMk/>
            <pc:sldMk cId="2770772887" sldId="268"/>
            <ac:spMk id="28" creationId="{180064DA-A9CE-437C-88FF-A9C6F695396F}"/>
          </ac:spMkLst>
        </pc:spChg>
        <pc:spChg chg="add del mod">
          <ac:chgData name="harish udhay" userId="7ff6ee94ce330d11" providerId="LiveId" clId="{C8E56A3A-6942-4B08-9481-EF4ED96B3365}" dt="2021-12-18T03:05:30.854" v="990" actId="21"/>
          <ac:spMkLst>
            <pc:docMk/>
            <pc:sldMk cId="2770772887" sldId="268"/>
            <ac:spMk id="29" creationId="{4C050F0A-7011-4E2A-8825-E30EA96F41DB}"/>
          </ac:spMkLst>
        </pc:spChg>
        <pc:spChg chg="add del mod">
          <ac:chgData name="harish udhay" userId="7ff6ee94ce330d11" providerId="LiveId" clId="{C8E56A3A-6942-4B08-9481-EF4ED96B3365}" dt="2021-12-18T03:08:51.744" v="1109" actId="478"/>
          <ac:spMkLst>
            <pc:docMk/>
            <pc:sldMk cId="2770772887" sldId="268"/>
            <ac:spMk id="30" creationId="{348E5D2B-5164-4F71-9515-16D9510ECFEE}"/>
          </ac:spMkLst>
        </pc:spChg>
        <pc:spChg chg="add del mod ord">
          <ac:chgData name="harish udhay" userId="7ff6ee94ce330d11" providerId="LiveId" clId="{C8E56A3A-6942-4B08-9481-EF4ED96B3365}" dt="2021-12-18T03:22:22.256" v="1376" actId="478"/>
          <ac:spMkLst>
            <pc:docMk/>
            <pc:sldMk cId="2770772887" sldId="268"/>
            <ac:spMk id="31" creationId="{AA7EDAAB-3C37-4D78-93BF-88F4FA0A8D66}"/>
          </ac:spMkLst>
        </pc:spChg>
        <pc:spChg chg="add mod">
          <ac:chgData name="harish udhay" userId="7ff6ee94ce330d11" providerId="LiveId" clId="{C8E56A3A-6942-4B08-9481-EF4ED96B3365}" dt="2021-12-18T03:25:44.576" v="1450" actId="6549"/>
          <ac:spMkLst>
            <pc:docMk/>
            <pc:sldMk cId="2770772887" sldId="268"/>
            <ac:spMk id="34" creationId="{C9A1F87B-8F3B-4500-B460-72B7FA039F4C}"/>
          </ac:spMkLst>
        </pc:spChg>
        <pc:spChg chg="del">
          <ac:chgData name="harish udhay" userId="7ff6ee94ce330d11" providerId="LiveId" clId="{C8E56A3A-6942-4B08-9481-EF4ED96B3365}" dt="2021-12-18T00:42:27.829" v="169" actId="478"/>
          <ac:spMkLst>
            <pc:docMk/>
            <pc:sldMk cId="2770772887" sldId="268"/>
            <ac:spMk id="44" creationId="{A2054C4F-A23C-445E-97A6-E5B8AAE00F32}"/>
          </ac:spMkLst>
        </pc:spChg>
        <pc:spChg chg="del mod">
          <ac:chgData name="harish udhay" userId="7ff6ee94ce330d11" providerId="LiveId" clId="{C8E56A3A-6942-4B08-9481-EF4ED96B3365}" dt="2021-12-18T03:00:07.866" v="823" actId="478"/>
          <ac:spMkLst>
            <pc:docMk/>
            <pc:sldMk cId="2770772887" sldId="268"/>
            <ac:spMk id="50" creationId="{8C812DC0-BD73-4928-90CC-978B137C1245}"/>
          </ac:spMkLst>
        </pc:spChg>
        <pc:spChg chg="del">
          <ac:chgData name="harish udhay" userId="7ff6ee94ce330d11" providerId="LiveId" clId="{C8E56A3A-6942-4B08-9481-EF4ED96B3365}" dt="2021-12-18T03:00:40.703" v="830" actId="21"/>
          <ac:spMkLst>
            <pc:docMk/>
            <pc:sldMk cId="2770772887" sldId="268"/>
            <ac:spMk id="52" creationId="{9C5BD994-9071-4EE4-AB53-8F62C2E0395D}"/>
          </ac:spMkLst>
        </pc:spChg>
        <pc:spChg chg="del">
          <ac:chgData name="harish udhay" userId="7ff6ee94ce330d11" providerId="LiveId" clId="{C8E56A3A-6942-4B08-9481-EF4ED96B3365}" dt="2021-12-18T00:42:33.701" v="171" actId="478"/>
          <ac:spMkLst>
            <pc:docMk/>
            <pc:sldMk cId="2770772887" sldId="268"/>
            <ac:spMk id="60" creationId="{39AE2DE3-F4FA-442B-9692-C3069FAC4BB9}"/>
          </ac:spMkLst>
        </pc:spChg>
        <pc:grpChg chg="add mod">
          <ac:chgData name="harish udhay" userId="7ff6ee94ce330d11" providerId="LiveId" clId="{C8E56A3A-6942-4B08-9481-EF4ED96B3365}" dt="2021-12-18T03:17:35.087" v="1314" actId="1076"/>
          <ac:grpSpMkLst>
            <pc:docMk/>
            <pc:sldMk cId="2770772887" sldId="268"/>
            <ac:grpSpMk id="2" creationId="{D9782EEF-ADE1-4B10-98C2-2F5A2D23D197}"/>
          </ac:grpSpMkLst>
        </pc:grpChg>
        <pc:graphicFrameChg chg="add del mod modGraphic">
          <ac:chgData name="harish udhay" userId="7ff6ee94ce330d11" providerId="LiveId" clId="{C8E56A3A-6942-4B08-9481-EF4ED96B3365}" dt="2021-12-18T03:14:54.227" v="1223" actId="478"/>
          <ac:graphicFrameMkLst>
            <pc:docMk/>
            <pc:sldMk cId="2770772887" sldId="268"/>
            <ac:graphicFrameMk id="9" creationId="{36858A72-1AF8-46D7-9932-F26CEE290911}"/>
          </ac:graphicFrameMkLst>
        </pc:graphicFrameChg>
        <pc:picChg chg="add del">
          <ac:chgData name="harish udhay" userId="7ff6ee94ce330d11" providerId="LiveId" clId="{C8E56A3A-6942-4B08-9481-EF4ED96B3365}" dt="2021-12-18T00:15:21.417" v="1" actId="22"/>
          <ac:picMkLst>
            <pc:docMk/>
            <pc:sldMk cId="2770772887" sldId="268"/>
            <ac:picMk id="3" creationId="{4D12F41C-1D2D-467E-9A34-5B671744553A}"/>
          </ac:picMkLst>
        </pc:picChg>
        <pc:picChg chg="add del mod">
          <ac:chgData name="harish udhay" userId="7ff6ee94ce330d11" providerId="LiveId" clId="{C8E56A3A-6942-4B08-9481-EF4ED96B3365}" dt="2021-12-18T03:19:55.094" v="1347" actId="478"/>
          <ac:picMkLst>
            <pc:docMk/>
            <pc:sldMk cId="2770772887" sldId="268"/>
            <ac:picMk id="2050" creationId="{CEB69AC9-5D8F-4DD4-BE15-4F9C4904EE5C}"/>
          </ac:picMkLst>
        </pc:picChg>
        <pc:cxnChg chg="mod">
          <ac:chgData name="harish udhay" userId="7ff6ee94ce330d11" providerId="LiveId" clId="{C8E56A3A-6942-4B08-9481-EF4ED96B3365}" dt="2021-12-18T03:12:55.411" v="1177" actId="1076"/>
          <ac:cxnSpMkLst>
            <pc:docMk/>
            <pc:sldMk cId="2770772887" sldId="268"/>
            <ac:cxnSpMk id="10" creationId="{D2E26B0C-3ED0-4FDF-A910-84E6938ABC24}"/>
          </ac:cxnSpMkLst>
        </pc:cxnChg>
        <pc:cxnChg chg="add del mod">
          <ac:chgData name="harish udhay" userId="7ff6ee94ce330d11" providerId="LiveId" clId="{C8E56A3A-6942-4B08-9481-EF4ED96B3365}" dt="2021-12-18T03:17:38.686" v="1315" actId="1076"/>
          <ac:cxnSpMkLst>
            <pc:docMk/>
            <pc:sldMk cId="2770772887" sldId="268"/>
            <ac:cxnSpMk id="23" creationId="{70E6F6E7-116E-49F8-A2E0-A9EB6D9BE7F7}"/>
          </ac:cxnSpMkLst>
        </pc:cxnChg>
        <pc:cxnChg chg="mod">
          <ac:chgData name="harish udhay" userId="7ff6ee94ce330d11" providerId="LiveId" clId="{C8E56A3A-6942-4B08-9481-EF4ED96B3365}" dt="2021-12-18T03:12:55.411" v="1177" actId="1076"/>
          <ac:cxnSpMkLst>
            <pc:docMk/>
            <pc:sldMk cId="2770772887" sldId="268"/>
            <ac:cxnSpMk id="24" creationId="{3C402018-7104-4967-8482-50930CBC3BAB}"/>
          </ac:cxnSpMkLst>
        </pc:cxnChg>
        <pc:cxnChg chg="mod">
          <ac:chgData name="harish udhay" userId="7ff6ee94ce330d11" providerId="LiveId" clId="{C8E56A3A-6942-4B08-9481-EF4ED96B3365}" dt="2021-12-18T03:12:55.411" v="1177" actId="1076"/>
          <ac:cxnSpMkLst>
            <pc:docMk/>
            <pc:sldMk cId="2770772887" sldId="268"/>
            <ac:cxnSpMk id="25" creationId="{E7904C62-C668-44A3-BD2A-E556776C431B}"/>
          </ac:cxnSpMkLst>
        </pc:cxnChg>
        <pc:cxnChg chg="mod">
          <ac:chgData name="harish udhay" userId="7ff6ee94ce330d11" providerId="LiveId" clId="{C8E56A3A-6942-4B08-9481-EF4ED96B3365}" dt="2021-12-18T03:12:55.411" v="1177" actId="1076"/>
          <ac:cxnSpMkLst>
            <pc:docMk/>
            <pc:sldMk cId="2770772887" sldId="268"/>
            <ac:cxnSpMk id="26" creationId="{9A64C668-D819-4B8D-963F-0449E9B8E971}"/>
          </ac:cxnSpMkLst>
        </pc:cxnChg>
        <pc:cxnChg chg="mod">
          <ac:chgData name="harish udhay" userId="7ff6ee94ce330d11" providerId="LiveId" clId="{C8E56A3A-6942-4B08-9481-EF4ED96B3365}" dt="2021-12-18T03:12:55.411" v="1177" actId="1076"/>
          <ac:cxnSpMkLst>
            <pc:docMk/>
            <pc:sldMk cId="2770772887" sldId="268"/>
            <ac:cxnSpMk id="43" creationId="{B37B66F1-B4D6-45B3-AC92-5E9DBFB0F241}"/>
          </ac:cxnSpMkLst>
        </pc:cxnChg>
        <pc:cxnChg chg="mod">
          <ac:chgData name="harish udhay" userId="7ff6ee94ce330d11" providerId="LiveId" clId="{C8E56A3A-6942-4B08-9481-EF4ED96B3365}" dt="2021-12-18T03:12:55.411" v="1177" actId="1076"/>
          <ac:cxnSpMkLst>
            <pc:docMk/>
            <pc:sldMk cId="2770772887" sldId="268"/>
            <ac:cxnSpMk id="47" creationId="{67FAF941-CA70-4602-B02D-016116A34D4E}"/>
          </ac:cxnSpMkLst>
        </pc:cxnChg>
        <pc:cxnChg chg="del">
          <ac:chgData name="harish udhay" userId="7ff6ee94ce330d11" providerId="LiveId" clId="{C8E56A3A-6942-4B08-9481-EF4ED96B3365}" dt="2021-12-18T00:42:29.749" v="170" actId="478"/>
          <ac:cxnSpMkLst>
            <pc:docMk/>
            <pc:sldMk cId="2770772887" sldId="268"/>
            <ac:cxnSpMk id="61" creationId="{E41A93EC-EBEC-4DB1-BA9F-9210D0A44E61}"/>
          </ac:cxnSpMkLst>
        </pc:cxnChg>
      </pc:sldChg>
      <pc:sldChg chg="addSp delSp modSp add mod ord">
        <pc:chgData name="harish udhay" userId="7ff6ee94ce330d11" providerId="LiveId" clId="{C8E56A3A-6942-4B08-9481-EF4ED96B3365}" dt="2021-12-18T03:24:10.861" v="1410" actId="20577"/>
        <pc:sldMkLst>
          <pc:docMk/>
          <pc:sldMk cId="1340367322" sldId="269"/>
        </pc:sldMkLst>
        <pc:spChg chg="add mod">
          <ac:chgData name="harish udhay" userId="7ff6ee94ce330d11" providerId="LiveId" clId="{C8E56A3A-6942-4B08-9481-EF4ED96B3365}" dt="2021-12-18T01:14:27.392" v="180" actId="6549"/>
          <ac:spMkLst>
            <pc:docMk/>
            <pc:sldMk cId="1340367322" sldId="269"/>
            <ac:spMk id="4" creationId="{02B6AA0B-6FA6-49BB-BC1E-CF6132AD159D}"/>
          </ac:spMkLst>
        </pc:spChg>
        <pc:spChg chg="add mod">
          <ac:chgData name="harish udhay" userId="7ff6ee94ce330d11" providerId="LiveId" clId="{C8E56A3A-6942-4B08-9481-EF4ED96B3365}" dt="2021-12-18T02:35:48.333" v="192" actId="1076"/>
          <ac:spMkLst>
            <pc:docMk/>
            <pc:sldMk cId="1340367322" sldId="269"/>
            <ac:spMk id="5" creationId="{3F374804-57AA-44D2-B29E-CE72A528C270}"/>
          </ac:spMkLst>
        </pc:spChg>
        <pc:spChg chg="del">
          <ac:chgData name="harish udhay" userId="7ff6ee94ce330d11" providerId="LiveId" clId="{C8E56A3A-6942-4B08-9481-EF4ED96B3365}" dt="2021-12-18T00:15:37.205" v="4" actId="478"/>
          <ac:spMkLst>
            <pc:docMk/>
            <pc:sldMk cId="1340367322" sldId="269"/>
            <ac:spMk id="8" creationId="{40C177F0-2939-4B09-9760-8820AB61F3D8}"/>
          </ac:spMkLst>
        </pc:spChg>
        <pc:spChg chg="del">
          <ac:chgData name="harish udhay" userId="7ff6ee94ce330d11" providerId="LiveId" clId="{C8E56A3A-6942-4B08-9481-EF4ED96B3365}" dt="2021-12-18T00:15:37.205" v="4" actId="478"/>
          <ac:spMkLst>
            <pc:docMk/>
            <pc:sldMk cId="1340367322" sldId="269"/>
            <ac:spMk id="19" creationId="{0727093F-A499-46E6-90DD-CFE0982411D2}"/>
          </ac:spMkLst>
        </pc:spChg>
        <pc:spChg chg="del">
          <ac:chgData name="harish udhay" userId="7ff6ee94ce330d11" providerId="LiveId" clId="{C8E56A3A-6942-4B08-9481-EF4ED96B3365}" dt="2021-12-18T00:15:35.357" v="3" actId="478"/>
          <ac:spMkLst>
            <pc:docMk/>
            <pc:sldMk cId="1340367322" sldId="269"/>
            <ac:spMk id="20" creationId="{11618E13-2160-4F3F-B616-74447B8816BE}"/>
          </ac:spMkLst>
        </pc:spChg>
        <pc:spChg chg="del">
          <ac:chgData name="harish udhay" userId="7ff6ee94ce330d11" providerId="LiveId" clId="{C8E56A3A-6942-4B08-9481-EF4ED96B3365}" dt="2021-12-18T00:15:35.357" v="3" actId="478"/>
          <ac:spMkLst>
            <pc:docMk/>
            <pc:sldMk cId="1340367322" sldId="269"/>
            <ac:spMk id="21" creationId="{6AF6F46B-408F-4C6E-842D-00E4A813F895}"/>
          </ac:spMkLst>
        </pc:spChg>
        <pc:spChg chg="mod">
          <ac:chgData name="harish udhay" userId="7ff6ee94ce330d11" providerId="LiveId" clId="{C8E56A3A-6942-4B08-9481-EF4ED96B3365}" dt="2021-12-18T00:18:09.481" v="46"/>
          <ac:spMkLst>
            <pc:docMk/>
            <pc:sldMk cId="1340367322" sldId="269"/>
            <ac:spMk id="44" creationId="{A2054C4F-A23C-445E-97A6-E5B8AAE00F32}"/>
          </ac:spMkLst>
        </pc:spChg>
        <pc:spChg chg="mod">
          <ac:chgData name="harish udhay" userId="7ff6ee94ce330d11" providerId="LiveId" clId="{C8E56A3A-6942-4B08-9481-EF4ED96B3365}" dt="2021-12-18T03:24:10.861" v="1410" actId="20577"/>
          <ac:spMkLst>
            <pc:docMk/>
            <pc:sldMk cId="1340367322" sldId="269"/>
            <ac:spMk id="50" creationId="{8C812DC0-BD73-4928-90CC-978B137C1245}"/>
          </ac:spMkLst>
        </pc:spChg>
        <pc:spChg chg="del">
          <ac:chgData name="harish udhay" userId="7ff6ee94ce330d11" providerId="LiveId" clId="{C8E56A3A-6942-4B08-9481-EF4ED96B3365}" dt="2021-12-18T00:17:46.063" v="32" actId="478"/>
          <ac:spMkLst>
            <pc:docMk/>
            <pc:sldMk cId="1340367322" sldId="269"/>
            <ac:spMk id="52" creationId="{9C5BD994-9071-4EE4-AB53-8F62C2E0395D}"/>
          </ac:spMkLst>
        </pc:spChg>
        <pc:spChg chg="del">
          <ac:chgData name="harish udhay" userId="7ff6ee94ce330d11" providerId="LiveId" clId="{C8E56A3A-6942-4B08-9481-EF4ED96B3365}" dt="2021-12-18T00:15:37.205" v="4" actId="478"/>
          <ac:spMkLst>
            <pc:docMk/>
            <pc:sldMk cId="1340367322" sldId="269"/>
            <ac:spMk id="60" creationId="{39AE2DE3-F4FA-442B-9692-C3069FAC4BB9}"/>
          </ac:spMkLst>
        </pc:spChg>
        <pc:picChg chg="add del mod modCrop">
          <ac:chgData name="harish udhay" userId="7ff6ee94ce330d11" providerId="LiveId" clId="{C8E56A3A-6942-4B08-9481-EF4ED96B3365}" dt="2021-12-18T02:35:21.023" v="184" actId="478"/>
          <ac:picMkLst>
            <pc:docMk/>
            <pc:sldMk cId="1340367322" sldId="269"/>
            <ac:picMk id="3" creationId="{ECC57A90-EFD6-4092-94BA-70FBA733F34C}"/>
          </ac:picMkLst>
        </pc:picChg>
        <pc:picChg chg="add mod">
          <ac:chgData name="harish udhay" userId="7ff6ee94ce330d11" providerId="LiveId" clId="{C8E56A3A-6942-4B08-9481-EF4ED96B3365}" dt="2021-12-18T02:35:45.036" v="191" actId="1076"/>
          <ac:picMkLst>
            <pc:docMk/>
            <pc:sldMk cId="1340367322" sldId="269"/>
            <ac:picMk id="6" creationId="{72A5E26C-CB0E-4369-96FD-B77E393B56B2}"/>
          </ac:picMkLst>
        </pc:picChg>
        <pc:cxnChg chg="del mod">
          <ac:chgData name="harish udhay" userId="7ff6ee94ce330d11" providerId="LiveId" clId="{C8E56A3A-6942-4B08-9481-EF4ED96B3365}" dt="2021-12-18T00:15:35.357" v="3" actId="478"/>
          <ac:cxnSpMkLst>
            <pc:docMk/>
            <pc:sldMk cId="1340367322" sldId="269"/>
            <ac:cxnSpMk id="10" creationId="{D2E26B0C-3ED0-4FDF-A910-84E6938ABC24}"/>
          </ac:cxnSpMkLst>
        </pc:cxnChg>
        <pc:cxnChg chg="del mod">
          <ac:chgData name="harish udhay" userId="7ff6ee94ce330d11" providerId="LiveId" clId="{C8E56A3A-6942-4B08-9481-EF4ED96B3365}" dt="2021-12-18T00:15:35.357" v="3" actId="478"/>
          <ac:cxnSpMkLst>
            <pc:docMk/>
            <pc:sldMk cId="1340367322" sldId="269"/>
            <ac:cxnSpMk id="24" creationId="{3C402018-7104-4967-8482-50930CBC3BAB}"/>
          </ac:cxnSpMkLst>
        </pc:cxnChg>
        <pc:cxnChg chg="del mod">
          <ac:chgData name="harish udhay" userId="7ff6ee94ce330d11" providerId="LiveId" clId="{C8E56A3A-6942-4B08-9481-EF4ED96B3365}" dt="2021-12-18T00:15:35.357" v="3" actId="478"/>
          <ac:cxnSpMkLst>
            <pc:docMk/>
            <pc:sldMk cId="1340367322" sldId="269"/>
            <ac:cxnSpMk id="25" creationId="{E7904C62-C668-44A3-BD2A-E556776C431B}"/>
          </ac:cxnSpMkLst>
        </pc:cxnChg>
        <pc:cxnChg chg="del mod">
          <ac:chgData name="harish udhay" userId="7ff6ee94ce330d11" providerId="LiveId" clId="{C8E56A3A-6942-4B08-9481-EF4ED96B3365}" dt="2021-12-18T00:15:35.357" v="3" actId="478"/>
          <ac:cxnSpMkLst>
            <pc:docMk/>
            <pc:sldMk cId="1340367322" sldId="269"/>
            <ac:cxnSpMk id="26" creationId="{9A64C668-D819-4B8D-963F-0449E9B8E971}"/>
          </ac:cxnSpMkLst>
        </pc:cxnChg>
        <pc:cxnChg chg="del mod">
          <ac:chgData name="harish udhay" userId="7ff6ee94ce330d11" providerId="LiveId" clId="{C8E56A3A-6942-4B08-9481-EF4ED96B3365}" dt="2021-12-18T00:15:35.357" v="3" actId="478"/>
          <ac:cxnSpMkLst>
            <pc:docMk/>
            <pc:sldMk cId="1340367322" sldId="269"/>
            <ac:cxnSpMk id="43" creationId="{B37B66F1-B4D6-45B3-AC92-5E9DBFB0F241}"/>
          </ac:cxnSpMkLst>
        </pc:cxnChg>
        <pc:cxnChg chg="del mod">
          <ac:chgData name="harish udhay" userId="7ff6ee94ce330d11" providerId="LiveId" clId="{C8E56A3A-6942-4B08-9481-EF4ED96B3365}" dt="2021-12-18T00:15:35.357" v="3" actId="478"/>
          <ac:cxnSpMkLst>
            <pc:docMk/>
            <pc:sldMk cId="1340367322" sldId="269"/>
            <ac:cxnSpMk id="47" creationId="{67FAF941-CA70-4602-B02D-016116A34D4E}"/>
          </ac:cxnSpMkLst>
        </pc:cxnChg>
        <pc:cxnChg chg="del">
          <ac:chgData name="harish udhay" userId="7ff6ee94ce330d11" providerId="LiveId" clId="{C8E56A3A-6942-4B08-9481-EF4ED96B3365}" dt="2021-12-18T00:16:26.858" v="14" actId="478"/>
          <ac:cxnSpMkLst>
            <pc:docMk/>
            <pc:sldMk cId="1340367322" sldId="269"/>
            <ac:cxnSpMk id="61" creationId="{E41A93EC-EBEC-4DB1-BA9F-9210D0A44E61}"/>
          </ac:cxnSpMkLst>
        </pc:cxnChg>
      </pc:sldChg>
      <pc:sldChg chg="addSp delSp modSp new mod ord setBg setFolMasterObjs setClrOvrMap">
        <pc:chgData name="harish udhay" userId="7ff6ee94ce330d11" providerId="LiveId" clId="{C8E56A3A-6942-4B08-9481-EF4ED96B3365}" dt="2021-12-18T03:44:45.167" v="1610" actId="167"/>
        <pc:sldMkLst>
          <pc:docMk/>
          <pc:sldMk cId="154481240" sldId="270"/>
        </pc:sldMkLst>
        <pc:spChg chg="mod">
          <ac:chgData name="harish udhay" userId="7ff6ee94ce330d11" providerId="LiveId" clId="{C8E56A3A-6942-4B08-9481-EF4ED96B3365}" dt="2021-12-18T02:57:21.623" v="797" actId="14100"/>
          <ac:spMkLst>
            <pc:docMk/>
            <pc:sldMk cId="154481240" sldId="270"/>
            <ac:spMk id="2" creationId="{888627CA-41D4-467C-8694-19E525E355A0}"/>
          </ac:spMkLst>
        </pc:spChg>
        <pc:spChg chg="mod ord">
          <ac:chgData name="harish udhay" userId="7ff6ee94ce330d11" providerId="LiveId" clId="{C8E56A3A-6942-4B08-9481-EF4ED96B3365}" dt="2021-12-18T03:33:15.002" v="1484" actId="1076"/>
          <ac:spMkLst>
            <pc:docMk/>
            <pc:sldMk cId="154481240" sldId="270"/>
            <ac:spMk id="3" creationId="{C1DC4D1B-D260-47FA-9FAB-EE3E33E1DD01}"/>
          </ac:spMkLst>
        </pc:spChg>
        <pc:spChg chg="add mod ord">
          <ac:chgData name="harish udhay" userId="7ff6ee94ce330d11" providerId="LiveId" clId="{C8E56A3A-6942-4B08-9481-EF4ED96B3365}" dt="2021-12-18T03:44:45.167" v="1610" actId="167"/>
          <ac:spMkLst>
            <pc:docMk/>
            <pc:sldMk cId="154481240" sldId="270"/>
            <ac:spMk id="4" creationId="{AE10D042-E4C5-4558-8A55-5452108CEE11}"/>
          </ac:spMkLst>
        </pc:spChg>
        <pc:spChg chg="add mod ord">
          <ac:chgData name="harish udhay" userId="7ff6ee94ce330d11" providerId="LiveId" clId="{C8E56A3A-6942-4B08-9481-EF4ED96B3365}" dt="2021-12-18T03:44:45.167" v="1610" actId="167"/>
          <ac:spMkLst>
            <pc:docMk/>
            <pc:sldMk cId="154481240" sldId="270"/>
            <ac:spMk id="8" creationId="{6158C89B-6AE5-4A3A-A8F5-F561ED710A8E}"/>
          </ac:spMkLst>
        </pc:spChg>
        <pc:spChg chg="add mod ord">
          <ac:chgData name="harish udhay" userId="7ff6ee94ce330d11" providerId="LiveId" clId="{C8E56A3A-6942-4B08-9481-EF4ED96B3365}" dt="2021-12-18T03:44:45.167" v="1610" actId="167"/>
          <ac:spMkLst>
            <pc:docMk/>
            <pc:sldMk cId="154481240" sldId="270"/>
            <ac:spMk id="9" creationId="{BCAB177C-155E-46D9-A952-EB9683276432}"/>
          </ac:spMkLst>
        </pc:spChg>
        <pc:spChg chg="add mod ord">
          <ac:chgData name="harish udhay" userId="7ff6ee94ce330d11" providerId="LiveId" clId="{C8E56A3A-6942-4B08-9481-EF4ED96B3365}" dt="2021-12-18T03:44:45.167" v="1610" actId="167"/>
          <ac:spMkLst>
            <pc:docMk/>
            <pc:sldMk cId="154481240" sldId="270"/>
            <ac:spMk id="10" creationId="{092805A2-A793-4AC6-B927-A010F0595F31}"/>
          </ac:spMkLst>
        </pc:spChg>
        <pc:spChg chg="add mod">
          <ac:chgData name="harish udhay" userId="7ff6ee94ce330d11" providerId="LiveId" clId="{C8E56A3A-6942-4B08-9481-EF4ED96B3365}" dt="2021-12-18T03:10:57.701" v="1166" actId="1076"/>
          <ac:spMkLst>
            <pc:docMk/>
            <pc:sldMk cId="154481240" sldId="270"/>
            <ac:spMk id="18" creationId="{FD92A109-F856-482F-AC02-0D1DA55DD9B9}"/>
          </ac:spMkLst>
        </pc:spChg>
        <pc:spChg chg="add mod ord">
          <ac:chgData name="harish udhay" userId="7ff6ee94ce330d11" providerId="LiveId" clId="{C8E56A3A-6942-4B08-9481-EF4ED96B3365}" dt="2021-12-18T03:44:45.167" v="1610" actId="167"/>
          <ac:spMkLst>
            <pc:docMk/>
            <pc:sldMk cId="154481240" sldId="270"/>
            <ac:spMk id="47" creationId="{E69D4CF5-BC89-4FC4-A616-8974D77AFC56}"/>
          </ac:spMkLst>
        </pc:spChg>
        <pc:spChg chg="add mod ord">
          <ac:chgData name="harish udhay" userId="7ff6ee94ce330d11" providerId="LiveId" clId="{C8E56A3A-6942-4B08-9481-EF4ED96B3365}" dt="2021-12-18T03:44:45.167" v="1610" actId="167"/>
          <ac:spMkLst>
            <pc:docMk/>
            <pc:sldMk cId="154481240" sldId="270"/>
            <ac:spMk id="50" creationId="{FA08CA3E-B43D-439F-A9B4-F8EFC83F3812}"/>
          </ac:spMkLst>
        </pc:spChg>
        <pc:spChg chg="add del">
          <ac:chgData name="harish udhay" userId="7ff6ee94ce330d11" providerId="LiveId" clId="{C8E56A3A-6942-4B08-9481-EF4ED96B3365}" dt="2021-12-18T02:54:40.810" v="712" actId="26606"/>
          <ac:spMkLst>
            <pc:docMk/>
            <pc:sldMk cId="154481240" sldId="270"/>
            <ac:spMk id="71" creationId="{1CDD8E39-EA14-4679-9655-1BFF5A7B63EE}"/>
          </ac:spMkLst>
        </pc:spChg>
        <pc:spChg chg="add del">
          <ac:chgData name="harish udhay" userId="7ff6ee94ce330d11" providerId="LiveId" clId="{C8E56A3A-6942-4B08-9481-EF4ED96B3365}" dt="2021-12-18T02:56:59.005" v="792" actId="26606"/>
          <ac:spMkLst>
            <pc:docMk/>
            <pc:sldMk cId="154481240" sldId="270"/>
            <ac:spMk id="73" creationId="{2C46C4D6-C474-4E92-B52E-944C1118F7B6}"/>
          </ac:spMkLst>
        </pc:spChg>
        <pc:spChg chg="add del">
          <ac:chgData name="harish udhay" userId="7ff6ee94ce330d11" providerId="LiveId" clId="{C8E56A3A-6942-4B08-9481-EF4ED96B3365}" dt="2021-12-18T02:56:53.482" v="785" actId="26606"/>
          <ac:spMkLst>
            <pc:docMk/>
            <pc:sldMk cId="154481240" sldId="270"/>
            <ac:spMk id="140" creationId="{0E3596DD-156A-473E-9BB3-C6A29F7574E9}"/>
          </ac:spMkLst>
        </pc:spChg>
        <pc:spChg chg="add del">
          <ac:chgData name="harish udhay" userId="7ff6ee94ce330d11" providerId="LiveId" clId="{C8E56A3A-6942-4B08-9481-EF4ED96B3365}" dt="2021-12-18T02:56:53.482" v="785" actId="26606"/>
          <ac:spMkLst>
            <pc:docMk/>
            <pc:sldMk cId="154481240" sldId="270"/>
            <ac:spMk id="142" creationId="{A0DE92DF-4769-4DE9-93FD-EE31271850CA}"/>
          </ac:spMkLst>
        </pc:spChg>
        <pc:spChg chg="add del">
          <ac:chgData name="harish udhay" userId="7ff6ee94ce330d11" providerId="LiveId" clId="{C8E56A3A-6942-4B08-9481-EF4ED96B3365}" dt="2021-12-18T02:55:28.701" v="720" actId="26606"/>
          <ac:spMkLst>
            <pc:docMk/>
            <pc:sldMk cId="154481240" sldId="270"/>
            <ac:spMk id="1028" creationId="{94C5663A-0CE3-4AEE-B47E-FB68D9EBFE1A}"/>
          </ac:spMkLst>
        </pc:spChg>
        <pc:spChg chg="add del">
          <ac:chgData name="harish udhay" userId="7ff6ee94ce330d11" providerId="LiveId" clId="{C8E56A3A-6942-4B08-9481-EF4ED96B3365}" dt="2021-12-18T02:56:45.392" v="781" actId="26606"/>
          <ac:spMkLst>
            <pc:docMk/>
            <pc:sldMk cId="154481240" sldId="270"/>
            <ac:spMk id="1029" creationId="{94C5663A-0CE3-4AEE-B47E-FB68D9EBFE1A}"/>
          </ac:spMkLst>
        </pc:spChg>
        <pc:spChg chg="add del">
          <ac:chgData name="harish udhay" userId="7ff6ee94ce330d11" providerId="LiveId" clId="{C8E56A3A-6942-4B08-9481-EF4ED96B3365}" dt="2021-12-18T02:56:59.005" v="792" actId="26606"/>
          <ac:spMkLst>
            <pc:docMk/>
            <pc:sldMk cId="154481240" sldId="270"/>
            <ac:spMk id="1031" creationId="{0E3596DD-156A-473E-9BB3-C6A29F7574E9}"/>
          </ac:spMkLst>
        </pc:spChg>
        <pc:spChg chg="add del">
          <ac:chgData name="harish udhay" userId="7ff6ee94ce330d11" providerId="LiveId" clId="{C8E56A3A-6942-4B08-9481-EF4ED96B3365}" dt="2021-12-18T02:56:54.385" v="787" actId="26606"/>
          <ac:spMkLst>
            <pc:docMk/>
            <pc:sldMk cId="154481240" sldId="270"/>
            <ac:spMk id="1033" creationId="{85F55C16-BC21-49EF-A4FF-C3155BB93BD3}"/>
          </ac:spMkLst>
        </pc:spChg>
        <pc:spChg chg="add del">
          <ac:chgData name="harish udhay" userId="7ff6ee94ce330d11" providerId="LiveId" clId="{C8E56A3A-6942-4B08-9481-EF4ED96B3365}" dt="2021-12-18T02:56:54.385" v="787" actId="26606"/>
          <ac:spMkLst>
            <pc:docMk/>
            <pc:sldMk cId="154481240" sldId="270"/>
            <ac:spMk id="1034" creationId="{0C5F069E-AFE6-4825-8945-46F2918A5019}"/>
          </ac:spMkLst>
        </pc:spChg>
        <pc:spChg chg="add del">
          <ac:chgData name="harish udhay" userId="7ff6ee94ce330d11" providerId="LiveId" clId="{C8E56A3A-6942-4B08-9481-EF4ED96B3365}" dt="2021-12-18T02:56:56.245" v="789" actId="26606"/>
          <ac:spMkLst>
            <pc:docMk/>
            <pc:sldMk cId="154481240" sldId="270"/>
            <ac:spMk id="1036" creationId="{F541DB91-0B10-46D9-B34B-7BFF9602606D}"/>
          </ac:spMkLst>
        </pc:spChg>
        <pc:spChg chg="add del">
          <ac:chgData name="harish udhay" userId="7ff6ee94ce330d11" providerId="LiveId" clId="{C8E56A3A-6942-4B08-9481-EF4ED96B3365}" dt="2021-12-18T02:56:56.245" v="789" actId="26606"/>
          <ac:spMkLst>
            <pc:docMk/>
            <pc:sldMk cId="154481240" sldId="270"/>
            <ac:spMk id="1037" creationId="{9CF7FE1C-8BC5-4B0C-A2BC-93AB72C90FDD}"/>
          </ac:spMkLst>
        </pc:spChg>
        <pc:spChg chg="add del">
          <ac:chgData name="harish udhay" userId="7ff6ee94ce330d11" providerId="LiveId" clId="{C8E56A3A-6942-4B08-9481-EF4ED96B3365}" dt="2021-12-18T02:56:59" v="791" actId="26606"/>
          <ac:spMkLst>
            <pc:docMk/>
            <pc:sldMk cId="154481240" sldId="270"/>
            <ac:spMk id="1039" creationId="{94C5663A-0CE3-4AEE-B47E-FB68D9EBFE1A}"/>
          </ac:spMkLst>
        </pc:spChg>
        <pc:spChg chg="add ord">
          <ac:chgData name="harish udhay" userId="7ff6ee94ce330d11" providerId="LiveId" clId="{C8E56A3A-6942-4B08-9481-EF4ED96B3365}" dt="2021-12-18T03:44:45.167" v="1610" actId="167"/>
          <ac:spMkLst>
            <pc:docMk/>
            <pc:sldMk cId="154481240" sldId="270"/>
            <ac:spMk id="1041" creationId="{FB84024F-EC38-45EF-82FA-C3241D5C7F41}"/>
          </ac:spMkLst>
        </pc:spChg>
        <pc:grpChg chg="mod">
          <ac:chgData name="harish udhay" userId="7ff6ee94ce330d11" providerId="LiveId" clId="{C8E56A3A-6942-4B08-9481-EF4ED96B3365}" dt="2021-12-18T03:37:55.692" v="1555"/>
          <ac:grpSpMkLst>
            <pc:docMk/>
            <pc:sldMk cId="154481240" sldId="270"/>
            <ac:grpSpMk id="12" creationId="{FDAFE3BD-B724-4C4B-B06F-14EDDA1F9FA1}"/>
          </ac:grpSpMkLst>
        </pc:grpChg>
        <pc:grpChg chg="mod">
          <ac:chgData name="harish udhay" userId="7ff6ee94ce330d11" providerId="LiveId" clId="{C8E56A3A-6942-4B08-9481-EF4ED96B3365}" dt="2021-12-18T03:37:55.692" v="1555"/>
          <ac:grpSpMkLst>
            <pc:docMk/>
            <pc:sldMk cId="154481240" sldId="270"/>
            <ac:grpSpMk id="13" creationId="{3D9F4503-705E-446D-9EE7-882AF4347CD8}"/>
          </ac:grpSpMkLst>
        </pc:grpChg>
        <pc:picChg chg="add del mod ord">
          <ac:chgData name="harish udhay" userId="7ff6ee94ce330d11" providerId="LiveId" clId="{C8E56A3A-6942-4B08-9481-EF4ED96B3365}" dt="2021-12-18T03:44:45.167" v="1610" actId="167"/>
          <ac:picMkLst>
            <pc:docMk/>
            <pc:sldMk cId="154481240" sldId="270"/>
            <ac:picMk id="1026" creationId="{79EE4CEA-6A95-44F5-81A1-64951DBE617F}"/>
          </ac:picMkLst>
        </pc:picChg>
        <pc:inkChg chg="add del mod ord">
          <ac:chgData name="harish udhay" userId="7ff6ee94ce330d11" providerId="LiveId" clId="{C8E56A3A-6942-4B08-9481-EF4ED96B3365}" dt="2021-12-18T03:44:45.167" v="1610" actId="167"/>
          <ac:inkMkLst>
            <pc:docMk/>
            <pc:sldMk cId="154481240" sldId="270"/>
            <ac:inkMk id="5" creationId="{48F7722B-F9FE-476B-814A-EAE651EFA4CD}"/>
          </ac:inkMkLst>
        </pc:inkChg>
        <pc:inkChg chg="add del mod">
          <ac:chgData name="harish udhay" userId="7ff6ee94ce330d11" providerId="LiveId" clId="{C8E56A3A-6942-4B08-9481-EF4ED96B3365}" dt="2021-12-18T03:37:56.465" v="1557" actId="9405"/>
          <ac:inkMkLst>
            <pc:docMk/>
            <pc:sldMk cId="154481240" sldId="270"/>
            <ac:inkMk id="6" creationId="{0235B3B1-4512-4E49-AA09-A73B24729CFA}"/>
          </ac:inkMkLst>
        </pc:inkChg>
        <pc:inkChg chg="add del mod">
          <ac:chgData name="harish udhay" userId="7ff6ee94ce330d11" providerId="LiveId" clId="{C8E56A3A-6942-4B08-9481-EF4ED96B3365}" dt="2021-12-18T03:37:56.277" v="1556" actId="9405"/>
          <ac:inkMkLst>
            <pc:docMk/>
            <pc:sldMk cId="154481240" sldId="270"/>
            <ac:inkMk id="7" creationId="{899C464D-2BC4-4AD1-8770-F622C7ACFFA3}"/>
          </ac:inkMkLst>
        </pc:inkChg>
        <pc:inkChg chg="add del mod">
          <ac:chgData name="harish udhay" userId="7ff6ee94ce330d11" providerId="LiveId" clId="{C8E56A3A-6942-4B08-9481-EF4ED96B3365}" dt="2021-12-18T03:37:55.692" v="1555"/>
          <ac:inkMkLst>
            <pc:docMk/>
            <pc:sldMk cId="154481240" sldId="270"/>
            <ac:inkMk id="11" creationId="{5BC57FB4-1FCF-445B-A4C5-64A1B9C9EBA3}"/>
          </ac:inkMkLst>
        </pc:inkChg>
        <pc:inkChg chg="add del">
          <ac:chgData name="harish udhay" userId="7ff6ee94ce330d11" providerId="LiveId" clId="{C8E56A3A-6942-4B08-9481-EF4ED96B3365}" dt="2021-12-18T03:37:55.399" v="1553" actId="9405"/>
          <ac:inkMkLst>
            <pc:docMk/>
            <pc:sldMk cId="154481240" sldId="270"/>
            <ac:inkMk id="14" creationId="{07517EEB-85D9-4563-AFDA-B7BCA3F08128}"/>
          </ac:inkMkLst>
        </pc:inkChg>
        <pc:inkChg chg="add del">
          <ac:chgData name="harish udhay" userId="7ff6ee94ce330d11" providerId="LiveId" clId="{C8E56A3A-6942-4B08-9481-EF4ED96B3365}" dt="2021-12-18T03:37:55.149" v="1552" actId="9405"/>
          <ac:inkMkLst>
            <pc:docMk/>
            <pc:sldMk cId="154481240" sldId="270"/>
            <ac:inkMk id="15" creationId="{40C24B54-995D-4020-B20C-9E1103F8CDBB}"/>
          </ac:inkMkLst>
        </pc:inkChg>
        <pc:inkChg chg="add del">
          <ac:chgData name="harish udhay" userId="7ff6ee94ce330d11" providerId="LiveId" clId="{C8E56A3A-6942-4B08-9481-EF4ED96B3365}" dt="2021-12-18T03:37:54.920" v="1551" actId="9405"/>
          <ac:inkMkLst>
            <pc:docMk/>
            <pc:sldMk cId="154481240" sldId="270"/>
            <ac:inkMk id="16" creationId="{0303B3BF-D936-432F-9BFF-585E9A83988B}"/>
          </ac:inkMkLst>
        </pc:inkChg>
        <pc:inkChg chg="add del">
          <ac:chgData name="harish udhay" userId="7ff6ee94ce330d11" providerId="LiveId" clId="{C8E56A3A-6942-4B08-9481-EF4ED96B3365}" dt="2021-12-18T03:38:29.161" v="1564" actId="9405"/>
          <ac:inkMkLst>
            <pc:docMk/>
            <pc:sldMk cId="154481240" sldId="270"/>
            <ac:inkMk id="17" creationId="{B0018BAE-ACD7-448B-8B70-067F08045E2E}"/>
          </ac:inkMkLst>
        </pc:inkChg>
        <pc:inkChg chg="add ord">
          <ac:chgData name="harish udhay" userId="7ff6ee94ce330d11" providerId="LiveId" clId="{C8E56A3A-6942-4B08-9481-EF4ED96B3365}" dt="2021-12-18T03:44:45.167" v="1610" actId="167"/>
          <ac:inkMkLst>
            <pc:docMk/>
            <pc:sldMk cId="154481240" sldId="270"/>
            <ac:inkMk id="19" creationId="{E82C30D8-96D0-42A4-8805-9CBFDD0253D8}"/>
          </ac:inkMkLst>
        </pc:inkChg>
        <pc:inkChg chg="add del">
          <ac:chgData name="harish udhay" userId="7ff6ee94ce330d11" providerId="LiveId" clId="{C8E56A3A-6942-4B08-9481-EF4ED96B3365}" dt="2021-12-18T03:38:37.027" v="1567" actId="9405"/>
          <ac:inkMkLst>
            <pc:docMk/>
            <pc:sldMk cId="154481240" sldId="270"/>
            <ac:inkMk id="20" creationId="{415A2C10-E5A6-45DF-B5BA-7EB11486C062}"/>
          </ac:inkMkLst>
        </pc:inkChg>
        <pc:inkChg chg="add ord">
          <ac:chgData name="harish udhay" userId="7ff6ee94ce330d11" providerId="LiveId" clId="{C8E56A3A-6942-4B08-9481-EF4ED96B3365}" dt="2021-12-18T03:44:45.167" v="1610" actId="167"/>
          <ac:inkMkLst>
            <pc:docMk/>
            <pc:sldMk cId="154481240" sldId="270"/>
            <ac:inkMk id="21" creationId="{015F5FCB-C143-4938-8A0F-AD6FAAA03C20}"/>
          </ac:inkMkLst>
        </pc:inkChg>
        <pc:inkChg chg="add ord">
          <ac:chgData name="harish udhay" userId="7ff6ee94ce330d11" providerId="LiveId" clId="{C8E56A3A-6942-4B08-9481-EF4ED96B3365}" dt="2021-12-18T03:44:45.167" v="1610" actId="167"/>
          <ac:inkMkLst>
            <pc:docMk/>
            <pc:sldMk cId="154481240" sldId="270"/>
            <ac:inkMk id="22" creationId="{F12D950E-72E3-42FD-8686-0020DA8A0E4E}"/>
          </ac:inkMkLst>
        </pc:inkChg>
        <pc:inkChg chg="add ord">
          <ac:chgData name="harish udhay" userId="7ff6ee94ce330d11" providerId="LiveId" clId="{C8E56A3A-6942-4B08-9481-EF4ED96B3365}" dt="2021-12-18T03:44:45.167" v="1610" actId="167"/>
          <ac:inkMkLst>
            <pc:docMk/>
            <pc:sldMk cId="154481240" sldId="270"/>
            <ac:inkMk id="23" creationId="{05994AB4-BA7E-485C-B706-D6B7C3936245}"/>
          </ac:inkMkLst>
        </pc:inkChg>
        <pc:inkChg chg="add del">
          <ac:chgData name="harish udhay" userId="7ff6ee94ce330d11" providerId="LiveId" clId="{C8E56A3A-6942-4B08-9481-EF4ED96B3365}" dt="2021-12-18T03:39:28.706" v="1572" actId="9405"/>
          <ac:inkMkLst>
            <pc:docMk/>
            <pc:sldMk cId="154481240" sldId="270"/>
            <ac:inkMk id="24" creationId="{03FE8984-57D4-4643-9AF9-B4F993B5A677}"/>
          </ac:inkMkLst>
        </pc:inkChg>
        <pc:inkChg chg="add del">
          <ac:chgData name="harish udhay" userId="7ff6ee94ce330d11" providerId="LiveId" clId="{C8E56A3A-6942-4B08-9481-EF4ED96B3365}" dt="2021-12-18T03:39:34.694" v="1574" actId="9405"/>
          <ac:inkMkLst>
            <pc:docMk/>
            <pc:sldMk cId="154481240" sldId="270"/>
            <ac:inkMk id="25" creationId="{6DDD01AC-EA8E-4E9E-A9EE-886F0893284E}"/>
          </ac:inkMkLst>
        </pc:inkChg>
        <pc:inkChg chg="add ord">
          <ac:chgData name="harish udhay" userId="7ff6ee94ce330d11" providerId="LiveId" clId="{C8E56A3A-6942-4B08-9481-EF4ED96B3365}" dt="2021-12-18T03:44:45.167" v="1610" actId="167"/>
          <ac:inkMkLst>
            <pc:docMk/>
            <pc:sldMk cId="154481240" sldId="270"/>
            <ac:inkMk id="26" creationId="{68E96A8C-73A7-4CD3-8D5E-86FFD4289C92}"/>
          </ac:inkMkLst>
        </pc:inkChg>
        <pc:inkChg chg="add ord">
          <ac:chgData name="harish udhay" userId="7ff6ee94ce330d11" providerId="LiveId" clId="{C8E56A3A-6942-4B08-9481-EF4ED96B3365}" dt="2021-12-18T03:44:45.167" v="1610" actId="167"/>
          <ac:inkMkLst>
            <pc:docMk/>
            <pc:sldMk cId="154481240" sldId="270"/>
            <ac:inkMk id="27" creationId="{F520F950-ABAB-429A-AAFC-74F31730D937}"/>
          </ac:inkMkLst>
        </pc:inkChg>
        <pc:inkChg chg="add del">
          <ac:chgData name="harish udhay" userId="7ff6ee94ce330d11" providerId="LiveId" clId="{C8E56A3A-6942-4B08-9481-EF4ED96B3365}" dt="2021-12-18T03:40:14.622" v="1578" actId="9405"/>
          <ac:inkMkLst>
            <pc:docMk/>
            <pc:sldMk cId="154481240" sldId="270"/>
            <ac:inkMk id="28" creationId="{BD8548EC-BCBE-4E7F-B676-2878D80C15C8}"/>
          </ac:inkMkLst>
        </pc:inkChg>
        <pc:inkChg chg="add ord">
          <ac:chgData name="harish udhay" userId="7ff6ee94ce330d11" providerId="LiveId" clId="{C8E56A3A-6942-4B08-9481-EF4ED96B3365}" dt="2021-12-18T03:44:45.167" v="1610" actId="167"/>
          <ac:inkMkLst>
            <pc:docMk/>
            <pc:sldMk cId="154481240" sldId="270"/>
            <ac:inkMk id="29" creationId="{746FBD9A-9050-4F39-960A-CA97F6A29890}"/>
          </ac:inkMkLst>
        </pc:inkChg>
        <pc:inkChg chg="add del ord">
          <ac:chgData name="harish udhay" userId="7ff6ee94ce330d11" providerId="LiveId" clId="{C8E56A3A-6942-4B08-9481-EF4ED96B3365}" dt="2021-12-18T03:44:45.167" v="1610" actId="167"/>
          <ac:inkMkLst>
            <pc:docMk/>
            <pc:sldMk cId="154481240" sldId="270"/>
            <ac:inkMk id="30" creationId="{DD619A2C-C646-4C9E-A244-8AE047DBF5CE}"/>
          </ac:inkMkLst>
        </pc:inkChg>
        <pc:inkChg chg="add ord">
          <ac:chgData name="harish udhay" userId="7ff6ee94ce330d11" providerId="LiveId" clId="{C8E56A3A-6942-4B08-9481-EF4ED96B3365}" dt="2021-12-18T03:44:45.167" v="1610" actId="167"/>
          <ac:inkMkLst>
            <pc:docMk/>
            <pc:sldMk cId="154481240" sldId="270"/>
            <ac:inkMk id="31" creationId="{78D6F8C4-4F55-4453-A451-87EEDE30ACF1}"/>
          </ac:inkMkLst>
        </pc:inkChg>
        <pc:inkChg chg="add ord">
          <ac:chgData name="harish udhay" userId="7ff6ee94ce330d11" providerId="LiveId" clId="{C8E56A3A-6942-4B08-9481-EF4ED96B3365}" dt="2021-12-18T03:44:45.167" v="1610" actId="167"/>
          <ac:inkMkLst>
            <pc:docMk/>
            <pc:sldMk cId="154481240" sldId="270"/>
            <ac:inkMk id="32" creationId="{791910E3-1B3A-48F5-BE5D-A172ABB13618}"/>
          </ac:inkMkLst>
        </pc:inkChg>
        <pc:inkChg chg="add ord">
          <ac:chgData name="harish udhay" userId="7ff6ee94ce330d11" providerId="LiveId" clId="{C8E56A3A-6942-4B08-9481-EF4ED96B3365}" dt="2021-12-18T03:44:45.167" v="1610" actId="167"/>
          <ac:inkMkLst>
            <pc:docMk/>
            <pc:sldMk cId="154481240" sldId="270"/>
            <ac:inkMk id="33" creationId="{6E622939-DF7B-4293-995C-E79B7BB02C8A}"/>
          </ac:inkMkLst>
        </pc:inkChg>
        <pc:inkChg chg="add del">
          <ac:chgData name="harish udhay" userId="7ff6ee94ce330d11" providerId="LiveId" clId="{C8E56A3A-6942-4B08-9481-EF4ED96B3365}" dt="2021-12-18T03:41:36.833" v="1587" actId="9405"/>
          <ac:inkMkLst>
            <pc:docMk/>
            <pc:sldMk cId="154481240" sldId="270"/>
            <ac:inkMk id="34" creationId="{4C38CB95-AAA7-44A8-8167-43F2437CB0EC}"/>
          </ac:inkMkLst>
        </pc:inkChg>
        <pc:inkChg chg="add del">
          <ac:chgData name="harish udhay" userId="7ff6ee94ce330d11" providerId="LiveId" clId="{C8E56A3A-6942-4B08-9481-EF4ED96B3365}" dt="2021-12-18T03:41:38.846" v="1589" actId="9405"/>
          <ac:inkMkLst>
            <pc:docMk/>
            <pc:sldMk cId="154481240" sldId="270"/>
            <ac:inkMk id="35" creationId="{A1F77A7A-0AF3-4B99-846C-A2A5CC66B3FC}"/>
          </ac:inkMkLst>
        </pc:inkChg>
        <pc:inkChg chg="add ord">
          <ac:chgData name="harish udhay" userId="7ff6ee94ce330d11" providerId="LiveId" clId="{C8E56A3A-6942-4B08-9481-EF4ED96B3365}" dt="2021-12-18T03:44:45.167" v="1610" actId="167"/>
          <ac:inkMkLst>
            <pc:docMk/>
            <pc:sldMk cId="154481240" sldId="270"/>
            <ac:inkMk id="36" creationId="{402FFDFD-6327-4336-B603-F0F3092AB54E}"/>
          </ac:inkMkLst>
        </pc:inkChg>
        <pc:inkChg chg="add del">
          <ac:chgData name="harish udhay" userId="7ff6ee94ce330d11" providerId="LiveId" clId="{C8E56A3A-6942-4B08-9481-EF4ED96B3365}" dt="2021-12-18T03:41:49.440" v="1592" actId="9405"/>
          <ac:inkMkLst>
            <pc:docMk/>
            <pc:sldMk cId="154481240" sldId="270"/>
            <ac:inkMk id="37" creationId="{BB2618FB-14E5-42C8-8032-89CDA25F09B9}"/>
          </ac:inkMkLst>
        </pc:inkChg>
        <pc:inkChg chg="add ord">
          <ac:chgData name="harish udhay" userId="7ff6ee94ce330d11" providerId="LiveId" clId="{C8E56A3A-6942-4B08-9481-EF4ED96B3365}" dt="2021-12-18T03:44:45.167" v="1610" actId="167"/>
          <ac:inkMkLst>
            <pc:docMk/>
            <pc:sldMk cId="154481240" sldId="270"/>
            <ac:inkMk id="38" creationId="{CCBA0465-C870-426E-8D98-534714A4A84C}"/>
          </ac:inkMkLst>
        </pc:inkChg>
        <pc:inkChg chg="add ord">
          <ac:chgData name="harish udhay" userId="7ff6ee94ce330d11" providerId="LiveId" clId="{C8E56A3A-6942-4B08-9481-EF4ED96B3365}" dt="2021-12-18T03:44:45.167" v="1610" actId="167"/>
          <ac:inkMkLst>
            <pc:docMk/>
            <pc:sldMk cId="154481240" sldId="270"/>
            <ac:inkMk id="39" creationId="{BAB98E09-B2BE-4927-8F05-BA5FEBE671E5}"/>
          </ac:inkMkLst>
        </pc:inkChg>
        <pc:inkChg chg="add ord">
          <ac:chgData name="harish udhay" userId="7ff6ee94ce330d11" providerId="LiveId" clId="{C8E56A3A-6942-4B08-9481-EF4ED96B3365}" dt="2021-12-18T03:44:45.167" v="1610" actId="167"/>
          <ac:inkMkLst>
            <pc:docMk/>
            <pc:sldMk cId="154481240" sldId="270"/>
            <ac:inkMk id="40" creationId="{85F91731-E80E-47F4-BD7F-8A31BBD6B562}"/>
          </ac:inkMkLst>
        </pc:inkChg>
        <pc:inkChg chg="add ord">
          <ac:chgData name="harish udhay" userId="7ff6ee94ce330d11" providerId="LiveId" clId="{C8E56A3A-6942-4B08-9481-EF4ED96B3365}" dt="2021-12-18T03:44:45.167" v="1610" actId="167"/>
          <ac:inkMkLst>
            <pc:docMk/>
            <pc:sldMk cId="154481240" sldId="270"/>
            <ac:inkMk id="41" creationId="{864199A3-840B-4027-B18E-51EA68AD4662}"/>
          </ac:inkMkLst>
        </pc:inkChg>
        <pc:inkChg chg="add ord">
          <ac:chgData name="harish udhay" userId="7ff6ee94ce330d11" providerId="LiveId" clId="{C8E56A3A-6942-4B08-9481-EF4ED96B3365}" dt="2021-12-18T03:44:45.167" v="1610" actId="167"/>
          <ac:inkMkLst>
            <pc:docMk/>
            <pc:sldMk cId="154481240" sldId="270"/>
            <ac:inkMk id="42" creationId="{698D37CD-02E0-4B0C-B7F0-95F089E39380}"/>
          </ac:inkMkLst>
        </pc:inkChg>
        <pc:inkChg chg="add ord">
          <ac:chgData name="harish udhay" userId="7ff6ee94ce330d11" providerId="LiveId" clId="{C8E56A3A-6942-4B08-9481-EF4ED96B3365}" dt="2021-12-18T03:44:45.167" v="1610" actId="167"/>
          <ac:inkMkLst>
            <pc:docMk/>
            <pc:sldMk cId="154481240" sldId="270"/>
            <ac:inkMk id="43" creationId="{AACB83AE-E6D0-421B-B1EC-A6EFE42DD7E2}"/>
          </ac:inkMkLst>
        </pc:inkChg>
        <pc:inkChg chg="add ord">
          <ac:chgData name="harish udhay" userId="7ff6ee94ce330d11" providerId="LiveId" clId="{C8E56A3A-6942-4B08-9481-EF4ED96B3365}" dt="2021-12-18T03:44:45.167" v="1610" actId="167"/>
          <ac:inkMkLst>
            <pc:docMk/>
            <pc:sldMk cId="154481240" sldId="270"/>
            <ac:inkMk id="44" creationId="{2D72575D-F7EA-4A29-896C-551D5EB35381}"/>
          </ac:inkMkLst>
        </pc:inkChg>
        <pc:inkChg chg="add">
          <ac:chgData name="harish udhay" userId="7ff6ee94ce330d11" providerId="LiveId" clId="{C8E56A3A-6942-4B08-9481-EF4ED96B3365}" dt="2021-12-18T03:43:21.408" v="1600" actId="9405"/>
          <ac:inkMkLst>
            <pc:docMk/>
            <pc:sldMk cId="154481240" sldId="270"/>
            <ac:inkMk id="45" creationId="{C5CAD0AB-1B4C-48D7-978D-73DECC545A97}"/>
          </ac:inkMkLst>
        </pc:inkChg>
        <pc:inkChg chg="add ord">
          <ac:chgData name="harish udhay" userId="7ff6ee94ce330d11" providerId="LiveId" clId="{C8E56A3A-6942-4B08-9481-EF4ED96B3365}" dt="2021-12-18T03:44:45.167" v="1610" actId="167"/>
          <ac:inkMkLst>
            <pc:docMk/>
            <pc:sldMk cId="154481240" sldId="270"/>
            <ac:inkMk id="46" creationId="{601AA4E6-C0D2-41C6-9B0A-921C5C7A1D77}"/>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03:37:50.254"/>
    </inkml:context>
    <inkml:brush xml:id="br0">
      <inkml:brushProperty name="width" value="0.05" units="cm"/>
      <inkml:brushProperty name="height" value="0.05" units="cm"/>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03:41:05.624"/>
    </inkml:context>
    <inkml:brush xml:id="br0">
      <inkml:brushProperty name="width" value="0.05" units="cm"/>
      <inkml:brushProperty name="height" value="0.05" units="cm"/>
      <inkml:brushProperty name="color" value="#739A7D"/>
    </inkml:brush>
  </inkml:definitions>
  <inkml:trace contextRef="#ctx0" brushRef="#br0">1 0 24575,'14'16'0,"-1"0"0,-1 1 0,0 1 0,18 37 0,-17-30 0,28 40 0,-24-42 0,7 9 0,24 40 0,-38-57 0,0 0 0,1-1 0,1-1 0,19 19 0,-16-17 0,-70-80 0,3-2 0,-42-74 0,79 117 0,6 8 0,1 0 0,0 0 0,2-1 0,-9-29 0,15 45 0,0 1 0,0 0 0,0 0 0,0 0 0,0 0 0,0 0 0,-1 0 0,1-1 0,0 1 0,0 0 0,0 0 0,0 0 0,0 0 0,0 0 0,0-1 0,0 1 0,0 0 0,0 0 0,0 0 0,0 0 0,0-1 0,0 1 0,0 0 0,0 0 0,0 0 0,0 0 0,0-1 0,0 1 0,0 0 0,0 0 0,0 0 0,0 0 0,0 0 0,1-1 0,-1 1 0,0 0 0,0 0 0,0 0 0,0 0 0,0 0 0,0 0 0,1 0 0,-1-1 0,0 1 0,0 0 0,0 0 0,0 0 0,1 0 0,8 5 0,8 13 0,0 10 0,-14-22 0,0 0 0,0 0 0,0 0 0,1-1 0,0 0 0,0 0 0,0 0 0,1 0 0,-1-1 0,1 1 0,0-1 0,1 0 0,-1-1 0,1 0 0,9 5 0,-4-4 0,-2 0 0,1 1 0,0 0 0,-1 1 0,0 0 0,0 0 0,0 1 0,-1 0 0,0 0 0,12 15 0,5 9 0,-19-23 0,0 0 0,0 0 0,1-1 0,0 0 0,0 0 0,1 0 0,-1-1 0,18 9 0,-13-8 0,-1 1 0,0 0 0,0 1 0,-1-1 0,0 2 0,-1 0 0,12 15 0,11 10 0,-17-20 0,2-1 0,29 20 0,-26-20 0,-4-2 0,1 2 0,18 19 0,60 62 0,59 63 0,-16-49 0,12 11 0,-142-113 0,1 0 0,1 0 0,0-1 0,20 10 0,-9-5 0,-18-9-116,19 5-1133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03:41:24.299"/>
    </inkml:context>
    <inkml:brush xml:id="br0">
      <inkml:brushProperty name="width" value="0.05" units="cm"/>
      <inkml:brushProperty name="height" value="0.05" units="cm"/>
      <inkml:brushProperty name="color" value="#739A7D"/>
    </inkml:brush>
  </inkml:definitions>
  <inkml:trace contextRef="#ctx0" brushRef="#br0">125 500 24575,'0'43'0,"1"5"0,-7 54 0,5-88 0,-2 0 0,0 0 0,0 0 0,-1 0 0,-1-1 0,0 1 0,-1-1 0,-10 16 0,16-28 0,-1-1 0,1 0 0,0 1 0,-1-1 0,1 1 0,0-1 0,-1 1 0,1-1 0,-1 0 0,1 1 0,0-1 0,-1 0 0,1 1 0,-1-1 0,1 0 0,-1 0 0,1 1 0,-1-1 0,1 0 0,-1 0 0,1 0 0,-1 0 0,0 0 0,1 0 0,-1 0 0,1 0 0,-1 0 0,1 0 0,-1 0 0,1 0 0,-1 0 0,1 0 0,-1 0 0,0-1 0,1 1 0,-1 0 0,1 0 0,0-1 0,-1 1 0,1 0 0,-1-1 0,1 1 0,-1 0 0,1-1 0,0 1 0,-1-1 0,1 1 0,0 0 0,-1-1 0,1 1 0,0-1 0,0 1 0,-1-1 0,1 0 0,-15-30 0,6 4 0,2 0 0,1-1 0,1 0 0,-2-51 0,8-117 0,-1 174 0,1-11 0,0 0 0,0-1 0,2 1 0,11-48 0,-14 81 0,0 0 0,0-1 0,0 1 0,0 0 0,0-1 0,0 1 0,0 0 0,0-1 0,0 1 0,1 0 0,-1-1 0,0 1 0,0 0 0,0-1 0,0 1 0,0 0 0,1 0 0,-1-1 0,0 1 0,0 0 0,0 0 0,1-1 0,-1 1 0,0 0 0,0 0 0,1 0 0,-1-1 0,0 1 0,0 0 0,1 0 0,-1 0 0,0 0 0,1 0 0,-1 0 0,0 0 0,1 0 0,-1 0 0,0 0 0,1 0 0,-1 0 0,1 0 0,9 13 0,5 22 0,20 74 0,-4 2 0,30 219 0,-57-314 0,-1-36 0,0-38 0,-1-21 0,1 7 0,-3 0 0,-10-81 0,10 152 0,0 0 0,0 0 0,-1-1 0,1 1 0,0 0 0,0 0 0,-1-1 0,1 1 0,0 0 0,-1 0 0,1 0 0,-1 0 0,0-1 0,1 1 0,-1 0 0,-1-1 0,1 2 0,1 0 0,-1 1 0,1-1 0,-1 0 0,1 1 0,-1-1 0,1 0 0,0 1 0,-1-1 0,1 0 0,-1 1 0,1-1 0,0 1 0,-1-1 0,1 1 0,0-1 0,0 1 0,-1-1 0,1 1 0,0 0 0,0-1 0,0 1 0,0 0 0,-12 46 0,-13 126 0,8 1 0,7 0 0,15 213 0,4-300 0,-67-646 0,31-31 0,20 377 0,33 341 0,-5 345 0,-18-259 0,0-101 0,7 152 0,-3-188 0,23 109 0,-53-324 0,-7-206 0,25 248 0,3 75 0,-19-389 0,44 528 0,20 432 0,-16-151 0,-14-278 0,8 130 0,-33 32 0,1-89 0,8-111 0,3 584 0,0-662 0,-3-7 0,-6-17 0,-11-34 0,1-18 0,3 0 0,4-1 0,-4-73 0,4-220 0,16-19 0,27 2 0,-24 359 0,-1 36 0,0 42 0,-5-53 0,17 161 0,8 102 0,-22 126 0,-4-382 0,-2-11 0,-4-24 0,-6-47 0,11 70 0,-16-158 0,4-237 0,4 37 0,6 335 0,2 35 0,1 48 0,0-46 0,-6 510 0,6 325 0,0-817 0,-2-54 0,-2-18 0,-9-111 0,12-283 0,52-150 0,17 59 0,-54 664 0,-14 355 0,3 44 0,-26-621 0,8-14 0,-3-138 0,18-104 0,56-533 0,-54 853 0,-2 16 0,0 0 0,0 0 0,1 0 0,0 0 0,1 0 0,-1 1 0,1-1 0,4-9 0,-2 14 0,0 10 0,0 9 0,9 130 0,-8 184 0,-6-211 0,1 162 0,-26-430 0,20 105 0,2-1 0,2-78 0,2 117 0,1 0 0,-1 0 0,1 0 0,0 1 0,0-1 0,0 0 0,3-6 0,-4 10 0,0 0 0,0 0 0,0 0 0,0 0 0,0 0 0,1-1 0,-1 1 0,0 0 0,0 0 0,0 0 0,0 0 0,0 0 0,0 0 0,1 0 0,-1 0 0,0 0 0,0 0 0,0 0 0,0 0 0,0 0 0,1 0 0,-1 0 0,0 0 0,0 0 0,0 0 0,0 0 0,0 0 0,1 0 0,-1 0 0,0 0 0,0 0 0,0 0 0,0 0 0,0 0 0,1 0 0,-1 0 0,0 0 0,0 0 0,0 0 0,0 0 0,0 1 0,0-1 0,0 0 0,1 0 0,-1 0 0,0 0 0,0 0 0,0 0 0,0 0 0,0 1 0,0-1 0,0 0 0,0 0 0,7 22 0,-1 25 0,-2 0 0,-3 0 0,-1 0 0,-8 50 0,3-7 0,2-37 0,-8 395 0,3-624 0,1 57 0,10-136 0,-1 247 0,0 9 0,4 16 0,3 28 0,12 296 0,-15-150 0,-6-182 0,44 465 0,-126-873 0,55 237 0,-12-278 0,58 526 0,29 559 0,-19-177 0,-44-608 0,-15-210 0,27 249 0,17-175 0,-14 275 0,0 0 0,0 1 0,0-1 0,0 0 0,0 1 0,0-1 0,0 0 0,0 0 0,0 1 0,0-1 0,1 0 0,-1 1 0,0-1 0,0 1 0,1-1 0,-1 0 0,1 1 0,-1-1 0,0 1 0,1-1 0,-1 1 0,2-2 0,4 15 0,2 28 0,4 74 0,-2 136 0,-6-84 0,-2-101 0,3 76 0,38 231 0,-62-441 0,-19-81 0,26 76 0,4 0 0,3 0 0,6-108 0,4 158 0,-4 23 0,-1 0 0,0 0 0,0-1 0,1 1 0,-1 0 0,0 0 0,0 0 0,1 0 0,-1 0 0,0 0 0,0-1 0,1 1 0,-1 0 0,0 0 0,1 0 0,-1 0 0,0 0 0,0 0 0,1 0 0,-1 0 0,0 0 0,0 0 0,1 0 0,-1 1 0,0-1 0,1 0 0,-1 0 0,0 0 0,0 0 0,1 0 0,-1 0 0,0 1 0,0-1 0,0 0 0,1 0 0,-1 0 0,0 1 0,0-1 0,24 36 0,-17-24 0,65 118 0,58 151 0,-136-383 0,-21-720 0,28 848 0,6 35 0,2 26 0,-10 249 0,0-345 0,0-1 0,-1 1 0,0-1 0,0 1 0,-5-10 0,-3-11 0,-11-71 0,-15-182 0,15 89 0,19 180-1365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03:41:33.823"/>
    </inkml:context>
    <inkml:brush xml:id="br0">
      <inkml:brushProperty name="width" value="0.05" units="cm"/>
      <inkml:brushProperty name="height" value="0.05" units="cm"/>
      <inkml:brushProperty name="color" value="#739A7D"/>
    </inkml:brush>
  </inkml:definitions>
  <inkml:trace contextRef="#ctx0" brushRef="#br0">256 40 24575,'-1'35'0,"-11"56"0,-1 18 0,10-49 0,0 107 0,21-2 0,-32-271 0,-1 23 0,-6-91 0,19 127 0,2 1 0,2-1 0,13-72 0,-13 105 0,4-17 0,-1 33 0,1 9 0,2 11 0,12 81 0,-4 0 0,3 109 0,-17-176 0,27 444 0,-33-520 0,-2 0 0,-16-57 0,10 49 0,-6-55 0,0-122 0,35 374 0,-8 181 0,-2-33 0,-8-297 0,1 0 0,0 1 0,0-1 0,0 0 0,0 0 0,0 1 0,0-1 0,0 0 0,0 0 0,0 0 0,0 1 0,0-1 0,0 0 0,0 0 0,0 1 0,0-1 0,0 0 0,0 0 0,0 0 0,0 1 0,0-1 0,0 0 0,1 0 0,-1 0 0,0 1 0,0-1 0,0 0 0,0 0 0,0 0 0,1 0 0,-1 1 0,0-1 0,0 0 0,0 0 0,0 0 0,1 0 0,-1 0 0,0 0 0,0 0 0,1 1 0,-1-1 0,0 0 0,0 0 0,0 0 0,1 0 0,-1 0 0,0 0 0,0 0 0,1 0 0,-1 0 0,0 0 0,0 0 0,0 0 0,1 0 0,-1-1 0,0 1 0,14-14 0,10-24 0,-11 10 0,-1 0 0,-1-1 0,-2-1 0,0 1 0,6-55 0,-9 33 0,-3-1 0,-4-84 0,-4 92 0,3 36 0,1-1 0,0 1 0,0 0 0,0 0 0,1-1 0,1 1 0,0 0 0,0 0 0,0-1 0,1 1 0,0 0 0,6-13 0,-4 11 0,0-1 0,0 0 0,-1 1 0,3-20 0,-7 43 0,1 1 0,0-1 0,1 0 0,1 1 0,3 13 0,1 21 0,1 131 0,-2-29 0,-4-129 0,1 16 0,1 1 0,11 51 0,-16-96 0,-65-203 0,56 169 0,3 0 0,1-1 0,-2-56 0,8 68 0,-1-48 0,2-1 0,15-103 0,-16 182 0,1 0 0,0-1 0,0 1 0,0 0 0,0-1 0,0 1 0,0 0 0,0 0 0,0-1 0,0 1 0,0 0 0,1-1 0,-1 1 0,0 0 0,0-1 0,0 1 0,0 0 0,0 0 0,0-1 0,1 1 0,-1 0 0,0 0 0,0-1 0,0 1 0,1 0 0,-1 0 0,0 0 0,0-1 0,1 1 0,-1 0 0,0 0 0,0 0 0,1 0 0,-1 0 0,0 0 0,1-1 0,-1 1 0,1 0 0,7 10 0,4 19 0,-6-8 0,-5-15 0,0 1 0,1 0 0,0-1 0,0 1 0,1-1 0,-1 1 0,1-1 0,1 0 0,-1 0 0,1 0 0,0-1 0,0 1 0,1-1 0,0 0 0,5 5 0,-3-6 0,0 1 0,0-1 0,1-1 0,8 4 0,-11-5 0,0 0 0,0 0 0,0 0 0,-1 1 0,1-1 0,-1 1 0,0 0 0,0 0 0,0 1 0,0-1 0,0 1 0,-1 0 0,4 5 0,-1 1 0,0-1 0,1 1 0,0-1 0,1 0 0,0-1 0,0 0 0,1 0 0,0-1 0,0 0 0,1 0 0,15 7 0,-184-127 0,153 108 0,-1-1 0,-1-1 0,0 2 0,0-1 0,-1 1 0,-12-6 0,21 11 0,0 0 0,-1 0 0,1 0 0,0 0 0,0 0 0,0 0 0,0 0 0,-1-1 0,1 1 0,0 0 0,0 0 0,0 0 0,-1 0 0,1 0 0,0 0 0,0 0 0,0 0 0,-1 1 0,1-1 0,0 0 0,0 0 0,0 0 0,-1 0 0,1 0 0,0 0 0,0 0 0,0 0 0,0 0 0,-1 1 0,1-1 0,0 0 0,0 0 0,0 0 0,0 0 0,0 0 0,-1 1 0,1-1 0,0 0 0,0 0 0,0 0 0,0 1 0,0-1 0,1 13 0,10 16 0,-9-25 0,3 13 0,-1 1 0,0-1 0,-1 1 0,1 27 0,-2-22 0,8 40 0,-9-70 0,0 1 0,0 0 0,1-1 0,0 1 0,0 0 0,3-7 0,0 10 0,0 0 0,0 0 0,0 1 0,0 0 0,1 0 0,-1 1 0,0 0 0,1-1 0,-1 2 0,1-1 0,0 1 0,6 0 0,-11 0 0,-1 1 0,1-1 0,-1 0 0,1 1 0,-1-1 0,1 1 0,-1-1 0,0 1 0,1 0 0,-1-1 0,0 1 0,1-1 0,-1 1 0,0-1 0,0 1 0,0 0 0,0-1 0,1 1 0,-1 0 0,0-1 0,0 1 0,0 0 0,0-1 0,-1 1 0,1-1 0,0 1 0,0 0 0,0-1 0,0 1 0,-1 0 0,1-1 0,0 1 0,-1 0 0,-10 28 0,9-23 0,-7 21 0,2 1 0,0 0 0,2 0 0,1 0 0,2 1 0,0-1 0,2 1 0,1-1 0,2 1 0,9 45 0,-1-44 0,-9-25 0,1 0 0,-2-1 0,1 1 0,0 0 0,-1 0 0,1 7 0,-23-38 0,10 2 0,0-1 0,1 0 0,2-1 0,0 1 0,2-1 0,1-1 0,-2-34 0,6 50 0,-3-26 0,2 0 0,2-37 0,5 170 0,-15 309 0,10-414 0,3-123 0,-1 115 0,1 0 0,0 0 0,1 0 0,1 0 0,12-28 0,-14 38 0,0 1 0,1-1 0,-1 1 0,1 0 0,1 0 0,8-11 0,1 4 0,-13 12 0,-8 8 0,-13 13 0,9-10 0,0 1 0,1 0 0,0 0 0,1 1 0,0 1 0,1-1 0,-11 24 0,7-6 0,-3 13 0,-3 0 0,-2-1 0,-2 0 0,-1-2 0,-30 39 0,36-55 0,9-13 0,1 0 0,-1 0 0,-1-1 0,-16 15 0,24-23 0,-1-1 0,1 0 0,-1 1 0,0-1 0,0 0 0,0 0 0,0 0 0,0 0 0,0 0 0,0-1 0,0 1 0,0-1 0,0 1 0,0-1 0,0 0 0,0 0 0,0 0 0,-1 0 0,1 0 0,0 0 0,0 0 0,0-1 0,0 1 0,0-1 0,0 1 0,0-1 0,0 0 0,0 0 0,0 0 0,0 0 0,0 0 0,1-1 0,-1 1 0,-2-3 0,-10-10 0,1 0 0,1-1 0,1-1 0,0 0 0,1 0 0,1-1 0,-12-30 0,12 24 0,1 0 0,1-1 0,1 0 0,1 0 0,-3-40 0,8 57 0,0 0 0,0 0 0,1 0 0,0 0 0,0 0 0,1 1 0,-1-1 0,2 0 0,-1 1 0,1-1 0,0 1 0,0 0 0,1 0 0,-1 0 0,7-7 0,-6 9 0,-1 1 0,1-1 0,0 1 0,0-1 0,0 1 0,1 1 0,-1-1 0,1 1 0,-1-1 0,1 1 0,0 1 0,0-1 0,0 1 0,0-1 0,0 1 0,0 1 0,0-1 0,0 1 0,0 0 0,0 0 0,9 2 0,-8-1 0,0 1 0,1 0 0,-1 0 0,-1 0 0,1 1 0,0 0 0,-1 0 0,1 1 0,-1 0 0,0-1 0,5 6 0,8 9 0,24 28 0,-22-21 0,-4-9-273,-2 2 0,0 0 0,-1 1 0,14 26 0,-23-35-6553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03:41:47.162"/>
    </inkml:context>
    <inkml:brush xml:id="br0">
      <inkml:brushProperty name="width" value="0.05" units="cm"/>
      <inkml:brushProperty name="height" value="0.05" units="cm"/>
      <inkml:brushProperty name="color" value="#739A7D"/>
    </inkml:brush>
  </inkml:definitions>
  <inkml:trace contextRef="#ctx0" brushRef="#br0">473 338 24575,'6'7'0,"-1"-1"0,0 1 0,-1 0 0,0 0 0,7 15 0,14 24 0,-20-41 0,0 0 0,1 0 0,-1-1 0,1 1 0,0-1 0,0 0 0,1-1 0,10 5 0,-8-3 0,0-1 0,-1 1 0,16 11 0,-21-14 0,-1 1 0,1 0 0,-1 0 0,1-1 0,-1 1 0,0 1 0,0-1 0,0 0 0,2 6 0,-37-28 0,-94-78 0,108 79 0,8 7 0,0 1 0,-1 0 0,-1 1 0,1 1 0,-1-1 0,-17-6 0,-131-65 0,136 65 0,0-1 0,2-2 0,0 0 0,-23-24 0,38 33 0,-1 0 0,0 1 0,-1 0 0,0 0 0,0 1 0,-20-10 0,47 27 0,-1 2 0,1 0 0,-2 0 0,0 2 0,19 21 0,5 4 0,-17-20 0,1 0 0,44 28 0,-55-39 0,-2 1 0,1 0 0,-1 1 0,17 22 0,7 6 0,-10-17 0,0-1 0,30 19 0,-29-21 0,-44-34 0,1 0 0,0-1 0,1-1 0,-18-25 0,-60-92 0,69 92 0,-37-89 0,25 48 0,36 79 0,4 6 0,9 14 0,15 26 0,-12-17 0,2 6 0,2-1 0,41 52 0,48 62 0,-73-94 0,-25-38 0,4 9 0,-18-17 0,-11-9 0,-44-23 0,-37-15 0,74 33 0,1 0 0,-41-27 0,-5-4 0,64 40 0,1 0 0,-1 0 0,1-1 0,0 1 0,-1-1 0,-4-5 0,8 8 0,0-1 0,0 1 0,0 0 0,-1 0 0,1 0 0,0 0 0,0 0 0,0-1 0,0 1 0,0 0 0,0 0 0,0 0 0,0 0 0,-1-1 0,1 1 0,0 0 0,0 0 0,0 0 0,0 0 0,0-1 0,0 1 0,0 0 0,0 0 0,0 0 0,0-1 0,0 1 0,0 0 0,0 0 0,0 0 0,0 0 0,0-1 0,1 1 0,-1 0 0,0 0 0,0 0 0,0 0 0,0-1 0,0 1 0,0 0 0,0 0 0,1 0 0,-1 0 0,0 0 0,0-1 0,0 1 0,21 3 0,-5 4 0,0 0 0,0 1 0,-1 1 0,0 1 0,0 0 0,-1 1 0,14 14 0,-12-11 0,157 117 0,-160-120 0,1 0 0,-1 1 0,-1 1 0,16 19 0,-15-16 0,1-1 0,29 25 0,-5-13 0,-20-15 0,-1 0 0,-1 1 0,20 21 0,-45-44 0,-205-240 0,68 51 0,198 247 0,-36-32 0,0 0 0,0-1 0,2 0 0,-1-1 0,2-2 0,0 1 0,25 10 0,-31-15 0,0 1 0,-2-1 0,1 2 0,-1 0 0,0 0 0,-1 1 0,0 0 0,-1 1 0,10 16 0,15 17 0,-30-41 0,0 0 0,0-1 0,1 1 0,-1-1 0,11 6 0,14 13 0,-29-22 0,0 0 0,0 0 0,0 0 0,0 0 0,0 0 0,-1 0 0,1 0 0,0 0 0,0 0 0,0 0 0,0 0 0,0 0 0,0 0 0,0 0 0,0 0 0,0 0 0,0 0 0,-1 0 0,1 0 0,0 0 0,0 0 0,0 0 0,0 1 0,0-1 0,0 0 0,0 0 0,0 0 0,0 0 0,0 0 0,0 0 0,0 0 0,0 0 0,0 0 0,0 0 0,0 1 0,0-1 0,0 0 0,0 0 0,0 0 0,0 0 0,0 0 0,0 0 0,0 0 0,0 0 0,0 0 0,0 1 0,0-1 0,0 0 0,0 0 0,0 0 0,0 0 0,0 0 0,0 0 0,0 0 0,0 0 0,0 0 0,0 0 0,0 0 0,0 1 0,1-1 0,-1 0 0,0 0 0,0 0 0,0 0 0,0 0 0,0 0 0,0 0 0,-13-2 0,-16-5 0,24 6 0,-1-1 0,0 0 0,1 0 0,-1 0 0,1-1 0,-1 1 0,1-1 0,0 0 0,0-1 0,1 1 0,-1-1 0,1 0 0,-1-1 0,1 1 0,0 0 0,1-1 0,-4-6 0,1 3 0,0 1 0,-1 0 0,0 0 0,0 0 0,0 0 0,-1 1 0,-11-7 0,9 7 0,1 0 0,0-1 0,1-1 0,-14-15 0,69 62 0,-4 6 0,-27-26 0,2-1 0,33 28 0,-9-15 0,-1 2 0,43 45 0,-75-70 0,0 1 0,1-2 0,-1 1 0,2-1 0,-1-1 0,1 0 0,0 0 0,0-1 0,17 5 0,-21-6 0,0-1 0,-1 1 0,1 0 0,-1 1 0,0-1 0,0 1 0,8 9 0,-93-49 0,66 27 0,0-1 0,0 0 0,1 0 0,0-2 0,-12-12 0,11 9 0,-22-25 0,-60-51 0,68 73-3,21 14-167,1-1-1,0 1 1,-1-1 0,1 0 0,1 0-1,-1 0 1,-7-10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03:41:54.713"/>
    </inkml:context>
    <inkml:brush xml:id="br0">
      <inkml:brushProperty name="width" value="0.05" units="cm"/>
      <inkml:brushProperty name="height" value="0.05" units="cm"/>
      <inkml:brushProperty name="color" value="#739A7D"/>
    </inkml:brush>
  </inkml:definitions>
  <inkml:trace contextRef="#ctx0" brushRef="#br0">846 508 24575,'-6'83'0,"7"14"0,14-150 0,-15 50 0,0 1 0,-1 0 0,1 0 0,-1-1 0,0 1 0,0 0 0,0 0 0,0 0 0,0 0 0,0 0 0,0 0 0,-1 0 0,1 1 0,-1-1 0,1 0 0,-1 1 0,0-1 0,-3-1 0,-43-29 0,31 22 0,-51-32 0,-59-41 0,2-7 0,63 47 0,-64-57 0,88 68 0,-56-36 0,-21-16 0,103 73 0,17 14 0,23 17 0,-22-16 0,74 49 0,-55-38 0,-1 1 0,0 1 0,26 24 0,-18-9 0,1-2 0,2-1 0,68 42 0,-83-57 0,0 0 0,-1 1 0,30 32 0,-25-24 0,29 23 0,-45-42 0,-1 1 0,1-1 0,0 0 0,1 0 0,-1-1 0,0 0 0,1-1 0,0 0 0,0 0 0,-1-1 0,1 0 0,0-1 0,0 0 0,0 0 0,11-2 0,-18 1 0,0 0 0,0 0 0,0 0 0,0 0 0,0 0 0,-1-1 0,1 1 0,0 0 0,-1-1 0,1 0 0,-1 1 0,0-1 0,1 0 0,-1 0 0,0 1 0,0-1 0,0 0 0,0 0 0,-1 0 0,1-1 0,0 1 0,-1 0 0,1 0 0,-1-4 0,1 4 0,-1 0 0,0 0 0,0 0 0,0 0 0,0 0 0,0 0 0,0 0 0,-1 0 0,1 0 0,-1 0 0,1 0 0,-2-2 0,1 3 0,1 0 0,-1 0 0,1 0 0,-1 0 0,0 1 0,1-1 0,-1 0 0,0 1 0,0-1 0,1 1 0,-1-1 0,0 1 0,0-1 0,0 1 0,0-1 0,0 1 0,0 0 0,0-1 0,0 1 0,0 0 0,1 0 0,-1 0 0,0 0 0,0 0 0,-2 0 0,2 0 0,1 0 0,0 0 0,0 0 0,-1 0 0,1 0 0,0 0 0,-1 0 0,1 0 0,0 0 0,0 0 0,-1 0 0,1 0 0,0 0 0,0 1 0,-1-1 0,1 0 0,0 0 0,0 0 0,-1 0 0,1 0 0,0 1 0,0-1 0,0 0 0,-1 0 0,1 0 0,0 1 0,0-1 0,0 0 0,0 0 0,0 1 0,-1-1 0,1 0 0,0 0 0,0 1 0,0-1 0,0 0 0,0 1 0,0-1 0,0 0 0,0 0 0,0 1 0,0-1 0,0 0 0,0 1 0,9 15 0,18 12 0,7-9 0,19 12 0,-53-30 2,0-1 0,0 0 1,0 0-1,0 0 0,0 0 0,0 1 0,0-1 0,0 0 0,0 0 0,0 0 0,0 0 0,0 1 1,-1-1-1,1 0 0,0 0 0,0 0 0,0 0 0,0 0 0,0 1 0,0-1 0,0 0 0,0 0 1,-1 0-1,1 0 0,0 0 0,0 0 0,0 1 0,0-1 0,0 0 0,-1 0 0,1 0 0,0 0 1,0 0-1,0 0 0,0 0 0,-1 0 0,1 0 0,0 0 0,0 0 0,0 0 0,0 0 0,-1 0 1,1 0-1,0 0 0,0 0 0,0 0 0,0 0 0,-1 0 0,1 0 0,0 0 0,0 0 0,0-1 1,0 1-1,0 0 0,-1 0 0,1 0 0,-13 0-1487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03:42:05.591"/>
    </inkml:context>
    <inkml:brush xml:id="br0">
      <inkml:brushProperty name="width" value="0.05" units="cm"/>
      <inkml:brushProperty name="height" value="0.05" units="cm"/>
      <inkml:brushProperty name="color" value="#739A7D"/>
    </inkml:brush>
  </inkml:definitions>
  <inkml:trace contextRef="#ctx0" brushRef="#br0">1 0 24575,'4'3'0,"0"-1"0,0 1 0,0-1 0,0 1 0,-1 0 0,1 1 0,-1-1 0,1 1 0,4 7 0,5 5 0,-8-10 0,0 0 0,0 0 0,-1 0 0,6 12 0,-9-16 0,0 0 0,-1-1 0,1 1 0,-1 0 0,1 0 0,-1-1 0,0 1 0,1 0 0,-1 0 0,0 0 0,0 0 0,-1-1 0,1 1 0,0 0 0,-1 0 0,1 0 0,-1-1 0,1 1 0,-1 0 0,0-1 0,0 1 0,0 0 0,0-1 0,0 1 0,-1 1 0,-4 4 0,4-6 0,0 0 0,1 1 0,-1 0 0,0-1 0,1 1 0,-1 0 0,1 0 0,0 0 0,0 0 0,0 0 0,0 0 0,0 0 0,0 0 0,0 1 0,1-1 0,-1 0 0,1 0 0,0 1 0,-1-1 0,1 0 0,0 1 0,0-1 0,1 0 0,-1 1 0,0-1 0,1 0 0,0 0 0,0 3 0,11 25 0,-6-15 0,0-1 0,15 26 0,-18-35 0,1 0 0,0 0 0,0 0 0,0-1 0,0 0 0,1 0 0,0 0 0,0-1 0,0 1 0,0-1 0,6 3 0,1 0 0,-1 0 0,19 16 0,18 10 0,-25-18 0,-1 0 0,-1 1 0,0 2 0,30 30 0,-47-43 0,1-1 0,0 1 0,0-1 0,1 0 0,0 0 0,0 0 0,6 1 0,17 9 0,-18-6 0,-5-4 0,0 0 0,0 0 0,0 1 0,-1 0 0,0 0 0,9 9 0,-58-41 0,-80-96 0,115 117 0,0 0 0,0 1 0,-1 1 0,0-1 0,0 1 0,-13-4 0,-35-18 0,95 27 0,-22-1 0,4 0 0,-14 1 0,1 0 0,0 0 0,-1 0 0,1 0 0,8 2 0,-13-1 0,1-1 0,-1 1 0,1 0 0,-1-1 0,0 1 0,1 0 0,-1 0 0,0 0 0,0 0 0,1 0 0,-1 0 0,0 0 0,0 0 0,0 0 0,0 1 0,-1-1 0,1 0 0,0 1 0,0-1 0,-1 0 0,1 1 0,-1-1 0,1 1 0,-1 1 0,2 3 0,1 0 0,-1-1 0,1 1 0,0-1 0,0 0 0,1 0 0,6 8 0,15 24 0,-22-33 0,-1 0 0,1 1 0,0-2 0,0 1 0,1 0 0,-1-1 0,1 1 0,0-1 0,0 0 0,0 0 0,7 4 0,56 24 0,-46-22 0,-31-16 0,0 1 0,1-1 0,0-1 0,0 1 0,1-1 0,-1-1 0,2 0 0,-1 0 0,-8-15 0,3 6 0,-28-29 0,17 24-1365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03:42:09.378"/>
    </inkml:context>
    <inkml:brush xml:id="br0">
      <inkml:brushProperty name="width" value="0.05" units="cm"/>
      <inkml:brushProperty name="height" value="0.05" units="cm"/>
      <inkml:brushProperty name="color" value="#739A7D"/>
    </inkml:brush>
  </inkml:definitions>
  <inkml:trace contextRef="#ctx0" brushRef="#br0">0 1 24575,'5'1'0,"0"0"0,0 1 0,-1 0 0,1 0 0,-1 0 0,1 0 0,-1 1 0,0-1 0,0 1 0,0 0 0,7 7 0,21 13 0,-23-19 0,-1 0 0,1 0 0,-1 1 0,0 0 0,0 1 0,-1-1 0,0 1 0,0 1 0,0-1 0,0 1 0,-1 1 0,-1-1 0,1 1 0,8 16 0,-10-16 0,0 0 0,1-1 0,0 1 0,0-1 0,1 0 0,11 10 0,-10-9 0,5 3 0,0-1 0,1 0 0,21 13 0,-19-14 0,-1 0 0,0 2 0,13 12 0,-16-12 0,0-2 0,1 0 0,0 0 0,1-1 0,0 0 0,0-1 0,0 0 0,1-2 0,21 7 0,-29-9 0,0 0 0,0 0 0,-1 0 0,1 1 0,-1-1 0,0 1 0,7 7 0,13 9 0,17 8 0,-17-12 0,-1 0 0,32 30 0,-50-37-1365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03:42:15.416"/>
    </inkml:context>
    <inkml:brush xml:id="br0">
      <inkml:brushProperty name="width" value="0.05" units="cm"/>
      <inkml:brushProperty name="height" value="0.05" units="cm"/>
      <inkml:brushProperty name="color" value="#739A7D"/>
    </inkml:brush>
  </inkml:definitions>
  <inkml:trace contextRef="#ctx0" brushRef="#br0">848 205 24575,'-6'0'0,"-1"1"0,1 1 0,0-1 0,0 1 0,-11 5 0,-8 2 0,-5-3 0,-1-1 0,-40 2 0,9-2 0,28 0 0,0 1 0,-43 15 0,58-15 0,19-6 0,0 0 0,0 0 0,0 0 0,0 0 0,0 0 0,0 0 0,0 0 0,0 0 0,1 0 0,-1 0 0,0 0 0,0 0 0,0 0 0,0 1 0,0-1 0,0 0 0,0 0 0,0 0 0,0 0 0,0 0 0,0 0 0,0 0 0,0 0 0,0 0 0,0 0 0,0 0 0,0 0 0,0 0 0,0 0 0,0 0 0,0 0 0,0 0 0,0 1 0,1-1 0,-1 0 0,0 0 0,39-11 0,386-154 0,-333 127 0,-54 21 0,1 1 0,0 3 0,59-14 0,-88 26 0,-1 0 0,1 1 0,-1 0 0,1 0 0,-1 1 0,1 0 0,11 3 0,-19-4 0,0 1 0,0-1 0,0 1 0,0-1 0,0 1 0,0 0 0,0 0 0,0 0 0,0 0 0,0 0 0,-1 0 0,1 1 0,0-1 0,-1 0 0,1 1 0,-1-1 0,1 1 0,-1 0 0,0 0 0,0-1 0,1 1 0,-1 0 0,-1 0 0,1 0 0,0 0 0,0 0 0,-1 0 0,1 0 0,-1 1 0,0-1 0,1 0 0,-1 0 0,0 0 0,0 0 0,-1 0 0,1 1 0,-1 2 0,0-3 0,0 1 0,0-1 0,0 0 0,0 0 0,0 0 0,0 1 0,0-1 0,-1 0 0,1-1 0,-1 1 0,0 0 0,0 0 0,1-1 0,-1 1 0,-3 1 0,-36 17 0,34-17 0,-77 27 0,-3-4 0,-147 26 0,23-7 0,-104 16 0,66-15 0,244-45 0,1 0 0,-1 0 0,0 1 0,1-1 0,0 1 0,-1 0 0,1 0 0,0 0 0,0 1 0,0 0 0,-5 4 0,8-6 0,0 0 0,0 0 0,0 0 0,1 0 0,-1 1 0,1-1 0,-1 0 0,1 0 0,-1 0 0,1 1 0,0-1 0,-1 0 0,1 0 0,0 1 0,0-1 0,0 0 0,0 3 0,1-2 0,-1 1 0,1 0 0,0-1 0,0 1 0,0-1 0,0 0 0,1 1 0,-1-1 0,0 0 0,1 0 0,3 4 0,-4-5 0,1 1 0,0 0 0,0 0 0,0-1 0,0 1 0,0-1 0,0 0 0,0 0 0,0 0 0,0 0 0,1 0 0,-1 0 0,0 0 0,1-1 0,-1 1 0,0-1 0,1 1 0,-1-1 0,1 0 0,-1 0 0,1 0 0,-1-1 0,1 1 0,2-1 0,5-2 0,0-1 0,0 0 0,0 0 0,13-9 0,1 1 0,38-16 0,125-37 0,76 1 0,166-2 0,-419 65 0,2 0 0,0-1 0,0 2 0,0-1 0,0 2 0,19 2 0,-32-3 0,1 0 0,0 0 0,0 0 0,0 0 0,0 0 0,0 0 0,0 0 0,-1 0 0,1 0 0,0 0 0,0 0 0,0 1 0,0-1 0,0 0 0,0 0 0,0 0 0,0 0 0,-1 0 0,1 0 0,0 0 0,0 1 0,0-1 0,0 0 0,0 0 0,0 0 0,0 0 0,0 0 0,0 1 0,0-1 0,0 0 0,0 0 0,0 0 0,0 0 0,0 0 0,0 1 0,0-1 0,0 0 0,0 0 0,0 0 0,0 0 0,0 0 0,0 0 0,0 1 0,1-1 0,-1 0 0,0 0 0,0 0 0,0 0 0,0 0 0,0 0 0,0 0 0,0 1 0,0-1 0,1 0 0,-1 0 0,0 0 0,0 0 0,0 0 0,0 0 0,0 0 0,1 0 0,-16 6 0,0-2 0,0 1 0,0-2 0,-27 3 0,23-3 0,-211 29 0,71-12 0,-259 67 0,274-44 0,134-38 0,20-4 0,22-6 0,39-19 0,2 4 0,0 4 0,85-9 0,-45 14 0,1 5 0,136 11 0,-246-5 0,20 1 0,37 7 0,-56-8 0,-1 1 0,1 0 0,-1 0 0,1 1 0,-1-1 0,0 1 0,0 0 0,1 0 0,-1 1 0,0-1 0,-1 1 0,1 0 0,0 0 0,-1 0 0,4 4 0,-7-7 0,0 1 0,0-1 0,1 0 0,-1 0 0,0 0 0,0 1 0,0-1 0,0 0 0,0 0 0,0 0 0,0 1 0,0-1 0,0 0 0,0 0 0,0 0 0,0 1 0,0-1 0,0 0 0,0 0 0,0 0 0,0 1 0,0-1 0,0 0 0,0 0 0,0 0 0,0 1 0,0-1 0,0 0 0,0 0 0,-1 0 0,1 1 0,0-1 0,0 0 0,0 0 0,0 0 0,0 0 0,-1 0 0,1 1 0,0-1 0,0 0 0,0 0 0,0 0 0,-1 0 0,1 0 0,0 0 0,0 0 0,0 0 0,-1 0 0,1 0 0,-1 0 0,-16 6 0,-1-2 0,1 0 0,-1-1 0,0-1 0,-31 1 0,13-2 0,-158 7 0,-43 2 0,189-5 0,1 2 0,-93 27 0,94-20 0,17-6 0,0 1 0,1 2 0,-28 14 0,50-18 0,16-5 0,24-8 0,236-107 0,-22 33 0,-184 63 0,126-17 0,-55 32-44,-87 3-1277,-34-1-5505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03:42:25.383"/>
    </inkml:context>
    <inkml:brush xml:id="br0">
      <inkml:brushProperty name="width" value="0.05" units="cm"/>
      <inkml:brushProperty name="height" value="0.05" units="cm"/>
      <inkml:brushProperty name="color" value="#739A7D"/>
    </inkml:brush>
  </inkml:definitions>
  <inkml:trace contextRef="#ctx0" brushRef="#br0">798 1524 24575,'-4'-6'0,"0"1"0,0-1 0,0 0 0,1 0 0,0-1 0,0 1 0,-4-13 0,-2-6 0,-275-680 0,-19 89 0,288 587 0,9 17 0,0 0 0,0 1 0,-1 0 0,-1 0 0,-14-16 0,22 26 0,0 1 0,-1 0 0,1 0 0,0 0 0,0 0 0,0-1 0,0 1 0,0 0 0,0 0 0,-1 0 0,1 0 0,0-1 0,0 1 0,0 0 0,0 0 0,-1 0 0,1 0 0,0 0 0,0 0 0,0 0 0,-1 0 0,1 0 0,0-1 0,0 1 0,-1 0 0,1 0 0,0 0 0,0 0 0,0 0 0,-1 0 0,1 0 0,0 1 0,0-1 0,0 0 0,-1 0 0,1 0 0,0 0 0,0 0 0,0 0 0,-1 0 0,0 11 0,7 14 0,50 104 0,-20-49 0,134 342 0,-33 14 0,-114-322 0,-5 1 0,-4 0 0,-4 167 0,-31-394 0,8 56 0,-145-984 0,97 576 0,65 621 0,10-12 0,-5 162 0,-81 505 0,69-774 0,2-26 0,0 0 0,-1 0 0,-3 13 0,5-25 0,0 0 0,0 1 0,0-1 0,0 0 0,0 0 0,0 0 0,0 1 0,0-1 0,0 0 0,0 0 0,0 0 0,-1 1 0,1-1 0,0 0 0,0 0 0,0 0 0,0 0 0,0 1 0,0-1 0,-1 0 0,1 0 0,0 0 0,0 0 0,0 0 0,-1 0 0,1 1 0,0-1 0,0 0 0,0 0 0,-1 0 0,1 0 0,0 0 0,0 0 0,0 0 0,-1 0 0,1 0 0,0 0 0,0 0 0,0 0 0,-1 0 0,1 0 0,0 0 0,0 0 0,0 0 0,-1 0 0,1-1 0,-11-9 0,-6-20 0,-15-40 0,2-1 0,4-2 0,-26-117 0,25 55 0,-9-156 0,31 243 0,1 24 0,2-1 0,0 1 0,2-1 0,4-33 0,-4 57 0,0 0 0,0 0 0,0 0 0,1 0 0,-1-1 0,0 1 0,1 0 0,-1 0 0,0 0 0,1 0 0,0 0 0,-1 0 0,1 0 0,-1 0 0,1 0 0,0 0 0,0 0 0,0 1 0,1-3 0,-1 3 0,-1 0 0,1 0 0,0 0 0,0 0 0,-1 0 0,1 0 0,0 1 0,-1-1 0,1 0 0,-1 0 0,1 0 0,0 1 0,-1-1 0,1 0 0,0 0 0,-1 1 0,1-1 0,-1 1 0,1-1 0,-1 1 0,1-1 0,-1 0 0,1 2 0,3 2 0,0 1 0,-1 0 0,0 0 0,0 0 0,-1 0 0,4 8 0,13 59 0,-2 0 0,9 108 0,-9-56 0,120 858 0,-133-960 0,-4-22 0,-1 0 0,1 0 0,0 0 0,0 0 0,0 0 0,0 0 0,0 1 0,0-1 0,0 0 0,0 0 0,0 0 0,0 0 0,0 0 0,0 0 0,0 0 0,0 0 0,0 0 0,0 1 0,0-1 0,0 0 0,0 0 0,0 0 0,0 0 0,0 0 0,0 0 0,0 0 0,0 0 0,1 0 0,-1 1 0,0-1 0,0 0 0,0 0 0,0 0 0,0 0 0,0 0 0,0 0 0,0 0 0,0 0 0,0 0 0,0 0 0,0 0 0,1 0 0,-1 0 0,0 0 0,0 0 0,0 0 0,0 0 0,0 0 0,0 0 0,0 0 0,0 0 0,0 0 0,1 0 0,-1 0 0,0 0 0,0 0 0,0 0 0,0 0 0,0 0 0,0 0 0,0 0 0,0 0 0,0 0 0,1 0 0,-1 0 0,0 0 0,0 0 0,0 0 0,0 0 0,5-35 0,2-148 0,6-72 0,-8 207 0,3 0 0,1 1 0,20-59 0,-26 99 0,-1-1 0,2 1 0,-1-1 0,1 1 0,6-9 0,-10 15 0,1 0 0,0 0 0,-1 1 0,1-1 0,0 0 0,-1 1 0,1-1 0,0 1 0,0-1 0,-1 1 0,1-1 0,0 1 0,0-1 0,0 1 0,0 0 0,-1 0 0,1-1 0,0 1 0,0 0 0,0 0 0,1 0 0,0 0 0,-1 1 0,1 0 0,-1-1 0,1 1 0,-1 0 0,0 0 0,0-1 0,1 1 0,-1 0 0,0 1 0,0-1 0,0 0 0,0 0 0,0 0 0,0 0 0,-1 1 0,2 2 0,3 4 0,-1 0 0,-1 1 0,0 0 0,0 0 0,0 0 0,-1 0 0,-1 1 0,2 14 0,-4 85 0,-1-54 0,3 181 0,-4 189 0,0-412 0,-1-20 0,-8-35 0,-96-604 0,66-15 0,40 592 0,-1-2 0,9-113 0,-6 183 0,0 0 0,0 0 0,0 0 0,0 1 0,0-1 0,0 0 0,0 0 0,0 0 0,0 1 0,1-1 0,-1 0 0,0 0 0,0 0 0,1 1 0,-1-1 0,1 0 0,-1 1 0,1-1 0,-1 0 0,1 1 0,-1-1 0,1 0 0,7 14 0,3 32 0,10 74 0,43 231 0,23 180 0,-83-496 0,-2-11 0,-2-54 0,-49-607 0,15 289 0,15 162 0,37 332 0,21 135 0,-2-34 0,7 292 0,-36-485 0,-6-39 0,-11-43 0,-6-28 0,3-1 0,-6-78 0,7-118 0,11 240 0,1-42 0,-1 52 0,1 1 0,-1 0 0,1 0 0,0 0 0,-1 0 0,2 0 0,-1 0 0,0 0 0,0 0 0,1 1 0,0-1 0,0 0 0,-1 1 0,4-4 0,-4 6 0,-1-1 0,1 1 0,0-1 0,0 1 0,0-1 0,-1 1 0,1-1 0,0 1 0,0 0 0,0-1 0,0 1 0,0 0 0,0 0 0,0 0 0,0 0 0,-1 0 0,1 0 0,0 0 0,0 0 0,0 0 0,0 0 0,0 0 0,0 0 0,0 1 0,0-1 0,0 0 0,-1 1 0,1-1 0,0 1 0,0-1 0,0 1 0,-1-1 0,1 1 0,0 0 0,-1-1 0,1 1 0,0 0 0,-1-1 0,1 1 0,-1 0 0,1 0 0,-1 0 0,1-1 0,-1 1 0,1 2 0,3 5 0,0 1 0,0 0 0,3 13 0,-5-15 0,5 18 0,-2 1 0,3 30 0,-6-35 0,1-1 0,1 1 0,1-1 0,10 30 0,-14-50 0,-1 1 0,1 0 0,-1 0 0,1 0 0,-1 0 0,1 0 0,-1 0 0,1 0 0,0-1 0,0 1 0,-1 0 0,1 0 0,0-1 0,0 1 0,0-1 0,0 1 0,0-1 0,0 1 0,0-1 0,0 1 0,0-1 0,0 0 0,0 0 0,0 0 0,2 1 0,0-1 0,-1-1 0,1 1 0,0-1 0,0 1 0,0-1 0,-1 0 0,1 0 0,0 0 0,3-3 0,4-2 0,0 0 0,0-1 0,15-15 0,-8 5 0,-3 4 0,0-1 0,18-24 0,-28 33 0,-1 0 0,0-1 0,0 0 0,0 1 0,0-1 0,-1 0 0,0 0 0,0-1 0,-1 1 0,0 0 0,1-12 0,-2 11 0,0 0 0,0 0 0,-1 0 0,0 1 0,0-1 0,-1 0 0,0 0 0,0 1 0,-1-1 0,1 1 0,-1-1 0,-1 1 0,1 0 0,-1 0 0,0 1 0,-1-1 0,1 1 0,-10-9 0,-99-119 0,98 112 0,1-1 0,0-1 0,2 0 0,-16-41 0,8 16 0,13 32 0,0-1 0,-5-21 0,12 38 0,-1 0 0,1-1 0,0 1 0,0-1 0,0 1 0,-1-1 0,1 1 0,0-1 0,0 1 0,0-1 0,0 1 0,0-1 0,0 1 0,0-1 0,0 1 0,0-1 0,0 1 0,1-1 0,-1 1 0,0-1 0,0 1 0,0-1 0,0 1 0,1-1 0,-1 1 0,1-1 0,10 5 0,17 23 0,-26-25 0,37 38 0,3-1 0,0-3 0,3-1 0,1-2 0,99 53 0,-250-179 0,-126-143 0,182 182 0,-1 11 0,41 38 0,1-2 0,0 1 0,0-1 0,1-1 0,0 1 0,0-1 0,0 0 0,-6-12 0,49 56 0,71 105 0,-98-129 0,10 13 0,-19-24 0,1 0 0,-1 0 0,1-1 0,-1 1 0,1 0 0,0-1 0,0 1 0,-1 0 0,1-1 0,0 1 0,0-1 0,-1 1 0,1-1 0,0 1 0,0-1 0,0 0 0,0 1 0,0-1 0,2 0 0,-3 0 0,1-1 0,-1 1 0,0-1 0,0 0 0,1 1 0,-1-1 0,0 0 0,0 1 0,1-1 0,-1 0 0,0 1 0,0-1 0,0 0 0,0 1 0,0-1 0,0 0 0,0 1 0,0-1 0,-1 0 0,1 1 0,0-1 0,0 0 0,0 1 0,-1-1 0,1 0 0,0 1 0,-1-1 0,1 1 0,-1-1 0,1 1 0,-1-1 0,0 0 0,-15-25 0,15 25 0,-28-34 0,-1 2 0,-2 1 0,-64-50 0,63 55 0,12 7 0,12 10 0,9 10 0,0 0 0,0 0 0,0 0 0,0 0 0,1 0 0,-1 0 0,0 0 0,0 0 0,0 0 0,0 0 0,0 0 0,0 0 0,0 0 0,0 0 0,0 0 0,0 0 0,0 0 0,0 0 0,0 0 0,0 0 0,0 0 0,0 0 0,0-1 0,1 1 0,-1 0 0,0 0 0,0 0 0,0 0 0,0 0 0,0 0 0,0 0 0,0 0 0,0 0 0,0 0 0,0 0 0,0 0 0,0 0 0,0 0 0,0 0 0,0-1 0,0 1 0,0 0 0,0 0 0,0 0 0,0 0 0,0 0 0,0 0 0,0 0 0,0 0 0,9 5 0,-1 1 0,1-1 0,-1 2 0,0-1 0,13 14 0,-1 0 0,29 28 0,-2 2 0,75 106 0,-78-95 0,3-2 0,58 56 0,164 125 0,-260-232 0,-134-112 0,-45-38 0,129 103 0,-70-83 0,109 120 0,-129-178 0,128 174 0,6 5 0,14 10 0,20 18 0,-30-21 0,26 21 0,2-1 0,1-2 0,49 26 0,72 25 0,-156-74 0,0-1 0,0 1 0,0-1 0,0 1 0,1-1 0,-1 0 0,0 1 0,0-1 0,0 0 0,0 0 0,0 0 0,0 1 0,1-1 0,-1-1 0,0 1 0,0 0 0,0 0 0,0 0 0,0 0 0,0-1 0,1 1 0,-1-1 0,0 1 0,1-1 0,-1-1 0,-1 1 0,1 0 0,-1 0 0,1-1 0,-1 1 0,1 0 0,-1-1 0,0 1 0,1 0 0,-1-1 0,0 1 0,0-1 0,0 1 0,0 0 0,-1-1 0,1 1 0,0-1 0,0 1 0,-1 0 0,1-1 0,-2-1 0,-1-6 0,0 0 0,-1 0 0,-1 0 0,0 0 0,0 1 0,0-1 0,-1 1 0,0 1 0,-8-8 0,-9-7 0,-39-28 0,41 35 0,1-2 0,-33-33 0,73 67 0,-6-6 0,0 1 0,-1 0 0,0 1 0,13 18 0,-6-3 0,44 46 0,-31-37 0,17 22 0,56 60 0,-97-106 0,-18-12 0,-25-12 0,-89-42 0,2-6 0,-156-102 0,271 158 0,1 0 0,0 0 0,0-1 0,0 0 0,0 0 0,1-1 0,-1 1 0,1-1 0,0 0 0,-3-6 0,7 11 0,-1-1 0,1 1 0,0 0 0,0-1 0,0 1 0,-1 0 0,1-1 0,0 1 0,0 0 0,0-1 0,0 1 0,0 0 0,0-1 0,0 1 0,0-1 0,0 1 0,0 0 0,0-1 0,0 1 0,0 0 0,0-1 0,0 1 0,0 0 0,0-1 0,1 1 0,-1 0 0,0-1 0,0 1 0,0 0 0,0-1 0,1 1 0,-1 0 0,0 0 0,0-1 0,1 1 0,-1 0 0,1-1 0,15 2 0,16 12 0,35 19 0,175 76 0,-242-107 0,1-1 0,-1 0 0,1 1 0,0-1 0,-1 0 0,1 1 0,0-1 0,-1 0 0,1 0 0,0 0 0,-1 1 0,1-1 0,0 0 0,-1 0 0,1 0 0,0 0 0,0 0 0,-1 0 0,1-1 0,0 1 0,-1 0 0,1 0 0,0 0 0,-1-1 0,1 1 0,-1 0 0,1-1 0,0 1 0,-1 0 0,1-1 0,0 0 0,-1 0 0,1-1 0,-1 1 0,0 0 0,0-1 0,0 1 0,0 0 0,0-1 0,0 1 0,0 0 0,-1-1 0,1 1 0,0 0 0,-1-1 0,0-1 0,-3-7 0,-1 1 0,0 0 0,-8-12 0,1 8 0,0 1 0,-1 0 0,0 1 0,-1 1 0,0 0 0,-1 1 0,0 0 0,0 1 0,-17-6 0,8 3 0,1-1 0,-34-24 0,57 36 0,0 0 0,-1 0 0,1 0 0,0 0 0,0 0 0,0 0 0,0 0 0,0 0 0,0 0 0,-1 0 0,1 0 0,0 0 0,0 0 0,0 0 0,0 0 0,0 0 0,0 0 0,-1 0 0,1 0 0,0 0 0,0 0 0,0 0 0,0 0 0,0 0 0,0-1 0,0 1 0,0 0 0,-1 0 0,1 0 0,0 0 0,0 0 0,0 0 0,0 0 0,0 0 0,0-1 0,0 1 0,0 0 0,0 0 0,0 0 0,0 0 0,0 0 0,0 0 0,0-1 0,0 1 0,0 0 0,0 0 0,0 0 0,0 0 0,0 0 0,0-1 0,0 1 0,0 0 0,0 0 0,0 0 0,0 0 0,0 0 0,0 0 0,0 0 0,1-1 0,-1 1 0,0 0 0,0 0 0,0 0 0,12 2 0,19 11 0,343 270 0,-304-227 0,-56-45-1365,-3-4-5461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03:42:30.822"/>
    </inkml:context>
    <inkml:brush xml:id="br0">
      <inkml:brushProperty name="width" value="0.05" units="cm"/>
      <inkml:brushProperty name="height" value="0.05" units="cm"/>
      <inkml:brushProperty name="color" value="#739A7D"/>
    </inkml:brush>
  </inkml:definitions>
  <inkml:trace contextRef="#ctx0" brushRef="#br0">1005 167 24575,'-8'-1'0,"-1"-1"0,0 1 0,1-1 0,-1-1 0,1 0 0,0 0 0,0-1 0,-13-7 0,-18-7 0,-3 4 0,-15-6 0,22 4 0,0 3 0,-68-17 0,66 21 0,-1 3 0,-71-4 0,-79 10 0,75 2 0,-8-2 0,158 3 0,0 2 0,0 1 0,-1 2 0,43 15 0,-62-18 0,113 26 0,-48-12 0,-72-17-273,1 0 0,0-1 0,-1 0 0,12-1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03:38:35.261"/>
    </inkml:context>
    <inkml:brush xml:id="br0">
      <inkml:brushProperty name="width" value="0.05" units="cm"/>
      <inkml:brushProperty name="height" value="0.05" units="cm"/>
      <inkml:brushProperty name="color" value="#739A7D"/>
    </inkml:brush>
  </inkml:definitions>
  <inkml:trace contextRef="#ctx0" brushRef="#br0">1006 552 24575,'-310'-119'0,"-25"-10"0,274 95 0,-112-80 0,71 42 0,94 67 0,-9-7 0,20 11 0,11 5 0,8 4 0,-1 1 0,20 11 0,22 11 0,4-5 0,404 172 0,-464-195 0,11 5 0,-16-6 0,-11-5 0,-39-14 0,2-2 0,0-2 0,-54-34 0,-124-94 0,105 66 0,109 77 0,-22-15 0,29 20 0,18 15 0,50 40 0,128 116 0,-164-142 0,2-2 0,1-1 0,46 27 0,-196-110 0,66 22 0,2-3 0,-70-69 0,13 11 0,93 82 0,22 16 0,30 19 0,-36-19 0,210 139 0,-44-26 0,-159-108-1365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03:42:49.146"/>
    </inkml:context>
    <inkml:brush xml:id="br0">
      <inkml:brushProperty name="width" value="0.05" units="cm"/>
      <inkml:brushProperty name="height" value="0.05" units="cm"/>
      <inkml:brushProperty name="color" value="#739A7D"/>
    </inkml:brush>
  </inkml:definitions>
  <inkml:trace contextRef="#ctx0" brushRef="#br0">363 0 24575,'-12'0'0,"0"1"0,1 0 0,-1 1 0,-12 3 0,20-5 0,1 1 0,0 0 0,0 0 0,0 0 0,0 1 0,0-1 0,0 1 0,0 0 0,1-1 0,-1 1 0,1 0 0,-1 1 0,1-1 0,-1 0 0,1 1 0,0-1 0,0 1 0,1 0 0,-4 5 0,5-8 0,0 0 0,-1 1 0,1-1 0,0 1 0,0 0 0,0-1 0,-1 1 0,1-1 0,0 1 0,0-1 0,0 1 0,0-1 0,0 1 0,0-1 0,0 1 0,0 0 0,0-1 0,0 1 0,0-1 0,1 1 0,-1-1 0,0 1 0,0-1 0,0 1 0,1-1 0,-1 1 0,0-1 0,1 1 0,-1-1 0,1 1 0,16-1 0,18-14 0,15-13 0,-50 27 0,0-1 0,0 1 0,0 0 0,1 0 0,-1 0 0,0 0 0,0 0 0,0 0 0,0 0 0,0 0 0,0 0 0,0 0 0,0 0 0,1 0 0,-1 0 0,0 0 0,0 0 0,0 0 0,0 0 0,0 0 0,0 0 0,0 0 0,0 1 0,0-1 0,1 0 0,-1 0 0,0 0 0,0 0 0,0 0 0,0 0 0,0 0 0,0 0 0,0 0 0,0 0 0,0 0 0,0 0 0,0 1 0,0-1 0,0 0 0,0 0 0,0 0 0,1 0 0,-1 0 0,0 0 0,0 0 0,0 0 0,0 1 0,0-1 0,0 0 0,0 0 0,0 0 0,0 0 0,0 0 0,-1 0 0,1 0 0,0 0 0,0 1 0,0-1 0,0 0 0,-1 13 0,-4 11 0,2-5 0,0 0 0,2 0 0,0 0 0,2 34 0,0-49 0,0 0 0,1 0 0,-1-1 0,1 1 0,-1-1 0,1 1 0,0-1 0,1 1 0,-1-1 0,0 0 0,1 0 0,0 0 0,0 0 0,5 3 0,-4-2 0,0 0 0,0 0 0,0 0 0,0 0 0,-1 1 0,5 9 0,7 9 0,-12-20 0,-1 1 0,1-1 0,-1 0 0,0 1 0,-1 0 0,1-1 0,1 6 0,9 18 0,-10-25 0,0 0 0,-1 1 0,1 0 0,-1-1 0,0 1 0,0 0 0,0 0 0,0 0 0,0 0 0,0 0 0,-1 0 0,0 0 0,1 0 0,-1 0 0,0 0 0,-1 0 0,0 5 0,0-7 0,1-1 0,-1 1 0,0 0 0,0 0 0,0-1 0,0 1 0,0 0 0,0-1 0,1 1 0,-2-1 0,1 1 0,0-1 0,0 0 0,0 1 0,0-1 0,0 0 0,0 0 0,0 0 0,0 0 0,0 0 0,-2 0 0,-30-1 0,20 0 0,5 2 0,0 1 0,0-1 0,0 1 0,1 1 0,-1 0 0,1 0 0,0 0 0,0 1 0,0 0 0,0 0 0,-12 10 0,-19 11 0,-84 46 0,125-75 0,0 0 0,-1-1 0,1 0 0,-1 1 0,0-1 0,-1 0 0,3-8 0,7-19 0,-7 24 0,1 1 0,1-1 0,-1 1 0,1 0 0,1 0 0,-1 1 0,1 0 0,0 0 0,1 1 0,-1-1 0,1 2 0,10-6 0,-3 2 0,-2-1 0,20-16 0,-32 25 0,-1 0 0,0 0 0,0 0 0,1 0 0,-1 0 0,0 0 0,0 0 0,0-1 0,1 1 0,-1 0 0,0 0 0,0 0 0,0 0 0,0 0 0,1-1 0,-1 1 0,0 0 0,0 0 0,0 0 0,0 0 0,0-1 0,1 1 0,-1 0 0,0 0 0,0 0 0,0-1 0,0 1 0,0 0 0,0 0 0,0-1 0,0 1 0,0 0 0,0 0 0,0 0 0,0-1 0,0 1 0,0 0 0,0 0 0,0-1 0,0 1 0,0 0 0,0 0 0,0 0 0,-1-1 0,1 1 0,0 0 0,0 0 0,0 0 0,0 0 0,0-1 0,-1 1 0,1 0 0,0 0 0,0 0 0,-1-1 0,-17 1 0,-23 7 0,25-2 0,0 0 0,0 2 0,1 0 0,0 0 0,1 2 0,-1 0 0,2 0 0,-1 1 0,1 1 0,-19 20 0,75-57 0,-27 12 0,-10 8 0,1 0 0,0 0 0,0 0 0,0 1 0,1 0 0,0 0 0,0 1 0,9-4 0,-16 8 0,0-1 0,-1 1 0,1 0 0,0 0 0,-1 0 0,1 0 0,-1 0 0,1 0 0,0 0 0,-1 0 0,1 0 0,0 0 0,-1 0 0,1 0 0,-1 1 0,1-1 0,0 0 0,-1 0 0,1 1 0,-1-1 0,1 0 0,-1 1 0,1-1 0,-1 0 0,1 1 0,-1-1 0,1 1 0,-1-1 0,1 1 0,-1-1 0,0 1 0,1-1 0,-1 1 0,0-1 0,0 1 0,1 0 0,-1-1 0,0 1 0,0-1 0,0 1 0,0 0 0,0-1 0,0 1 0,0 0 0,0-1 0,0 1 0,0-1 0,0 1 0,0 0 0,-7 42 0,4-27 0,3-11 0,-1-1 0,1 0 0,0 0 0,0 0 0,0 0 0,1 0 0,1 7 0,-2-11 0,0 1 0,0-1 0,1 1 0,-1-1 0,0 0 0,0 1 0,1-1 0,-1 0 0,0 1 0,1-1 0,-1 0 0,0 1 0,1-1 0,-1 0 0,0 0 0,1 0 0,-1 1 0,0-1 0,1 0 0,-1 0 0,1 0 0,-1 0 0,0 0 0,1 1 0,0-1 0,18-8 0,43-40 0,-58 45 0,0-1 0,-1 1 0,1-1 0,-1 0 0,0 0 0,0 0 0,0 0 0,-1-1 0,0 1 0,0 0 0,0-1 0,0 0 0,2-7 0,-4 5 0,-1 0 0,1 1 0,-1-1 0,-3-11 0,-2-20 0,7-10 0,10 84 0,-10-31 0,0 0 0,-1 1 0,2-1 0,-1-1 0,0 1 0,1 0 0,0 0 0,0 0 0,1-1 0,-1 1 0,1-1 0,0 0 0,0 0 0,1 0 0,-1 0 0,1-1 0,6 6 0,-3-3 0,-2-2 0,1 0 0,-2 0 0,1 1 0,-1-1 0,1 1 0,4 8 0,-8-12 0,0 1 0,-1-1 0,1 0 0,-1 1 0,0-1 0,1 0 0,-1 1 0,0-1 0,0 0 0,0 1 0,0-1 0,0 1 0,0-1 0,0 0 0,0 1 0,-1-1 0,1 0 0,0 1 0,-1-1 0,1 0 0,-1 1 0,0-1 0,1 0 0,-1 0 0,0 0 0,0 0 0,0 0 0,0 0 0,0 0 0,0 0 0,0 0 0,0 0 0,0 0 0,0 0 0,0-1 0,0 1 0,-3 0 0,1 1 0,0-1 0,0 0 0,0 0 0,0 0 0,0 0 0,0-1 0,-1 1 0,1-1 0,0 0 0,0 0 0,-1 0 0,1 0 0,0-1 0,0 1 0,-6-2 0,6 1 0,0 0 0,0 0 0,-1 1 0,1-1 0,0 1 0,-1 0 0,1 0 0,0 0 0,-1 0 0,1 1 0,0 0 0,-1-1 0,1 1 0,0 0 0,0 0 0,0 1 0,-4 2 0,-1 1 0,-1-1 0,1 0 0,-1 0 0,-15 5 0,-26 12 0,40-15 0,2-3 0,0 2 0,0-1 0,1 1 0,0 0 0,0 1 0,0-1 0,1 1 0,-11 14 0,16-19 0,1 1 0,-1 0 0,0 0 0,1 0 0,0 0 0,-1 0 0,1-1 0,0 1 0,0 0 0,0 0 0,1 0 0,-1 0 0,1 2 0,-1-3 0,0-1 0,0 1 0,0-1 0,0 0 0,0 1 0,0-1 0,0 1 0,1-1 0,-1 0 0,0 1 0,0-1 0,1 0 0,-1 1 0,0-1 0,0 0 0,1 1 0,-1-1 0,0 0 0,1 1 0,-1-1 0,0 0 0,1 0 0,-1 0 0,0 1 0,1-1 0,-1 0 0,0 0 0,1 0 0,-1 0 0,1 0 0,-1 0 0,1 0 0,-1 0 0,0 0 0,1 0 0,-1 0 0,1 0 0,-1 0 0,0 0 0,1 0 0,-1 0 0,1 0 0,-1 0 0,0-1 0,1 1 0,-1 0 0,0 0 0,1 0 0,-1-1 0,0 1 0,1 0 0,-1 0 0,0-1 0,1 1 0,-1 0 0,0-1 0,0 1 0,1 0 0,-1-1 0,0 1 0,0-1 0,0 1 0,0-1 0,3-2 0,-1 1 0,0-1 0,1 1 0,0 0 0,-1-1 0,1 1 0,0 0 0,0 1 0,0-1 0,0 0 0,5-1 0,-6 3 0,0 0 0,-1 0 0,1 0 0,-1-1 0,1 1 0,0 1 0,-1-1 0,1 0 0,0 0 0,-1 1 0,1-1 0,-1 1 0,1-1 0,-1 1 0,1 0 0,-1-1 0,1 1 0,-1 0 0,0 0 0,0 0 0,1 0 0,-1 0 0,0 0 0,0 1 0,0-1 0,1 2 0,14 14 0,0-1 0,1 0 0,27 18 0,-20-15 0,-15-14 0,-1 1 0,1-1 0,1 0 0,-1-1 0,1 0 0,0-1 0,-1 0 0,1 0 0,12 0 0,24 9 0,-35-8 0,1 1 0,-1 0 0,14 9 0,16 8 0,-26-13 0,0 0 0,0 1 0,-1 1 0,-1 0 0,18 18 0,-24-23 0,2 1 0,-1-1 0,1 0 0,0-1 0,0 0 0,0 0 0,1-1 0,0 0 0,0-1 0,12 3 0,-16-4 0,0 0 0,0 0 0,0 0 0,0 1 0,-1 0 0,1 0 0,-1 1 0,0 0 0,0-1 0,0 2 0,5 4 0,0 3 0,0 1 0,-1 0 0,8 17 0,-15-27 0,2 4 0,2 0 0,-1-1 0,1 0 0,0 0 0,0 0 0,1-1 0,-1 1 0,1-2 0,8 5 0,-7-4 0,0 0 0,-1 0 0,1 1 0,-1 0 0,-1 0 0,1 1 0,7 10 0,13 31 0,-24-41 0,0 0 0,0 0 0,1 0 0,0-1 0,0 0 0,1 0 0,0 0 0,0 0 0,0 0 0,1-1 0,-1 0 0,12 7 0,-6-6 0,-8-5 0,0 0 0,-1 0 0,1 0 0,0 0 0,-1 1 0,1 0 0,-1-1 0,0 1 0,1 0 0,-1 0 0,0 0 0,0 0 0,0 0 0,0 1 0,-1-1 0,3 4 0,-7-6 0,-1-1 0,1 1 0,0-1 0,-1 0 0,1 0 0,0-1 0,0 1 0,-5-4 0,-65-39 0,2-3 0,2-4 0,-62-59 0,112 93 0,-120-81 0,46 35 0,60 42 0,-1 1 0,-1 1 0,-1 2 0,-57-18 0,92 34 0,-50-22 0,-18-5 0,48 20 0,0-1 0,0 0 0,1-2 0,0 0 0,-20-16 0,16 11 0,20 14 0,0-1 0,0 1 0,0-1 0,1 0 0,0 0 0,-1 0 0,1-1 0,0 1 0,1-1 0,-1 1 0,0-1 0,1 0 0,-2-5 0,4 9 0,0 0 0,0-1 0,0 1 0,0 0 0,0 0 0,0-1 0,0 1 0,0 0 0,0 0 0,0-1 0,0 1 0,0 0 0,0 0 0,0-1 0,0 1 0,0 0 0,0 0 0,0-1 0,0 1 0,1 0 0,-1 0 0,0-1 0,0 1 0,0 0 0,0 0 0,1 0 0,-1-1 0,0 1 0,0 0 0,0 0 0,1 0 0,-1 0 0,0 0 0,0-1 0,1 1 0,-1 0 0,0 0 0,1 0 0,13 2 0,12 9 0,32 14 0,-12-6 0,-26-8 0,-1 0 0,0 1 0,0 1 0,-2 1 0,0 0 0,18 20 0,-246-230 0,329 276 0,-36-27 0,-48-30 0,2-1 0,1-2 0,65 27 0,-94-43 0,0 1 0,0 0 0,0 0 0,0 1 0,-1 0 0,0 0 0,13 14 0,-12-11 0,1 0 0,0-1 0,0-1 0,12 9 0,-29-22 0,0-1 0,0 1 0,1-1 0,-9-9 0,12 10 0,-1 0 0,0 1 0,0 0 0,0 0 0,-1 0 0,1 1 0,-1 0 0,0 0 0,-1 0 0,1 1 0,-1 0 0,1 0 0,-1 0 0,0 1 0,-10-2 0,-228 4 0,240 0 0,4 0 0,-1 0 0,1 0 0,0 0 0,-1 0 0,1 0 0,0 0 0,-1 0 0,1 0 0,0 0 0,0 1 0,-1-1 0,1 1 0,0-1 0,0 1 0,-1-1 0,1 1 0,0-1 0,0 1 0,0 0 0,0 0 0,0 0 0,0 0 0,0 0 0,0 0 0,1 0 0,-1 0 0,0 0 0,-1 2 0,2 1 0,0-1 0,0 1 0,0-1 0,0 1 0,1-1 0,-1 1 0,1-1 0,0 1 0,1 3 0,0 2 0,5 28-24,-2 0 0,-2 1 0,-1-1 0,-4 42-1,0-10-1219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03:43:27.960"/>
    </inkml:context>
    <inkml:brush xml:id="br0">
      <inkml:brushProperty name="width" value="0.05" units="cm"/>
      <inkml:brushProperty name="height" value="0.05" units="cm"/>
      <inkml:brushProperty name="color" value="#739A7D"/>
    </inkml:brush>
  </inkml:definitions>
  <inkml:trace contextRef="#ctx0" brushRef="#br0">798 526 24575,'-2'26'0,"0"0"0,-6 26 0,-4 41 0,-1 24 0,0 30 0,14 310 0,-1-451 0,0-1 0,1 1 0,0-1 0,0 0 0,0 1 0,0-1 0,4 8 0,-5-13 0,1 1 0,-1-1 0,0 1 0,1 0 0,-1-1 0,1 1 0,-1-1 0,0 1 0,1 0 0,-1-1 0,1 0 0,0 1 0,-1-1 0,1 1 0,-1-1 0,1 0 0,0 1 0,-1-1 0,1 0 0,-1 1 0,1-1 0,0 0 0,0 0 0,0 0 0,1 0 0,-1-1 0,0 1 0,1-1 0,-1 1 0,0-1 0,1 0 0,-1 0 0,0 1 0,0-1 0,0 0 0,0 0 0,0 0 0,0 0 0,0-1 0,0 1 0,0 0 0,0-2 0,3-3 0,-1 0 0,0 0 0,0 0 0,0-1 0,-1 1 0,0 0 0,-1-1 0,2-9 0,1-61 0,-4 74 0,-7-162 0,-36-206 0,26 249 0,14 108 0,2 0 0,0 0 0,1 0 0,1-15 0,-1 25 0,1 1 0,-1-1 0,1 1 0,0 0 0,0-1 0,0 1 0,1 0 0,-1 0 0,1 0 0,0 0 0,0 0 0,0 0 0,0 0 0,0 1 0,1-1 0,-1 1 0,1-1 0,-1 1 0,1 0 0,0 0 0,5-2 0,-8 4 0,1-1 0,-1 1 0,1 0 0,0-1 0,-1 1 0,1 0 0,-1 0 0,1 0 0,0 0 0,-1-1 0,1 1 0,0 0 0,-1 0 0,1 0 0,0 0 0,-1 1 0,1-1 0,-1 0 0,1 0 0,0 0 0,-1 0 0,1 1 0,0-1 0,-1 0 0,1 0 0,-1 1 0,1-1 0,0 1 0,8 19 0,-5 31 0,-4-45 0,-1 491 0,-1-200 0,2-901 0,0 592 0,1-1 0,0 1 0,0-1 0,1 1 0,7-24 0,-8 34 0,0 0 0,-1 0 0,1 0 0,0 0 0,0 0 0,0 0 0,0 0 0,1 0 0,-1 1 0,0-1 0,1 0 0,-1 1 0,1-1 0,0 1 0,0-1 0,-1 1 0,1 0 0,0 0 0,0 0 0,0 0 0,0 0 0,0 0 0,0 0 0,1 1 0,-1-1 0,0 1 0,0 0 0,0-1 0,1 1 0,-1 0 0,0 0 0,0 1 0,0-1 0,1 0 0,-1 1 0,0-1 0,0 1 0,0 0 0,0 0 0,0-1 0,3 3 0,-2-1 0,0 0 0,0 0 0,0 1 0,0-1 0,0 1 0,0-1 0,-1 1 0,1 0 0,-1 0 0,0 0 0,0 0 0,0 1 0,0-1 0,-1 0 0,0 1 0,2 5 0,1 5 0,0-1 0,-1 1 0,1 15 0,-1-2 0,-2 0 0,0 0 0,-1 0 0,-2 0 0,-1 0 0,-1 0 0,-1-1 0,-1 0 0,-2 0 0,0 0 0,-2-1 0,-23 43 0,11-27 0,1 0 0,2 2 0,2 1 0,-22 88 0,28-73 0,2 0 0,2 1 0,3 84 0,5-80 0,-1-48 0,1-45 0,-3-103 0,8-173 0,-2 268 0,15-62 0,-14 82 0,0 1 0,1 0 0,1 1 0,0-1 0,1 1 0,11-16 0,70-90 0,-16 23 0,82-145 0,-73 93 0,-73 135 0,-5 22 0,-8 31 0,-7 12 0,-3-1 0,-1 0 0,-3-1 0,-2 0 0,-2-2 0,-52 82 0,40-79 0,-1-2 0,-3-2 0,-1-2 0,-2-1 0,-84 65 0,94-84 0,-60 34 0,81-52 0,-1 1 0,0-2 0,0 1 0,0-1 0,0-1 0,0 0 0,-1-1 0,1 0 0,-1-1 0,-15 0 0,26-1 0,0 0 0,1 0 0,-1 0 0,0 0 0,0 0 0,0 0 0,0 0 0,0 0 0,1 0 0,-1-1 0,0 1 0,0 0 0,0-1 0,1 1 0,-1-1 0,0 1 0,1-1 0,-1 1 0,0-1 0,1 1 0,-1-1 0,0 0 0,0 0 0,1 0 0,0 0 0,0 0 0,0 1 0,0-1 0,0 0 0,0 0 0,0 0 0,0 0 0,1 0 0,-1 1 0,0-1 0,1 0 0,-1 0 0,0 0 0,1 1 0,-1-1 0,1 0 0,-1 1 0,1-2 0,7-7 0,0 0 0,0 1 0,10-7 0,-6 3 0,95-93 0,150-195 0,56-152 0,-222 288 0,-78 147 0,-6 7 0,-26 22 0,-130 87 0,-92 66 0,219-147 0,0 1 0,0 1 0,2 1 0,1 0 0,0 1 0,2 2 0,0-1 0,2 2 0,0 0 0,2 1 0,1 1 0,1-1 0,-10 41 0,-2 2 0,-55 109 0,46-110 0,15-37 0,10-20 0,9-15 0,25-34 0,2 2 0,48-50 0,-24 29 0,127-127 0,-7 7 0,113-164 0,-211 249 0,60-48 0,-134 140 0,0-1 0,-1 0 0,1 1 0,0-1 0,0 0 0,0 0 0,-1 0 0,1 1 0,0-1 0,-1 0 0,1 0 0,-1 0 0,1 0 0,-1 0 0,0 0 0,1 0 0,-1 0 0,0 0 0,1-2 0,-2 2 0,1 1 0,0-1 0,-1 1 0,1-1 0,-1 1 0,1 0 0,-1-1 0,1 1 0,0-1 0,-1 1 0,1 0 0,-1 0 0,1-1 0,-1 1 0,0 0 0,1 0 0,-1 0 0,1-1 0,-1 1 0,1 0 0,-1 0 0,0 0 0,1 0 0,-1 0 0,0 0 0,-5 0 0,1 1 0,-1-1 0,1 1 0,0 0 0,-1 1 0,-9 3 0,-36 22 0,1 2 0,2 2 0,-77 65 0,22-16 0,-248 204 0,301-236 0,2 3 0,2 1 0,3 2 0,-54 87 0,4-5 0,71-107 0,-27 34 0,45-56 0,10-8 0,21-16 0,-16 9 0,615-470 0,-33-50 0,-544 482 0,1 2 0,3 2 0,102-62 0,-154 104 0,-1 0 0,1-1 0,0 1 0,-1 0 0,1 0 0,0-1 0,-1 1 0,1 0 0,-1 0 0,1 0 0,0 0 0,0 0 0,-1 0 0,1 0 0,0 0 0,-1 0 0,1 0 0,0 0 0,-1 0 0,1 1 0,-1-1 0,1 0 0,0 0 0,-1 1 0,1-1 0,-1 0 0,1 1 0,0-1 0,-1 1 0,1-1 0,-1 0 0,1 1 0,-1-1 0,0 1 0,1 0 0,-1-1 0,0 1 0,1-1 0,-1 1 0,0 0 0,1-1 0,-1 1 0,0-1 0,0 1 0,0 0 0,0-1 0,0 1 0,0 0 0,0-1 0,0 1 0,0 1 0,1 43 0,-1-39 0,-4 38 0,-2-1 0,-14 58 0,-34 85 0,33-116 0,-436 1178-2665,-89-37 744,75-174 2211,388-849-378,-151 390-815,217-523-2001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03:43:21.407"/>
    </inkml:context>
    <inkml:brush xml:id="br0">
      <inkml:brushProperty name="width" value="0.05" units="cm"/>
      <inkml:brushProperty name="height" value="0.05" units="cm"/>
      <inkml:brushProperty name="color" value="#739A7D"/>
    </inkml:brush>
  </inkml:definitions>
  <inkml:trace contextRef="#ctx0" brushRef="#br0">5848 136 24575,'-2'1'0,"0"0"0,-1 0 0,1 0 0,0-1 0,0 1 0,-1-1 0,1 1 0,0-1 0,-1 0 0,1 0 0,-1 0 0,-3 0 0,-2 0 0,-316 6 0,155-5 0,121 0 0,-379-1 0,247-18 0,92 6 0,-59-7 0,-73-6 0,68 15 0,-249-30 0,322 25 0,161 6 0,16 7 0,-1 4 0,1 4 0,149 29 0,-187-26 0,-42-7 0,-1 0 0,0 1 0,0 1 0,22 8 0,-4 8 0,-33-19 0,0 1 0,0-1 0,0 1 0,0 0 0,-1-1 0,1 1 0,0 0 0,-1 0 0,1 0 0,-1 0 0,0 1 0,1-1 0,0 3 0,-2-4 0,0 0 0,-1-1 0,1 1 0,0 0 0,-1-1 0,1 1 0,0 0 0,-1-1 0,1 1 0,-1-1 0,1 1 0,-1-1 0,1 1 0,-1-1 0,1 1 0,-1-1 0,0 1 0,1-1 0,-1 0 0,1 1 0,-1-1 0,0 0 0,1 0 0,-1 1 0,0-1 0,0 0 0,1 0 0,-1 0 0,0 0 0,1 0 0,-1 0 0,0 0 0,0 0 0,0 0 0,-33 0 0,30 0 0,-87-7 0,57 3 0,-61 2 0,-730 28 0,517-53 0,209 15 0,42 8 0,0 3 0,-79 9 0,-23 0 0,-300-16 0,285 2 0,-39-1 0,80-1 0,29 2 0,-95-1 0,-349 7 0,624-15 0,-53 17 0,-1 1 0,1 0 0,40 14 0,-18-5 0,-33-8 0,-1 0 0,0 0 0,19 12 0,-21-11 0,0-1 0,0 1 0,1-1 0,0-1 0,19 5 0,99 1 0,-57-6 0,-8 4 0,35 1 0,-50-1 0,-7 0 0,24 0 0,36 0 0,33-9 0,180 4 0,-241 4 0,56 2 0,-63-9 0,0 3 0,92 15 0,-106-10 0,91 1 0,-75-6 0,8 5 0,22 1 0,93-3 0,-96 0 0,159-13 0,-112-2 0,152 8 0,-135 4 0,203 12 0,-326-14 0,-1 2 0,1 1 0,41 9 0,-54-9 0,-1 0 0,25-1 0,31 4 0,-30-1 0,0-3 0,78-5 0,-95 0 0,0-2 0,-1-1 0,58-21 0,-48 15 0,53-11 0,-59 18 0,-18 3 0,1-1 0,-1 0 0,-1-1 0,1-1 0,17-7 0,-15 5 0,0 1 0,1 1 0,-1 1 0,1 1 0,0 0 0,29 0 0,25-4 0,-72 7 0,-1 0 0,1 0 0,-1-1 0,1 1 0,-1 0 0,1 0 0,-1-1 0,1 1 0,-1 0 0,0-1 0,1 1 0,-1 0 0,1-1 0,-1 1 0,0 0 0,0-1 0,1 1 0,-1-1 0,0 1 0,0-1 0,1 1 0,-1-1 0,0 1 0,0-1 0,0 1 0,0-1 0,0 1 0,0-1 0,0 1 0,0-1 0,0 1 0,0-1 0,0 1 0,0-1 0,0 1 0,0-2 0,-1 1 0,1 0 0,0 0 0,0 0 0,0 1 0,0-1 0,0 0 0,0 0 0,0 0 0,1 0 0,-1 0 0,0 0 0,0 0 0,1 0 0,-1 1 0,0-1 0,1 0 0,-1 0 0,1 0 0,-1 1 0,1-1 0,0 0 0,-1 0 0,1 1 0,-1-1 0,1 1 0,0-1 0,1 0 0,16-5 0,-1 1 0,1 1 0,1 1 0,-1 0 0,0 1 0,27 2 0,-28-1 0,-3 1 0,-10 1 0,1-1 0,-1 1 0,1-1 0,-1 0 0,0-1 0,1 1 0,6-3 0,-46-7 0,-3 6 0,-1 2 0,0 2 0,-70 8 0,60-4 0,-127 13 0,-198 7 0,-59-17 0,424-7 0,7-1 0,-1 1 0,1 0 0,-1-1 0,1 1 0,-1 0 0,0 0 0,1 1 0,-1-1 0,1 1 0,-1-1 0,1 1 0,0 0 0,-1-1 0,-4 4 0,7-4 0,1 1 0,-1-1 0,0 1 0,0-1 0,0 1 0,1-1 0,-1 0 0,0 1 0,1-1 0,-1 1 0,0-1 0,1 0 0,-1 1 0,0-1 0,1 0 0,-1 1 0,1-1 0,-1 0 0,1 0 0,-1 1 0,0-1 0,1 0 0,-1 0 0,1 0 0,-1 0 0,1 0 0,0 0 0,19 5 0,-17-4 0,71 11 0,-57-10 0,-1 0 0,1 1 0,0 1 0,-1 0 0,0 1 0,16 8 0,-14-5 0,1-1 0,-1-1 0,1 0 0,0-2 0,1 0 0,-1-1 0,35 0 0,-21 5 0,5 1 0,-36-9 0,0 0 0,-1 0 0,1 1 0,0-2 0,0 1 0,0 0 0,0 0 0,-1 0 0,1-1 0,0 1 0,0-1 0,-1 1 0,1-1 0,0 0 0,-1 0 0,3-1 0,-4 2 0,0 0 0,1-1 0,-1 1 0,0 0 0,0-1 0,1 1 0,-1 0 0,0-1 0,0 1 0,0 0 0,0-1 0,1 1 0,-1-1 0,0 1 0,0 0 0,0-1 0,0 1 0,0-1 0,0 1 0,0 0 0,0-1 0,0 1 0,0-1 0,0 1 0,0 0 0,0-1 0,-1 1 0,1 0 0,0-1 0,0 1 0,0-1 0,-1 1 0,-11-15 0,-19-7 0,22 18 0,0 0 0,-1 1 0,1 0 0,-1 0 0,0 1 0,0 1 0,0 0 0,0 0 0,-13 1 0,-16 2 0,-42 9 0,31-4 0,-90-1 0,139-6 0,1 0 0,0 0 0,-1 0 0,1 0 0,-1 0 0,1 0 0,0 0 0,-1 0 0,1 0 0,-1 0 0,1 0 0,0 0 0,-1 0 0,1 0 0,0 0 0,-1 0 0,1 0 0,-1 0 0,1 1 0,0-1 0,-1 0 0,1 0 0,0 1 0,0-1 0,-1 0 0,1 0 0,0 1 0,-1-1 0,1 0 0,0 1 0,0-1 0,-1 1 0,11 7 0,20 4 0,1-7 0,0-1 0,0-2 0,0-1 0,38-3 0,-12-1 0,99 10 0,-132-5 0,3-1 0,1-2 0,35-4 0,-52 3 0,-11 2 0,0 0 0,0 0 0,1 0 0,-1 0 0,0 0 0,0 0 0,0 0 0,0 0 0,1 0 0,-1 0 0,0 0 0,0 0 0,0 0 0,0 0 0,0 0 0,1 0 0,-1 0 0,0 0 0,0 0 0,0 0 0,0 0 0,0-1 0,0 1 0,1 0 0,-1 0 0,0 0 0,0 0 0,0 0 0,0 0 0,0 0 0,0-1 0,0 1 0,0 0 0,0 0 0,0 0 0,0 0 0,0 0 0,0-1 0,0 1 0,0 0 0,0 0 0,0 0 0,0 0 0,0-1 0,0 1 0,0 0 0,0 0 0,0 0 0,0 0 0,0 0 0,0-1 0,0 1 0,0 0 0,-9-10 0,-13-7 0,10 9 0,1 2 0,-1 0 0,0 0 0,-1 1 0,1 0 0,-1 1 0,0 1 0,0 0 0,-1 0 0,1 2 0,0-1 0,-21 2 0,-849-22 0,731 16 0,137 5 0,-59-1 0,-1-3 0,-108-22 0,278 47 0,96 27 0,-186-45 0,143 44 0,-124-40 0,-1-2 0,1 0 0,0-1 0,32-1 0,-62-3 0,-1 0 0,0-1 0,1 0 0,-1 0 0,-7-3 0,-6-3 0,-6 1 0,0 0 0,0 2 0,0 1 0,-1 1 0,-37 0 0,-284-10 0,332 13 0,21 2 0,27 3 0,35-2 0,-1 4 0,98 22 0,-101-16 0,1-3 0,114 5 0,-177-15 0,-1 1 0,1-1 0,-1 0 0,1 0 0,0 0 0,-1 0 0,1 0 0,0 0 0,-1 0 0,1 0 0,-1 0 0,1 0 0,0 0 0,-1 0 0,1 0 0,0-1 0,-1 1 0,1 0 0,-1 0 0,1-1 0,-1 1 0,1 0 0,-1-1 0,1 1 0,-1 0 0,1-1 0,-1 1 0,1-1 0,-1 1 0,0-1 0,1 1 0,-1-1 0,1 0 0,-2-1 0,1 1 0,-1 0 0,0 0 0,1-1 0,-1 1 0,0 0 0,0 0 0,0 0 0,0 0 0,0 0 0,0 0 0,0 0 0,-2-1 0,-46-26 0,39 25 0,-1 0 0,-1 0 0,1 1 0,0 1 0,0-1 0,-1 2 0,-13 0 0,-40-3 0,-99-15 0,-255 6 0,357 12 0,9 0 0,-82 1 0,-225-28 0,162 11 0,254 15 0,1 3 0,110 19 0,-101-9 0,-33-7 0,-1 2 0,36 12 0,-41-11 0,0-1 0,55 6 0,-48-8 0,45 11 0,-28-5 0,-101-14 0,-42-10 0,-163-1 0,143 11 0,45 2 0,33 1 0,0-1 0,-68-11 0,63 4 0,21 5 0,1-1 0,-20-6 0,11 3 0,20 6 0,0-1 0,0 0 0,1 1 0,-1-2 0,-10-5 0,56 7 0,66 1 0,-29-1 0,1 3 0,100 16 0,-22 17 0,-97-20 0,0-2 0,0-3 0,103 4 0,-159-15 0,1 1 0,-1-1 0,0 0 0,0-1 0,0 1 0,0-1 0,0 1 0,0-1 0,0 0 0,0 0 0,-1 0 0,1 0 0,2-3 0,-2 2 0,1 0 0,-1 0 0,1 0 0,0 0 0,0 1 0,0 0 0,8-3 0,-26 6 0,0-1 0,0 0 0,0-1 0,-17-2 0,-23-2 0,-767-9 0,468-12 0,280 18 0,-92 1 0,53 5 0,76-1 0,-46-11 0,5 1 0,-32-6 0,73 16 0,-1 3 0,1 0 0,-40 7 0,42-4 0,0 0 0,0-2 0,-59-6 0,63 0 0,1-2 0,-47-16 0,51 16 0,-1 0 0,0 2 0,0 1 0,-46-1 0,2 0 0,49 3 0,1 0 0,-1 1 0,0 1 0,0 1 0,0 1 0,-31 6 0,52-8 0,1 0 0,-1 0 0,0 1 0,0-1 0,0 0 0,0 0 0,0 0 0,0 0 0,0 0 0,0 0 0,1 0 0,-1 0 0,0 1 0,0-1 0,0 0 0,0 0 0,0 0 0,0 0 0,0 0 0,0 0 0,0 1 0,0-1 0,0 0 0,0 0 0,0 0 0,0 0 0,0 0 0,0 0 0,0 1 0,0-1 0,0 0 0,0 0 0,0 0 0,0 0 0,0 0 0,0 0 0,0 1 0,0-1 0,0 0 0,-1 0 0,1 0 0,0 0 0,0 0 0,0 0 0,0 0 0,0 1 0,0-1 0,0 0 0,0 0 0,-1 0 0,1 0 0,0 0 0,0 0 0,0 0 0,0 0 0,0 0 0,0 0 0,-1 0 0,1 0 0,0 0 0,0 0 0,0 0 0,0 0 0,0 0 0,-1 0 0,1 0 0,18 6 0,23 2 0,4-7 0,-32-1 0,0 0 0,1 1 0,-1 0 0,0 1 0,26 7 0,-13-1 0,51 8 0,-48-12 0,46 15 0,-30-3 0,1-3 0,0-1 0,52 5 0,-56-15 0,0-2 0,82-11 0,-26 1 0,119 8 0,-117 3 0,-11 14 0,138-9 0,-212-5 0,-11-1 0,-1 0 0,1 0 0,0 0 0,-1 0 0,1 0 0,-1-1 0,7-1 0,-10 2 0,0-1 0,0 1 0,0 0 0,0 0 0,0 0 0,1 0 0,-1-1 0,0 1 0,0 0 0,0 0 0,0 0 0,0-1 0,0 1 0,0 0 0,0 0 0,0-1 0,0 1 0,0 0 0,0 0 0,0 0 0,0-1 0,0 1 0,0 0 0,0 0 0,0-1 0,0 1 0,0 0 0,0 0 0,0 0 0,0-1 0,0 1 0,-1 0 0,1 0 0,0 0 0,0-1 0,0 1 0,0 0 0,0 0 0,-1 0 0,1 0 0,-19-17 0,7 9 0,-1 0 0,0 1 0,0 0 0,-1 1 0,0 1 0,-26-8 0,11 8 0,0 0 0,-46 0 0,-435-11 0,139 34 0,287-11 0,-100-4 0,108 3 0,-130-5 0,204-1 0,0-1 0,0 1 0,0 0 0,0-1 0,0 1 0,1-1 0,-1 1 0,0-1 0,0 0 0,1 0 0,-3-1 0,5-2 0,14 4 0,50 12 0,-46-8 0,1 0 0,0-1 0,25 0 0,-41-3 0,0 1 0,0 0 0,0 0 0,-1 0 0,1 0 0,0 0 0,-1 1 0,0-1 0,1 1 0,-1 0 0,0 0 0,1 0 0,3 5 0,-4-4 0,0-1 0,0 0 0,1 1 0,-1-1 0,0 0 0,1-1 0,0 1 0,-1-1 0,1 1 0,7 0 0,-47-18 0,10 2 0,12 10 0,-1 1 0,1 0 0,-1 1 0,0 1 0,0 0 0,-18 1 0,-14-1 0,-216-5 0,87 4 0,86-4 0,-120-23 0,202 28-1365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03:38:56.866"/>
    </inkml:context>
    <inkml:brush xml:id="br0">
      <inkml:brushProperty name="width" value="0.05" units="cm"/>
      <inkml:brushProperty name="height" value="0.05" units="cm"/>
      <inkml:brushProperty name="color" value="#739A7D"/>
    </inkml:brush>
  </inkml:definitions>
  <inkml:trace contextRef="#ctx0" brushRef="#br0">2573 1797 24575,'-266'-220'0,"-34"-30"0,261 216 0,-71-69 0,107 99 0,5 3 0,16 10 0,25 17 0,263 198 0,-43-28 0,-255-191 0,55 44 0,-87-69 0,-30-18 0,-7-6 0,-129-132 0,71 61 0,80 83 0,63 81 0,15 19 0,-3 3 0,-3 0 0,36 118 0,-57-152 0,-7-24 0,0 1 0,-1 0 0,3 23 0,-33-68 0,-225-308 0,-63-92 0,222 298 0,92 133 0,0 0 0,0 0 0,0 0 0,0 1 0,0-1 0,-1 0 0,1 0 0,0 0 0,0 0 0,0 0 0,0 0 0,0 0 0,0 0 0,0 0 0,0 0 0,-1 0 0,1 0 0,0 1 0,0-1 0,0 0 0,0 0 0,0 0 0,0 0 0,0 0 0,-1 0 0,1 0 0,0 0 0,0 0 0,0 0 0,0 0 0,0 0 0,0 0 0,-1-1 0,1 1 0,0 0 0,0 0 0,0 0 0,0 0 0,0 0 0,0 0 0,0 0 0,-1 0 0,1 0 0,0 0 0,0 0 0,0 0 0,0-1 0,0 1 0,0 0 0,0 0 0,0 0 0,0 0 0,0 0 0,0 0 0,0-1 0,2 21 0,10 25 0,102 212 0,-43-108 0,-49-104 0,-15-34 0,-13-34 0,-65-187 0,22 69 0,-52-238 0,100 374 0,0 0 0,1 0 0,0 0 0,0-1 0,0 1 0,1 0 0,0 0 0,0 0 0,0 0 0,1 0 0,-1 0 0,1 0 0,1 0 0,-1 1 0,5-8 0,-6 10 0,1 0 0,-1 0 0,1 0 0,0 0 0,0 0 0,0 1 0,0-1 0,0 1 0,0-1 0,0 1 0,1 0 0,-1 0 0,0 0 0,1 0 0,-1 0 0,1 0 0,-1 1 0,1-1 0,-1 1 0,1 0 0,0-1 0,-1 1 0,1 0 0,-1 1 0,1-1 0,-1 0 0,1 1 0,-1 0 0,1-1 0,-1 1 0,1 0 0,3 2 0,-1 0 0,0 1 0,0-1 0,0 1 0,-1 0 0,1 0 0,-1 1 0,0-1 0,-1 1 0,1 0 0,-1 0 0,0 0 0,0 0 0,0 1 0,-1-1 0,1 1 0,-1-1 0,-1 1 0,1 0 0,-1 0 0,0 0 0,-1 0 0,1 12 0,-1-18 0,0 0 0,0 0 0,0 0 0,0 0 0,0 1 0,0-1 0,0 0 0,0 0 0,0 0 0,0 0 0,0 0 0,0 0 0,0 0 0,0 1 0,0-1 0,0 0 0,0 0 0,-1 0 0,1 0 0,0 0 0,0 0 0,0 0 0,0 0 0,0 0 0,0 0 0,0 1 0,0-1 0,0 0 0,0 0 0,0 0 0,-1 0 0,1 0 0,0 0 0,0 0 0,0 0 0,0 0 0,0 0 0,0 0 0,0 0 0,0 0 0,-1 0 0,1 0 0,0 0 0,0 0 0,0 0 0,0 0 0,0 0 0,0 0 0,0 0 0,0 0 0,-1 0 0,1 0 0,0 0 0,0 0 0,0 0 0,0 0 0,0 0 0,0-1 0,0 1 0,0 0 0,0 0 0,0 0 0,-1 0 0,1 0 0,0 0 0,0 0 0,-11-10 0,-9-14 0,-1-5 0,1 4 0,-22-41 0,28 39 0,2-1 0,-12-38 0,24 65 0,-7-28 0,10 21 0,11 17 0,72 81 0,-73-76 0,0-1 0,-1 2 0,18 26 0,-39-50 0,-1 1 0,1 0 0,-19-11 0,-28-17 0,15 8 0,34 23 0,0 0 0,0-1 0,1 0 0,0 0 0,0-1 0,-5-7 0,5 6 0,0 1 0,0 0 0,0 1 0,-1-1 0,-13-8 0,-54-29 0,-3 3 0,-91-34 0,119 56 0,-108-39 0,130 48 0,1-2 0,-41-22 0,44 21 0,0 1 0,-1 1 0,-38-12 0,36 20 0,22 6 0,17 2 0,14 5 0,0 2 0,-1 0 0,36 23 0,27 14 0,-125-49 0,-28-5 0,-553-82 0,496 68 0,-4 4 0,402 43 0,63 8 0,-264-24 0,-1 4 0,107 37 0,-143-40 0,-14-5 0,0 1 0,0 1 0,38 23 0,-120-60 0,18 8 0,-1 2 0,-82-25 0,20 9 0,101 32 0,0 1 0,1-1 0,-1 1 0,0-1 0,0 1 0,0 0 0,0-1 0,1 1 0,-1 0 0,0 0 0,0 0 0,0 0 0,0 0 0,0 0 0,1 0 0,-1 0 0,0 0 0,0 0 0,0 0 0,0 1 0,0-1 0,1 0 0,-1 0 0,0 1 0,-1 0 0,0 17 0,0 4 0,2-21 0,-1 0 0,0 0 0,0 0 0,1 0 0,-1 0 0,0 0 0,0 0 0,0 0 0,0-1 0,0 1 0,0 0 0,-1-1 0,1 1 0,-2 0 0,-13 10 0,16-10 0,0 0 0,0 0 0,0 0 0,-1-1 0,1 1 0,0 0 0,0 0 0,0 0 0,1-1 0,-1 1 0,0 0 0,0 0 0,0 0 0,0-1 0,1 1 0,-1 0 0,0 0 0,1-1 0,-1 1 0,1 0 0,-1-1 0,1 1 0,-1 0 0,1-1 0,-1 1 0,1-1 0,1 2 0,-2-1 0,1-1 0,0 1 0,0 0 0,0 0 0,-1 0 0,1 0 0,0-1 0,0 1 0,0-1 0,0 1 0,1 0 0,-1-1 0,0 0 0,0 1 0,0-1 0,0 0 0,0 1 0,1-1 0,-1 0 0,0 0 0,0 0 0,0 0 0,1 0 0,-1 0 0,0-1 0,0 1 0,0 0 0,0-1 0,0 1 0,1 0 0,-1-1 0,0 1 0,0-1 0,0 0 0,0 1 0,1-2 0,4-3 0,0-1 0,0 0 0,0 0 0,7-11 0,-10 12 0,1 1 0,-1-1 0,1 1 0,0 0 0,6-5 0,-6 8 0,0-1 0,1 1 0,-1 0 0,0 0 0,0 1 0,1-1 0,-1 1 0,0 0 0,1 0 0,-1 0 0,0 1 0,1-1 0,-1 1 0,0 0 0,0 0 0,0 1 0,0-1 0,0 1 0,7 4 0,9 5 0,0 1 0,24 19 0,-38-26 0,-4-4 0,0 0 0,0 1 0,0-1 0,0 1 0,0 0 0,-1-1 0,1 1 0,-1 0 0,1 0 0,-1 0 0,0 0 0,1 0 0,-1 0 0,0 1 0,-1-1 0,1 0 0,0 0 0,-1 1 0,1-1 0,-1 1 0,1 4 0,-2-6 0,1 0 0,0 0 0,0 0 0,-1-1 0,1 1 0,-1 0 0,1 0 0,-1 0 0,1 0 0,-1 0 0,1 0 0,-1-1 0,0 1 0,0 0 0,1-1 0,-1 1 0,0 0 0,0-1 0,0 1 0,-1 0 0,0 0 0,-1 0 0,1-1 0,-1 1 0,0 0 0,1-1 0,-1 0 0,0 1 0,1-1 0,-1 0 0,-5-1 0,1 0 0,-1 0 0,1-1 0,-1 0 0,1 0 0,-1 0 0,1-1 0,0-1 0,0 1 0,0-1 0,1 0 0,-1 0 0,1-1 0,0 0 0,0 0 0,1 0 0,-1-1 0,1 0 0,0 0 0,1 0 0,0-1 0,0 0 0,-6-13 0,10 20 0,0 0 0,0 0 0,0 0 0,0 0 0,1 0 0,-1 1 0,0-1 0,0 0 0,0 0 0,1 0 0,-1 0 0,0 0 0,0 0 0,1 0 0,-1 0 0,0 0 0,0 0 0,0 0 0,1 0 0,-1 0 0,0 0 0,0 0 0,0 0 0,1 0 0,-1 0 0,0 0 0,0 0 0,1-1 0,-1 1 0,0 0 0,0 0 0,0 0 0,0 0 0,1 0 0,-1 0 0,0-1 0,0 1 0,0 0 0,0 0 0,0 0 0,1-1 0,-1 1 0,0 0 0,0 0 0,0 0 0,0-1 0,0 1 0,0 0 0,0 0 0,0 0 0,0-1 0,0 1 0,0 0 0,0 0 0,0-1 0,0 1 0,0 0 0,0 0 0,0 0 0,0-1 0,0 1 0,0 0 0,0 0 0,0 0 0,-1-1 0,27 15 0,-8-4 0,-12-10 0,1 1 0,-1-1 0,1-1 0,-1 1 0,1-1 0,-1 0 0,0 0 0,1-1 0,-1 0 0,0 0 0,0 0 0,7-5 0,-5 4 0,-1 0 0,1 0 0,0 0 0,0 1 0,1 0 0,-1 1 0,10-1 0,-17 2 0,1 0 0,-1 0 0,1 0 0,-1 0 0,1 0 0,-1 0 0,1 0 0,-1-1 0,1 1 0,-1-1 0,1 1 0,-1-1 0,0 1 0,3-2 0,-4 1 0,0 1 0,1 0 0,-1-1 0,0 1 0,0 0 0,0-1 0,0 1 0,1-1 0,-1 1 0,0 0 0,0-1 0,0 1 0,0-1 0,0 1 0,0 0 0,0-1 0,0 1 0,0-1 0,0 1 0,0 0 0,-1-1 0,1 1 0,0-1 0,0 1 0,0 0 0,0-1 0,-1 1 0,1 0 0,0-1 0,0 1 0,-1 0 0,1-1 0,-2-1 0,-1-1 0,1 1 0,0 0 0,-1 0 0,1 0 0,-1 1 0,0-1 0,0 0 0,0 1 0,0 0 0,0 0 0,-3-1 0,-7-1 0,1 1 0,-1 0 0,1 1 0,-1 1 0,0 0 0,-13 2 0,24-1 0,-1 1 0,0 0 0,1-1 0,-1 1 0,1 0 0,0 0 0,0 1 0,0-1 0,0 0 0,0 1 0,0-1 0,0 1 0,1 0 0,-1-1 0,1 1 0,0 0 0,-2 5 0,-11 19 0,-70 55 0,82-78 0,1 0 0,-1 0 0,1 1 0,-1-1 0,1 0 0,0 1 0,1-1 0,-1 1 0,1-1 0,0 1 0,0-1 0,0 1 0,1-1 0,1 7 0,-1 3 0,19 404 0,6 87 0,-24-480 0,-2-5 0,2-1 0,6 30 0,-7-44 0,1 0 0,-1 0 0,1-1 0,0 1 0,0-1 0,0 1 0,1-1 0,0 0 0,0 0 0,0 0 0,0 0 0,0 0 0,1-1 0,7 7 0,15 6 0,0-1 0,0-1 0,2-1 0,38 12 0,-52-22 0,0-1 0,0 0 0,0-1 0,0-1 0,16-1 0,16 1 0,59 7 0,-132-10 0,-47-12 0,14 1 0,-758-92 0,1199 156 0,-124-12 0,-43-18 0,95 13 0,-308-34 0,-8-4 0,-26-13 0,-45-19 0,6 6 0,0 3 0,-2 3 0,0 4 0,-106-17 0,321 64 0,152 49 0,-213-52 0,-59-18 0,-10-3 0,0 1 0,0 1 0,0-1 0,19 11 0,-31-14 0,1 0 0,0 0 0,0 0 0,0 0 0,0-1 0,-1 1 0,1 0 0,0 0 0,0 0 0,0 0 0,0 0 0,-1 0 0,1 0 0,0 0 0,0 0 0,0 0 0,-1 0 0,1 0 0,0 0 0,0 1 0,0-1 0,0 0 0,-1 0 0,1 0 0,0 0 0,0 0 0,0 0 0,0 0 0,-1 0 0,1 0 0,0 1 0,0-1 0,0 0 0,0 0 0,0 0 0,0 0 0,0 0 0,0 1 0,-1-1 0,1 0 0,0 0 0,0 0 0,0 1 0,0-1 0,0 0 0,0 0 0,0 0 0,0 0 0,0 1 0,0-1 0,0 0 0,0 0 0,0 0 0,0 1 0,0-1 0,0 0 0,0 0 0,0 0 0,1 0 0,-1 1 0,0-1 0,0 0 0,0 0 0,0 0 0,0 0 0,0 0 0,0 1 0,1-1 0,-1 0 0,-18 2 0,-24-2 0,-1-2 0,-53-10 0,20 2 0,-332-56 0,559 106 0,158 35 0,-198-58 0,-106-17 0,-5-3 0,-14-6 0,-25-10 0,-4 1 0,-2 3 0,-67-15 0,-97-7 0,71 14 0,130 21 0,5 1 0,0 0 0,0 1 0,0-1 0,0 0 0,0 1 0,0 0 0,0 0 0,0 0 0,0 0 0,0 0 0,0 0 0,-3 2 0,7-1 0,1 1 0,-1 0 0,1 0 0,-1 0 0,1-1 0,0 1 0,0-1 0,0 0 0,0 1 0,3 0 0,-4-1 0,59 35 0,99 42 0,-28-15 0,-99-46 0,167 80 0,-165-84 0,0 0 0,0-3 0,1-1 0,42 5 0,44 4 0,-217-25 0,-452-99 0,283 34 0,-6-1 0,251 68 0,16 3 0,-1 0 0,0 1 0,-1-1 0,1 1 0,0 1 0,0-1 0,0 1 0,-1-1 0,-6 2 0,51 12 0,41 13 0,405 119 0,-31-48 0,-393-82 0,-54-13 0,-8-1 0,-32-7 0,-388-100 0,7-28 0,339 109 0,-376-88 0,420 107 0,-45-16 0,121 36 0,-11 2 0,0-3 0,2 0 0,-1-3 0,59 11 0,-16-4 0,279 87 0,-269-71 0,1-5 0,1-3 0,161 22 0,-128-24 0,-83-14 0,-19-3 0,-34-4 0,-37-5 0,-35-10 0,-117-34 0,178 41 0,-75-25 0,1-5 0,-115-59 0,42 17 0,116 57 0,-1 3 0,-1 2 0,-1 3 0,0 2 0,-88-5 0,123 13 0,18 2 0,0 0 0,0 0 0,0 0 0,0 1 0,0 0 0,-1 0 0,1 0 0,-9 2 0,14-2 0,0 1 0,0-1 0,0 1 0,0-1 0,0 0 0,0 1 0,0-1 0,0 0 0,0 1 0,0-1 0,1 0 0,-1 1 0,0-1 0,0 0 0,1 1 0,-1-1 0,0 0 0,0 1 0,1-1 0,-1 0 0,0 0 0,1 1 0,-1-1 0,0 0 0,1 0 0,-1 0 0,0 1 0,1-1 0,-1 0 0,0 0 0,1 0 0,-1 0 0,1 0 0,-1 0 0,0 0 0,1 0 0,18 8 0,85 25 0,-66-23 0,-2 2 0,0 1 0,40 21 0,-54-23 0,46 15 0,-47-19 0,0 1 0,35 19 0,-18-8 0,0-1 0,2-2 0,0-2 0,0-2 0,60 11 0,67 20 0,36 22 0,-16-16 0,-138-36 0,-32-8 0,-1 0 0,2-1 0,-1-1 0,0-1 0,20 1 0,202 2 0,-155-7 0,-25 0 0,0 3 0,90 12 0,20 24 0,-56-5 0,-186-65 0,60 28 0,-1-1 0,1 0 0,0-1 0,0-1 0,-19-14 0,15 11 0,0 1 0,0 0 0,-1 2 0,-1 0 0,-22-7 0,-1-1 0,-18-8 0,133 57 0,-37-12 0,51 19 0,-50-24 0,54 32 0,-72-38 0,0-1 0,0-1 0,1 0 0,0-2 0,23 5 0,15 5 0,-40-11 0,0-1 0,19 1 0,36 9 0,2 5 0,-186-35 0,49-8 0,44 22 0,-1 1 0,-23 0 0,24 2 0,-1-2 0,-25-3 0,6-2 0,-1 1 0,-53 1 0,68 3 0,1-2 0,0 0 0,-37-11 0,22 5 0,25 7 0,10 2 0,1 0 0,0 0 0,0 0 0,0 0 0,0-1 0,0 1 0,0-1 0,0 1 0,0-1 0,1 0 0,-1 0 0,0 0 0,-2-1 0,42 16 0,-19-7 0,1 0 0,-1 0 0,1-2 0,1-1 0,28 3 0,321 0 10,-218-9-1385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03:39:13.851"/>
    </inkml:context>
    <inkml:brush xml:id="br0">
      <inkml:brushProperty name="width" value="0.05" units="cm"/>
      <inkml:brushProperty name="height" value="0.05" units="cm"/>
      <inkml:brushProperty name="color" value="#739A7D"/>
    </inkml:brush>
  </inkml:definitions>
  <inkml:trace contextRef="#ctx0" brushRef="#br0">1420 1363 24575,'-2'-4'0,"0"1"0,1-1 0,-2 1 0,1 0 0,0-1 0,-1 1 0,1 0 0,-1 1 0,0-1 0,0 0 0,0 1 0,0 0 0,-5-3 0,-4-5 0,-43-34 0,32 27 0,-30-30 0,-5-34 0,-10 0 0,56 66 0,0-1 0,-11-21 0,17 26 0,0 1 0,-1 0 0,0 0 0,-1 0 0,0 1 0,0 0 0,-1 0 0,-15-11 0,14 15 0,0 1 0,0-1 0,0 1 0,-1 1 0,1 0 0,-22-3 0,8 2 0,13 0 0,0 1 0,0-1 0,1-1 0,-13-7 0,15 8 0,0-1 0,0 1 0,-1 0 0,0 1 0,0 0 0,0 1 0,-10-2 0,19 4 0,0 0 0,-1 0 0,1-1 0,-1 1 0,1 0 0,-1 0 0,1 0 0,0 0 0,-1 0 0,1 0 0,-1 0 0,1 0 0,-1 0 0,1 0 0,0 0 0,-1 1 0,1-1 0,-1 0 0,1 0 0,0 0 0,-1 0 0,1 1 0,-1-1 0,1 0 0,0 0 0,-1 1 0,1-1 0,0 0 0,0 1 0,-1-1 0,1 0 0,0 1 0,0-1 0,-1 1 0,7 14 0,20 11 0,23 7 0,-31-22 0,0 1 0,-1 1 0,27 25 0,-22-14 0,2 2 0,1 0 0,2-1 0,0-2 0,37 24 0,-36-20 0,-27-27 0,0 1 0,-1-1 0,1 1 0,0-1 0,-1 1 0,1 0 0,-1-1 0,1 1 0,-1 0 0,1 0 0,-1-1 0,0 1 0,1 0 0,-1 0 0,0-1 0,1 1 0,-1 0 0,0 0 0,0 0 0,0 0 0,0-1 0,0 1 0,0 0 0,0 0 0,0 0 0,0 0 0,0 0 0,0-1 0,-1 1 0,1 0 0,0 0 0,-1 0 0,1-1 0,0 1 0,-1 0 0,1 0 0,-1-1 0,1 1 0,-1 0 0,-1 0 0,0-1 0,0 0 0,0 0 0,0 0 0,-1-1 0,1 1 0,0-1 0,0 1 0,0-1 0,0 0 0,0 0 0,0 0 0,0 0 0,0 0 0,0-1 0,1 1 0,-1 0 0,0-1 0,-1-1 0,-3-2 0,-78-51 0,18 13 0,1-3 0,-90-84 0,151 123 0,17 14 0,19 17 0,-1 7 0,-8-6 0,2 0 0,1-2 0,1-1 0,1-1 0,40 23 0,-16-20 0,-38-19 0,0 0 0,-1 2 0,0 0 0,0 0 0,-1 1 0,0 1 0,17 15 0,-46-40 0,-40-26 0,29 23 0,2 2 0,-37-18 0,-13-8 0,-179-137 0,87 58 0,23 7 0,149 152 0,5-13 0,1 0 0,19 34 0,5 13 0,-29-58 0,14 28 0,-2 2 0,-2 0 0,-2 0 0,11 68 0,-26-104 0,-5-11 0,-6-13 0,-4-7 0,2-1 0,1 0 0,1-1 0,-13-35 0,-28-114 0,20 59 0,35 136 0,-1 0 0,-4 30 0,4-46 0,-10 73 0,-3-1 0,-3 0 0,-44 121 0,60-195 0,-1 0 0,1 0 0,-1 0 0,0 0 0,0 0 0,0 0 0,0-1 0,0 1 0,0 0 0,0-1 0,-1 1 0,1 0 0,-1-1 0,1 1 0,-1-1 0,-2 2 0,3-3 0,-1 0 0,1 0 0,0 0 0,-1 0 0,1 0 0,0 0 0,-1 0 0,1-1 0,-1 1 0,1 0 0,0-1 0,0 1 0,-1-1 0,1 0 0,0 1 0,0-1 0,0 0 0,-1 0 0,1 1 0,0-1 0,0 0 0,0 0 0,0 0 0,1 0 0,-2-2 0,-12-12 0,-34-31 0,44 43 0,0 0 0,0 1 0,0-1 0,0 1 0,-1 0 0,1 0 0,-1 0 0,1 1 0,-1 0 0,0 0 0,-7-1 0,87-10 0,80-2 0,226 9 0,-359 4 0,-15-6 0,-7 5 0,0-1 0,-1 1 0,1-1 0,-1 1 0,0 0 0,1-1 0,-1 1 0,0 0 0,-1 0 0,-1-4 0,-3-4 0,0-3 0,-1-1 0,0 1 0,0 0 0,-1 0 0,-1 1 0,-10-12 0,17 22 0,1 0 0,-1 1 0,0-1 0,0 0 0,0 1 0,0-1 0,0 1 0,0 0 0,0 0 0,0 0 0,0 0 0,-1 0 0,1 0 0,0 1 0,-1-1 0,1 1 0,0-1 0,-1 1 0,1 0 0,-1 0 0,1 0 0,0 0 0,-1 0 0,1 1 0,-1-1 0,1 1 0,0 0 0,-1 0 0,1-1 0,0 2 0,0-1 0,0 0 0,0 0 0,0 0 0,0 1 0,0 0 0,0-1 0,-3 4 0,-5 6 0,0 1 0,1 0 0,0 1 0,-12 22 0,14-22 0,-1 0 0,0-1 0,-1 0 0,0 0 0,-16 14 0,18-20 0,0 0 0,0-1 0,-1 0 0,0-1 0,-8 5 0,14-9 0,0 1 0,0 0 0,0-1 0,0 1 0,0-1 0,0 1 0,0-1 0,0 0 0,0 0 0,1 0 0,-1 0 0,0 0 0,-3-1 0,4 0 0,0 1 0,0-1 0,0 1 0,0-1 0,0 0 0,0 1 0,1-1 0,-1 0 0,0 0 0,0 1 0,0-1 0,1 0 0,-1 0 0,0 0 0,1 0 0,-1 0 0,1 0 0,-1 0 0,1-1 0,0 1 0,-1 0 0,1 0 0,0 0 0,0-2 0,0 1 0,0 0 0,0 0 0,0 0 0,0 0 0,1 0 0,-1 0 0,1 1 0,-1-1 0,1 0 0,0 0 0,0 0 0,0 1 0,0-1 0,0 0 0,0 1 0,0-1 0,1 1 0,-1-1 0,0 1 0,1 0 0,-1 0 0,1-1 0,0 1 0,1-1 0,50-24 0,-39 20 0,78-40 0,-49 23 0,1 1 0,77-25 0,-120 47 0,-1 0 0,1 0 0,-1-1 0,0 1 0,1 0 0,-1 0 0,1-1 0,-1 1 0,1 0 0,-1 0 0,1 0 0,-1 0 0,0 0 0,1 0 0,-1 0 0,1 0 0,-1 0 0,1 0 0,-1 0 0,1 0 0,-1 0 0,1 0 0,-1 0 0,1 0 0,-1 0 0,1 1 0,-1-1 0,1 0 0,-1 0 0,0 0 0,1 1 0,-1-1 0,0 0 0,1 1 0,-11 14 0,-25 15 0,-3-3 0,-1-2 0,-2-2 0,0-1 0,-2-2 0,0-2 0,-1-2 0,0-2 0,-1-1 0,-1-3 0,-62 6 0,106-16 0,-31 1 0,32-1 0,0 0 0,0 1 0,1-1 0,-1 0 0,0 0 0,0 0 0,0 0 0,0-1 0,0 1 0,0 0 0,0 0 0,1 0 0,-1-1 0,0 1 0,0 0 0,0-1 0,1 1 0,-1-1 0,0 1 0,0-1 0,1 1 0,-1-1 0,0 0 0,1 1 0,-1-1 0,1 0 0,-1 1 0,1-1 0,-1-1 0,2 0 0,0 1 0,1-1 0,-1 0 0,1 1 0,0-1 0,-1 1 0,1 0 0,0-1 0,0 1 0,0 0 0,0 0 0,0 0 0,0 1 0,0-1 0,0 0 0,0 1 0,3-1 0,0-1 0,234-55 0,-128 34 0,-52 9 0,-11 1 0,0 3 0,76-6 0,-127 16 0,-133-12 0,63 19 0,-1 3 0,-102 26 0,50-8 0,107-21 0,19-7 0,-1 0 0,1 0 0,0 1 0,0-1 0,0 0 0,0 0 0,0 0 0,0 1 0,0-1 0,0 0 0,0 0 0,-1 0 0,1 1 0,0-1 0,0 0 0,0 0 0,0 0 0,0 1 0,0-1 0,0 0 0,0 0 0,0 0 0,0 1 0,1-1 0,-1 0 0,0 0 0,0 0 0,0 0 0,0 1 0,0-1 0,0 0 0,0 0 0,0 0 0,1 0 0,-1 1 0,0-1 0,0 0 0,0 0 0,0 0 0,0 0 0,1 0 0,-1 1 0,34 14 0,-21-10 0,12 5 0,150 55 0,-152-58 0,0-1 0,1-1 0,0-1 0,0-1 0,39-1 0,-61-2 0,0 0 0,0 0 0,0 0 0,0-1 0,0 1 0,0-1 0,0 0 0,0 1 0,-1-1 0,1 0 0,0 0 0,0 0 0,-1 0 0,1 0 0,-1-1 0,1 1 0,-1 0 0,1-1 0,-1 1 0,0-1 0,0 1 0,0-1 0,1 0 0,-2 0 0,1 1 0,0-1 0,0 0 0,-1 0 0,1 0 0,-1 0 0,1 0 0,-1 0 0,0 0 0,0 0 0,0 0 0,0 0 0,0 0 0,0-2 0,-1-10 0,-1 0 0,-1 0 0,0 0 0,-5-16 0,5 21 0,-2-11 0,-2-1 0,0 1 0,-2 0 0,0 1 0,-1 0 0,-23-32 0,29 45 0,-1 0 0,0 1 0,0 0 0,0 0 0,-1 0 0,0 1 0,0-1 0,0 1 0,0 1 0,-1-1 0,1 1 0,-1 0 0,0 1 0,0 0 0,0 0 0,0 0 0,0 1 0,-1 0 0,1 0 0,0 1 0,-1 0 0,1 0 0,-13 3 0,14-1 0,1-1 0,-1 1 0,1 1 0,-1-1 0,1 1 0,0 0 0,0 0 0,1 1 0,-1-1 0,0 1 0,-3 5 0,0-2 0,1 1 0,0 0 0,1 1 0,-1-1 0,-5 13 0,11-18 0,1-1 0,-1 0 0,1 1 0,-1-1 0,1 0 0,0 1 0,0-1 0,0 1 0,0-1 0,0 1 0,1-1 0,-1 1 0,1-1 0,-1 0 0,1 1 0,0-1 0,0 0 0,0 0 0,0 0 0,1 0 0,-1 1 0,0-2 0,1 1 0,0 0 0,-1 0 0,1 0 0,0-1 0,2 3 0,7 5 0,0 0 0,1-1 0,17 10 0,9 2 0,1-1 0,1-1 0,61 17 0,-71-27 0,1-1 0,-1-1 0,1-2 0,0-1 0,52-2 0,-83-1 0,0 0 0,0 0 0,0 0 0,0 0 0,0 0 0,0 0 0,1 0 0,-1 0 0,0 1 0,0-1 0,0 0 0,0 0 0,0 0 0,0 0 0,1 0 0,-1 0 0,0 0 0,0 0 0,0 0 0,0 0 0,0 0 0,1-1 0,-1 1 0,0 0 0,0 0 0,0 0 0,0 0 0,0 0 0,0 0 0,1 0 0,-1 0 0,0 0 0,0 0 0,0 0 0,0-1 0,0 1 0,0 0 0,0 0 0,0 0 0,0 0 0,1 0 0,-1 0 0,0 0 0,0-1 0,0 1 0,0 0 0,0 0 0,0 0 0,0 0 0,0 0 0,0-1 0,0 1 0,0 0 0,0 0 0,0 0 0,0 0 0,0 0 0,0-1 0,0 1 0,0 0 0,0 0 0,-1 0 0,1 0 0,0 0 0,0 0 0,0-1 0,0 1 0,0 0 0,-14-9 0,-23-8 0,-2 7 0,-1 1 0,0 2 0,-61-3 0,2 1 0,-182-28 0,481 54 0,-177-17 0,0 0 0,-1-2 0,1-1 0,-1-1 0,1 0 0,40-16 0,-58 18 0,1 0 0,-1 0 0,0-1 0,-1 0 0,1 0 0,0 0 0,4-5 0,-8 6 0,1 1 0,-1 0 0,0-1 0,0 1 0,0-1 0,-1 1 0,1-1 0,0 1 0,0-1 0,-1 1 0,1-1 0,-1 0 0,0 1 0,1-1 0,-1 0 0,0 0 0,0 1 0,0-1 0,0 0 0,0 1 0,0-1 0,-1 0 0,1 1 0,-1-1 0,1 0 0,-1 1 0,0-3 0,-4-6 0,-1 0 0,0 0 0,-1 0 0,0 1 0,0-1 0,-1 2 0,0-1 0,-11-8 0,13 12 0,0 0 0,0 0 0,-1 1 0,1 0 0,-1 0 0,0 1 0,0 0 0,0 0 0,0 0 0,-1 1 0,1 0 0,-1 1 0,-11-2 0,17 3 0,1 0 0,-1 0 0,0 1 0,1-1 0,-1 0 0,0 1 0,1-1 0,-1 1 0,1-1 0,-1 1 0,1 0 0,-1 0 0,1 0 0,0 0 0,-1 0 0,1 0 0,0 0 0,0 0 0,-1 0 0,0 2 0,0 0 0,0 0 0,1 0 0,-1 1 0,1-1 0,0 0 0,0 1 0,0-1 0,0 1 0,0 4 0,0 0 0,1 0 0,0 0 0,0 0 0,1 0 0,0 0 0,0 0 0,1 0 0,2 8 0,0-10 0,1-1 0,-1 1 0,1-1 0,0 0 0,0-1 0,0 1 0,1-1 0,0 0 0,-1 0 0,13 5 0,-17-9 0,-1 0 0,1 0 0,-1 1 0,1-1 0,-1 0 0,1 0 0,-1 0 0,1 0 0,-1 0 0,1 0 0,-1-1 0,1 1 0,-1 0 0,1 0 0,-1 0 0,0 0 0,1 0 0,-1-1 0,1 1 0,-1 0 0,1 0 0,-1-1 0,0 1 0,1 0 0,-1-1 0,0 1 0,1 0 0,-1-1 0,0 1 0,0-1 0,1 1 0,-1 0 0,0-1 0,0 1 0,1-1 0,-1 1 0,0-1 0,0 1 0,0-1 0,0 1 0,0-1 0,0 1 0,0-1 0,2-27 0,-2 22 0,0-83 0,-15-115 0,15 203 0,0 0 0,-1-1 0,1 1 0,0 0 0,0-1 0,-1 1 0,1 0 0,-1-1 0,1 1 0,-1 0 0,0 0 0,1-1 0,-1 1 0,0 0 0,0 0 0,0 0 0,0 0 0,0 0 0,0 0 0,0 0 0,0 1 0,0-1 0,-2-1 0,1 2 0,0-1 0,0 1 0,0 0 0,0 0 0,0-1 0,0 1 0,0 1 0,0-1 0,0 0 0,0 0 0,0 1 0,0-1 0,-4 2 0,-6 3 0,0 1 0,1 0 0,-22 15 0,25-15 0,1-2 0,0 1 0,1 0 0,-1 0 0,1 0 0,-11 13 0,15-16 0,1 0 0,0 0 0,0 0 0,0 0 0,0 0 0,0 0 0,1 0 0,-1 0 0,1 0 0,-1 0 0,1 0 0,0 0 0,-1 1 0,1-1 0,0 0 0,1 0 0,-1 0 0,0 0 0,1 1 0,-1-1 0,1 0 0,-1 0 0,1 0 0,0 0 0,0 0 0,0 0 0,2 2 0,7 12 0,1-2 0,0 1 0,1-1 0,1-1 0,0-1 0,0 1 0,1-2 0,19 12 0,-22-16 0,1 0 0,0-1 0,0 0 0,0-1 0,0-1 0,1 0 0,0-1 0,0 0 0,0 0 0,0-2 0,26 1 0,-34-3 0,-1 1 0,0-1 0,1 0 0,-1-1 0,0 1 0,0-1 0,0 0 0,0 1 0,-1-2 0,1 1 0,0 0 0,-1-1 0,0 0 0,1 0 0,-1 0 0,0 0 0,-1 0 0,1-1 0,0 1 0,-1-1 0,0 0 0,0 1 0,0-1 0,0 0 0,-1 0 0,1-1 0,-1 1 0,0 0 0,0 0 0,-1 0 0,1-1 0,-1 1 0,0 0 0,0-1 0,-1 1 0,1 0 0,-1-1 0,0 1 0,0 0 0,0 0 0,-4-8 0,3 9 0,1 1 0,-1-1 0,0 1 0,0-1 0,0 1 0,0 0 0,0 0 0,-3-2 0,-17-19 0,2-23 0,1-1 0,2-1 0,2-1 0,-8-53 0,-3-6 0,17 76 0,-2 2 0,-27-59 0,21 54 0,-18-62 0,37 108 0,-1-1 0,0 1 0,0-1 0,-1 1 0,-1 0 0,-2 18 0,1-19 0,1 1 0,0 0 0,1-1 0,0 1 0,0 0 0,1-1 0,1 1 0,0-1 0,3 12 0,75 201 0,-80-268 0,-26-68 0,15 72 0,-6-49 0,15 75 0,1 0 0,0 0 0,2 0 0,-1 0 0,2 0 0,0 0 0,5-16 0,-4 19 0,8-22 0,-10 33 0,-1 1 0,1-1 0,0 0 0,-1 0 0,1 0 0,0 0 0,0 0 0,0 1 0,-1-1 0,1 0 0,0 1 0,0-1 0,0 1 0,0-1 0,0 1 0,0-1 0,0 1 0,1 0 0,-1-1 0,0 1 0,0 0 0,0 0 0,0 0 0,0 0 0,0 0 0,2 0 0,4 1 0,1 0 0,-1 0 0,0 0 0,0 1 0,-1 0 0,11 5 0,-15-7 0,-1 1 0,0 0 0,1 0 0,-1 0 0,0 0 0,0 0 0,0 0 0,0 0 0,0 0 0,0 1 0,0-1 0,0 0 0,-1 1 0,1-1 0,0 0 0,-1 1 0,1-1 0,-1 1 0,1-1 0,-1 1 0,0-1 0,0 1 0,0-1 0,0 1 0,0 0 0,0-1 0,0 1 0,0-1 0,0 1 0,-1-1 0,1 1 0,-1-1 0,1 1 0,-1-1 0,0 0 0,1 1 0,-3 1 0,-9 20 0,8-17 0,1 1 0,0 0 0,0-1 0,0 1 0,1 0 0,-2 8 0,3-11 0,0 1 0,0 0 0,1-1 0,0 1 0,-1 0 0,1-1 0,1 1 0,-1 0 0,1-1 0,0 1 0,0 0 0,0-1 0,1 1 0,-1-1 0,1 0 0,0 0 0,0 1 0,1-1 0,-1 0 0,1-1 0,0 1 0,0 0 0,7 5 0,22 30 0,-18-21 0,1 0 0,27 23 0,-27-26 0,26 30 0,-32-33 0,2 0 0,-1 0 0,1-1 0,1-1 0,13 10 0,-7-9 0,-12-9 0,-1 1 0,0 1 0,0-1 0,-1 1 0,1-1 0,-1 1 0,0 1 0,8 8 0,23 43 0,-29-44 0,0-1 0,1 0 0,0 0 0,1-1 0,0 0 0,0 0 0,1-1 0,1 0 0,10 7 0,-1-4 0,-1 1 0,21 19 0,-34-27 0,-1 0 0,0 0 0,1 0 0,-2 1 0,1 0 0,0 0 0,-1 0 0,2 7 0,8 12 0,-6-13 0,1-1 0,0 0 0,17 16 0,-9-9 0,34 47 0,35 15 0,-81-75 0,-1 0 0,0 0 0,0 0 0,0 0 0,-1 1 0,1-1 0,-1 1 0,2 9 0,-2-8 0,0 0 0,1 0 0,0 0 0,0 0 0,5 7 0,-4-8 0,1 0 0,1-1 0,-1 1 0,1-1 0,0 0 0,0-1 0,0 1 0,1-1 0,-1 0 0,1-1 0,10 4 0,23 13 0,-36-17 0,1 0 0,0 1 0,-1 0 0,0-1 0,0 2 0,0-1 0,0 0 0,-1 1 0,1 0 0,-1-1 0,0 1 0,-1 0 0,4 8 0,7 14 0,-7-19-1365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03:39:19.802"/>
    </inkml:context>
    <inkml:brush xml:id="br0">
      <inkml:brushProperty name="width" value="0.05" units="cm"/>
      <inkml:brushProperty name="height" value="0.05" units="cm"/>
      <inkml:brushProperty name="color" value="#739A7D"/>
    </inkml:brush>
  </inkml:definitions>
  <inkml:trace contextRef="#ctx0" brushRef="#br0">427 1 24575,'7'10'0,"-1"0"0,1-1 0,1 0 0,12 13 0,5 5 0,0 2 0,-14-17 0,0 0 0,-1 0 0,-1 1 0,9 15 0,-12-16 0,0-1 0,1 0 0,0 0 0,1-1 0,0 0 0,0 0 0,1-1 0,1 0 0,-1-1 0,13 9 0,-2-3 0,-5-3 0,0-1 0,24 13 0,-33-20 0,0 1 0,-1 0 0,0 1 0,0-1 0,-1 1 0,7 7 0,12 12 0,-2-5 0,28 34 0,-31-32 0,-9-13 0,-1 2 0,0-1 0,-1 1 0,0 0 0,-1 1 0,0-1 0,-1 1 0,0 0 0,6 21 0,-5-13 0,-4-11 0,-17-18 0,-2-1 0,-1 1 0,0 1 0,0 0 0,-1 1 0,0 1 0,0 1 0,-38-7 0,4-1 0,-21-9 0,-111-50 0,136 51 0,-84-23 0,-12 23 0,125 17 0,0-1 0,0-1 0,1-1 0,0 0 0,0-2 0,-31-21 0,50 31-20,1 1-1,-1-1 1,0 0 0,0 0-1,0 0 1,1 0 0,-1 0-1,0 0 1,0-1-1,0 1 1,1 0 0,-1 0-1,0 0 1,0 0 0,0 0-1,0 0 1,1 0-1,-1 0 1,0 0 0,0 0-1,0-1 1,0 1 0,1 0-1,-1 0 1,0 0-1,0 0 1,0 0 0,0-1-1,0 1 1,0 0 0,0 0-1,1 0 1,-1-1-1,0 1 1,0 0 0,0 0-1,0 0 1,0 0 0,0-1-1,0 1 1,0 0-1,0 0 1,0 0 0,0-1-1,0 1 1,0 0-1,0 0 1,0 0 0,-1-1-1,1 1 1,0 0 0,0 0-1,0 0 1,0-1-1,0 1 1,0 0 0,0 0-1,0 0 1,-1 0 0,1 0-1,0-1 1,0 1-1,0 0 1,0 0 0,-1 0-1,1 0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03:39:55.514"/>
    </inkml:context>
    <inkml:brush xml:id="br0">
      <inkml:brushProperty name="width" value="0.05" units="cm"/>
      <inkml:brushProperty name="height" value="0.05" units="cm"/>
      <inkml:brushProperty name="color" value="#739A7D"/>
    </inkml:brush>
  </inkml:definitions>
  <inkml:trace contextRef="#ctx0" brushRef="#br0">209 270 24575,'4'154'0,"-2"64"0,-4-173 0,-1-1 0,-19 82 0,14-102 0,-1-2 0,-1 1 0,0-1 0,-18 25 0,16-90 0,-8-87 0,-7-181 0,23-134 0,5 403 0,0 19 0,3 31 0,5 42 0,-8-39 0,9 75 0,-4 1 0,-8 125 0,-1-36 0,4-201 0,1 0 0,1 0 0,8-31 0,-11 55 0,0 1 0,0 0 0,0 0 0,0 0 0,0 0 0,0 0 0,0 0 0,0-1 0,0 1 0,0 0 0,0 0 0,0 0 0,0 0 0,0 0 0,0 0 0,0-1 0,0 1 0,0 0 0,0 0 0,0 0 0,0 0 0,0 0 0,0 0 0,0 0 0,1-1 0,-1 1 0,0 0 0,0 0 0,0 0 0,0 0 0,0 0 0,0 0 0,0 0 0,0 0 0,1 0 0,-1 0 0,0 0 0,0 0 0,0 0 0,0-1 0,0 1 0,0 0 0,1 0 0,-1 0 0,0 0 0,0 0 0,0 0 0,0 0 0,0 0 0,0 1 0,1-1 0,-1 0 0,0 0 0,0 0 0,0 0 0,0 0 0,0 0 0,0 0 0,0 0 0,1 0 0,-1 0 0,5 12 0,2 16 0,-6 23 0,-1-1 0,-3 0 0,-18 96 0,8-67 0,11-62 0,2-12 0,0 0 0,0-1 0,-1 1 0,0 0 0,0-1 0,0 1 0,0-1 0,-1 1 0,-1 3 0,-2-26 0,2-27 0,1 0 0,3-1 0,1 1 0,14-72 0,56-176 0,-66 270 0,-9 93 0,-9-18 0,-1-1 0,-39 94 0,32-96 0,3 0 0,-23 103 0,37-130 0,6-29 0,5-38 0,29-176 0,-27 180 0,2 0 0,2 1 0,23-50 0,-36 89 0,-1-1 0,0 1 0,1 0 0,-1 0 0,1 0 0,0 0 0,-1 0 0,1 0 0,0 0 0,0 0 0,0 0 0,0 0 0,0 0 0,-1 0 0,2 0 0,-1 1 0,0-1 0,0 0 0,1 0 0,-1 1 0,0 1 0,-1-1 0,1 0 0,-1 0 0,1 1 0,-1-1 0,1 0 0,0 1 0,-1-1 0,1 1 0,-1-1 0,0 0 0,1 1 0,-1-1 0,1 1 0,-1 0 0,0-1 0,1 1 0,-1-1 0,0 1 0,0-1 0,1 1 0,-1 0 0,0-1 0,0 2 0,2 5 0,0 0 0,-1 1 0,0-1 0,-1 1 0,0 8 0,-2 6 0,-1 0 0,-1 0 0,-1-1 0,-13 34 0,-40 81 0,36-88 0,22-48 0,-1 0 0,1 1 0,0-1 0,0 0 0,0 0 0,0 0 0,-1 0 0,1 1 0,0-1 0,0 0 0,0 0 0,0 0 0,0 1 0,0-1 0,0 0 0,-1 0 0,1 0 0,0 1 0,0-1 0,0 0 0,0 0 0,0 1 0,0-1 0,0 0 0,0 0 0,0 0 0,0 1 0,0-1 0,0 0 0,0 0 0,1 1 0,-1-1 0,0 0 0,0 0 0,0 0 0,0 1 0,0-1 0,0 0 0,0 0 0,1 0 0,-1 0 0,0 1 0,0-1 0,0 0 0,1 0 0,-1 0 0,0 0 0,0 0 0,0 0 0,1 0 0,-1 1 0,0-1 0,0 0 0,1 0 0,16-7 0,19-16 0,17-21 0,9-7 0,-56 46 0,1 1 0,-1 0 0,1 0 0,0 1 0,1 0 0,-1 0 0,12-3 0,-4 3 0,46-7 0,-55 10 0,-1 0 0,0 0 0,1 0 0,-1 0 0,0 1 0,0 0 0,0 0 0,0 0 0,8 4 0,-12-4 0,1 0 0,-1 1 0,0-1 0,0 1 0,0-1 0,0 1 0,0 0 0,0-1 0,0 1 0,-1 0 0,1 0 0,-1 0 0,1-1 0,-1 1 0,0 0 0,0 0 0,1 0 0,-1 0 0,0 0 0,-1-1 0,1 4 0,0-2 0,0 0 0,-1 0 0,1 0 0,-1 0 0,1 0 0,-1 0 0,0-1 0,0 1 0,0 0 0,0 0 0,-1-1 0,1 1 0,-3 2 0,0-3 0,0 0 0,-1 0 0,0-1 0,1 1 0,-1-1 0,0 0 0,0-1 0,1 1 0,-1-1 0,-10 0 0,-16 2 0,16 1 0,2-1 0,0 0 0,0 2 0,-19 6 0,28-8 0,0 0 0,0 0 0,0 1 0,0-1 0,1 1 0,-1 0 0,1 0 0,0 0 0,0 0 0,0 1 0,0-1 0,0 1 0,1 0 0,-3 5 0,-2 9 0,7-14 0,-1-1 0,0 1 0,-1-1 0,1 1 0,-1-1 0,1 0 0,-1 0 0,0 1 0,0-1 0,-3 3 0,5-8 0,-1 1 0,1 0 0,0-1 0,1 1 0,-1-1 0,0 1 0,0-1 0,1 1 0,-1 0 0,0-1 0,1 1 0,0-2 0,4-5 0,0 0 0,0 0 0,0 1 0,1 0 0,0 0 0,0 1 0,1-1 0,-1 1 0,2 1 0,11-9 0,9-2 0,51-22 0,-2 1 0,-65 30 0,-7 4 0,1 0 0,-1 0 0,1 0 0,0 0 0,-1 1 0,1 0 0,0 0 0,10-1 0,-16 3 0,0-1 0,1 1 0,-1 0 0,0 0 0,1 0 0,-1 0 0,0 0 0,1 1 0,-1-1 0,0 0 0,0 0 0,1 0 0,-1 0 0,0 0 0,1 0 0,-1 0 0,0 1 0,0-1 0,1 0 0,-1 0 0,0 0 0,0 0 0,1 1 0,-1-1 0,0 0 0,0 0 0,0 1 0,0-1 0,1 0 0,-1 0 0,0 1 0,0-1 0,0 0 0,0 1 0,0-1 0,0 0 0,0 1 0,0-1 0,0 1 0,-4 15 0,-13 12 0,9-22 0,0 0 0,-1 0 0,1 0 0,-1-1 0,0 0 0,0-1 0,-1 0 0,1-1 0,-1 1 0,-19 2 0,-40 16 0,53-13 0,0 1 0,1 0 0,-23 19 0,21-15 0,-37 23 0,34-27 0,12-7 0,-1 2 0,1-1 0,0 1 0,1 0 0,-14 11 0,21-11 0,8-6 0,10-6 0,6-10 0,0 2 0,1 1 0,41-18 0,122-38 0,-169 61 0,-33 9 0,-33 10 0,26 0 0,1 1 0,0 0 0,0 1 0,-35 30 0,15-11 0,22-16 0,16-13 0,4-7 0,5-8 0,0-1 0,2 0 0,0 0 0,0 1 0,1 0 0,0 0 0,1 1 0,1 1 0,0 0 0,1 1 0,0 0 0,0 0 0,1 2 0,0 0 0,0 0 0,1 1 0,25-7 0,-38 13 0,-1 1 0,0 0 0,0-1 0,1 1 0,-1-1 0,0 1 0,0-1 0,0 1 0,0-1 0,0 0 0,0 0 0,0 0 0,0 1 0,0-1 0,0 0 0,0 0 0,0 0 0,0 0 0,-1-1 0,2 0 0,-2 1 0,0 0 0,0 0 0,0 0 0,0 0 0,0 0 0,0 1 0,0-1 0,-1 0 0,1 0 0,0 0 0,0 0 0,-1 1 0,1-1 0,0 0 0,-1 0 0,1 1 0,-1-1 0,1 0 0,-1 1 0,1-1 0,-1 0 0,-1 0 0,1-1 0,-1 1 0,0 0 0,0-1 0,1 1 0,-1 0 0,0 0 0,0 0 0,0 1 0,0-1 0,0 0 0,0 1 0,0-1 0,-1 1 0,1 0 0,0-1 0,0 1 0,0 0 0,0 0 0,-1 1 0,1-1 0,0 0 0,0 1 0,-2 0 0,-62 34 0,-36 17 0,69-41 0,22-8 0,0 1 0,0 0 0,1 1 0,-13 6 0,20-9 0,1-1 0,0 1 0,0 0 0,0-1 0,0 1 0,0 0 0,0 0 0,0 0 0,1 0 0,-1 1 0,1-1 0,0 0 0,0 1 0,-1-1 0,1 1 0,1-1 0,-1 1 0,0 0 0,1-1 0,-1 1 0,1 0 0,0 4 0,0 0 0,0 0 0,0 0 0,-1 0 0,0 0 0,0-1 0,0 1 0,-1 0 0,-4 10 0,11-30 0,0-3 0,-2 35 0,-18 172 0,13-171 0,-8 190 0,-6-295 0,15 74 0,1-30 0,0 39 0,0 0 0,0 0 0,0 0 0,0 0 0,1 0 0,-1 0 0,1 1 0,-1-1 0,1 0 0,0 0 0,0 0 0,0 0 0,0 1 0,2-4 0,-3 5 0,1 0 0,0 1 0,-1-1 0,1 0 0,-1 0 0,1 0 0,-1 1 0,1-1 0,-1 0 0,1 1 0,-1-1 0,1 0 0,-1 1 0,1-1 0,-1 1 0,1-1 0,-1 1 0,0-1 0,1 1 0,-1-1 0,0 1 0,1-1 0,-1 1 0,0-1 0,0 2 0,12 20 0,-10-18 0,3 3 0,1-1 0,0 0 0,0 0 0,1 0 0,-1-1 0,1 0 0,0 0 0,15 7 0,3 3 0,-12-7 0,-6-3 0,-1-1 0,1 1 0,-1 0 0,1 1 0,8 10 0,-4-5 0,2 0 0,-1-1 0,1-1 0,0 1 0,1-2 0,25 12 0,-30-16 0,-3 0 0,0-1 0,-1 1 0,1 0 0,-1 0 0,0 0 0,0 1 0,0 0 0,-1 0 0,1 0 0,-1 0 0,-1 1 0,1-1 0,-1 1 0,0 0 0,3 8 0,-6-14 0,0 0 0,1 1 0,-1-1 0,0 1 0,0-1 0,0 1 0,0-1 0,0 1 0,0-1 0,0 1 0,0-1 0,0 1 0,0-1 0,0 1 0,-1-1 0,1 1 0,0-1 0,0 0 0,0 1 0,-1-1 0,1 1 0,0-1 0,0 0 0,-1 1 0,1-1 0,0 1 0,-1-1 0,1 0 0,0 1 0,-1-1 0,1 0 0,-1 0 0,0 1 0,-20 0 0,-19-13 0,29 7 0,-1 1 0,1 1 0,-1 0 0,1 0 0,-1 1 0,-20-1 0,-1 2 0,-40 5 0,65-3 0,-1 1 0,1 0 0,0 1 0,0 0 0,0 0 0,0 1 0,-12 8 0,-3 1 0,22-14 0,1 1 0,-1 0 0,1-1 0,0 1 0,-1-1 0,1 1 0,-1-1 0,1 1 0,0-1 0,-1 1 0,1-1 0,0 1 0,0-1 0,-1 1 0,1-1 0,0 1 0,0-1 0,0 0 0,0 1 0,-1-1 0,1 1 0,0-1 0,0 0 0,0 1 0,1-1 0,-1 1 0,0-1 0,0 0 0,-1-22 0,1 22 0,6-103 0,-6 102 0,0-1 0,1 0 0,-1 1 0,0-1 0,1 1 0,0-1 0,-1 1 0,1-1 0,0 1 0,0 0 0,0-1 0,1 1 0,-1 0 0,1 0 0,-1 0 0,1 0 0,0 0 0,-1 0 0,1 0 0,0 0 0,0 1 0,0-1 0,1 1 0,-1 0 0,0-1 0,0 1 0,1 0 0,-1 0 0,1 0 0,-1 1 0,4-1 0,0 0 0,-1 1 0,0 0 0,1 0 0,-1 0 0,0 1 0,0 0 0,1 0 0,-1 0 0,0 1 0,0 0 0,0 0 0,-1 0 0,1 1 0,5 3 0,0 2 0,-1 1 0,1 1 0,-2-1 0,0 1 0,0 1 0,0 0 0,-2 0 0,11 23 0,-6-14 0,-11-20 0,1 1 0,-1-1 0,0 0 0,0 1 0,1-1 0,-1 0 0,0 1 0,0-1 0,0 1 0,0-1 0,1 0 0,-1 1 0,0-1 0,0 1 0,0-1 0,0 1 0,0-1 0,0 1 0,0-1 0,0 0 0,0 1 0,0-1 0,-1 1 0,1-1 0,0 1 0,0-1 0,0 0 0,0 1 0,-1-1 0,1 0 0,0 1 0,-1 0 0,-14 1 0,-19-12 0,-63-66 0,-7 18 0,147 67 0,106 46 0,-109-37 0,-62-40 0,13 13 0,-120-106 0,115 103 0,0 0 0,2-1 0,-1-1 0,-11-17 0,58 106 0,-13-36 0,-15-29 0,0 0 0,0 0 0,5 17 0,-9-20 0,0-1 0,-1 0 0,1 0 0,-1 1 0,-1-1 0,1 0 0,-1 8 0,0-13 0,0 0 0,0 0 0,-1 0 0,1 0 0,0 0 0,0-1 0,-1 1 0,1 0 0,0 0 0,-1 0 0,1-1 0,-1 1 0,1 0 0,-1-1 0,1 1 0,-1 0 0,1-1 0,-1 1 0,0-1 0,1 1 0,-1-1 0,0 1 0,-1 0 0,0-1 0,1 0 0,-1 1 0,0-1 0,0 0 0,0 0 0,0-1 0,0 1 0,1 0 0,-1-1 0,0 1 0,0-1 0,0 1 0,1-1 0,-1 0 0,-3-2 0,1 1 0,-13-9 0,19 8 0,12 2 0,0 0 0,-1 1 0,0 1 0,0 0 0,1 0 0,-1 2 0,0 0 0,0 0 0,-1 1 0,18 8 0,-9-3 0,0 0 0,0-1 0,1-1 0,34 6 0,-64-20 0,0 0 0,1 0 0,0 0 0,0-1 0,1 0 0,-7-10 0,2 2 0,-9-12 0,0 1 0,-41-41 0,53 59 0,0 1 0,1-1 0,0-1 0,1 1 0,-6-13 0,-5-6 0,-6-3 0,17 26 0,1-1 0,1 0 0,-1 0 0,1-1 0,0 1 0,1-1 0,-4-8 0,7 12 0,0 1 0,0-1 0,0 1 0,0-1 0,1 1 0,-1-1 0,1 1 0,0-1 0,-1 1 0,1-1 0,2-3 0,5-24 0,-8 28 0,0-1 0,1 0 0,-1 0 0,1 1 0,-1-1 0,1 1 0,0-1 0,0 0 0,0 1 0,0-1 0,0 1 0,1 0 0,-1 0 0,1-1 0,0 1 0,-1 0 0,1 0 0,0 0 0,0 1 0,4-4 0,4-1 0,-1 0 0,1 1 0,19-7 0,4-3 0,-28 12 0,0 0 0,0-1 0,0 1 0,-1-1 0,0 0 0,1 0 0,-2 0 0,1-1 0,0 0 0,3-6 0,5-6 0,-8 12 0,1 1 0,-1-1 0,1 1 0,0-1 0,0 1 0,1 1 0,-1-1 0,1 1 0,-1 0 0,1 0 0,0 1 0,11-4 0,30-14 0,-45 19 0,-1 1 0,1-1 0,-1 0 0,1-1 0,-1 1 0,1 0 0,-1 0 0,0 0 0,0-1 0,1 1 0,-1-1 0,0 1 0,0-1 0,1-1 0,-2 3 0,0-1 0,0 1 0,0 0 0,0 0 0,0 0 0,0 0 0,0 0 0,0-1 0,-1 1 0,1 0 0,0 0 0,0 0 0,0 0 0,0 0 0,0 0 0,0 0 0,0-1 0,0 1 0,0 0 0,0 0 0,0 0 0,0 0 0,0 0 0,-1 0 0,1 0 0,0 0 0,0 0 0,0-1 0,0 1 0,0 0 0,0 0 0,0 0 0,-1 0 0,1 0 0,0 0 0,0 0 0,0 0 0,0 0 0,0 0 0,0 0 0,-1 0 0,1 0 0,0 0 0,0 0 0,0 0 0,0 0 0,0 0 0,0 0 0,-1 0 0,1 1 0,-17 6 0,-7 10 0,17-11 0,-1-1 0,1 0 0,-1-1 0,0 0 0,-13 5 0,9-4 0,0 0 0,1 0 0,-19 12 0,24-12 0,-1-1 0,0 0 0,0 0 0,-1 0 0,1-1 0,-1-1 0,1 1 0,-1-1 0,0 0 0,0-1 0,-12 1 0,15-2-1365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03:40:07.461"/>
    </inkml:context>
    <inkml:brush xml:id="br0">
      <inkml:brushProperty name="width" value="0.05" units="cm"/>
      <inkml:brushProperty name="height" value="0.05" units="cm"/>
      <inkml:brushProperty name="color" value="#739A7D"/>
    </inkml:brush>
  </inkml:definitions>
  <inkml:trace contextRef="#ctx0" brushRef="#br0">225 238 24575,'-32'498'0,"21"-392"0,7-52 0,-15 103 0,19-155 0,0-1 0,0 1 0,-1 0 0,1 0 0,-1-1 0,0 1 0,1 0 0,-1-1 0,0 1 0,0-1 0,0 1 0,-1 1 0,1-3 0,1 0 0,0 1 0,-1-1 0,1 0 0,-1 0 0,1 1 0,-1-1 0,1 0 0,0 0 0,-1 0 0,1 0 0,-1 0 0,1 0 0,-1 0 0,1 1 0,-1-1 0,1 0 0,0-1 0,-1 1 0,1 0 0,-1 0 0,1 0 0,-1 0 0,1 0 0,-1 0 0,1-1 0,0 1 0,-2 0 0,0-2 0,0 0 0,0 0 0,1 0 0,-1 0 0,0 0 0,1 0 0,-1 0 0,1 0 0,0-1 0,0 1 0,-1-1 0,2 1 0,-3-5 0,-28-137 0,20 83 0,-28-84 0,31 119 0,1-1 0,1 0 0,2 0 0,-3-42 0,8-112 0,2 77 0,-5 45 0,0 35 0,2 0 0,0 0 0,7-41 0,-7 63 0,0 1 0,1-1 0,-1 0 0,0 0 0,1 1 0,0-1 0,-1 0 0,1 1 0,0-1 0,0 0 0,0 1 0,0-1 0,0 1 0,0 0 0,1-1 0,-1 1 0,0 0 0,1 0 0,-1 0 0,3-2 0,-2 3 0,-1-1 0,1 1 0,0 0 0,-1 0 0,1 0 0,0 0 0,-1 0 0,1 0 0,0 0 0,-1 0 0,1 1 0,0-1 0,-1 1 0,1-1 0,0 1 0,-1 0 0,3 1 0,4 3 0,-1 0 0,1 1 0,-1 0 0,0 0 0,0 0 0,8 12 0,-7-7 0,0 0 0,-1 0 0,-1 1 0,0 0 0,0 0 0,5 19 0,15 81 0,-20-82 0,1 1 0,19 52 0,-21-74 0,1-1 0,0 0 0,1 0 0,-1 0 0,2-1 0,-1 0 0,1 0 0,0-1 0,12 8 0,3 3 0,-9-7 0,1-1 0,0 0 0,1-1 0,27 9 0,-28-11 0,0 0 0,-1 0 0,1 2 0,-1 0 0,22 17 0,-123-67 0,-60-58 0,108 71 0,29 22 0,-9-7 0,-34-32 0,23 19 0,-1 1 0,-45-28 0,30 21 0,44 33 0,1-1 0,0 1 0,1-1 0,-1 0 0,0 1 0,0-1 0,0 0 0,0 0 0,0 0 0,1 0 0,-1 0 0,0 1 0,1-1 0,-1-1 0,1 1 0,-1 0 0,0-2 0,1 3 0,1-1 0,-1 1 0,0-1 0,0 1 0,0-1 0,1 1 0,-1 0 0,0-1 0,0 1 0,1-1 0,-1 1 0,0 0 0,1-1 0,-1 1 0,1 0 0,-1-1 0,0 1 0,1 0 0,-1 0 0,1 0 0,-1-1 0,1 1 0,-1 0 0,1 0 0,-1 0 0,1 0 0,0 0 0,3-1 0,0 0 0,-1 1 0,1 0 0,0 0 0,0 0 0,0 1 0,0-1 0,0 1 0,5 1 0,4 4 0,-1 1 0,1 0 0,-1 1 0,-1 0 0,1 1 0,-1 0 0,-1 1 0,0 0 0,0 1 0,9 13 0,-16-20 0,6 6 0,1-1 0,0 0 0,0-1 0,0 0 0,1-1 0,0 0 0,15 7 0,89 32 0,-64-28 0,23 9 0,100 41 0,-156-59 0,0 1 0,-1 0 0,0 1 0,-1 1 0,20 19 0,67 77 0,-68-68 0,49 43 0,58 42 0,-124-109 0,1-1 0,1-1 0,0-1 0,1 0 0,0-1 0,1-2 0,37 13 0,-30-14 0,-1 2 0,0 0 0,0 2 0,44 29 0,-57-32 0,4 3 0,0-1 0,38 18 0,-40-24 0,-1 0 0,1-1 0,0-1 0,0-1 0,0 0 0,0-1 0,1-1 0,21-1 0,-5-3 0,-33 3 0,-1 0 0,1 0 0,-1 0 0,0 0 0,1 0 0,-1 0 0,0-1 0,1 1 0,-1 0 0,0 0 0,1 0 0,-1 0 0,0 0 0,0-1 0,1 1 0,-1 0 0,0 0 0,1-1 0,-1 1 0,0 0 0,0 0 0,0-1 0,1 1 0,-1 0 0,0-1 0,0 1 0,0 0 0,0-1 0,0 0 0,-1 0 0,1 0 0,-1 0 0,1 1 0,-1-1 0,0 0 0,1 0 0,-1 1 0,0-1 0,0 1 0,0-1 0,0 1 0,1-1 0,-1 1 0,0-1 0,-2 0 0,-9-4 0,0 1 0,-24-6 0,-15-5 0,-11-7 0,48 18 0,1 0 0,-1 0 0,1-2 0,0 0 0,0 0 0,1-1 0,0-1 0,-22-17 0,11 5 0,-1 1 0,-40-24 0,-151-71 0,106 67 0,-44-23 0,-17-29 0,30 13 0,58 39 0,-172-95 0,186 106 0,62 32 0,0 0 0,1 0 0,-1-1 0,1 1 0,0-1 0,-7-9 0,-4-4 0,16 18 0,-1-1 0,1 1 0,0-1 0,-1 1 0,1-1 0,0 1 0,-1 0 0,1-1 0,-1 1 0,1 0 0,0-1 0,-1 1 0,1 0 0,-1 0 0,1-1 0,-1 1 0,1 0 0,-1 0 0,0 0 0,1 0 0,-1 0 0,1-1 0,-1 1 0,1 0 0,-1 0 0,0 1 0,-2 11 0,10 33 0,-5-33 0,3 65 0,-5 101 0,-2-69 0,2-66 0,-2 0 0,-1 0 0,-12 51 0,-1-22 0,-31 153 0,38-169 0,3 0 0,1 62 0,0-83 0,5-34 0,0-1 0,0 0 0,0 0 0,0 1 0,0-1 0,0 0 0,0 0 0,0 1 0,0-1 0,0 0 0,0 0 0,0 1 0,0-1 0,-1 0 0,1 0 0,0 0 0,0 1 0,0-1 0,0 0 0,-1 0 0,1 0 0,0 0 0,0 1 0,0-1 0,-1 0 0,1 0 0,0 0 0,0 0 0,-1 0 0,1 0 0,0 0 0,0 0 0,-1 0 0,1 0 0,0 0 0,-8-16 0,1-21 0,1 0 0,3 0 0,1-1 0,1 1 0,5-40 0,-1 46 0,11-61 0,-10 79 0,-1-1 0,1 1 0,1 1 0,1-1 0,-1 1 0,16-24 0,-2 12 0,-11 16 0,-2-1 0,1 0 0,8-15 0,-11 17 0,0 1 0,0 0 0,1 0 0,0 0 0,1 1 0,-1 0 0,1 0 0,0 0 0,0 1 0,0 0 0,1 0 0,0 0 0,0 1 0,-1 0 0,2 0 0,-1 1 0,8-2 0,-14 4 0,1 0 0,-1 0 0,1 0 0,-1 0 0,1 0 0,-1 0 0,1 0 0,-1 0 0,0 1 0,1-1 0,-1 0 0,1 1 0,-1 0 0,0-1 0,0 1 0,1 0 0,-1-1 0,0 1 0,0 0 0,0 0 0,0 0 0,0 0 0,0 0 0,0 0 0,0 0 0,0 1 0,0-1 0,0 0 0,-1 0 0,1 1 0,-1-1 0,1 0 0,-1 1 0,1-1 0,-1 1 0,0-1 0,0 1 0,0-1 0,0 3 0,2 9 0,-1 0 0,-1 0 0,-1 20 0,0-17 0,1-2 0,0 1 0,-1-1 0,-1 1 0,0-1 0,-1 0 0,-1 0 0,0 0 0,-1 0 0,0-1 0,-1 1 0,-1-1 0,0-1 0,0 1 0,-1-1 0,-18 19 0,14-17 0,0 1 0,1 0 0,1 1 0,0 0 0,1 0 0,-9 26 0,-34 112 0,32-88 0,16-54 0,-7 22 0,-7 39 0,16-64 0,1 1 0,0 0 0,0 0 0,1 0 0,1 0 0,-1 0 0,1 0 0,5 18 0,-6-27 0,0 0 0,1 0 0,-1 0 0,0 0 0,0 0 0,1 0 0,-1 0 0,0 0 0,1 0 0,-1 0 0,1 0 0,-1 0 0,1 0 0,0 0 0,-1-1 0,1 1 0,0 0 0,-1 0 0,1-1 0,0 1 0,0 0 0,0-1 0,0 1 0,0-1 0,0 1 0,0-1 0,-1 0 0,1 1 0,0-1 0,1 0 0,-1 0 0,0 0 0,0 0 0,0 1 0,0-1 0,0-1 0,0 1 0,0 0 0,0 0 0,0 0 0,0 0 0,0-1 0,0 1 0,0-1 0,0 1 0,0 0 0,1-2 0,6-3 0,0-1 0,-1 0 0,0-1 0,11-11 0,3-3 0,-16 17 0,1 1 0,0 0 0,1 0 0,-1 0 0,0 0 0,1 1 0,-1 0 0,1 1 0,0-1 0,13 0 0,8 1 0,39 4 0,-15-1 0,-38-2 0,-1 0 0,1 0 0,-1 0 0,1 1 0,-1 1 0,1 0 0,-1 1 0,0 0 0,13 6 0,37 15 0,-49-20 0,0 1 0,0 0 0,-1 1 0,1 0 0,-1 2 0,-1-1 0,1 1 0,14 14 0,-6-4 0,1-1 0,25 16 0,2 2 0,14 11 0,68 55 0,-126-96 0,41 35 0,70 80 0,-115-120 0,-1 1 0,1-1 0,0 1 0,-1-1 0,1 1 0,-1-1 0,1 1 0,-1 0 0,1-1 0,-1 1 0,1 0 0,-1 0 0,0-1 0,1 1 0,-1 0 0,0 0 0,1-1 0,-1 1 0,0 0 0,0 0 0,0 0 0,0 0 0,0-1 0,0 1 0,0 0 0,0 0 0,0 0 0,0 0 0,-1-1 0,1 1 0,0 0 0,0 0 0,-1 0 0,1-1 0,-1 1 0,1 0 0,-1-1 0,1 1 0,-1 0 0,1-1 0,-1 1 0,1 0 0,-1-1 0,0 1 0,1-1 0,-1 1 0,0-1 0,0 0 0,1 1 0,-1-1 0,0 0 0,-1 1 0,-5 1 0,1-1 0,0 0 0,-1 0 0,1 0 0,-1-1 0,-7 0 0,-20-3 0,0-1 0,0-1 0,0-2 0,1-1 0,0-2 0,1-2 0,0 0 0,-46-26 0,65 29 0,1 0 0,0 0 0,1-1 0,0 0 0,1-1 0,0 0 0,-15-22 0,9 11 0,6 11 0,-1-1 0,0 2 0,-1 0 0,1 0 0,-26-15 0,-73-34 0,70 39 0,-13-5 0,-1 2 0,-67-18 0,101 32 0,13 5 0,0 1 0,0 0 0,0 0 0,-13-3 0,20 6 0,-1 0 0,0 0 0,0 0 0,1 0 0,-1 0 0,0 0 0,0 0 0,1 0 0,-1 0 0,0 0 0,0 0 0,1 1 0,-1-1 0,0 0 0,1 0 0,-1 1 0,0-1 0,1 1 0,-1-1 0,-1 1 0,2 0 0,-1 0 0,1 0 0,-1 0 0,1 0 0,-1 1 0,1-1 0,0 0 0,0 0 0,-1 0 0,1 0 0,0 0 0,0 0 0,0 1 0,0-1 0,0 0 0,1 0 0,-1 0 0,1 2 0,4 14 0,1 0 0,1 0 0,0-1 0,1 0 0,1 0 0,1-1 0,13 17 0,13 22 0,-4 2 0,-3 1 0,-2 1 0,32 99 0,-51-122-273,0 1 0,-3-1 0,-1 2 0,-1 55 0,-3-76-6553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03:40:19.939"/>
    </inkml:context>
    <inkml:brush xml:id="br0">
      <inkml:brushProperty name="width" value="0.05" units="cm"/>
      <inkml:brushProperty name="height" value="0.05" units="cm"/>
      <inkml:brushProperty name="color" value="#739A7D"/>
    </inkml:brush>
  </inkml:definitions>
  <inkml:trace contextRef="#ctx0" brushRef="#br0">1971 1039 24575,'-12'-2'0,"0"0"0,1 0 0,-1-1 0,1 0 0,-1-1 0,-10-5 0,-4-1 0,-113-46 0,72 27 0,-79-22 0,63 23 0,46 19 0,22 6 0,0 0 0,1-1 0,-1-1 0,-16-7 0,19 5 0,0-1 0,1 0 0,-18-16 0,20 15 0,0 2 0,-1-1 0,1 2 0,-1-1 0,0 1 0,-13-5 0,-74-28 0,49 19 0,28 12 0,1 0 0,1 0 0,-1-2 0,1 0 0,1-2 0,0 0 0,-16-15 0,14 12 0,0-1 0,-1 2 0,-1 1 0,0 1 0,0 0 0,-41-15 0,3 2 0,44 17 0,-1-1 0,1-1 0,1 0 0,0 0 0,-18-18 0,-56-69 0,87 97 0,153 93 0,82 65 0,-227-154 0,-1 0 0,0 0 0,0 0 0,0 0 0,-1 1 0,0 0 0,0 0 0,0 0 0,7 10 0,-42-27 0,-35-26 0,2-3 0,-63-52 0,-109-108 0,154 128 0,63 57 0,4 3 0,-1 0 0,-1 0 0,0 2 0,-20-12 0,35 23 0,1-1 0,-1 1 0,1 0 0,-1 0 0,0 0 0,1 0 0,-1-1 0,1 1 0,-1 0 0,0 0 0,1 0 0,-1 0 0,1 0 0,-1 1 0,0-1 0,1 0 0,-1 0 0,1 0 0,-1 0 0,1 1 0,-1-1 0,1 0 0,-1 1 0,0-1 0,1 0 0,0 1 0,-1-1 0,1 0 0,-1 1 0,1-1 0,-1 1 0,1-1 0,0 1 0,-1-1 0,1 1 0,0-1 0,0 1 0,-1 0 0,1-1 0,0 1 0,0-1 0,0 1 0,0-1 0,0 1 0,0 0 0,0-1 0,0 1 0,0-1 0,0 1 0,0 0 0,0 41 0,0-33 0,11 468 0,-11-475 0,3 28 0,3-22 0,-5-8 0,-1 0 0,1-1 0,0 1 0,-1 0 0,1-1 0,0 1 0,-1-1 0,1 1 0,0-1 0,-1 1 0,1-1 0,-1 1 0,1-1 0,-1 1 0,1-1 0,-1 0 0,0 1 0,1-1 0,-1-1 0,14-23 0,-2-2 0,-2 1 0,0-2 0,12-54 0,-8 25 0,2-3 0,-10 30 0,2 0 0,1 1 0,1 1 0,19-38 0,-29 66 0,0-1 0,1 1 0,-1-1 0,0 0 0,0 1 0,1-1 0,-1 1 0,0-1 0,1 1 0,-1-1 0,0 1 0,1-1 0,-1 1 0,1 0 0,-1-1 0,1 1 0,-1 0 0,1-1 0,-1 1 0,1 0 0,-1-1 0,1 1 0,0 0 0,-1 0 0,1 0 0,-1 0 0,2-1 0,5 14 0,-4 27 0,-11 48 0,-3-1 0,-45 170 0,9-54 0,47-203 0,0 0 0,0 0 0,0 0 0,0 0 0,0 0 0,0 0 0,0 0 0,0 0 0,0 0 0,0 0 0,-1 0 0,1 0 0,0 0 0,0 0 0,0 0 0,0 0 0,0 0 0,0 0 0,0 0 0,0 0 0,0 0 0,-1 0 0,1 0 0,0 0 0,0 0 0,0 0 0,0 0 0,0 0 0,0 0 0,0 0 0,0 0 0,0 0 0,0 0 0,-1 0 0,1 0 0,0 0 0,0 0 0,0 0 0,0 1 0,0-1 0,0 0 0,0 0 0,0 0 0,0 0 0,0 0 0,0 0 0,0 0 0,-5-17 0,-2-28 0,7 44 0,-40-250 0,41 251 0,-1 0 0,0 0 0,0-1 0,0 1 0,0 0 0,0 0 0,0 0 0,0 0 0,0 0 0,0-1 0,0 1 0,0 0 0,0 0 0,0 0 0,0 0 0,0-1 0,0 1 0,0 0 0,0 0 0,0 0 0,0 0 0,0 0 0,0-1 0,0 1 0,0 0 0,-1 0 0,1 0 0,0 0 0,0 0 0,0 0 0,0-1 0,0 1 0,0 0 0,0 0 0,-1 0 0,1 0 0,0 0 0,0 0 0,0 0 0,0 0 0,0 0 0,-1 0 0,1 0 0,0 0 0,0 0 0,0-1 0,0 1 0,0 0 0,-1 0 0,1 0 0,0 0 0,0 1 0,0-1 0,0 0 0,-1 0 0,1 0 0,0 0 0,0 0 0,0 0 0,0 0 0,0 0 0,-1 0 0,1 0 0,-8 15 0,-6 24 0,13-37 0,-44 147 0,-31 183 0,74-322 0,1-6 0,0 0 0,1 0 0,-1 0 0,1 0 0,0 0 0,0 7 0,0-11 0,0 0 0,1 1 0,-1-1 0,0 0 0,0 0 0,0 0 0,0 0 0,0 0 0,0 0 0,0 0 0,0 0 0,0 1 0,0-1 0,0 0 0,1 0 0,-1 0 0,0 0 0,0 0 0,0 0 0,0 0 0,0 0 0,0 0 0,0 0 0,1 0 0,-1 0 0,0 0 0,0 0 0,0 0 0,0 0 0,0 0 0,0 0 0,0 0 0,1 0 0,-1 0 0,0 0 0,0 0 0,0 0 0,0 0 0,0 0 0,0 0 0,0 0 0,1 0 0,-1 0 0,0 0 0,0 0 0,0-1 0,0 1 0,0 0 0,0 0 0,0 0 0,0 0 0,0 0 0,0 0 0,1 0 0,-1 0 0,0-1 0,0 1 0,0 0 0,0 0 0,0 0 0,0 0 0,0 0 0,0 0 0,0 0 0,0-1 0,0 1 0,0 0 0,0 0 0,0 0 0,6-16 0,23-164 0,4-24 0,-23 161 0,1 0 0,28-67 0,-25 86 0,-14 24 0,0 0 0,1 0 0,-1 0 0,0 0 0,0 0 0,0 0 0,1 0 0,-1 0 0,0 0 0,0 0 0,0 0 0,1 0 0,-1 0 0,0 0 0,0 0 0,1 0 0,-1 0 0,0 0 0,0 0 0,0 0 0,1 0 0,-1 1 0,0-1 0,0 0 0,0 0 0,1 0 0,-1 0 0,0 0 0,0 0 0,0 1 0,0-1 0,0 0 0,1 0 0,-1 0 0,0 1 0,0-1 0,0 0 0,0 0 0,0 0 0,0 1 0,0-1 0,0 0 0,0 0 0,0 0 0,0 1 0,0-1 0,0 0 0,0 1 0,4 47 0,-4-47 0,-20 355 0,-1-66 0,22-279 0,3-10 0,9-19 0,9-31 0,-14 27 0,-7 16 0,1 0 0,0 0 0,1 1 0,-1-1 0,1 1 0,0-1 0,5-5 0,-7 10 0,-1 1 0,0 0 0,0 0 0,1 0 0,-1-1 0,0 1 0,0 0 0,1 0 0,-1 0 0,0 0 0,1-1 0,-1 1 0,0 0 0,1 0 0,-1 0 0,0 0 0,1 0 0,-1 0 0,0 0 0,1 0 0,-1 0 0,0 0 0,1 0 0,-1 0 0,0 0 0,1 0 0,-1 0 0,0 1 0,1-1 0,-1 0 0,0 0 0,1 0 0,-1 0 0,1 1 0,10 13 0,5 17 0,-13-19 0,-1 1 0,2 23 0,-4-22 0,-3-40 0,1 0 0,1-40 0,1 58 0,1 0 0,0 0 0,0-1 0,1 1 0,0 1 0,1-1 0,0 0 0,0 0 0,5-8 0,-8 16 0,0-1 0,0 1 0,0 0 0,0-1 0,1 1 0,-1 0 0,0-1 0,0 1 0,0 0 0,1 0 0,-1-1 0,0 1 0,0 0 0,0 0 0,1-1 0,-1 1 0,0 0 0,1 0 0,-1 0 0,0-1 0,1 1 0,-1 0 0,0 0 0,0 0 0,1 0 0,-1 0 0,0 0 0,1 0 0,-1 0 0,1 0 0,-1 0 0,0 0 0,1 0 0,-1 0 0,0 0 0,1 0 0,-1 0 0,0 0 0,1 0 0,-1 0 0,0 0 0,1 1 0,8 15 0,0 24 0,-4-13 0,-3-7 0,2 0 0,10 32 0,-12-48-1365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03:40:56.483"/>
    </inkml:context>
    <inkml:brush xml:id="br0">
      <inkml:brushProperty name="width" value="0.05" units="cm"/>
      <inkml:brushProperty name="height" value="0.05" units="cm"/>
      <inkml:brushProperty name="color" value="#739A7D"/>
    </inkml:brush>
  </inkml:definitions>
  <inkml:trace contextRef="#ctx0" brushRef="#br0">675 1646 24575,'-96'-115'0,"-135"-213"0,184 246 0,-37-89 0,116 222 0,108 315 0,-86-214 0,-54-153 0,0 1 0,0 0 0,0 0 0,0 0 0,0 0 0,0 0 0,0 0 0,0-1 0,0 1 0,1 0 0,-1 0 0,0 0 0,0 0 0,0 0 0,0 0 0,0 0 0,1 0 0,-1 0 0,0 0 0,0-1 0,0 1 0,0 0 0,0 0 0,1 0 0,-1 0 0,0 0 0,0 0 0,0 0 0,0 0 0,0 0 0,1 0 0,-1 0 0,0 1 0,0-1 0,0 0 0,0 0 0,1 0 0,-1 0 0,0 0 0,0 0 0,0 0 0,0 0 0,0 0 0,0 0 0,1 1 0,-1-1 0,0 0 0,0 0 0,0 0 0,0 0 0,0 0 0,0 0 0,0 1 0,0-1 0,0 0 0,0 0 0,0 0 0,0 0 0,0 0 0,0 1 0,0-1 0,0 0 0,0 0 0,0 0 0,0 0 0,0 1 0,0-1 0,0 0 0,0 0 0,7-21 0,5-50 0,-8 39 0,17-63 0,-46 121 0,-117 160 0,117-149 0,2 1 0,1 0 0,-20 53 0,37-69 0,76-264 0,-51 163 0,47-123 0,-55 184 0,-9 20 0,-5 10 0,-9 18 0,-1-2 0,-33 55 0,30-58 0,1 1 0,1 0 0,-15 46 0,78-159 0,-24 31 0,-9 17 0,2 0 0,1 1 0,3 1 0,31-42 0,-35 65 0,-13 16 0,-8 11 0,-16 28 0,-30 50 0,-8 18 0,39-68 0,16-37 0,11-27 0,12-26 0,2 2 0,33-48 0,-44 77 0,0 0 0,1 0 0,1 1 0,1 1 0,0 1 0,1 0 0,33-22 0,-30 27 0,-11 4 0,-27 7 0,-51 4 0,-24 3 0,92-8 0,1 0 0,-1 0 0,0 0 0,1 0 0,-1 0 0,1 0 0,-1 0 0,1 0 0,-1 0 0,0 0 0,1 0 0,-1 0 0,1 0 0,-1 0 0,1 1 0,-1-1 0,1 0 0,-1 1 0,1-1 0,-1 0 0,1 1 0,-1-1 0,1 0 0,-1 1 0,1-1 0,0 1 0,-1-1 0,1 0 0,0 1 0,-1 0 0,17 7 0,31 2 0,103-7 0,-119-4 0,51 5 0,-174-29 0,61 15 0,-44-8 0,176 38 0,105 17 0,-315-74 0,-131-27 0,614 168 0,-447-128 0,0-4 0,1-2 0,2-4 0,-79-51 0,142 80 0,8 2 0,16 5 0,27 8 0,68 28 0,-59-18 0,1-3 0,1-1 0,58 7 0,-196-46 0,57 15 0,-44-17 0,-26-7 0,97 32 0,-1 0 0,0 0 0,0 0 0,0 0 0,0 0 0,0 0 0,0 0 0,0 0 0,0 1 0,0-1 0,0 0 0,0 0 0,0 0 0,0 0 0,0 0 0,0 0 0,0 0 0,0 0 0,0 0 0,0 1 0,0-1 0,0 0 0,0 0 0,0 0 0,0 0 0,0 0 0,0 0 0,-1 0 0,1 0 0,0 0 0,0 0 0,0 0 0,0 0 0,0 1 0,0-1 0,0 0 0,0 0 0,0 0 0,0 0 0,0 0 0,0 0 0,-1 0 0,1 0 0,0 0 0,0 0 0,0 0 0,0 0 0,0 0 0,0 0 0,0 0 0,0 0 0,0 0 0,0 0 0,-1 0 0,1 0 0,0 0 0,0 0 0,0 0 0,0 0 0,0 0 0,0 0 0,9 10 0,14 11 0,94 60 0,-78-57 0,-1 2 0,60 56 0,-90-72 0,-18-17 0,-34-27 0,25 19 0,-4-3 0,0 1 0,0 2 0,-2 0 0,0 2 0,-26-11 0,90 36 0,-1 1 0,0 3 0,-1 1 0,43 26 0,173 109 0,-382-209 0,88 41 0,1-2 0,1-1 0,-43-28 0,80 44 0,0 1 0,-1-1 0,1 0 0,0 0 0,0 0 0,0 0 0,1 0 0,-1-1 0,1 1 0,0 0 0,0-1 0,-1-3 0,3 6 0,-1 1 0,0-1 0,1 1 0,-1-1 0,1 1 0,-1 0 0,1-1 0,-1 1 0,1-1 0,-1 1 0,1 0 0,-1 0 0,1-1 0,-1 1 0,1 0 0,-1 0 0,1 0 0,0 0 0,-1-1 0,1 1 0,-1 0 0,1 0 0,0 0 0,-1 0 0,1 1 0,-1-1 0,1 0 0,0 0 0,-1 0 0,1 0 0,-1 1 0,1-1 0,0 0 0,22 6 0,82 22 0,16 6 0,-108-31 0,-29-13 0,4 3 0,-2-3 0,-1 1 0,0 1 0,-1 0 0,1 1 0,-2 1 0,1 1 0,-25-6 0,52 17 0,-1-1 0,-1 1 0,1 1 0,9 9 0,19 14 0,-19-12 0,2-1 0,0-2 0,1 0 0,0-1 0,43 19 0,-49-27 0,-1 0 0,1 1 0,-1 1 0,-1 0 0,0 1 0,0 0 0,14 14 0,2 1 0,1-1 0,62 36 0,-93-59 0,22 12 0,37 13 0,15 9 0,-48-16 0,-26-18 0,0 0 0,0 0 0,0 0 0,0 1 0,0-1 0,1 0 0,-1 0 0,0 0 0,0 0 0,0 0 0,0 1 0,0-1 0,0 0 0,0 0 0,0 0 0,0 0 0,0 0 0,0 0 0,0 1 0,-1-1 0,1 0 0,0 0 0,0 0 0,0 0 0,0 0 0,0 0 0,0 1 0,0-1 0,0 0 0,0 0 0,0 0 0,0 0 0,0 0 0,-1 0 0,1 0 0,0 0 0,0 0 0,0 0 0,0 0 0,0 1 0,0-1 0,-1 0 0,1 0 0,0 0 0,0 0 0,0 0 0,0 0 0,0 0 0,0 0 0,-1 0 0,1 0 0,-20 0 0,12 0 0,0 0 0,1-1 0,-1 0 0,1 0 0,-1-1 0,1 0 0,-1 0 0,1-1 0,0 1 0,0-2 0,0 1 0,1-1 0,-1 0 0,1-1 0,-8-5 0,5 2 0,-1 1 0,1 0 0,-2 1 0,1 0 0,-1 1 0,0 0 0,0 1 0,0 0 0,-17-3 0,12 3 0,1-1 0,0-1 0,0 0 0,-19-11 0,-2-5 0,-2 1 0,0 2 0,-76-26 0,-1 17 0,15 8 0,23 7 0,31 1 0,22 6 0,-1 0 0,-37-3 0,28 6 0,18 1 0,-1 1 0,1 1 0,-1 0 0,-27 5 0,24-1 0,-37 4 0,82-10 0,0-1 0,0-1 0,44-14 0,15-2 0,-35 7 0,-40 9 0,1 2 0,-1-1 0,1 1 0,-1 0 0,1 1 0,0 0 0,-1 1 0,1 0 0,11 1 0,-15 1 0,-8 0 0,-11-2 0,6-1 0,1 1 0,0-1 0,-1 1 0,1 0 0,-1 0 0,-9 3 0,-20-1 0,19-3 0,11 0 0,0 0 0,0 1 0,0 0 0,0 0 0,-10 2 0,51 8 0,-10-9 0,113 10 0,-119-9 0,0 2 0,0 1 0,0 0 0,-1 1 0,21 10 0,-146-91 0,-24 5 0,-20-12 0,127 67 0,1-1 0,1-1 0,1-1 0,-20-20 0,30 25 0,0-1 0,-11-19 0,13 18 0,-1 1 0,-13-16 0,23 30 0,0 0 0,-1-1 0,1 1 0,0 0 0,0-1 0,0 1 0,-1 0 0,1-1 0,0 1 0,-1 0 0,1 0 0,0-1 0,-1 1 0,1 0 0,0 0 0,-1 0 0,1-1 0,0 1 0,-1 0 0,1 0 0,0 0 0,-1 0 0,1 0 0,-1 0 0,1 0 0,0 0 0,-1 0 0,1 0 0,-1 0 0,1 0 0,0 0 0,-1 0 0,1 0 0,-1 0 0,1 1 0,0-1 0,-1 0 0,1 0 0,-1 1 0,-6 17 0,5 30 0,2-46 0,-1 67 0,-11 70 0,7-120 0,-1-35 0,2 1 0,-5-15 0,-32-116 0,36 124 0,2-1 0,0 1 0,1-1 0,1-36 0,1 59 0,0 0 0,0-1 0,0 1 0,0 0 0,0-1 0,0 1 0,0 0 0,0-1 0,0 1 0,0-1 0,0 1 0,0 0 0,0-1 0,0 1 0,0 0 0,1-1 0,-1 1 0,0 0 0,0-1 0,0 1 0,0 0 0,1-1 0,-1 1 0,0 0 0,0-1 0,1 1 0,-1 0 0,0 0 0,0-1 0,1 1 0,-1 0 0,0 0 0,1 0 0,-1-1 0,0 1 0,1 0 0,-1 0 0,1 0 0,-1 0 0,0 0 0,1 0 0,14 12 0,9 23 0,-6-2 0,-1 1 0,-1 1 0,-3 0 0,0 1 0,-3 0 0,0 1 0,3 40 0,-9-47 0,0 0 0,-10-54 0,-1-8 0,2 11 0,0 0 0,2-1 0,0 1 0,1-1 0,2-31 0,1 51 0,-1 0 0,0-1 0,1 1 0,0 0 0,-1 0 0,1-1 0,0 1 0,0 0 0,0 0 0,1 0 0,-1 0 0,0 0 0,1 0 0,1-2 0,-2 4 0,-1-1 0,0 1 0,1 0 0,-1 0 0,1-1 0,-1 1 0,0 0 0,1 0 0,-1 0 0,0 0 0,1 0 0,-1-1 0,1 1 0,-1 0 0,1 0 0,-1 0 0,0 0 0,1 0 0,-1 0 0,1 0 0,-1 1 0,0-1 0,1 0 0,-1 0 0,1 0 0,-1 0 0,0 0 0,1 1 0,0 0 0,0 0 0,0 0 0,0 0 0,0 0 0,0 0 0,-1 0 0,1 0 0,0 1 0,-1-1 0,1 0 0,-1 0 0,1 1 0,0 1 0,1 8 0,0 0 0,0 0 0,-1 0 0,0 1 0,-1-1 0,0 0 0,-4 20 0,-21 81 0,11-55 0,13-53 0,0-1 0,1 0 0,-1 0 0,0 0 0,0 0 0,0 0 0,0 0 0,0 0 0,-1 0 0,-2 4 0,3-10 0,1 0 0,0 0 0,0 0 0,0 0 0,0 0 0,0 0 0,1 0 0,1-5 0,4-11 0,1 0 0,1 0 0,0 0 0,2 1 0,12-19 0,-21 36 0,0 0 0,0 0 0,-1 0 0,1 0 0,-1 0 0,1-1 0,0 1 0,-1 0 0,0 0 0,1-1 0,-1 1 0,0 0 0,0-1 0,0 1 0,0 0 0,0-1 0,0 1 0,0 0 0,0-1 0,0 1 0,-1 0 0,1 0 0,0-1 0,-1 1 0,1 0 0,-1 0 0,0-1 0,0 0 0,-2-1 0,-1 0 0,1 0 0,-1 0 0,1 0 0,-1 1 0,-7-5 0,-20-14 0,3-9 0,-4-2 0,2-1 0,-34-48 0,62 76 0,10 15 0,11 22 0,-16-18 0,0 0 0,-1 0 0,-1 0 0,0 0 0,-2 19 0,2 22 0,-1-54 0,0 0 0,0 1 0,1-1 0,-1 0 0,0 1 0,0-1 0,0 0 0,0 1 0,-1-1 0,1 0 0,0 1 0,-1-1 0,1 0 0,0 0 0,-1 1 0,0-1 0,0 1 0,0-1 0,0-1 0,0 0 0,0 0 0,0 0 0,-1 1 0,1-1 0,0-1 0,0 1 0,0 0 0,0 0 0,0 0 0,0 0 0,0-1 0,0 1 0,0 0 0,0-1 0,0 1 0,0-1 0,0 1 0,0-1 0,0 0 0,-1 0 0,-10-6 0,0 0 0,1-1 0,0 0 0,0-1 0,1 0 0,0 0 0,0-1 0,-11-17 0,21 27 0,-1 0 0,1-1 0,0 1 0,0-1 0,-1 1 0,1-1 0,0 1 0,0 0 0,0-1 0,0 1 0,-1-1 0,1 1 0,0-1 0,0 1 0,0-1 0,0 1 0,0-1 0,1 1 0,-1-1 0,0 1 0,0-1 0,0 1 0,0-1 0,0 1 0,1-1 0,-1 1 0,0 0 0,0-1 0,1 1 0,-1-1 0,0 1 0,1 0 0,-1-1 0,0 1 0,1 0 0,-1-1 0,0 1 0,1 0 0,0-1 0,24-7 0,-23 7 0,1 1 0,-1-1 0,0 1 0,0-1 0,1 0 0,-1 0 0,0 0 0,0 0 0,0 0 0,0-1 0,2-1 0,3-8 0,0-1 0,-1 0 0,0 0 0,-2-1 0,6-19 0,12-71 0,-17 78 0,-4-30 0,-1 49 0,-1 0 0,1-1 0,0 1 0,0-1 0,0 1 0,1-1 0,0 1 0,0 0 0,1-1 0,0 1 0,0 0 0,4-8 0,-6 14 0,0 0 0,1 0 0,-1-1 0,0 1 0,0 0 0,0 0 0,1-1 0,-1 1 0,0 0 0,0 0 0,1 0 0,-1 0 0,0-1 0,1 1 0,-1 0 0,0 0 0,1 0 0,-1 0 0,0 0 0,0 0 0,1 0 0,-1 0 0,0 0 0,1 0 0,-1 0 0,0 0 0,1 0 0,-1 0 0,0 0 0,1 0 0,-1 0 0,0 0 0,1 0 0,-1 0 0,0 1 0,0-1 0,1 0 0,-1 0 0,12 14 0,5 18 0,-14-21 0,1 0 0,1 0 0,0-1 0,1 1 0,9 13 0,-14-22 0,1 0 0,-1 0 0,1 0 0,-1 0 0,1 0 0,0-1 0,-1 1 0,1 0 0,0-1 0,0 1 0,0-1 0,0 0 0,1 0 0,-1 0 0,0 0 0,0 0 0,1 0 0,-1-1 0,0 1 0,1-1 0,-1 0 0,1 1 0,-1-1 0,0 0 0,1 0 0,-1-1 0,1 1 0,-1 0 0,1-1 0,-1 0 0,0 1 0,0-1 0,4-2 0,-5 2 0,0 1 0,0-1 0,0 0 0,-1 0 0,1 1 0,0-1 0,-1 0 0,1 0 0,0 0 0,-1 0 0,1 0 0,-1 0 0,0 0 0,1 0 0,-1 0 0,0 0 0,0 0 0,1 0 0,-1 0 0,0 0 0,0 0 0,0 0 0,0-1 0,-1 1 0,1 0 0,0 0 0,0 0 0,-1 0 0,0-2 0,-15-34 0,12 30 0,-5-12 0,-44-106 0,50 116 0,-1 0 0,0 0 0,-1 0 0,0 0 0,0 1 0,0 0 0,-1 0 0,-1 1 0,-7-9 0,14 16 0,-1 0 0,1-1 0,0 1 0,0 0 0,-1 0 0,1-1 0,0 1 0,0 0 0,-1 0 0,1-1 0,0 1 0,-1 0 0,1 0 0,0 0 0,-1 0 0,1 0 0,-1-1 0,1 1 0,0 0 0,-1 0 0,1 0 0,0 0 0,-1 0 0,1 0 0,-1 0 0,1 0 0,0 0 0,-1 1 0,1-1 0,0 0 0,-1 0 0,1 0 0,0 0 0,-1 0 0,1 1 0,0-1 0,-1 0 0,1 0 0,0 0 0,-1 1 0,-1 18 0,12 23 0,2-22 0,2 0 0,0-2 0,2 1 0,22 20 0,-22-22 0,5 2 0,37 28 0,-38-33 0,-1 2 0,-1 0 0,17 19 0,-47-45 0,-9-10 0,-33-23 0,43 36 0,0-1 0,1-1 0,0 0 0,0 0 0,1-1 0,0 0 0,1-1 0,0 0 0,0 0 0,-7-16 0,14 26 0,1-1 0,-1 1 0,0-1 0,1 1 0,-1-1 0,1 0 0,0 1 0,-1-1 0,1 1 0,0-1 0,0 0 0,0 1 0,0-1 0,1 1 0,-1-1 0,0 0 0,0 1 0,1-1 0,-1 1 0,1-1 0,0 1 0,-1-1 0,1 1 0,0 0 0,0-1 0,0 1 0,0 0 0,0 0 0,0-1 0,0 1 0,1 0 0,-1 0 0,0 0 0,0 0 0,3-1 0,-3 2 0,0 0 0,0-1 0,0 1 0,0 0 0,0 0 0,0 0 0,0 0 0,0 0 0,0 0 0,0 0 0,0 0 0,0 0 0,0 0 0,0 1 0,0-1 0,-1 0 0,1 1 0,0-1 0,0 1 0,0-1 0,0 1 0,0-1 0,-1 1 0,1-1 0,0 1 0,-1 0 0,1-1 0,0 1 0,-1 0 0,1 0 0,-1 0 0,1-1 0,0 2 0,15 37 0,-6-15 0,0-15 0,-1 0 0,1 0 0,0-2 0,1 1 0,0-1 0,14 6 0,-4-1 0,2 1 0,-16-9 0,0-1 0,0 1 0,-1 0 0,0 0 0,11 11 0,12 13 0,-17-17 0,-1-1 0,-1 2 0,0 0 0,16 24 0,-22-30 0,1 0 0,0-1 0,0 1 0,0-1 0,0 0 0,1-1 0,0 1 0,0-1 0,0 0 0,0-1 0,1 1 0,-1-1 0,9 2 0,34 21 0,-43-21 0,-1-1 0,0 1 0,-1 0 0,1 1 0,-1-1 0,0 1 0,0 0 0,3 7 0,20 28 0,-17-31 0,0-1 0,1-1 0,0 1 0,0-2 0,17 9 0,7 5 0,74 67 0,16-12 0,-48-43 0,-55-25 0,-1 1 0,0 1 0,29 19 0,-45-26 0,19 14 0,0 0 0,2-2 0,0-1 0,32 13 0,-46-23 0,-5-2 0,0 1 0,1-1 0,-1 2 0,0-1 0,0 1 0,11 8 0,-83-35 0,-70-54 0,99 57 0,-196-108 0,180 101 0,1-2 0,-79-60 0,109 73 0,-41-20 0,46 29 0,0-2 0,1 0 0,1 0 0,0-2 0,0 1 0,-18-20 0,12 10 0,-1 2 0,0 0 0,-2 1 0,0 1 0,-28-13 0,9 3 0,25 13 0,0-1 0,1 0 0,1-2 0,0 1 0,2-2 0,-19-27 0,19 26 0,13 18 0,0 0 0,0 0 0,0 0 0,0 0 0,0 0 0,0 0 0,0 0 0,0 0 0,1 0 0,-1 0 0,0 0 0,0 0 0,0 0 0,0 0 0,0 0 0,0 0 0,0-1 0,0 1 0,0 0 0,0 0 0,0 0 0,0 0 0,0 0 0,1 0 0,-1 0 0,0 0 0,0 0 0,0 0 0,0 0 0,0-1 0,0 1 0,0 0 0,0 0 0,0 0 0,0 0 0,0 0 0,0 0 0,0 0 0,0 0 0,0 0 0,0-1 0,0 1 0,0 0 0,0 0 0,0 0 0,0 0 0,0 0 0,0 0 0,0 0 0,-1 0 0,1 0 0,0 0 0,0-1 0,0 1 0,0 0 0,0 0 0,0 0 0,0 0 0,0 0 0,0 0 0,0 0 0,0 0 0,0 0 0,-1 0 0,1 0 0,0 0 0,0 0 0,0 0 0,11 3 0,10 9 0,-3 0 0,-1 1 0,30 29 0,-24-21 0,-17-17 0,0 0 0,0 0 0,0 0 0,1-1 0,0 0 0,0 0 0,-1-1 0,1 0 0,1 0 0,12 1 0,24 7 0,-36-6 0,0 0 0,0 0 0,0 1 0,-1 0 0,0 0 0,0 1 0,0 0 0,0 0 0,-1 0 0,10 15 0,-7-11 0,-1 0 0,2 0 0,19 15 0,64 41 0,-59-40 0,-20-15 0,1 0 0,16 17 0,28 24 0,-53-48 0,0 1 0,0-1 0,1 0 0,-1 0 0,1-1 0,0 0 0,0 0 0,0-1 0,1 0 0,9 2 0,36 13 0,-42-10 0,0 1 0,0 0 0,-1 1 0,0 0 0,-1 0 0,12 15 0,-1-2 0,-13-16 0,1 0 0,0 0 0,0-1 0,1 0 0,0-1 0,-1 0 0,19 6 0,30 16 0,-9 2 0,-30-19 0,-1 1 0,0 1 0,0 0 0,-1 2 0,0-1 0,14 18 0,-24-25 0,0 0 0,0-1 0,0 1 0,0-1 0,1 0 0,-1-1 0,1 1 0,0-1 0,0-1 0,14 4 0,-12-4 0,-1 1 0,1 0 0,-1 1 0,0 0 0,0 0 0,0 0 0,9 8 0,103 82 0,-47-37 0,-68-51 0,-13-5 0,-5 0 0,-25 2 0,0-1 0,-48-4 0,11 0 0,64 1 0,0 0 0,0-1 0,1 0 0,-1-1 0,-12-4 0,-35-9 0,45 14 0,1-2 0,-1 1 0,1-2 0,-1 0 0,1 0 0,1-1 0,-13-8 0,8 5 0,-45-15 0,9 3 0,35 14 0,-1 0 0,0 1 0,-36-6 0,4 0 0,39 9 0,0 0 0,0-1 0,0-1 0,1 0 0,-1 0 0,1-1 0,1 0 0,-12-10 0,10 8 0,0 1 0,0 1 0,-19-8 0,-21-13 0,34 16 0,-1 1 0,0 0 0,0 2 0,-1 0 0,0 1 0,-22-5 0,30 9 0,0 1 0,0-1 0,0 0 0,0-1 0,1 0 0,-1 0 0,1-1 0,0-1 0,-14-10 0,23 16 0,1-1 0,0 1 0,0 0 0,0 0 0,0 0 0,0 0 0,0 0 0,0 0 0,0 0 0,0 0 0,0-1 0,0 1 0,0 0 0,0 0 0,0 0 0,0 0 0,-1 0 0,1 0 0,0 0 0,0-1 0,0 1 0,0 0 0,0 0 0,0 0 0,1 0 0,-1 0 0,0 0 0,0-1 0,0 1 0,0 0 0,0 0 0,0 0 0,0 0 0,0 0 0,0 0 0,0 0 0,0-1 0,0 1 0,0 0 0,0 0 0,1 0 0,-1 0 0,0 0 0,0 0 0,0 0 0,0 0 0,0 0 0,0 0 0,0 0 0,1 0 0,-1 0 0,0 0 0,0 0 0,0 0 0,0 0 0,0 0 0,0 0 0,1 0 0,14-3 0,14 3 0,2 2 0,-1-2 0,0 0 0,1-3 0,-1 0 0,0-2 0,32-9 0,-50 11 0,0 1 0,1 0 0,-1 2 0,19 0 0,17-2 0,-48 2 0,0 0 0,0 0 0,0 0 0,0 0 0,1 0 0,-1 0 0,0 0 0,0 0 0,0 0 0,0 0 0,0 0 0,1 0 0,-1 0 0,0 0 0,0 0 0,0 0 0,0 0 0,0 0 0,0 0 0,1 0 0,-1 0 0,0 0 0,0 0 0,0 0 0,0 0 0,0 0 0,0-1 0,0 1 0,1 0 0,-1 0 0,0 0 0,0 0 0,0 0 0,0 0 0,0-1 0,0 1 0,0 0 0,0 0 0,0 0 0,0 0 0,0 0 0,0-1 0,0 1 0,0 0 0,0 0 0,0 0 0,0 0 0,0 0 0,0 0 0,0-1 0,0 1 0,0 0 0,0 0 0,0 0 0,0 0 0,0 0 0,0-1 0,0 1 0,0 0 0,-1 0 0,-10-10 0,-15-6 0,-1 6 0,-1 2 0,0 1 0,-54-7 0,3 8 0,-116 6 0,80 2 0,106-1 0,-1-1 0,0-1 0,0 0 0,0 0 0,0-1 0,1 0 0,-1-1 0,0 0 0,1 0 0,0-1 0,-13-8 0,20 10 0,-1-1 0,1 1 0,0-1 0,0 0 0,1 0 0,-1 0 0,1 0 0,-1 0 0,1 0 0,0-1 0,0 1 0,1 0 0,-1 0 0,0-5 0,1 3 0,-1 0 0,1 0 0,0-1 0,0 1 0,0 0 0,1 0 0,0 0 0,2-9 0,-3 14 0,0 0 0,1-1 0,-1 1 0,0 0 0,0-1 0,0 1 0,0 0 0,0 0 0,0-1 0,0 1 0,0 0 0,1 0 0,-1 0 0,0-1 0,0 1 0,0 0 0,1 0 0,-1 0 0,0-1 0,0 1 0,0 0 0,1 0 0,-1 0 0,0 0 0,0 0 0,1-1 0,-1 1 0,0 0 0,1 0 0,-1 0 0,0 0 0,0 0 0,1 0 0,-1 0 0,0 0 0,1 0 0,-1 0 0,0 0 0,0 0 0,1 0 0,-1 0 0,0 1 0,0-1 0,1 0 0,11 13 0,3 19 0,-9-18 0,0 0 0,0-1 0,1 0 0,1 0 0,0-1 0,11 13 0,-18-55 0,-2-39 0,-12-69 0,8 102 0,-2 0 0,-2 1 0,-21-58 0,11 52 0,-26-41 0,9 19 0,31 54 0,-2 0 0,1 0 0,-1 0 0,0 1 0,-1 0 0,0 0 0,-1 1 0,-16-12 0,-3-3 0,9 3 0,1 0 0,1-2 0,1 1 0,1-2 0,1 0 0,-17-35 0,19 35 0,-23-33 0,31 50 0,0-1 0,0 1 0,-1 0 0,0 0 0,0 0 0,0 1 0,-1 0 0,0 0 0,0 0 0,-11-5 0,16 9-65,1 0 0,-1 0 0,1-1 0,-1 1 0,1 0 0,-1 0 0,1 0 0,-1 0 0,0 0 0,1 0 0,-1 0 0,1 0 0,-1 0 0,1 0 0,-1 0 0,0 0 0,1 0 0,-1 1 0,1-1 0,-2 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12/17/2021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21424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12/17/2021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38713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12/17/2021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07718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12/17/2021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6555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12/17/2021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20232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12/17/2021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55327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12/17/2021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71165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12/17/2021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7459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12/17/2021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33413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12/17/2021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8384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12/17/2021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88942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12/17/2021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11141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12/17/2021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9146112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688" r:id="rId4"/>
    <p:sldLayoutId id="2147483689" r:id="rId5"/>
    <p:sldLayoutId id="2147483690" r:id="rId6"/>
    <p:sldLayoutId id="2147483695" r:id="rId7"/>
    <p:sldLayoutId id="2147483691" r:id="rId8"/>
    <p:sldLayoutId id="2147483692" r:id="rId9"/>
    <p:sldLayoutId id="2147483693" r:id="rId10"/>
    <p:sldLayoutId id="2147483694" r:id="rId11"/>
    <p:sldLayoutId id="2147483696"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17.png"/><Relationship Id="rId42" Type="http://schemas.openxmlformats.org/officeDocument/2006/relationships/image" Target="../media/image21.png"/><Relationship Id="rId7" Type="http://schemas.openxmlformats.org/officeDocument/2006/relationships/customXml" Target="../ink/ink3.xml"/><Relationship Id="rId2" Type="http://schemas.openxmlformats.org/officeDocument/2006/relationships/image" Target="../media/image1.png"/><Relationship Id="rId16" Type="http://schemas.openxmlformats.org/officeDocument/2006/relationships/image" Target="../media/image8.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customXml" Target="../ink/ink18.xml"/><Relationship Id="rId40" Type="http://schemas.openxmlformats.org/officeDocument/2006/relationships/image" Target="../media/image20.png"/><Relationship Id="rId45" Type="http://schemas.openxmlformats.org/officeDocument/2006/relationships/customXml" Target="../ink/ink22.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4.png"/><Relationship Id="rId36" Type="http://schemas.openxmlformats.org/officeDocument/2006/relationships/image" Target="../media/image18.png"/><Relationship Id="rId10" Type="http://schemas.openxmlformats.org/officeDocument/2006/relationships/image" Target="../media/image5.png"/><Relationship Id="rId19" Type="http://schemas.openxmlformats.org/officeDocument/2006/relationships/customXml" Target="../ink/ink9.xml"/><Relationship Id="rId31" Type="http://schemas.openxmlformats.org/officeDocument/2006/relationships/customXml" Target="../ink/ink15.xml"/><Relationship Id="rId44" Type="http://schemas.openxmlformats.org/officeDocument/2006/relationships/image" Target="../media/image22.png"/><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customXml" Target="../ink/ink13.xml"/><Relationship Id="rId30" Type="http://schemas.openxmlformats.org/officeDocument/2006/relationships/image" Target="../media/image15.png"/><Relationship Id="rId35" Type="http://schemas.openxmlformats.org/officeDocument/2006/relationships/customXml" Target="../ink/ink17.xml"/><Relationship Id="rId43" Type="http://schemas.openxmlformats.org/officeDocument/2006/relationships/customXml" Target="../ink/ink21.xml"/><Relationship Id="rId8" Type="http://schemas.openxmlformats.org/officeDocument/2006/relationships/image" Target="../media/image4.png"/><Relationship Id="rId3" Type="http://schemas.openxmlformats.org/officeDocument/2006/relationships/customXml" Target="../ink/ink1.xml"/><Relationship Id="rId12" Type="http://schemas.openxmlformats.org/officeDocument/2006/relationships/image" Target="../media/image6.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19.png"/><Relationship Id="rId46" Type="http://schemas.openxmlformats.org/officeDocument/2006/relationships/image" Target="../media/image23.png"/><Relationship Id="rId20" Type="http://schemas.openxmlformats.org/officeDocument/2006/relationships/image" Target="../media/image10.png"/><Relationship Id="rId41" Type="http://schemas.openxmlformats.org/officeDocument/2006/relationships/customXml" Target="../ink/ink20.xml"/></Relationships>
</file>

<file path=ppt/slides/_rels/slide10.xml.rels><?xml version="1.0" encoding="UTF-8" standalone="yes"?>
<Relationships xmlns="http://schemas.openxmlformats.org/package/2006/relationships"><Relationship Id="rId3" Type="http://schemas.openxmlformats.org/officeDocument/2006/relationships/image" Target="../media/image60.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1" name="Rectangle 139">
            <a:extLst>
              <a:ext uri="{FF2B5EF4-FFF2-40B4-BE49-F238E27FC236}">
                <a16:creationId xmlns:a16="http://schemas.microsoft.com/office/drawing/2014/main" id="{FB84024F-EC38-45EF-82FA-C3241D5C7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Data Structures and Algorithms are important for Computer Science  Graduates - Synergisticit">
            <a:extLst>
              <a:ext uri="{FF2B5EF4-FFF2-40B4-BE49-F238E27FC236}">
                <a16:creationId xmlns:a16="http://schemas.microsoft.com/office/drawing/2014/main" id="{79EE4CEA-6A95-44F5-81A1-64951DBE617F}"/>
              </a:ext>
            </a:extLst>
          </p:cNvPr>
          <p:cNvPicPr>
            <a:picLocks noChangeAspect="1" noChangeArrowheads="1"/>
          </p:cNvPicPr>
          <p:nvPr/>
        </p:nvPicPr>
        <p:blipFill rotWithShape="1">
          <a:blip r:embed="rId2">
            <a:duotone>
              <a:prstClr val="black"/>
              <a:srgbClr val="77AF88">
                <a:tint val="45000"/>
                <a:satMod val="400000"/>
              </a:srgbClr>
            </a:duotone>
            <a:extLst>
              <a:ext uri="{28A0092B-C50C-407E-A947-70E740481C1C}">
                <a14:useLocalDpi xmlns:a14="http://schemas.microsoft.com/office/drawing/2010/main" val="0"/>
              </a:ext>
            </a:extLst>
          </a:blip>
          <a:srcRect l="5360" r="5751"/>
          <a:stretch/>
        </p:blipFill>
        <p:spPr bwMode="auto">
          <a:xfrm>
            <a:off x="20" y="10"/>
            <a:ext cx="12191980" cy="6857990"/>
          </a:xfrm>
          <a:custGeom>
            <a:avLst/>
            <a:gdLst/>
            <a:ahLst/>
            <a:cxnLst/>
            <a:rect l="l" t="t" r="r" b="b"/>
            <a:pathLst>
              <a:path w="12192000" h="6858000">
                <a:moveTo>
                  <a:pt x="4678390" y="3089451"/>
                </a:moveTo>
                <a:cubicBezTo>
                  <a:pt x="4704756" y="3107456"/>
                  <a:pt x="4731118" y="3125461"/>
                  <a:pt x="4757484" y="3143466"/>
                </a:cubicBezTo>
                <a:cubicBezTo>
                  <a:pt x="4742694" y="3138965"/>
                  <a:pt x="4726618" y="3134464"/>
                  <a:pt x="4711185" y="3129962"/>
                </a:cubicBezTo>
                <a:cubicBezTo>
                  <a:pt x="4698324" y="3119029"/>
                  <a:pt x="4684820" y="3108743"/>
                  <a:pt x="4671960" y="3097166"/>
                </a:cubicBezTo>
                <a:cubicBezTo>
                  <a:pt x="4673888" y="3094594"/>
                  <a:pt x="4676460" y="3092024"/>
                  <a:pt x="4678390" y="3089451"/>
                </a:cubicBezTo>
                <a:close/>
                <a:moveTo>
                  <a:pt x="5151664" y="2187270"/>
                </a:moveTo>
                <a:cubicBezTo>
                  <a:pt x="5309852" y="2295300"/>
                  <a:pt x="5468039" y="2403973"/>
                  <a:pt x="5626226" y="2512004"/>
                </a:cubicBezTo>
                <a:cubicBezTo>
                  <a:pt x="5623653" y="2514576"/>
                  <a:pt x="5621725" y="2517148"/>
                  <a:pt x="5619152" y="2519721"/>
                </a:cubicBezTo>
                <a:cubicBezTo>
                  <a:pt x="5445533" y="2428409"/>
                  <a:pt x="5281559" y="2326810"/>
                  <a:pt x="5151664" y="2187270"/>
                </a:cubicBezTo>
                <a:close/>
                <a:moveTo>
                  <a:pt x="0" y="0"/>
                </a:moveTo>
                <a:lnTo>
                  <a:pt x="12192000" y="0"/>
                </a:lnTo>
                <a:lnTo>
                  <a:pt x="12192000" y="2278570"/>
                </a:lnTo>
                <a:lnTo>
                  <a:pt x="12173904" y="2284270"/>
                </a:lnTo>
                <a:cubicBezTo>
                  <a:pt x="11598583" y="2457853"/>
                  <a:pt x="10504139" y="2701056"/>
                  <a:pt x="9151350" y="2602030"/>
                </a:cubicBezTo>
                <a:cubicBezTo>
                  <a:pt x="9081902" y="2596885"/>
                  <a:pt x="9016313" y="2593669"/>
                  <a:pt x="8949437" y="2591098"/>
                </a:cubicBezTo>
                <a:cubicBezTo>
                  <a:pt x="8357843" y="2564732"/>
                  <a:pt x="7777183" y="2551871"/>
                  <a:pt x="7532186" y="2520363"/>
                </a:cubicBezTo>
                <a:cubicBezTo>
                  <a:pt x="7340561" y="2495285"/>
                  <a:pt x="6360574" y="2283083"/>
                  <a:pt x="6073136" y="2103675"/>
                </a:cubicBezTo>
                <a:cubicBezTo>
                  <a:pt x="5779268" y="1919767"/>
                  <a:pt x="5502120" y="1716567"/>
                  <a:pt x="5226257" y="1512725"/>
                </a:cubicBezTo>
                <a:cubicBezTo>
                  <a:pt x="5106652" y="1424628"/>
                  <a:pt x="4979331" y="1344249"/>
                  <a:pt x="4871300" y="1243293"/>
                </a:cubicBezTo>
                <a:cubicBezTo>
                  <a:pt x="4763272" y="1141694"/>
                  <a:pt x="4660386" y="1036235"/>
                  <a:pt x="4543354" y="942352"/>
                </a:cubicBezTo>
                <a:cubicBezTo>
                  <a:pt x="4509915" y="915344"/>
                  <a:pt x="4476478" y="886408"/>
                  <a:pt x="4427606" y="881906"/>
                </a:cubicBezTo>
                <a:cubicBezTo>
                  <a:pt x="4416675" y="880620"/>
                  <a:pt x="4405100" y="881263"/>
                  <a:pt x="4394168" y="882548"/>
                </a:cubicBezTo>
                <a:cubicBezTo>
                  <a:pt x="4381951" y="883835"/>
                  <a:pt x="4372305" y="890265"/>
                  <a:pt x="4367803" y="901197"/>
                </a:cubicBezTo>
                <a:cubicBezTo>
                  <a:pt x="4363304" y="913416"/>
                  <a:pt x="4371019" y="920488"/>
                  <a:pt x="4380021" y="926918"/>
                </a:cubicBezTo>
                <a:cubicBezTo>
                  <a:pt x="4386451" y="931420"/>
                  <a:pt x="4392881" y="938494"/>
                  <a:pt x="4401241" y="939779"/>
                </a:cubicBezTo>
                <a:cubicBezTo>
                  <a:pt x="4454614" y="947496"/>
                  <a:pt x="4474548" y="986721"/>
                  <a:pt x="4499626" y="1021444"/>
                </a:cubicBezTo>
                <a:cubicBezTo>
                  <a:pt x="4510559" y="1036235"/>
                  <a:pt x="4522132" y="1047810"/>
                  <a:pt x="4502199" y="1069029"/>
                </a:cubicBezTo>
                <a:cubicBezTo>
                  <a:pt x="4484838" y="1087677"/>
                  <a:pt x="4502841" y="1097324"/>
                  <a:pt x="4520845" y="1102469"/>
                </a:cubicBezTo>
                <a:cubicBezTo>
                  <a:pt x="4545924" y="1109541"/>
                  <a:pt x="4575503" y="1108256"/>
                  <a:pt x="4603797" y="1131405"/>
                </a:cubicBezTo>
                <a:cubicBezTo>
                  <a:pt x="4497696" y="1133334"/>
                  <a:pt x="4452684" y="1072246"/>
                  <a:pt x="4404457" y="1015657"/>
                </a:cubicBezTo>
                <a:cubicBezTo>
                  <a:pt x="4386451" y="995081"/>
                  <a:pt x="4374235" y="970645"/>
                  <a:pt x="4358801" y="947496"/>
                </a:cubicBezTo>
                <a:cubicBezTo>
                  <a:pt x="4339510" y="919203"/>
                  <a:pt x="4317003" y="917916"/>
                  <a:pt x="4288710" y="942994"/>
                </a:cubicBezTo>
                <a:cubicBezTo>
                  <a:pt x="4263632" y="965500"/>
                  <a:pt x="4251415" y="963572"/>
                  <a:pt x="4243055" y="932705"/>
                </a:cubicBezTo>
                <a:cubicBezTo>
                  <a:pt x="4230194" y="884478"/>
                  <a:pt x="4200613" y="850398"/>
                  <a:pt x="4150456" y="833036"/>
                </a:cubicBezTo>
                <a:cubicBezTo>
                  <a:pt x="4144991" y="831106"/>
                  <a:pt x="4138882" y="828052"/>
                  <a:pt x="4132854" y="827007"/>
                </a:cubicBezTo>
                <a:cubicBezTo>
                  <a:pt x="4126826" y="825962"/>
                  <a:pt x="4120878" y="826927"/>
                  <a:pt x="4115733" y="833036"/>
                </a:cubicBezTo>
                <a:cubicBezTo>
                  <a:pt x="4106731" y="843323"/>
                  <a:pt x="4114446" y="855542"/>
                  <a:pt x="4120878" y="864544"/>
                </a:cubicBezTo>
                <a:cubicBezTo>
                  <a:pt x="4132452" y="880620"/>
                  <a:pt x="4142741" y="896052"/>
                  <a:pt x="4147242" y="915344"/>
                </a:cubicBezTo>
                <a:cubicBezTo>
                  <a:pt x="4150456" y="928205"/>
                  <a:pt x="4153673" y="942352"/>
                  <a:pt x="4144669" y="951996"/>
                </a:cubicBezTo>
                <a:cubicBezTo>
                  <a:pt x="4107374" y="993151"/>
                  <a:pt x="4134382" y="1012442"/>
                  <a:pt x="4166533" y="1034306"/>
                </a:cubicBezTo>
                <a:cubicBezTo>
                  <a:pt x="4210902" y="1063886"/>
                  <a:pt x="4228265" y="1107611"/>
                  <a:pt x="4217977" y="1159698"/>
                </a:cubicBezTo>
                <a:cubicBezTo>
                  <a:pt x="4214117" y="1180919"/>
                  <a:pt x="4216690" y="1193778"/>
                  <a:pt x="4243055" y="1193136"/>
                </a:cubicBezTo>
                <a:cubicBezTo>
                  <a:pt x="4253342" y="1193136"/>
                  <a:pt x="4255915" y="1200210"/>
                  <a:pt x="4259774" y="1207925"/>
                </a:cubicBezTo>
                <a:cubicBezTo>
                  <a:pt x="4342082" y="1389905"/>
                  <a:pt x="4461044" y="1549378"/>
                  <a:pt x="4600583" y="1695991"/>
                </a:cubicBezTo>
                <a:cubicBezTo>
                  <a:pt x="4713758" y="1814953"/>
                  <a:pt x="4838507" y="1922339"/>
                  <a:pt x="4967756" y="2026512"/>
                </a:cubicBezTo>
                <a:cubicBezTo>
                  <a:pt x="4971614" y="2029727"/>
                  <a:pt x="4975473" y="2033584"/>
                  <a:pt x="4977403" y="2040014"/>
                </a:cubicBezTo>
                <a:cubicBezTo>
                  <a:pt x="4916314" y="2027155"/>
                  <a:pt x="4863585" y="2000789"/>
                  <a:pt x="4812784" y="1971210"/>
                </a:cubicBezTo>
                <a:cubicBezTo>
                  <a:pt x="4677747" y="1892760"/>
                  <a:pt x="4563930" y="1791160"/>
                  <a:pt x="4448827" y="1691489"/>
                </a:cubicBezTo>
                <a:cubicBezTo>
                  <a:pt x="4378736" y="1630400"/>
                  <a:pt x="4306715" y="1571241"/>
                  <a:pt x="4229551" y="1517227"/>
                </a:cubicBezTo>
                <a:cubicBezTo>
                  <a:pt x="4216690" y="1508223"/>
                  <a:pt x="4207687" y="1496649"/>
                  <a:pt x="4198685" y="1485074"/>
                </a:cubicBezTo>
                <a:cubicBezTo>
                  <a:pt x="4193541" y="1478645"/>
                  <a:pt x="4187111" y="1472857"/>
                  <a:pt x="4176822" y="1475430"/>
                </a:cubicBezTo>
                <a:cubicBezTo>
                  <a:pt x="4163961" y="1478645"/>
                  <a:pt x="4162675" y="1488289"/>
                  <a:pt x="4161388" y="1497936"/>
                </a:cubicBezTo>
                <a:cubicBezTo>
                  <a:pt x="4157531" y="1528801"/>
                  <a:pt x="4165890" y="1556452"/>
                  <a:pt x="4181966" y="1582816"/>
                </a:cubicBezTo>
                <a:cubicBezTo>
                  <a:pt x="4223764" y="1650334"/>
                  <a:pt x="4285495" y="1702421"/>
                  <a:pt x="4349155" y="1751935"/>
                </a:cubicBezTo>
                <a:cubicBezTo>
                  <a:pt x="4431464" y="1815596"/>
                  <a:pt x="4511200" y="1881828"/>
                  <a:pt x="4583864" y="1954492"/>
                </a:cubicBezTo>
                <a:cubicBezTo>
                  <a:pt x="4589008" y="1959636"/>
                  <a:pt x="4598653" y="1962851"/>
                  <a:pt x="4595438" y="1977640"/>
                </a:cubicBezTo>
                <a:cubicBezTo>
                  <a:pt x="4549783" y="1943560"/>
                  <a:pt x="4506699" y="1910122"/>
                  <a:pt x="4462973" y="1877969"/>
                </a:cubicBezTo>
                <a:cubicBezTo>
                  <a:pt x="4419889" y="1845818"/>
                  <a:pt x="4376162" y="1813666"/>
                  <a:pt x="4333080" y="1782158"/>
                </a:cubicBezTo>
                <a:cubicBezTo>
                  <a:pt x="4322790" y="1774441"/>
                  <a:pt x="4311858" y="1763509"/>
                  <a:pt x="4297070" y="1773155"/>
                </a:cubicBezTo>
                <a:cubicBezTo>
                  <a:pt x="4281638" y="1782800"/>
                  <a:pt x="4283566" y="1798877"/>
                  <a:pt x="4287426" y="1811736"/>
                </a:cubicBezTo>
                <a:cubicBezTo>
                  <a:pt x="4299642" y="1849676"/>
                  <a:pt x="4320864" y="1883114"/>
                  <a:pt x="4349155" y="1912694"/>
                </a:cubicBezTo>
                <a:cubicBezTo>
                  <a:pt x="4445611" y="2010436"/>
                  <a:pt x="4556855" y="2094673"/>
                  <a:pt x="4660386" y="2185984"/>
                </a:cubicBezTo>
                <a:cubicBezTo>
                  <a:pt x="4716330" y="2235499"/>
                  <a:pt x="4767772" y="2288228"/>
                  <a:pt x="4816643" y="2342884"/>
                </a:cubicBezTo>
                <a:cubicBezTo>
                  <a:pt x="4827575" y="2355104"/>
                  <a:pt x="4826931" y="2366678"/>
                  <a:pt x="4823716" y="2380824"/>
                </a:cubicBezTo>
                <a:cubicBezTo>
                  <a:pt x="4810857" y="2438056"/>
                  <a:pt x="4830790" y="2457346"/>
                  <a:pt x="4895093" y="2446415"/>
                </a:cubicBezTo>
                <a:cubicBezTo>
                  <a:pt x="4915027" y="2443198"/>
                  <a:pt x="4928532" y="2446415"/>
                  <a:pt x="4940748" y="2459917"/>
                </a:cubicBezTo>
                <a:cubicBezTo>
                  <a:pt x="5088648" y="2627107"/>
                  <a:pt x="5263553" y="2767932"/>
                  <a:pt x="5454535" y="2893324"/>
                </a:cubicBezTo>
                <a:cubicBezTo>
                  <a:pt x="5532342" y="2944123"/>
                  <a:pt x="5612723" y="2992353"/>
                  <a:pt x="5694387" y="3037365"/>
                </a:cubicBezTo>
                <a:cubicBezTo>
                  <a:pt x="5694387" y="3040580"/>
                  <a:pt x="5694387" y="3044439"/>
                  <a:pt x="5694387" y="3047654"/>
                </a:cubicBezTo>
                <a:cubicBezTo>
                  <a:pt x="5693744" y="3052154"/>
                  <a:pt x="5693102" y="3054726"/>
                  <a:pt x="5692459" y="3058585"/>
                </a:cubicBezTo>
                <a:cubicBezTo>
                  <a:pt x="5577355" y="2989137"/>
                  <a:pt x="5463536" y="2917760"/>
                  <a:pt x="5352292" y="2842525"/>
                </a:cubicBezTo>
                <a:cubicBezTo>
                  <a:pt x="5050709" y="2638683"/>
                  <a:pt x="4762627" y="2420050"/>
                  <a:pt x="4470046" y="2206561"/>
                </a:cubicBezTo>
                <a:cubicBezTo>
                  <a:pt x="4371661" y="2134541"/>
                  <a:pt x="4293855" y="2042587"/>
                  <a:pt x="4205115" y="1961564"/>
                </a:cubicBezTo>
                <a:cubicBezTo>
                  <a:pt x="4145956" y="1907550"/>
                  <a:pt x="4089368" y="1850963"/>
                  <a:pt x="4020564" y="1806593"/>
                </a:cubicBezTo>
                <a:cubicBezTo>
                  <a:pt x="3992271" y="1788587"/>
                  <a:pt x="3962691" y="1772511"/>
                  <a:pt x="3924751" y="1777013"/>
                </a:cubicBezTo>
                <a:cubicBezTo>
                  <a:pt x="3909962" y="1778943"/>
                  <a:pt x="3893242" y="1782800"/>
                  <a:pt x="3888098" y="1799519"/>
                </a:cubicBezTo>
                <a:cubicBezTo>
                  <a:pt x="3883596" y="1816238"/>
                  <a:pt x="3897100" y="1823955"/>
                  <a:pt x="3909319" y="1831028"/>
                </a:cubicBezTo>
                <a:cubicBezTo>
                  <a:pt x="3912534" y="1832957"/>
                  <a:pt x="3915749" y="1835530"/>
                  <a:pt x="3918964" y="1835530"/>
                </a:cubicBezTo>
                <a:cubicBezTo>
                  <a:pt x="3980052" y="1839387"/>
                  <a:pt x="3994199" y="1888258"/>
                  <a:pt x="4023137" y="1923626"/>
                </a:cubicBezTo>
                <a:cubicBezTo>
                  <a:pt x="4032139" y="1934558"/>
                  <a:pt x="4032781" y="1945489"/>
                  <a:pt x="4023137" y="1958349"/>
                </a:cubicBezTo>
                <a:cubicBezTo>
                  <a:pt x="4005773" y="1981498"/>
                  <a:pt x="4017992" y="1991787"/>
                  <a:pt x="4041141" y="1998217"/>
                </a:cubicBezTo>
                <a:cubicBezTo>
                  <a:pt x="4064289" y="2004648"/>
                  <a:pt x="4089368" y="2006576"/>
                  <a:pt x="4114446" y="2021367"/>
                </a:cubicBezTo>
                <a:cubicBezTo>
                  <a:pt x="4074579" y="2033584"/>
                  <a:pt x="4046928" y="2020725"/>
                  <a:pt x="4021207" y="2004648"/>
                </a:cubicBezTo>
                <a:cubicBezTo>
                  <a:pt x="3963333" y="1969281"/>
                  <a:pt x="3926038" y="1917194"/>
                  <a:pt x="3890670" y="1863823"/>
                </a:cubicBezTo>
                <a:cubicBezTo>
                  <a:pt x="3883596" y="1853534"/>
                  <a:pt x="3877809" y="1841959"/>
                  <a:pt x="3868164" y="1833600"/>
                </a:cubicBezTo>
                <a:cubicBezTo>
                  <a:pt x="3850158" y="1816881"/>
                  <a:pt x="3830867" y="1814953"/>
                  <a:pt x="3809005" y="1835530"/>
                </a:cubicBezTo>
                <a:cubicBezTo>
                  <a:pt x="3780067" y="1862537"/>
                  <a:pt x="3769780" y="1860608"/>
                  <a:pt x="3760134" y="1825885"/>
                </a:cubicBezTo>
                <a:cubicBezTo>
                  <a:pt x="3747272" y="1778943"/>
                  <a:pt x="3718336" y="1746147"/>
                  <a:pt x="3668822" y="1728786"/>
                </a:cubicBezTo>
                <a:cubicBezTo>
                  <a:pt x="3658535" y="1724927"/>
                  <a:pt x="3647603" y="1719782"/>
                  <a:pt x="3636671" y="1728142"/>
                </a:cubicBezTo>
                <a:cubicBezTo>
                  <a:pt x="3625097" y="1737788"/>
                  <a:pt x="3632812" y="1747433"/>
                  <a:pt x="3637314" y="1756437"/>
                </a:cubicBezTo>
                <a:cubicBezTo>
                  <a:pt x="3643744" y="1770583"/>
                  <a:pt x="3651461" y="1784730"/>
                  <a:pt x="3657248" y="1799519"/>
                </a:cubicBezTo>
                <a:cubicBezTo>
                  <a:pt x="3667537" y="1823312"/>
                  <a:pt x="3669467" y="1848391"/>
                  <a:pt x="3650175" y="1871539"/>
                </a:cubicBezTo>
                <a:cubicBezTo>
                  <a:pt x="3636027" y="1888258"/>
                  <a:pt x="3637314" y="1899190"/>
                  <a:pt x="3655963" y="1910765"/>
                </a:cubicBezTo>
                <a:cubicBezTo>
                  <a:pt x="3715764" y="1946775"/>
                  <a:pt x="3753704" y="1993716"/>
                  <a:pt x="3733126" y="2067022"/>
                </a:cubicBezTo>
                <a:cubicBezTo>
                  <a:pt x="3729911" y="2077311"/>
                  <a:pt x="3733770" y="2087600"/>
                  <a:pt x="3745987" y="2086956"/>
                </a:cubicBezTo>
                <a:cubicBezTo>
                  <a:pt x="3772995" y="2085028"/>
                  <a:pt x="3777495" y="2101747"/>
                  <a:pt x="3785212" y="2119109"/>
                </a:cubicBezTo>
                <a:cubicBezTo>
                  <a:pt x="3860447" y="2285655"/>
                  <a:pt x="3969120" y="2430981"/>
                  <a:pt x="4094512" y="2567305"/>
                </a:cubicBezTo>
                <a:cubicBezTo>
                  <a:pt x="4218619" y="2702344"/>
                  <a:pt x="4358158" y="2823234"/>
                  <a:pt x="4506699" y="2938980"/>
                </a:cubicBezTo>
                <a:cubicBezTo>
                  <a:pt x="4464901" y="2935122"/>
                  <a:pt x="4410886" y="2911330"/>
                  <a:pt x="4358801" y="2883679"/>
                </a:cubicBezTo>
                <a:cubicBezTo>
                  <a:pt x="4221192" y="2809730"/>
                  <a:pt x="4108016" y="2709416"/>
                  <a:pt x="3992913" y="2611032"/>
                </a:cubicBezTo>
                <a:cubicBezTo>
                  <a:pt x="3912534" y="2542227"/>
                  <a:pt x="3834084" y="2471493"/>
                  <a:pt x="3744057" y="2412332"/>
                </a:cubicBezTo>
                <a:cubicBezTo>
                  <a:pt x="3733770" y="2405903"/>
                  <a:pt x="3726696" y="2397543"/>
                  <a:pt x="3720909" y="2387254"/>
                </a:cubicBezTo>
                <a:cubicBezTo>
                  <a:pt x="3715764" y="2378252"/>
                  <a:pt x="3708047" y="2369893"/>
                  <a:pt x="3694545" y="2373750"/>
                </a:cubicBezTo>
                <a:cubicBezTo>
                  <a:pt x="3681041" y="2378252"/>
                  <a:pt x="3679754" y="2389827"/>
                  <a:pt x="3679754" y="2400116"/>
                </a:cubicBezTo>
                <a:cubicBezTo>
                  <a:pt x="3681684" y="2438698"/>
                  <a:pt x="3692615" y="2473421"/>
                  <a:pt x="3716407" y="2504287"/>
                </a:cubicBezTo>
                <a:cubicBezTo>
                  <a:pt x="3762706" y="2566020"/>
                  <a:pt x="3824437" y="2614247"/>
                  <a:pt x="3886168" y="2662474"/>
                </a:cubicBezTo>
                <a:cubicBezTo>
                  <a:pt x="3971693" y="2728707"/>
                  <a:pt x="4050787" y="2800727"/>
                  <a:pt x="4122163" y="2881107"/>
                </a:cubicBezTo>
                <a:cubicBezTo>
                  <a:pt x="4070721" y="2841882"/>
                  <a:pt x="4019277" y="2802013"/>
                  <a:pt x="3967191" y="2762788"/>
                </a:cubicBezTo>
                <a:cubicBezTo>
                  <a:pt x="3927966" y="2733209"/>
                  <a:pt x="3887455" y="2704914"/>
                  <a:pt x="3847588" y="2675978"/>
                </a:cubicBezTo>
                <a:cubicBezTo>
                  <a:pt x="3837941" y="2668905"/>
                  <a:pt x="3827652" y="2661189"/>
                  <a:pt x="3814150" y="2670833"/>
                </a:cubicBezTo>
                <a:cubicBezTo>
                  <a:pt x="3801931" y="2679193"/>
                  <a:pt x="3803861" y="2691412"/>
                  <a:pt x="3806433" y="2702986"/>
                </a:cubicBezTo>
                <a:cubicBezTo>
                  <a:pt x="3816078" y="2748641"/>
                  <a:pt x="3843086" y="2785294"/>
                  <a:pt x="3876524" y="2818089"/>
                </a:cubicBezTo>
                <a:cubicBezTo>
                  <a:pt x="3917034" y="2857314"/>
                  <a:pt x="3959476" y="2894611"/>
                  <a:pt x="4003201" y="2931907"/>
                </a:cubicBezTo>
                <a:cubicBezTo>
                  <a:pt x="3956261" y="2921618"/>
                  <a:pt x="3909319" y="2911330"/>
                  <a:pt x="3862377" y="2902971"/>
                </a:cubicBezTo>
                <a:cubicBezTo>
                  <a:pt x="3883596" y="2977562"/>
                  <a:pt x="3933110" y="2992353"/>
                  <a:pt x="3977480" y="3003927"/>
                </a:cubicBezTo>
                <a:cubicBezTo>
                  <a:pt x="4037283" y="3018716"/>
                  <a:pt x="4094512" y="3037365"/>
                  <a:pt x="4151101" y="3058585"/>
                </a:cubicBezTo>
                <a:cubicBezTo>
                  <a:pt x="4174892" y="3079805"/>
                  <a:pt x="4198685" y="3100383"/>
                  <a:pt x="4221834" y="3122245"/>
                </a:cubicBezTo>
                <a:cubicBezTo>
                  <a:pt x="4245627" y="3144753"/>
                  <a:pt x="4268133" y="3167259"/>
                  <a:pt x="4290640" y="3191050"/>
                </a:cubicBezTo>
                <a:cubicBezTo>
                  <a:pt x="4306715" y="3208411"/>
                  <a:pt x="4326006" y="3223203"/>
                  <a:pt x="4307359" y="3252781"/>
                </a:cubicBezTo>
                <a:cubicBezTo>
                  <a:pt x="4298999" y="3266285"/>
                  <a:pt x="4353655" y="3339593"/>
                  <a:pt x="4371019" y="3344093"/>
                </a:cubicBezTo>
                <a:cubicBezTo>
                  <a:pt x="4373591" y="3344735"/>
                  <a:pt x="4376162" y="3345380"/>
                  <a:pt x="4378091" y="3345380"/>
                </a:cubicBezTo>
                <a:cubicBezTo>
                  <a:pt x="4415389" y="3342808"/>
                  <a:pt x="4423749" y="3364671"/>
                  <a:pt x="4424390" y="3392322"/>
                </a:cubicBezTo>
                <a:cubicBezTo>
                  <a:pt x="4425034" y="3419328"/>
                  <a:pt x="4418604" y="3452766"/>
                  <a:pt x="4469403" y="3439262"/>
                </a:cubicBezTo>
                <a:cubicBezTo>
                  <a:pt x="4475190" y="3437977"/>
                  <a:pt x="4476478" y="3441834"/>
                  <a:pt x="4479048" y="3446336"/>
                </a:cubicBezTo>
                <a:cubicBezTo>
                  <a:pt x="4534350" y="3561439"/>
                  <a:pt x="4627590" y="3650178"/>
                  <a:pt x="4719544" y="3738917"/>
                </a:cubicBezTo>
                <a:cubicBezTo>
                  <a:pt x="4724690" y="3743419"/>
                  <a:pt x="4729833" y="3747920"/>
                  <a:pt x="4734977" y="3752421"/>
                </a:cubicBezTo>
                <a:cubicBezTo>
                  <a:pt x="4638523" y="3729915"/>
                  <a:pt x="4320218" y="3700977"/>
                  <a:pt x="4226978" y="3710624"/>
                </a:cubicBezTo>
                <a:cubicBezTo>
                  <a:pt x="4144027" y="3718984"/>
                  <a:pt x="3675254" y="3578802"/>
                  <a:pt x="3578155" y="3495850"/>
                </a:cubicBezTo>
                <a:cubicBezTo>
                  <a:pt x="3564651" y="3560796"/>
                  <a:pt x="3593587" y="3586517"/>
                  <a:pt x="3616738" y="3616098"/>
                </a:cubicBezTo>
                <a:cubicBezTo>
                  <a:pt x="3649531" y="3657895"/>
                  <a:pt x="3654676" y="3687475"/>
                  <a:pt x="3592944" y="3720913"/>
                </a:cubicBezTo>
                <a:cubicBezTo>
                  <a:pt x="3416109" y="3816082"/>
                  <a:pt x="3418038" y="3819297"/>
                  <a:pt x="3583942" y="3948546"/>
                </a:cubicBezTo>
                <a:cubicBezTo>
                  <a:pt x="3591659" y="3954335"/>
                  <a:pt x="3587800" y="3972982"/>
                  <a:pt x="3589730" y="3985844"/>
                </a:cubicBezTo>
                <a:cubicBezTo>
                  <a:pt x="3546645" y="4005135"/>
                  <a:pt x="3495846" y="3954978"/>
                  <a:pt x="3444404" y="4008992"/>
                </a:cubicBezTo>
                <a:cubicBezTo>
                  <a:pt x="3666250" y="4246272"/>
                  <a:pt x="4003845" y="4471979"/>
                  <a:pt x="4309931" y="4650101"/>
                </a:cubicBezTo>
                <a:cubicBezTo>
                  <a:pt x="4062362" y="4708617"/>
                  <a:pt x="3913819" y="4502845"/>
                  <a:pt x="3731840" y="4529209"/>
                </a:cubicBezTo>
                <a:cubicBezTo>
                  <a:pt x="3641172" y="4593512"/>
                  <a:pt x="3911247" y="4697685"/>
                  <a:pt x="3653390" y="4727908"/>
                </a:cubicBezTo>
                <a:cubicBezTo>
                  <a:pt x="3765278" y="4784495"/>
                  <a:pt x="3848230" y="4839796"/>
                  <a:pt x="3925393" y="4904742"/>
                </a:cubicBezTo>
                <a:cubicBezTo>
                  <a:pt x="4062362" y="5021132"/>
                  <a:pt x="4089368" y="5098297"/>
                  <a:pt x="4026352" y="5254555"/>
                </a:cubicBezTo>
                <a:cubicBezTo>
                  <a:pt x="3984554" y="5357440"/>
                  <a:pt x="3924108" y="5451967"/>
                  <a:pt x="3977480" y="5574787"/>
                </a:cubicBezTo>
                <a:cubicBezTo>
                  <a:pt x="4014133" y="5659024"/>
                  <a:pt x="3999986" y="5714325"/>
                  <a:pt x="3861090" y="5676385"/>
                </a:cubicBezTo>
                <a:cubicBezTo>
                  <a:pt x="3711264" y="5635875"/>
                  <a:pt x="3654676" y="5711753"/>
                  <a:pt x="3692615" y="5859008"/>
                </a:cubicBezTo>
                <a:cubicBezTo>
                  <a:pt x="3717051" y="5953535"/>
                  <a:pt x="3691328" y="5983115"/>
                  <a:pt x="3588443" y="5972183"/>
                </a:cubicBezTo>
                <a:cubicBezTo>
                  <a:pt x="3474625" y="5959965"/>
                  <a:pt x="3366596" y="5898233"/>
                  <a:pt x="3225771" y="5927814"/>
                </a:cubicBezTo>
                <a:cubicBezTo>
                  <a:pt x="3338301" y="6100148"/>
                  <a:pt x="3578798" y="6051276"/>
                  <a:pt x="3709977" y="6215251"/>
                </a:cubicBezTo>
                <a:cubicBezTo>
                  <a:pt x="3553719" y="6215893"/>
                  <a:pt x="3434115" y="6215251"/>
                  <a:pt x="3318367" y="6179240"/>
                </a:cubicBezTo>
                <a:cubicBezTo>
                  <a:pt x="3270140" y="6164451"/>
                  <a:pt x="3217411" y="6149662"/>
                  <a:pt x="3190403" y="6199174"/>
                </a:cubicBezTo>
                <a:cubicBezTo>
                  <a:pt x="3158252" y="6258978"/>
                  <a:pt x="3223841" y="6281484"/>
                  <a:pt x="3263066" y="6292415"/>
                </a:cubicBezTo>
                <a:cubicBezTo>
                  <a:pt x="3373669" y="6322638"/>
                  <a:pt x="3458550" y="6394014"/>
                  <a:pt x="3550504" y="6449958"/>
                </a:cubicBezTo>
                <a:cubicBezTo>
                  <a:pt x="3726616" y="6557427"/>
                  <a:pt x="3917990" y="6649139"/>
                  <a:pt x="4077239" y="6805655"/>
                </a:cubicBezTo>
                <a:lnTo>
                  <a:pt x="4125813" y="6858000"/>
                </a:lnTo>
                <a:lnTo>
                  <a:pt x="4084568" y="6858000"/>
                </a:lnTo>
                <a:lnTo>
                  <a:pt x="3991456" y="6828025"/>
                </a:lnTo>
                <a:cubicBezTo>
                  <a:pt x="3846743" y="6771357"/>
                  <a:pt x="3719301" y="6699136"/>
                  <a:pt x="3569795" y="6680810"/>
                </a:cubicBezTo>
                <a:cubicBezTo>
                  <a:pt x="3613040" y="6726948"/>
                  <a:pt x="3659338" y="6769067"/>
                  <a:pt x="3707747" y="6808392"/>
                </a:cubicBezTo>
                <a:lnTo>
                  <a:pt x="3775165" y="6858000"/>
                </a:lnTo>
                <a:lnTo>
                  <a:pt x="0" y="6858000"/>
                </a:lnTo>
                <a:close/>
              </a:path>
            </a:pathLst>
          </a:custGeom>
          <a:solidFill>
            <a:srgbClr val="72997C">
              <a:alpha val="1000"/>
            </a:srgbClr>
          </a:solidFill>
        </p:spPr>
      </p:pic>
      <p:sp>
        <p:nvSpPr>
          <p:cNvPr id="4" name="Rectangle 3">
            <a:extLst>
              <a:ext uri="{FF2B5EF4-FFF2-40B4-BE49-F238E27FC236}">
                <a16:creationId xmlns:a16="http://schemas.microsoft.com/office/drawing/2014/main" id="{AE10D042-E4C5-4558-8A55-5452108CEE11}"/>
              </a:ext>
            </a:extLst>
          </p:cNvPr>
          <p:cNvSpPr/>
          <p:nvPr/>
        </p:nvSpPr>
        <p:spPr>
          <a:xfrm>
            <a:off x="0" y="1219399"/>
            <a:ext cx="3434576" cy="4155489"/>
          </a:xfrm>
          <a:prstGeom prst="rect">
            <a:avLst/>
          </a:prstGeom>
          <a:solidFill>
            <a:srgbClr val="739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158C89B-6AE5-4A3A-A8F5-F561ED710A8E}"/>
              </a:ext>
            </a:extLst>
          </p:cNvPr>
          <p:cNvSpPr/>
          <p:nvPr/>
        </p:nvSpPr>
        <p:spPr>
          <a:xfrm>
            <a:off x="2682984" y="3069620"/>
            <a:ext cx="1540086" cy="426201"/>
          </a:xfrm>
          <a:prstGeom prst="rect">
            <a:avLst/>
          </a:prstGeom>
          <a:solidFill>
            <a:srgbClr val="739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CAB177C-155E-46D9-A952-EB9683276432}"/>
              </a:ext>
            </a:extLst>
          </p:cNvPr>
          <p:cNvSpPr/>
          <p:nvPr/>
        </p:nvSpPr>
        <p:spPr>
          <a:xfrm>
            <a:off x="2053618" y="1718308"/>
            <a:ext cx="1540086" cy="1326367"/>
          </a:xfrm>
          <a:prstGeom prst="rect">
            <a:avLst/>
          </a:prstGeom>
          <a:solidFill>
            <a:srgbClr val="739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92805A2-A793-4AC6-B927-A010F0595F31}"/>
              </a:ext>
            </a:extLst>
          </p:cNvPr>
          <p:cNvSpPr/>
          <p:nvPr/>
        </p:nvSpPr>
        <p:spPr>
          <a:xfrm>
            <a:off x="2053618" y="4126893"/>
            <a:ext cx="1540086" cy="1326367"/>
          </a:xfrm>
          <a:prstGeom prst="rect">
            <a:avLst/>
          </a:prstGeom>
          <a:solidFill>
            <a:srgbClr val="739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48F7722B-F9FE-476B-814A-EAE651EFA4CD}"/>
                  </a:ext>
                </a:extLst>
              </p14:cNvPr>
              <p14:cNvContentPartPr/>
              <p14:nvPr/>
            </p14:nvContentPartPr>
            <p14:xfrm>
              <a:off x="2165788" y="1242388"/>
              <a:ext cx="360" cy="360"/>
            </p14:xfrm>
          </p:contentPart>
        </mc:Choice>
        <mc:Fallback>
          <p:pic>
            <p:nvPicPr>
              <p:cNvPr id="5" name="Ink 4">
                <a:extLst>
                  <a:ext uri="{FF2B5EF4-FFF2-40B4-BE49-F238E27FC236}">
                    <a16:creationId xmlns:a16="http://schemas.microsoft.com/office/drawing/2014/main" id="{48F7722B-F9FE-476B-814A-EAE651EFA4CD}"/>
                  </a:ext>
                </a:extLst>
              </p:cNvPr>
              <p:cNvPicPr/>
              <p:nvPr/>
            </p:nvPicPr>
            <p:blipFill>
              <a:blip r:embed="rId4"/>
              <a:stretch>
                <a:fillRect/>
              </a:stretch>
            </p:blipFill>
            <p:spPr>
              <a:xfrm>
                <a:off x="2157148" y="123338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9" name="Ink 18">
                <a:extLst>
                  <a:ext uri="{FF2B5EF4-FFF2-40B4-BE49-F238E27FC236}">
                    <a16:creationId xmlns:a16="http://schemas.microsoft.com/office/drawing/2014/main" id="{E82C30D8-96D0-42A4-8805-9CBFDD0253D8}"/>
                  </a:ext>
                </a:extLst>
              </p14:cNvPr>
              <p14:cNvContentPartPr/>
              <p14:nvPr/>
            </p14:nvContentPartPr>
            <p14:xfrm>
              <a:off x="4322010" y="3527520"/>
              <a:ext cx="362520" cy="199080"/>
            </p14:xfrm>
          </p:contentPart>
        </mc:Choice>
        <mc:Fallback>
          <p:pic>
            <p:nvPicPr>
              <p:cNvPr id="19" name="Ink 18">
                <a:extLst>
                  <a:ext uri="{FF2B5EF4-FFF2-40B4-BE49-F238E27FC236}">
                    <a16:creationId xmlns:a16="http://schemas.microsoft.com/office/drawing/2014/main" id="{E82C30D8-96D0-42A4-8805-9CBFDD0253D8}"/>
                  </a:ext>
                </a:extLst>
              </p:cNvPr>
              <p:cNvPicPr/>
              <p:nvPr/>
            </p:nvPicPr>
            <p:blipFill>
              <a:blip r:embed="rId6"/>
              <a:stretch>
                <a:fillRect/>
              </a:stretch>
            </p:blipFill>
            <p:spPr>
              <a:xfrm>
                <a:off x="4313010" y="3518520"/>
                <a:ext cx="38016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1" name="Ink 20">
                <a:extLst>
                  <a:ext uri="{FF2B5EF4-FFF2-40B4-BE49-F238E27FC236}">
                    <a16:creationId xmlns:a16="http://schemas.microsoft.com/office/drawing/2014/main" id="{015F5FCB-C143-4938-8A0F-AD6FAAA03C20}"/>
                  </a:ext>
                </a:extLst>
              </p14:cNvPr>
              <p14:cNvContentPartPr/>
              <p14:nvPr/>
            </p14:nvContentPartPr>
            <p14:xfrm>
              <a:off x="3634410" y="2999040"/>
              <a:ext cx="992520" cy="713880"/>
            </p14:xfrm>
          </p:contentPart>
        </mc:Choice>
        <mc:Fallback>
          <p:pic>
            <p:nvPicPr>
              <p:cNvPr id="21" name="Ink 20">
                <a:extLst>
                  <a:ext uri="{FF2B5EF4-FFF2-40B4-BE49-F238E27FC236}">
                    <a16:creationId xmlns:a16="http://schemas.microsoft.com/office/drawing/2014/main" id="{015F5FCB-C143-4938-8A0F-AD6FAAA03C20}"/>
                  </a:ext>
                </a:extLst>
              </p:cNvPr>
              <p:cNvPicPr/>
              <p:nvPr/>
            </p:nvPicPr>
            <p:blipFill>
              <a:blip r:embed="rId8"/>
              <a:stretch>
                <a:fillRect/>
              </a:stretch>
            </p:blipFill>
            <p:spPr>
              <a:xfrm>
                <a:off x="3625410" y="2990040"/>
                <a:ext cx="1010160" cy="7315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2" name="Ink 21">
                <a:extLst>
                  <a:ext uri="{FF2B5EF4-FFF2-40B4-BE49-F238E27FC236}">
                    <a16:creationId xmlns:a16="http://schemas.microsoft.com/office/drawing/2014/main" id="{F12D950E-72E3-42FD-8686-0020DA8A0E4E}"/>
                  </a:ext>
                </a:extLst>
              </p14:cNvPr>
              <p14:cNvContentPartPr/>
              <p14:nvPr/>
            </p14:nvContentPartPr>
            <p14:xfrm>
              <a:off x="4123650" y="3197400"/>
              <a:ext cx="525960" cy="495720"/>
            </p14:xfrm>
          </p:contentPart>
        </mc:Choice>
        <mc:Fallback>
          <p:pic>
            <p:nvPicPr>
              <p:cNvPr id="22" name="Ink 21">
                <a:extLst>
                  <a:ext uri="{FF2B5EF4-FFF2-40B4-BE49-F238E27FC236}">
                    <a16:creationId xmlns:a16="http://schemas.microsoft.com/office/drawing/2014/main" id="{F12D950E-72E3-42FD-8686-0020DA8A0E4E}"/>
                  </a:ext>
                </a:extLst>
              </p:cNvPr>
              <p:cNvPicPr/>
              <p:nvPr/>
            </p:nvPicPr>
            <p:blipFill>
              <a:blip r:embed="rId10"/>
              <a:stretch>
                <a:fillRect/>
              </a:stretch>
            </p:blipFill>
            <p:spPr>
              <a:xfrm>
                <a:off x="4115010" y="3188760"/>
                <a:ext cx="543600" cy="5133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3" name="Ink 22">
                <a:extLst>
                  <a:ext uri="{FF2B5EF4-FFF2-40B4-BE49-F238E27FC236}">
                    <a16:creationId xmlns:a16="http://schemas.microsoft.com/office/drawing/2014/main" id="{05994AB4-BA7E-485C-B706-D6B7C3936245}"/>
                  </a:ext>
                </a:extLst>
              </p14:cNvPr>
              <p14:cNvContentPartPr/>
              <p14:nvPr/>
            </p14:nvContentPartPr>
            <p14:xfrm>
              <a:off x="4307610" y="3472440"/>
              <a:ext cx="362520" cy="242280"/>
            </p14:xfrm>
          </p:contentPart>
        </mc:Choice>
        <mc:Fallback>
          <p:pic>
            <p:nvPicPr>
              <p:cNvPr id="23" name="Ink 22">
                <a:extLst>
                  <a:ext uri="{FF2B5EF4-FFF2-40B4-BE49-F238E27FC236}">
                    <a16:creationId xmlns:a16="http://schemas.microsoft.com/office/drawing/2014/main" id="{05994AB4-BA7E-485C-B706-D6B7C3936245}"/>
                  </a:ext>
                </a:extLst>
              </p:cNvPr>
              <p:cNvPicPr/>
              <p:nvPr/>
            </p:nvPicPr>
            <p:blipFill>
              <a:blip r:embed="rId12"/>
              <a:stretch>
                <a:fillRect/>
              </a:stretch>
            </p:blipFill>
            <p:spPr>
              <a:xfrm>
                <a:off x="4298610" y="3463800"/>
                <a:ext cx="38016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6" name="Ink 25">
                <a:extLst>
                  <a:ext uri="{FF2B5EF4-FFF2-40B4-BE49-F238E27FC236}">
                    <a16:creationId xmlns:a16="http://schemas.microsoft.com/office/drawing/2014/main" id="{68E96A8C-73A7-4CD3-8D5E-86FFD4289C92}"/>
                  </a:ext>
                </a:extLst>
              </p14:cNvPr>
              <p14:cNvContentPartPr/>
              <p14:nvPr/>
            </p14:nvContentPartPr>
            <p14:xfrm>
              <a:off x="3420390" y="3417510"/>
              <a:ext cx="182160" cy="552960"/>
            </p14:xfrm>
          </p:contentPart>
        </mc:Choice>
        <mc:Fallback>
          <p:pic>
            <p:nvPicPr>
              <p:cNvPr id="26" name="Ink 25">
                <a:extLst>
                  <a:ext uri="{FF2B5EF4-FFF2-40B4-BE49-F238E27FC236}">
                    <a16:creationId xmlns:a16="http://schemas.microsoft.com/office/drawing/2014/main" id="{68E96A8C-73A7-4CD3-8D5E-86FFD4289C92}"/>
                  </a:ext>
                </a:extLst>
              </p:cNvPr>
              <p:cNvPicPr/>
              <p:nvPr/>
            </p:nvPicPr>
            <p:blipFill>
              <a:blip r:embed="rId14"/>
              <a:stretch>
                <a:fillRect/>
              </a:stretch>
            </p:blipFill>
            <p:spPr>
              <a:xfrm>
                <a:off x="3411390" y="3408870"/>
                <a:ext cx="199800" cy="5706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7" name="Ink 26">
                <a:extLst>
                  <a:ext uri="{FF2B5EF4-FFF2-40B4-BE49-F238E27FC236}">
                    <a16:creationId xmlns:a16="http://schemas.microsoft.com/office/drawing/2014/main" id="{F520F950-ABAB-429A-AAFC-74F31730D937}"/>
                  </a:ext>
                </a:extLst>
              </p14:cNvPr>
              <p14:cNvContentPartPr/>
              <p14:nvPr/>
            </p14:nvContentPartPr>
            <p14:xfrm>
              <a:off x="3539880" y="4169352"/>
              <a:ext cx="684360" cy="963360"/>
            </p14:xfrm>
          </p:contentPart>
        </mc:Choice>
        <mc:Fallback>
          <p:pic>
            <p:nvPicPr>
              <p:cNvPr id="27" name="Ink 26">
                <a:extLst>
                  <a:ext uri="{FF2B5EF4-FFF2-40B4-BE49-F238E27FC236}">
                    <a16:creationId xmlns:a16="http://schemas.microsoft.com/office/drawing/2014/main" id="{F520F950-ABAB-429A-AAFC-74F31730D937}"/>
                  </a:ext>
                </a:extLst>
              </p:cNvPr>
              <p:cNvPicPr/>
              <p:nvPr/>
            </p:nvPicPr>
            <p:blipFill>
              <a:blip r:embed="rId16"/>
              <a:stretch>
                <a:fillRect/>
              </a:stretch>
            </p:blipFill>
            <p:spPr>
              <a:xfrm>
                <a:off x="3530880" y="4160712"/>
                <a:ext cx="702000" cy="981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9" name="Ink 28">
                <a:extLst>
                  <a:ext uri="{FF2B5EF4-FFF2-40B4-BE49-F238E27FC236}">
                    <a16:creationId xmlns:a16="http://schemas.microsoft.com/office/drawing/2014/main" id="{746FBD9A-9050-4F39-960A-CA97F6A29890}"/>
                  </a:ext>
                </a:extLst>
              </p14:cNvPr>
              <p14:cNvContentPartPr/>
              <p14:nvPr/>
            </p14:nvContentPartPr>
            <p14:xfrm>
              <a:off x="3572970" y="4264740"/>
              <a:ext cx="709560" cy="403200"/>
            </p14:xfrm>
          </p:contentPart>
        </mc:Choice>
        <mc:Fallback>
          <p:pic>
            <p:nvPicPr>
              <p:cNvPr id="29" name="Ink 28">
                <a:extLst>
                  <a:ext uri="{FF2B5EF4-FFF2-40B4-BE49-F238E27FC236}">
                    <a16:creationId xmlns:a16="http://schemas.microsoft.com/office/drawing/2014/main" id="{746FBD9A-9050-4F39-960A-CA97F6A29890}"/>
                  </a:ext>
                </a:extLst>
              </p:cNvPr>
              <p:cNvPicPr/>
              <p:nvPr/>
            </p:nvPicPr>
            <p:blipFill>
              <a:blip r:embed="rId18"/>
              <a:stretch>
                <a:fillRect/>
              </a:stretch>
            </p:blipFill>
            <p:spPr>
              <a:xfrm>
                <a:off x="3564330" y="4255740"/>
                <a:ext cx="727200" cy="4208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0" name="Ink 29">
                <a:extLst>
                  <a:ext uri="{FF2B5EF4-FFF2-40B4-BE49-F238E27FC236}">
                    <a16:creationId xmlns:a16="http://schemas.microsoft.com/office/drawing/2014/main" id="{DD619A2C-C646-4C9E-A244-8AE047DBF5CE}"/>
                  </a:ext>
                </a:extLst>
              </p14:cNvPr>
              <p14:cNvContentPartPr/>
              <p14:nvPr/>
            </p14:nvContentPartPr>
            <p14:xfrm>
              <a:off x="3509970" y="4080420"/>
              <a:ext cx="730440" cy="626400"/>
            </p14:xfrm>
          </p:contentPart>
        </mc:Choice>
        <mc:Fallback>
          <p:pic>
            <p:nvPicPr>
              <p:cNvPr id="30" name="Ink 29">
                <a:extLst>
                  <a:ext uri="{FF2B5EF4-FFF2-40B4-BE49-F238E27FC236}">
                    <a16:creationId xmlns:a16="http://schemas.microsoft.com/office/drawing/2014/main" id="{DD619A2C-C646-4C9E-A244-8AE047DBF5CE}"/>
                  </a:ext>
                </a:extLst>
              </p:cNvPr>
              <p:cNvPicPr/>
              <p:nvPr/>
            </p:nvPicPr>
            <p:blipFill>
              <a:blip r:embed="rId20"/>
              <a:stretch>
                <a:fillRect/>
              </a:stretch>
            </p:blipFill>
            <p:spPr>
              <a:xfrm>
                <a:off x="3500970" y="4071780"/>
                <a:ext cx="748080" cy="6440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31" name="Ink 30">
                <a:extLst>
                  <a:ext uri="{FF2B5EF4-FFF2-40B4-BE49-F238E27FC236}">
                    <a16:creationId xmlns:a16="http://schemas.microsoft.com/office/drawing/2014/main" id="{78D6F8C4-4F55-4453-A451-87EEDE30ACF1}"/>
                  </a:ext>
                </a:extLst>
              </p14:cNvPr>
              <p14:cNvContentPartPr/>
              <p14:nvPr/>
            </p14:nvContentPartPr>
            <p14:xfrm>
              <a:off x="3415290" y="4008060"/>
              <a:ext cx="480600" cy="411840"/>
            </p14:xfrm>
          </p:contentPart>
        </mc:Choice>
        <mc:Fallback>
          <p:pic>
            <p:nvPicPr>
              <p:cNvPr id="31" name="Ink 30">
                <a:extLst>
                  <a:ext uri="{FF2B5EF4-FFF2-40B4-BE49-F238E27FC236}">
                    <a16:creationId xmlns:a16="http://schemas.microsoft.com/office/drawing/2014/main" id="{78D6F8C4-4F55-4453-A451-87EEDE30ACF1}"/>
                  </a:ext>
                </a:extLst>
              </p:cNvPr>
              <p:cNvPicPr/>
              <p:nvPr/>
            </p:nvPicPr>
            <p:blipFill>
              <a:blip r:embed="rId22"/>
              <a:stretch>
                <a:fillRect/>
              </a:stretch>
            </p:blipFill>
            <p:spPr>
              <a:xfrm>
                <a:off x="3406650" y="3999060"/>
                <a:ext cx="498240" cy="4294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2" name="Ink 31">
                <a:extLst>
                  <a:ext uri="{FF2B5EF4-FFF2-40B4-BE49-F238E27FC236}">
                    <a16:creationId xmlns:a16="http://schemas.microsoft.com/office/drawing/2014/main" id="{791910E3-1B3A-48F5-BE5D-A172ABB13618}"/>
                  </a:ext>
                </a:extLst>
              </p14:cNvPr>
              <p14:cNvContentPartPr/>
              <p14:nvPr/>
            </p14:nvContentPartPr>
            <p14:xfrm>
              <a:off x="3564990" y="1856280"/>
              <a:ext cx="165600" cy="1122840"/>
            </p14:xfrm>
          </p:contentPart>
        </mc:Choice>
        <mc:Fallback>
          <p:pic>
            <p:nvPicPr>
              <p:cNvPr id="32" name="Ink 31">
                <a:extLst>
                  <a:ext uri="{FF2B5EF4-FFF2-40B4-BE49-F238E27FC236}">
                    <a16:creationId xmlns:a16="http://schemas.microsoft.com/office/drawing/2014/main" id="{791910E3-1B3A-48F5-BE5D-A172ABB13618}"/>
                  </a:ext>
                </a:extLst>
              </p:cNvPr>
              <p:cNvPicPr/>
              <p:nvPr/>
            </p:nvPicPr>
            <p:blipFill>
              <a:blip r:embed="rId24"/>
              <a:stretch>
                <a:fillRect/>
              </a:stretch>
            </p:blipFill>
            <p:spPr>
              <a:xfrm>
                <a:off x="3556350" y="1847280"/>
                <a:ext cx="183240" cy="11404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3" name="Ink 32">
                <a:extLst>
                  <a:ext uri="{FF2B5EF4-FFF2-40B4-BE49-F238E27FC236}">
                    <a16:creationId xmlns:a16="http://schemas.microsoft.com/office/drawing/2014/main" id="{6E622939-DF7B-4293-995C-E79B7BB02C8A}"/>
                  </a:ext>
                </a:extLst>
              </p14:cNvPr>
              <p14:cNvContentPartPr/>
              <p14:nvPr/>
            </p14:nvContentPartPr>
            <p14:xfrm>
              <a:off x="3586230" y="2424000"/>
              <a:ext cx="244800" cy="514080"/>
            </p14:xfrm>
          </p:contentPart>
        </mc:Choice>
        <mc:Fallback>
          <p:pic>
            <p:nvPicPr>
              <p:cNvPr id="33" name="Ink 32">
                <a:extLst>
                  <a:ext uri="{FF2B5EF4-FFF2-40B4-BE49-F238E27FC236}">
                    <a16:creationId xmlns:a16="http://schemas.microsoft.com/office/drawing/2014/main" id="{6E622939-DF7B-4293-995C-E79B7BB02C8A}"/>
                  </a:ext>
                </a:extLst>
              </p:cNvPr>
              <p:cNvPicPr/>
              <p:nvPr/>
            </p:nvPicPr>
            <p:blipFill>
              <a:blip r:embed="rId26"/>
              <a:stretch>
                <a:fillRect/>
              </a:stretch>
            </p:blipFill>
            <p:spPr>
              <a:xfrm>
                <a:off x="3577590" y="2415000"/>
                <a:ext cx="262440" cy="5317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6" name="Ink 35">
                <a:extLst>
                  <a:ext uri="{FF2B5EF4-FFF2-40B4-BE49-F238E27FC236}">
                    <a16:creationId xmlns:a16="http://schemas.microsoft.com/office/drawing/2014/main" id="{402FFDFD-6327-4336-B603-F0F3092AB54E}"/>
                  </a:ext>
                </a:extLst>
              </p14:cNvPr>
              <p14:cNvContentPartPr/>
              <p14:nvPr/>
            </p14:nvContentPartPr>
            <p14:xfrm>
              <a:off x="3951990" y="2495640"/>
              <a:ext cx="374400" cy="319320"/>
            </p14:xfrm>
          </p:contentPart>
        </mc:Choice>
        <mc:Fallback>
          <p:pic>
            <p:nvPicPr>
              <p:cNvPr id="36" name="Ink 35">
                <a:extLst>
                  <a:ext uri="{FF2B5EF4-FFF2-40B4-BE49-F238E27FC236}">
                    <a16:creationId xmlns:a16="http://schemas.microsoft.com/office/drawing/2014/main" id="{402FFDFD-6327-4336-B603-F0F3092AB54E}"/>
                  </a:ext>
                </a:extLst>
              </p:cNvPr>
              <p:cNvPicPr/>
              <p:nvPr/>
            </p:nvPicPr>
            <p:blipFill>
              <a:blip r:embed="rId28"/>
              <a:stretch>
                <a:fillRect/>
              </a:stretch>
            </p:blipFill>
            <p:spPr>
              <a:xfrm>
                <a:off x="3943350" y="2487000"/>
                <a:ext cx="392040" cy="3369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8" name="Ink 37">
                <a:extLst>
                  <a:ext uri="{FF2B5EF4-FFF2-40B4-BE49-F238E27FC236}">
                    <a16:creationId xmlns:a16="http://schemas.microsoft.com/office/drawing/2014/main" id="{CCBA0465-C870-426E-8D98-534714A4A84C}"/>
                  </a:ext>
                </a:extLst>
              </p14:cNvPr>
              <p14:cNvContentPartPr/>
              <p14:nvPr/>
            </p14:nvContentPartPr>
            <p14:xfrm>
              <a:off x="4499910" y="2165880"/>
              <a:ext cx="323280" cy="248040"/>
            </p14:xfrm>
          </p:contentPart>
        </mc:Choice>
        <mc:Fallback>
          <p:pic>
            <p:nvPicPr>
              <p:cNvPr id="38" name="Ink 37">
                <a:extLst>
                  <a:ext uri="{FF2B5EF4-FFF2-40B4-BE49-F238E27FC236}">
                    <a16:creationId xmlns:a16="http://schemas.microsoft.com/office/drawing/2014/main" id="{CCBA0465-C870-426E-8D98-534714A4A84C}"/>
                  </a:ext>
                </a:extLst>
              </p:cNvPr>
              <p:cNvPicPr/>
              <p:nvPr/>
            </p:nvPicPr>
            <p:blipFill>
              <a:blip r:embed="rId30"/>
              <a:stretch>
                <a:fillRect/>
              </a:stretch>
            </p:blipFill>
            <p:spPr>
              <a:xfrm>
                <a:off x="4490910" y="2157240"/>
                <a:ext cx="34092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9" name="Ink 38">
                <a:extLst>
                  <a:ext uri="{FF2B5EF4-FFF2-40B4-BE49-F238E27FC236}">
                    <a16:creationId xmlns:a16="http://schemas.microsoft.com/office/drawing/2014/main" id="{BAB98E09-B2BE-4927-8F05-BA5FEBE671E5}"/>
                  </a:ext>
                </a:extLst>
              </p14:cNvPr>
              <p14:cNvContentPartPr/>
              <p14:nvPr/>
            </p14:nvContentPartPr>
            <p14:xfrm>
              <a:off x="4796550" y="2323920"/>
              <a:ext cx="200880" cy="222120"/>
            </p14:xfrm>
          </p:contentPart>
        </mc:Choice>
        <mc:Fallback>
          <p:pic>
            <p:nvPicPr>
              <p:cNvPr id="39" name="Ink 38">
                <a:extLst>
                  <a:ext uri="{FF2B5EF4-FFF2-40B4-BE49-F238E27FC236}">
                    <a16:creationId xmlns:a16="http://schemas.microsoft.com/office/drawing/2014/main" id="{BAB98E09-B2BE-4927-8F05-BA5FEBE671E5}"/>
                  </a:ext>
                </a:extLst>
              </p:cNvPr>
              <p:cNvPicPr/>
              <p:nvPr/>
            </p:nvPicPr>
            <p:blipFill>
              <a:blip r:embed="rId32"/>
              <a:stretch>
                <a:fillRect/>
              </a:stretch>
            </p:blipFill>
            <p:spPr>
              <a:xfrm>
                <a:off x="4787910" y="2314920"/>
                <a:ext cx="21852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40" name="Ink 39">
                <a:extLst>
                  <a:ext uri="{FF2B5EF4-FFF2-40B4-BE49-F238E27FC236}">
                    <a16:creationId xmlns:a16="http://schemas.microsoft.com/office/drawing/2014/main" id="{85F91731-E80E-47F4-BD7F-8A31BBD6B562}"/>
                  </a:ext>
                </a:extLst>
              </p14:cNvPr>
              <p14:cNvContentPartPr/>
              <p14:nvPr/>
            </p14:nvContentPartPr>
            <p14:xfrm>
              <a:off x="4773870" y="2398080"/>
              <a:ext cx="280440" cy="213840"/>
            </p14:xfrm>
          </p:contentPart>
        </mc:Choice>
        <mc:Fallback>
          <p:pic>
            <p:nvPicPr>
              <p:cNvPr id="40" name="Ink 39">
                <a:extLst>
                  <a:ext uri="{FF2B5EF4-FFF2-40B4-BE49-F238E27FC236}">
                    <a16:creationId xmlns:a16="http://schemas.microsoft.com/office/drawing/2014/main" id="{85F91731-E80E-47F4-BD7F-8A31BBD6B562}"/>
                  </a:ext>
                </a:extLst>
              </p:cNvPr>
              <p:cNvPicPr/>
              <p:nvPr/>
            </p:nvPicPr>
            <p:blipFill>
              <a:blip r:embed="rId34"/>
              <a:stretch>
                <a:fillRect/>
              </a:stretch>
            </p:blipFill>
            <p:spPr>
              <a:xfrm>
                <a:off x="4764870" y="2389440"/>
                <a:ext cx="29808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41" name="Ink 40">
                <a:extLst>
                  <a:ext uri="{FF2B5EF4-FFF2-40B4-BE49-F238E27FC236}">
                    <a16:creationId xmlns:a16="http://schemas.microsoft.com/office/drawing/2014/main" id="{864199A3-840B-4027-B18E-51EA68AD4662}"/>
                  </a:ext>
                </a:extLst>
              </p14:cNvPr>
              <p14:cNvContentPartPr/>
              <p14:nvPr/>
            </p14:nvContentPartPr>
            <p14:xfrm>
              <a:off x="3254808" y="1547688"/>
              <a:ext cx="475560" cy="200520"/>
            </p14:xfrm>
          </p:contentPart>
        </mc:Choice>
        <mc:Fallback>
          <p:pic>
            <p:nvPicPr>
              <p:cNvPr id="41" name="Ink 40">
                <a:extLst>
                  <a:ext uri="{FF2B5EF4-FFF2-40B4-BE49-F238E27FC236}">
                    <a16:creationId xmlns:a16="http://schemas.microsoft.com/office/drawing/2014/main" id="{864199A3-840B-4027-B18E-51EA68AD4662}"/>
                  </a:ext>
                </a:extLst>
              </p:cNvPr>
              <p:cNvPicPr/>
              <p:nvPr/>
            </p:nvPicPr>
            <p:blipFill>
              <a:blip r:embed="rId36"/>
              <a:stretch>
                <a:fillRect/>
              </a:stretch>
            </p:blipFill>
            <p:spPr>
              <a:xfrm>
                <a:off x="3246168" y="1539048"/>
                <a:ext cx="49320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42" name="Ink 41">
                <a:extLst>
                  <a:ext uri="{FF2B5EF4-FFF2-40B4-BE49-F238E27FC236}">
                    <a16:creationId xmlns:a16="http://schemas.microsoft.com/office/drawing/2014/main" id="{698D37CD-02E0-4B0C-B7F0-95F089E39380}"/>
                  </a:ext>
                </a:extLst>
              </p14:cNvPr>
              <p14:cNvContentPartPr/>
              <p14:nvPr/>
            </p14:nvContentPartPr>
            <p14:xfrm>
              <a:off x="3498168" y="4669608"/>
              <a:ext cx="393840" cy="777240"/>
            </p14:xfrm>
          </p:contentPart>
        </mc:Choice>
        <mc:Fallback>
          <p:pic>
            <p:nvPicPr>
              <p:cNvPr id="42" name="Ink 41">
                <a:extLst>
                  <a:ext uri="{FF2B5EF4-FFF2-40B4-BE49-F238E27FC236}">
                    <a16:creationId xmlns:a16="http://schemas.microsoft.com/office/drawing/2014/main" id="{698D37CD-02E0-4B0C-B7F0-95F089E39380}"/>
                  </a:ext>
                </a:extLst>
              </p:cNvPr>
              <p:cNvPicPr/>
              <p:nvPr/>
            </p:nvPicPr>
            <p:blipFill>
              <a:blip r:embed="rId38"/>
              <a:stretch>
                <a:fillRect/>
              </a:stretch>
            </p:blipFill>
            <p:spPr>
              <a:xfrm>
                <a:off x="3489168" y="4660608"/>
                <a:ext cx="411480" cy="7948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43" name="Ink 42">
                <a:extLst>
                  <a:ext uri="{FF2B5EF4-FFF2-40B4-BE49-F238E27FC236}">
                    <a16:creationId xmlns:a16="http://schemas.microsoft.com/office/drawing/2014/main" id="{AACB83AE-E6D0-421B-B1EC-A6EFE42DD7E2}"/>
                  </a:ext>
                </a:extLst>
              </p14:cNvPr>
              <p14:cNvContentPartPr/>
              <p14:nvPr/>
            </p14:nvContentPartPr>
            <p14:xfrm>
              <a:off x="4351020" y="3677460"/>
              <a:ext cx="362160" cy="60120"/>
            </p14:xfrm>
          </p:contentPart>
        </mc:Choice>
        <mc:Fallback>
          <p:pic>
            <p:nvPicPr>
              <p:cNvPr id="43" name="Ink 42">
                <a:extLst>
                  <a:ext uri="{FF2B5EF4-FFF2-40B4-BE49-F238E27FC236}">
                    <a16:creationId xmlns:a16="http://schemas.microsoft.com/office/drawing/2014/main" id="{AACB83AE-E6D0-421B-B1EC-A6EFE42DD7E2}"/>
                  </a:ext>
                </a:extLst>
              </p:cNvPr>
              <p:cNvPicPr/>
              <p:nvPr/>
            </p:nvPicPr>
            <p:blipFill>
              <a:blip r:embed="rId40"/>
              <a:stretch>
                <a:fillRect/>
              </a:stretch>
            </p:blipFill>
            <p:spPr>
              <a:xfrm>
                <a:off x="4342020" y="3668820"/>
                <a:ext cx="37980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44" name="Ink 43">
                <a:extLst>
                  <a:ext uri="{FF2B5EF4-FFF2-40B4-BE49-F238E27FC236}">
                    <a16:creationId xmlns:a16="http://schemas.microsoft.com/office/drawing/2014/main" id="{2D72575D-F7EA-4A29-896C-551D5EB35381}"/>
                  </a:ext>
                </a:extLst>
              </p14:cNvPr>
              <p14:cNvContentPartPr/>
              <p14:nvPr/>
            </p14:nvContentPartPr>
            <p14:xfrm>
              <a:off x="3576450" y="4516650"/>
              <a:ext cx="430200" cy="488880"/>
            </p14:xfrm>
          </p:contentPart>
        </mc:Choice>
        <mc:Fallback>
          <p:pic>
            <p:nvPicPr>
              <p:cNvPr id="44" name="Ink 43">
                <a:extLst>
                  <a:ext uri="{FF2B5EF4-FFF2-40B4-BE49-F238E27FC236}">
                    <a16:creationId xmlns:a16="http://schemas.microsoft.com/office/drawing/2014/main" id="{2D72575D-F7EA-4A29-896C-551D5EB35381}"/>
                  </a:ext>
                </a:extLst>
              </p:cNvPr>
              <p:cNvPicPr/>
              <p:nvPr/>
            </p:nvPicPr>
            <p:blipFill>
              <a:blip r:embed="rId42"/>
              <a:stretch>
                <a:fillRect/>
              </a:stretch>
            </p:blipFill>
            <p:spPr>
              <a:xfrm>
                <a:off x="3567810" y="4507650"/>
                <a:ext cx="447840" cy="5065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46" name="Ink 45">
                <a:extLst>
                  <a:ext uri="{FF2B5EF4-FFF2-40B4-BE49-F238E27FC236}">
                    <a16:creationId xmlns:a16="http://schemas.microsoft.com/office/drawing/2014/main" id="{601AA4E6-C0D2-41C6-9B0A-921C5C7A1D77}"/>
                  </a:ext>
                </a:extLst>
              </p14:cNvPr>
              <p14:cNvContentPartPr/>
              <p14:nvPr/>
            </p14:nvContentPartPr>
            <p14:xfrm>
              <a:off x="1860868" y="866908"/>
              <a:ext cx="689040" cy="1739160"/>
            </p14:xfrm>
          </p:contentPart>
        </mc:Choice>
        <mc:Fallback>
          <p:pic>
            <p:nvPicPr>
              <p:cNvPr id="46" name="Ink 45">
                <a:extLst>
                  <a:ext uri="{FF2B5EF4-FFF2-40B4-BE49-F238E27FC236}">
                    <a16:creationId xmlns:a16="http://schemas.microsoft.com/office/drawing/2014/main" id="{601AA4E6-C0D2-41C6-9B0A-921C5C7A1D77}"/>
                  </a:ext>
                </a:extLst>
              </p:cNvPr>
              <p:cNvPicPr/>
              <p:nvPr/>
            </p:nvPicPr>
            <p:blipFill>
              <a:blip r:embed="rId44"/>
              <a:stretch>
                <a:fillRect/>
              </a:stretch>
            </p:blipFill>
            <p:spPr>
              <a:xfrm>
                <a:off x="1852228" y="858268"/>
                <a:ext cx="706680" cy="1756800"/>
              </a:xfrm>
              <a:prstGeom prst="rect">
                <a:avLst/>
              </a:prstGeom>
            </p:spPr>
          </p:pic>
        </mc:Fallback>
      </mc:AlternateContent>
      <p:sp>
        <p:nvSpPr>
          <p:cNvPr id="47" name="Rectangle 46">
            <a:extLst>
              <a:ext uri="{FF2B5EF4-FFF2-40B4-BE49-F238E27FC236}">
                <a16:creationId xmlns:a16="http://schemas.microsoft.com/office/drawing/2014/main" id="{E69D4CF5-BC89-4FC4-A616-8974D77AFC56}"/>
              </a:ext>
            </a:extLst>
          </p:cNvPr>
          <p:cNvSpPr/>
          <p:nvPr/>
        </p:nvSpPr>
        <p:spPr>
          <a:xfrm>
            <a:off x="3434576" y="4917647"/>
            <a:ext cx="480600" cy="427317"/>
          </a:xfrm>
          <a:prstGeom prst="rect">
            <a:avLst/>
          </a:prstGeom>
          <a:solidFill>
            <a:srgbClr val="739A7D"/>
          </a:solidFill>
          <a:ln>
            <a:solidFill>
              <a:srgbClr val="739A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A08CA3E-B43D-439F-A9B4-F8EFC83F3812}"/>
              </a:ext>
            </a:extLst>
          </p:cNvPr>
          <p:cNvSpPr/>
          <p:nvPr/>
        </p:nvSpPr>
        <p:spPr>
          <a:xfrm>
            <a:off x="3494240" y="4958554"/>
            <a:ext cx="480600" cy="380844"/>
          </a:xfrm>
          <a:prstGeom prst="rect">
            <a:avLst/>
          </a:prstGeom>
          <a:solidFill>
            <a:srgbClr val="739A7D"/>
          </a:solidFill>
          <a:ln>
            <a:solidFill>
              <a:srgbClr val="739A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8627CA-41D4-467C-8694-19E525E355A0}"/>
              </a:ext>
            </a:extLst>
          </p:cNvPr>
          <p:cNvSpPr>
            <a:spLocks noGrp="1"/>
          </p:cNvSpPr>
          <p:nvPr>
            <p:ph type="title"/>
          </p:nvPr>
        </p:nvSpPr>
        <p:spPr>
          <a:xfrm>
            <a:off x="5292918" y="2575072"/>
            <a:ext cx="5826186" cy="1326367"/>
          </a:xfrm>
        </p:spPr>
        <p:txBody>
          <a:bodyPr anchor="b">
            <a:normAutofit/>
          </a:bodyPr>
          <a:lstStyle/>
          <a:p>
            <a:r>
              <a:rPr lang="en-US" sz="3400" b="1" i="0" dirty="0">
                <a:effectLst/>
                <a:latin typeface="Calibri" panose="020F0502020204030204" pitchFamily="34" charset="0"/>
                <a:cs typeface="Calibri" panose="020F0502020204030204" pitchFamily="34" charset="0"/>
              </a:rPr>
              <a:t>16:198:512 - Introduction to Data Structures and Algorithms</a:t>
            </a:r>
            <a:endParaRPr lang="en-US" sz="3400" b="0" i="0" dirty="0">
              <a:effectLst/>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1DC4D1B-D260-47FA-9FAB-EE3E33E1DD01}"/>
              </a:ext>
            </a:extLst>
          </p:cNvPr>
          <p:cNvSpPr>
            <a:spLocks noGrp="1"/>
          </p:cNvSpPr>
          <p:nvPr>
            <p:ph idx="1"/>
          </p:nvPr>
        </p:nvSpPr>
        <p:spPr>
          <a:xfrm>
            <a:off x="5292918" y="4444042"/>
            <a:ext cx="6259986" cy="2229790"/>
          </a:xfrm>
        </p:spPr>
        <p:txBody>
          <a:bodyPr>
            <a:noAutofit/>
          </a:bodyPr>
          <a:lstStyle/>
          <a:p>
            <a:pPr marL="0" indent="0">
              <a:lnSpc>
                <a:spcPct val="90000"/>
              </a:lnSpc>
              <a:buNone/>
            </a:pPr>
            <a:r>
              <a:rPr lang="en-US" sz="1200" dirty="0">
                <a:latin typeface="Calibri" panose="020F0502020204030204" pitchFamily="34" charset="0"/>
                <a:cs typeface="Calibri" panose="020F0502020204030204" pitchFamily="34" charset="0"/>
              </a:rPr>
              <a:t>Content:</a:t>
            </a:r>
          </a:p>
          <a:p>
            <a:pPr marL="514350" indent="-514350">
              <a:lnSpc>
                <a:spcPct val="90000"/>
              </a:lnSpc>
              <a:buAutoNum type="arabicParenR"/>
            </a:pPr>
            <a:r>
              <a:rPr lang="en-US" sz="1200" dirty="0">
                <a:latin typeface="Calibri" panose="020F0502020204030204" pitchFamily="34" charset="0"/>
                <a:cs typeface="Calibri" panose="020F0502020204030204" pitchFamily="34" charset="0"/>
              </a:rPr>
              <a:t>Overview and approach</a:t>
            </a:r>
          </a:p>
          <a:p>
            <a:pPr marL="514350" indent="-514350">
              <a:lnSpc>
                <a:spcPct val="90000"/>
              </a:lnSpc>
              <a:buAutoNum type="arabicParenR"/>
            </a:pPr>
            <a:r>
              <a:rPr lang="en-US" sz="1200" dirty="0">
                <a:latin typeface="Calibri" panose="020F0502020204030204" pitchFamily="34" charset="0"/>
                <a:cs typeface="Calibri" panose="020F0502020204030204" pitchFamily="34" charset="0"/>
              </a:rPr>
              <a:t>Algorithm</a:t>
            </a:r>
          </a:p>
          <a:p>
            <a:pPr marL="514350" indent="-514350">
              <a:lnSpc>
                <a:spcPct val="90000"/>
              </a:lnSpc>
              <a:buAutoNum type="arabicParenR"/>
            </a:pPr>
            <a:r>
              <a:rPr lang="en-US" sz="1200" dirty="0">
                <a:latin typeface="Calibri" panose="020F0502020204030204" pitchFamily="34" charset="0"/>
                <a:cs typeface="Calibri" panose="020F0502020204030204" pitchFamily="34" charset="0"/>
              </a:rPr>
              <a:t>Step by Step process of Hungarian Approach</a:t>
            </a:r>
          </a:p>
          <a:p>
            <a:pPr marL="514350" indent="-514350">
              <a:lnSpc>
                <a:spcPct val="90000"/>
              </a:lnSpc>
              <a:buAutoNum type="arabicParenR"/>
            </a:pPr>
            <a:r>
              <a:rPr lang="en-US" sz="1200" dirty="0">
                <a:latin typeface="Calibri" panose="020F0502020204030204" pitchFamily="34" charset="0"/>
                <a:cs typeface="Calibri" panose="020F0502020204030204" pitchFamily="34" charset="0"/>
              </a:rPr>
              <a:t>Step by Step process of Greedy Approach</a:t>
            </a:r>
          </a:p>
          <a:p>
            <a:pPr marL="514350" indent="-514350">
              <a:lnSpc>
                <a:spcPct val="90000"/>
              </a:lnSpc>
              <a:buAutoNum type="arabicParenR"/>
            </a:pPr>
            <a:r>
              <a:rPr lang="en-US" sz="1200" dirty="0">
                <a:latin typeface="Calibri" panose="020F0502020204030204" pitchFamily="34" charset="0"/>
                <a:cs typeface="Calibri" panose="020F0502020204030204" pitchFamily="34" charset="0"/>
              </a:rPr>
              <a:t>Greedy vs Hungarian Approach in Visual output</a:t>
            </a:r>
          </a:p>
          <a:p>
            <a:pPr marL="514350" indent="-514350">
              <a:lnSpc>
                <a:spcPct val="90000"/>
              </a:lnSpc>
              <a:buFont typeface="Arial" panose="020B0604020202020204" pitchFamily="34" charset="0"/>
              <a:buAutoNum type="arabicParenR"/>
            </a:pPr>
            <a:r>
              <a:rPr lang="en-US" sz="1200" dirty="0">
                <a:latin typeface="Calibri" panose="020F0502020204030204" pitchFamily="34" charset="0"/>
                <a:cs typeface="Calibri" panose="020F0502020204030204" pitchFamily="34" charset="0"/>
              </a:rPr>
              <a:t>Greedy vs Hungarian Approach vs Brute force Summary </a:t>
            </a:r>
          </a:p>
          <a:p>
            <a:pPr marL="514350" indent="-514350">
              <a:lnSpc>
                <a:spcPct val="90000"/>
              </a:lnSpc>
              <a:buAutoNum type="arabicParenR"/>
            </a:pPr>
            <a:endParaRPr lang="en-US" sz="1200" dirty="0">
              <a:latin typeface="Calibri" panose="020F0502020204030204" pitchFamily="34" charset="0"/>
              <a:cs typeface="Calibri" panose="020F0502020204030204" pitchFamily="34" charset="0"/>
            </a:endParaRPr>
          </a:p>
          <a:p>
            <a:pPr marL="514350" indent="-514350">
              <a:lnSpc>
                <a:spcPct val="90000"/>
              </a:lnSpc>
              <a:buAutoNum type="arabicParenR"/>
            </a:pPr>
            <a:endParaRPr lang="en-US" sz="1200" dirty="0">
              <a:latin typeface="Calibri" panose="020F0502020204030204" pitchFamily="34" charset="0"/>
              <a:cs typeface="Calibri" panose="020F0502020204030204" pitchFamily="34" charset="0"/>
            </a:endParaRPr>
          </a:p>
          <a:p>
            <a:pPr marL="514350" indent="-514350">
              <a:lnSpc>
                <a:spcPct val="90000"/>
              </a:lnSpc>
              <a:buAutoNum type="arabicParenR"/>
            </a:pPr>
            <a:endParaRPr lang="en-US" sz="1200" dirty="0">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FD92A109-F856-482F-AC02-0D1DA55DD9B9}"/>
              </a:ext>
            </a:extLst>
          </p:cNvPr>
          <p:cNvSpPr txBox="1"/>
          <p:nvPr/>
        </p:nvSpPr>
        <p:spPr>
          <a:xfrm>
            <a:off x="8133464" y="3809235"/>
            <a:ext cx="4862744" cy="276999"/>
          </a:xfrm>
          <a:prstGeom prst="rect">
            <a:avLst/>
          </a:prstGeom>
          <a:noFill/>
        </p:spPr>
        <p:txBody>
          <a:bodyPr wrap="square">
            <a:spAutoFit/>
          </a:bodyPr>
          <a:lstStyle/>
          <a:p>
            <a:pPr algn="l"/>
            <a:r>
              <a:rPr lang="en-US" sz="1200" i="0" dirty="0">
                <a:solidFill>
                  <a:srgbClr val="4E4E4E"/>
                </a:solidFill>
                <a:effectLst/>
                <a:latin typeface="Helvetica" panose="020B0604020202020204" pitchFamily="34" charset="0"/>
              </a:rPr>
              <a:t>Course Instructor: Antonio Miranda Garcia</a:t>
            </a:r>
          </a:p>
        </p:txBody>
      </p:sp>
      <mc:AlternateContent xmlns:mc="http://schemas.openxmlformats.org/markup-compatibility/2006">
        <mc:Choice xmlns:p14="http://schemas.microsoft.com/office/powerpoint/2010/main" Requires="p14">
          <p:contentPart p14:bwMode="auto" r:id="rId45">
            <p14:nvContentPartPr>
              <p14:cNvPr id="45" name="Ink 44">
                <a:extLst>
                  <a:ext uri="{FF2B5EF4-FFF2-40B4-BE49-F238E27FC236}">
                    <a16:creationId xmlns:a16="http://schemas.microsoft.com/office/drawing/2014/main" id="{C5CAD0AB-1B4C-48D7-978D-73DECC545A97}"/>
                  </a:ext>
                </a:extLst>
              </p14:cNvPr>
              <p14:cNvContentPartPr/>
              <p14:nvPr/>
            </p14:nvContentPartPr>
            <p14:xfrm>
              <a:off x="8425600" y="2513860"/>
              <a:ext cx="2183760" cy="116280"/>
            </p14:xfrm>
          </p:contentPart>
        </mc:Choice>
        <mc:Fallback>
          <p:pic>
            <p:nvPicPr>
              <p:cNvPr id="45" name="Ink 44">
                <a:extLst>
                  <a:ext uri="{FF2B5EF4-FFF2-40B4-BE49-F238E27FC236}">
                    <a16:creationId xmlns:a16="http://schemas.microsoft.com/office/drawing/2014/main" id="{C5CAD0AB-1B4C-48D7-978D-73DECC545A97}"/>
                  </a:ext>
                </a:extLst>
              </p:cNvPr>
              <p:cNvPicPr/>
              <p:nvPr/>
            </p:nvPicPr>
            <p:blipFill>
              <a:blip r:embed="rId46"/>
              <a:stretch>
                <a:fillRect/>
              </a:stretch>
            </p:blipFill>
            <p:spPr>
              <a:xfrm>
                <a:off x="8416600" y="2504860"/>
                <a:ext cx="2201400" cy="133920"/>
              </a:xfrm>
              <a:prstGeom prst="rect">
                <a:avLst/>
              </a:prstGeom>
            </p:spPr>
          </p:pic>
        </mc:Fallback>
      </mc:AlternateContent>
    </p:spTree>
    <p:extLst>
      <p:ext uri="{BB962C8B-B14F-4D97-AF65-F5344CB8AC3E}">
        <p14:creationId xmlns:p14="http://schemas.microsoft.com/office/powerpoint/2010/main" val="154481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 name="Title 1">
            <a:extLst>
              <a:ext uri="{FF2B5EF4-FFF2-40B4-BE49-F238E27FC236}">
                <a16:creationId xmlns:a16="http://schemas.microsoft.com/office/drawing/2014/main" id="{8C812DC0-BD73-4928-90CC-978B137C1245}"/>
              </a:ext>
            </a:extLst>
          </p:cNvPr>
          <p:cNvSpPr>
            <a:spLocks noGrp="1"/>
          </p:cNvSpPr>
          <p:nvPr>
            <p:ph type="title"/>
          </p:nvPr>
        </p:nvSpPr>
        <p:spPr>
          <a:xfrm>
            <a:off x="607775" y="418407"/>
            <a:ext cx="10515600" cy="658324"/>
          </a:xfrm>
        </p:spPr>
        <p:txBody>
          <a:bodyPr>
            <a:normAutofit/>
          </a:bodyPr>
          <a:lstStyle/>
          <a:p>
            <a:r>
              <a:rPr lang="en-US" sz="1800" b="1" dirty="0">
                <a:latin typeface="Calibri" panose="020F0502020204030204" pitchFamily="34" charset="0"/>
                <a:cs typeface="Calibri" panose="020F0502020204030204" pitchFamily="34" charset="0"/>
              </a:rPr>
              <a:t>Project Summary</a:t>
            </a:r>
          </a:p>
        </p:txBody>
      </p:sp>
      <p:cxnSp>
        <p:nvCxnSpPr>
          <p:cNvPr id="51" name="Straight Connector 50">
            <a:extLst>
              <a:ext uri="{FF2B5EF4-FFF2-40B4-BE49-F238E27FC236}">
                <a16:creationId xmlns:a16="http://schemas.microsoft.com/office/drawing/2014/main" id="{43BF6502-DE2F-4AE3-A465-FAA389BFA9E6}"/>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A2054C4F-A23C-445E-97A6-E5B8AAE00F32}"/>
              </a:ext>
            </a:extLst>
          </p:cNvPr>
          <p:cNvSpPr/>
          <p:nvPr/>
        </p:nvSpPr>
        <p:spPr>
          <a:xfrm>
            <a:off x="800100" y="1588769"/>
            <a:ext cx="10678026" cy="4101793"/>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a:solidFill>
                <a:schemeClr val="tx1"/>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2B6AA0B-6FA6-49BB-BC1E-CF6132AD159D}"/>
                  </a:ext>
                </a:extLst>
              </p:cNvPr>
              <p:cNvSpPr txBox="1"/>
              <p:nvPr/>
            </p:nvSpPr>
            <p:spPr>
              <a:xfrm>
                <a:off x="1198281" y="2412432"/>
                <a:ext cx="4814658" cy="2685992"/>
              </a:xfrm>
              <a:prstGeom prst="rect">
                <a:avLst/>
              </a:prstGeom>
              <a:noFill/>
            </p:spPr>
            <p:txBody>
              <a:bodyPr wrap="square" rtlCol="0">
                <a:spAutoFit/>
              </a:bodyPr>
              <a:lstStyle/>
              <a:p>
                <a:r>
                  <a:rPr lang="en-US" sz="1200" dirty="0">
                    <a:solidFill>
                      <a:schemeClr val="tx1"/>
                    </a:solidFill>
                    <a:latin typeface="Calibri" panose="020F0502020204030204" pitchFamily="34" charset="0"/>
                    <a:cs typeface="Calibri" panose="020F0502020204030204" pitchFamily="34" charset="0"/>
                  </a:rPr>
                  <a:t>The </a:t>
                </a:r>
                <a:r>
                  <a:rPr lang="en-US" sz="1200" b="1" dirty="0">
                    <a:solidFill>
                      <a:schemeClr val="tx1"/>
                    </a:solidFill>
                    <a:latin typeface="Calibri" panose="020F0502020204030204" pitchFamily="34" charset="0"/>
                    <a:cs typeface="Calibri" panose="020F0502020204030204" pitchFamily="34" charset="0"/>
                  </a:rPr>
                  <a:t>brute force </a:t>
                </a:r>
                <a:r>
                  <a:rPr lang="en-US" sz="1200" dirty="0">
                    <a:solidFill>
                      <a:schemeClr val="tx1"/>
                    </a:solidFill>
                    <a:latin typeface="Calibri" panose="020F0502020204030204" pitchFamily="34" charset="0"/>
                    <a:cs typeface="Calibri" panose="020F0502020204030204" pitchFamily="34" charset="0"/>
                  </a:rPr>
                  <a:t>method or solving an assignment problem gives an optimal solution with maximum matching. However, the complexity of the algorithm is much higher.</a:t>
                </a:r>
              </a:p>
              <a:p>
                <a:r>
                  <a:rPr lang="en-US" sz="1200" b="1" dirty="0">
                    <a:solidFill>
                      <a:schemeClr val="tx1"/>
                    </a:solidFill>
                    <a:latin typeface="Calibri" panose="020F0502020204030204" pitchFamily="34" charset="0"/>
                    <a:cs typeface="Calibri" panose="020F0502020204030204" pitchFamily="34" charset="0"/>
                  </a:rPr>
                  <a:t>Time complexity: </a:t>
                </a:r>
                <a14:m>
                  <m:oMath xmlns:m="http://schemas.openxmlformats.org/officeDocument/2006/math">
                    <m:r>
                      <a:rPr lang="en-US" sz="1200" b="1" i="0" smtClean="0">
                        <a:solidFill>
                          <a:schemeClr val="tx1"/>
                        </a:solidFill>
                        <a:latin typeface="Cambria Math" panose="02040503050406030204" pitchFamily="18" charset="0"/>
                        <a:cs typeface="Calibri" panose="020F0502020204030204" pitchFamily="34" charset="0"/>
                      </a:rPr>
                      <m:t>𝐎</m:t>
                    </m:r>
                    <m:r>
                      <a:rPr lang="en-US" sz="1200" b="1" i="0" smtClean="0">
                        <a:solidFill>
                          <a:schemeClr val="tx1"/>
                        </a:solidFill>
                        <a:latin typeface="Cambria Math" panose="02040503050406030204" pitchFamily="18" charset="0"/>
                        <a:cs typeface="Calibri" panose="020F0502020204030204" pitchFamily="34" charset="0"/>
                      </a:rPr>
                      <m:t>(</m:t>
                    </m:r>
                    <m:r>
                      <a:rPr lang="en-US" sz="1200" b="1" i="1" smtClean="0">
                        <a:solidFill>
                          <a:schemeClr val="tx1"/>
                        </a:solidFill>
                        <a:latin typeface="Cambria Math" panose="02040503050406030204" pitchFamily="18" charset="0"/>
                        <a:cs typeface="Calibri" panose="020F0502020204030204" pitchFamily="34" charset="0"/>
                      </a:rPr>
                      <m:t>𝒏</m:t>
                    </m:r>
                    <m:r>
                      <a:rPr lang="en-US" sz="1200" b="1" i="1" smtClean="0">
                        <a:solidFill>
                          <a:schemeClr val="tx1"/>
                        </a:solidFill>
                        <a:latin typeface="Cambria Math" panose="02040503050406030204" pitchFamily="18" charset="0"/>
                        <a:cs typeface="Calibri" panose="020F0502020204030204" pitchFamily="34" charset="0"/>
                      </a:rPr>
                      <m:t>!)</m:t>
                    </m:r>
                  </m:oMath>
                </a14:m>
                <a:endParaRPr lang="en-US" sz="1200" b="1" dirty="0">
                  <a:solidFill>
                    <a:schemeClr val="tx1"/>
                  </a:solidFill>
                  <a:latin typeface="Calibri" panose="020F0502020204030204" pitchFamily="34" charset="0"/>
                  <a:cs typeface="Calibri" panose="020F0502020204030204" pitchFamily="34" charset="0"/>
                </a:endParaRPr>
              </a:p>
              <a:p>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The </a:t>
                </a:r>
                <a:r>
                  <a:rPr lang="en-US" sz="1200" b="1" dirty="0">
                    <a:solidFill>
                      <a:schemeClr val="tx1"/>
                    </a:solidFill>
                    <a:latin typeface="Calibri" panose="020F0502020204030204" pitchFamily="34" charset="0"/>
                    <a:cs typeface="Calibri" panose="020F0502020204030204" pitchFamily="34" charset="0"/>
                  </a:rPr>
                  <a:t>greedy approach </a:t>
                </a:r>
                <a:r>
                  <a:rPr lang="en-US" sz="1200" dirty="0">
                    <a:solidFill>
                      <a:schemeClr val="tx1"/>
                    </a:solidFill>
                    <a:latin typeface="Calibri" panose="020F0502020204030204" pitchFamily="34" charset="0"/>
                    <a:cs typeface="Calibri" panose="020F0502020204030204" pitchFamily="34" charset="0"/>
                  </a:rPr>
                  <a:t>solves the algorithm quicker; however, it only returns a suboptimal solution. In other words, the greedy approach, might or might not give the maximum matching in a bipartite graph. </a:t>
                </a:r>
              </a:p>
              <a:p>
                <a:r>
                  <a:rPr lang="en-US" sz="1200" b="1" dirty="0">
                    <a:solidFill>
                      <a:schemeClr val="tx1"/>
                    </a:solidFill>
                    <a:latin typeface="Calibri" panose="020F0502020204030204" pitchFamily="34" charset="0"/>
                    <a:cs typeface="Calibri" panose="020F0502020204030204" pitchFamily="34" charset="0"/>
                  </a:rPr>
                  <a:t>Time complexity: (</a:t>
                </a:r>
                <a14:m>
                  <m:oMath xmlns:m="http://schemas.openxmlformats.org/officeDocument/2006/math">
                    <m:r>
                      <a:rPr lang="en-US" sz="1200" b="1" i="0" smtClean="0">
                        <a:solidFill>
                          <a:schemeClr val="tx1"/>
                        </a:solidFill>
                        <a:latin typeface="Cambria Math" panose="02040503050406030204" pitchFamily="18" charset="0"/>
                        <a:cs typeface="Calibri" panose="020F0502020204030204" pitchFamily="34" charset="0"/>
                      </a:rPr>
                      <m:t>𝐎</m:t>
                    </m:r>
                    <m:r>
                      <a:rPr lang="en-US" sz="1200" b="1" i="0" smtClean="0">
                        <a:solidFill>
                          <a:schemeClr val="tx1"/>
                        </a:solidFill>
                        <a:latin typeface="Cambria Math" panose="02040503050406030204" pitchFamily="18" charset="0"/>
                        <a:cs typeface="Calibri" panose="020F0502020204030204" pitchFamily="34" charset="0"/>
                      </a:rPr>
                      <m:t>(</m:t>
                    </m:r>
                    <m:sSup>
                      <m:sSupPr>
                        <m:ctrlPr>
                          <a:rPr lang="en-US" sz="1200" b="1" i="1" smtClean="0">
                            <a:solidFill>
                              <a:schemeClr val="tx1"/>
                            </a:solidFill>
                            <a:latin typeface="Cambria Math" panose="02040503050406030204" pitchFamily="18" charset="0"/>
                            <a:cs typeface="Calibri" panose="020F0502020204030204" pitchFamily="34" charset="0"/>
                          </a:rPr>
                        </m:ctrlPr>
                      </m:sSupPr>
                      <m:e>
                        <m:r>
                          <a:rPr lang="en-US" sz="1200" b="1" i="1" smtClean="0">
                            <a:solidFill>
                              <a:schemeClr val="tx1"/>
                            </a:solidFill>
                            <a:latin typeface="Cambria Math" panose="02040503050406030204" pitchFamily="18" charset="0"/>
                            <a:cs typeface="Calibri" panose="020F0502020204030204" pitchFamily="34" charset="0"/>
                          </a:rPr>
                          <m:t>𝒏</m:t>
                        </m:r>
                      </m:e>
                      <m:sup>
                        <m:r>
                          <a:rPr lang="en-US" sz="1200" b="1" i="1" smtClean="0">
                            <a:solidFill>
                              <a:schemeClr val="tx1"/>
                            </a:solidFill>
                            <a:latin typeface="Cambria Math" panose="02040503050406030204" pitchFamily="18" charset="0"/>
                            <a:cs typeface="Calibri" panose="020F0502020204030204" pitchFamily="34" charset="0"/>
                          </a:rPr>
                          <m:t>𝟐</m:t>
                        </m:r>
                      </m:sup>
                    </m:sSup>
                    <m:r>
                      <a:rPr lang="en-US" sz="1200" b="1" i="1" smtClean="0">
                        <a:solidFill>
                          <a:schemeClr val="tx1"/>
                        </a:solidFill>
                        <a:latin typeface="Cambria Math" panose="02040503050406030204" pitchFamily="18" charset="0"/>
                        <a:cs typeface="Calibri" panose="020F0502020204030204" pitchFamily="34" charset="0"/>
                      </a:rPr>
                      <m:t>)</m:t>
                    </m:r>
                  </m:oMath>
                </a14:m>
                <a:r>
                  <a:rPr lang="en-US" sz="1200" b="1" dirty="0">
                    <a:solidFill>
                      <a:schemeClr val="tx1"/>
                    </a:solidFill>
                    <a:latin typeface="Calibri" panose="020F0502020204030204" pitchFamily="34" charset="0"/>
                    <a:cs typeface="Calibri" panose="020F0502020204030204" pitchFamily="34" charset="0"/>
                  </a:rPr>
                  <a:t>)</a:t>
                </a:r>
              </a:p>
              <a:p>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The </a:t>
                </a:r>
                <a:r>
                  <a:rPr lang="en-US" sz="1200" b="1" dirty="0">
                    <a:solidFill>
                      <a:schemeClr val="tx1"/>
                    </a:solidFill>
                    <a:latin typeface="Calibri" panose="020F0502020204030204" pitchFamily="34" charset="0"/>
                    <a:cs typeface="Calibri" panose="020F0502020204030204" pitchFamily="34" charset="0"/>
                  </a:rPr>
                  <a:t>Hungarian algorithm</a:t>
                </a:r>
                <a:r>
                  <a:rPr lang="en-US" sz="1200" dirty="0">
                    <a:solidFill>
                      <a:schemeClr val="tx1"/>
                    </a:solidFill>
                    <a:latin typeface="Calibri" panose="020F0502020204030204" pitchFamily="34" charset="0"/>
                    <a:cs typeface="Calibri" panose="020F0502020204030204" pitchFamily="34" charset="0"/>
                  </a:rPr>
                  <a:t>, returns the maximum bipartite matching (optimal solution) with a reasonable time complexity. </a:t>
                </a:r>
                <a:endParaRPr lang="en-US" sz="1200" b="0" i="0" dirty="0">
                  <a:solidFill>
                    <a:schemeClr val="tx1"/>
                  </a:solidFill>
                  <a:latin typeface="Calibri" panose="020F0502020204030204" pitchFamily="34" charset="0"/>
                  <a:cs typeface="Calibri" panose="020F0502020204030204" pitchFamily="34" charset="0"/>
                </a:endParaRPr>
              </a:p>
              <a:p>
                <a:pPr/>
                <a14:m>
                  <m:oMathPara xmlns:m="http://schemas.openxmlformats.org/officeDocument/2006/math">
                    <m:oMathParaPr>
                      <m:jc m:val="left"/>
                    </m:oMathParaPr>
                    <m:oMath xmlns:m="http://schemas.openxmlformats.org/officeDocument/2006/math">
                      <m:r>
                        <m:rPr>
                          <m:nor/>
                        </m:rPr>
                        <a:rPr lang="en-US" sz="1200" b="1" dirty="0">
                          <a:solidFill>
                            <a:schemeClr val="tx1"/>
                          </a:solidFill>
                          <a:latin typeface="Calibri" panose="020F0502020204030204" pitchFamily="34" charset="0"/>
                          <a:cs typeface="Calibri" panose="020F0502020204030204" pitchFamily="34" charset="0"/>
                        </a:rPr>
                        <m:t>Time</m:t>
                      </m:r>
                      <m:r>
                        <m:rPr>
                          <m:nor/>
                        </m:rPr>
                        <a:rPr lang="en-US" sz="1200" b="1" dirty="0">
                          <a:solidFill>
                            <a:schemeClr val="tx1"/>
                          </a:solidFill>
                          <a:latin typeface="Calibri" panose="020F0502020204030204" pitchFamily="34" charset="0"/>
                          <a:cs typeface="Calibri" panose="020F0502020204030204" pitchFamily="34" charset="0"/>
                        </a:rPr>
                        <m:t> </m:t>
                      </m:r>
                      <m:r>
                        <m:rPr>
                          <m:nor/>
                        </m:rPr>
                        <a:rPr lang="en-US" sz="1200" b="1" dirty="0">
                          <a:solidFill>
                            <a:schemeClr val="tx1"/>
                          </a:solidFill>
                          <a:latin typeface="Calibri" panose="020F0502020204030204" pitchFamily="34" charset="0"/>
                          <a:cs typeface="Calibri" panose="020F0502020204030204" pitchFamily="34" charset="0"/>
                        </a:rPr>
                        <m:t>complexity</m:t>
                      </m:r>
                      <m:r>
                        <m:rPr>
                          <m:nor/>
                        </m:rPr>
                        <a:rPr lang="en-US" sz="1200" b="1" dirty="0">
                          <a:solidFill>
                            <a:schemeClr val="tx1"/>
                          </a:solidFill>
                          <a:latin typeface="Calibri" panose="020F0502020204030204" pitchFamily="34" charset="0"/>
                          <a:cs typeface="Calibri" panose="020F0502020204030204" pitchFamily="34" charset="0"/>
                        </a:rPr>
                        <m:t>:</m:t>
                      </m:r>
                      <m:r>
                        <a:rPr lang="en-US" sz="1200" b="1" i="0" dirty="0" smtClean="0">
                          <a:solidFill>
                            <a:schemeClr val="tx1"/>
                          </a:solidFill>
                          <a:latin typeface="Cambria Math" panose="02040503050406030204" pitchFamily="18" charset="0"/>
                          <a:cs typeface="Calibri" panose="020F0502020204030204" pitchFamily="34" charset="0"/>
                        </a:rPr>
                        <m:t> </m:t>
                      </m:r>
                      <m:r>
                        <a:rPr lang="en-US" sz="1200" b="1" i="0" smtClean="0">
                          <a:solidFill>
                            <a:schemeClr val="tx1"/>
                          </a:solidFill>
                          <a:latin typeface="Cambria Math" panose="02040503050406030204" pitchFamily="18" charset="0"/>
                          <a:cs typeface="Calibri" panose="020F0502020204030204" pitchFamily="34" charset="0"/>
                        </a:rPr>
                        <m:t>𝐎</m:t>
                      </m:r>
                      <m:r>
                        <a:rPr lang="en-US" sz="1200" b="1" i="0" smtClean="0">
                          <a:solidFill>
                            <a:schemeClr val="tx1"/>
                          </a:solidFill>
                          <a:latin typeface="Cambria Math" panose="02040503050406030204" pitchFamily="18" charset="0"/>
                          <a:cs typeface="Calibri" panose="020F0502020204030204" pitchFamily="34" charset="0"/>
                        </a:rPr>
                        <m:t>(</m:t>
                      </m:r>
                      <m:sSup>
                        <m:sSupPr>
                          <m:ctrlPr>
                            <a:rPr lang="en-US" sz="1200" b="1" i="1" smtClean="0">
                              <a:solidFill>
                                <a:schemeClr val="tx1"/>
                              </a:solidFill>
                              <a:latin typeface="Cambria Math" panose="02040503050406030204" pitchFamily="18" charset="0"/>
                              <a:cs typeface="Calibri" panose="020F0502020204030204" pitchFamily="34" charset="0"/>
                            </a:rPr>
                          </m:ctrlPr>
                        </m:sSupPr>
                        <m:e>
                          <m:r>
                            <a:rPr lang="en-US" sz="1200" b="1" i="1" smtClean="0">
                              <a:solidFill>
                                <a:schemeClr val="tx1"/>
                              </a:solidFill>
                              <a:latin typeface="Cambria Math" panose="02040503050406030204" pitchFamily="18" charset="0"/>
                              <a:cs typeface="Calibri" panose="020F0502020204030204" pitchFamily="34" charset="0"/>
                            </a:rPr>
                            <m:t>𝒏</m:t>
                          </m:r>
                        </m:e>
                        <m:sup>
                          <m:r>
                            <a:rPr lang="en-US" sz="1200" b="1" i="1" smtClean="0">
                              <a:solidFill>
                                <a:schemeClr val="tx1"/>
                              </a:solidFill>
                              <a:latin typeface="Cambria Math" panose="02040503050406030204" pitchFamily="18" charset="0"/>
                              <a:cs typeface="Calibri" panose="020F0502020204030204" pitchFamily="34" charset="0"/>
                            </a:rPr>
                            <m:t>𝟑</m:t>
                          </m:r>
                        </m:sup>
                      </m:sSup>
                      <m:r>
                        <a:rPr lang="en-US" sz="1200" b="1" i="1" smtClean="0">
                          <a:solidFill>
                            <a:schemeClr val="tx1"/>
                          </a:solidFill>
                          <a:latin typeface="Cambria Math" panose="02040503050406030204" pitchFamily="18" charset="0"/>
                          <a:cs typeface="Calibri" panose="020F0502020204030204" pitchFamily="34" charset="0"/>
                        </a:rPr>
                        <m:t>)</m:t>
                      </m:r>
                    </m:oMath>
                  </m:oMathPara>
                </a14:m>
                <a:endParaRPr lang="en-US" sz="1200" b="1" dirty="0">
                  <a:solidFill>
                    <a:schemeClr val="tx1"/>
                  </a:solidFill>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p:txBody>
          </p:sp>
        </mc:Choice>
        <mc:Fallback xmlns="">
          <p:sp>
            <p:nvSpPr>
              <p:cNvPr id="4" name="TextBox 3">
                <a:extLst>
                  <a:ext uri="{FF2B5EF4-FFF2-40B4-BE49-F238E27FC236}">
                    <a16:creationId xmlns:a16="http://schemas.microsoft.com/office/drawing/2014/main" id="{02B6AA0B-6FA6-49BB-BC1E-CF6132AD159D}"/>
                  </a:ext>
                </a:extLst>
              </p:cNvPr>
              <p:cNvSpPr txBox="1">
                <a:spLocks noRot="1" noChangeAspect="1" noMove="1" noResize="1" noEditPoints="1" noAdjustHandles="1" noChangeArrowheads="1" noChangeShapeType="1" noTextEdit="1"/>
              </p:cNvSpPr>
              <p:nvPr/>
            </p:nvSpPr>
            <p:spPr>
              <a:xfrm>
                <a:off x="1198281" y="2412432"/>
                <a:ext cx="4814658" cy="2685992"/>
              </a:xfrm>
              <a:prstGeom prst="rect">
                <a:avLst/>
              </a:prstGeom>
              <a:blipFill>
                <a:blip r:embed="rId3"/>
                <a:stretch>
                  <a:fillRect l="-127" t="-22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3F374804-57AA-44D2-B29E-CE72A528C270}"/>
              </a:ext>
            </a:extLst>
          </p:cNvPr>
          <p:cNvSpPr txBox="1"/>
          <p:nvPr/>
        </p:nvSpPr>
        <p:spPr>
          <a:xfrm>
            <a:off x="6487548" y="4441451"/>
            <a:ext cx="4350554" cy="461665"/>
          </a:xfrm>
          <a:prstGeom prst="rect">
            <a:avLst/>
          </a:prstGeom>
          <a:noFill/>
        </p:spPr>
        <p:txBody>
          <a:bodyPr wrap="square" rtlCol="0">
            <a:spAutoFit/>
          </a:bodyPr>
          <a:lstStyle/>
          <a:p>
            <a:r>
              <a:rPr lang="en-US" sz="1200" dirty="0">
                <a:solidFill>
                  <a:schemeClr val="tx1"/>
                </a:solidFill>
                <a:latin typeface="Calibri" panose="020F0502020204030204" pitchFamily="34" charset="0"/>
                <a:cs typeface="Calibri" panose="020F0502020204030204" pitchFamily="34" charset="0"/>
              </a:rPr>
              <a:t>Fig: The time consumption and error comparison for each of the approaches are shown above</a:t>
            </a:r>
          </a:p>
        </p:txBody>
      </p:sp>
      <p:pic>
        <p:nvPicPr>
          <p:cNvPr id="6" name="Picture 5">
            <a:extLst>
              <a:ext uri="{FF2B5EF4-FFF2-40B4-BE49-F238E27FC236}">
                <a16:creationId xmlns:a16="http://schemas.microsoft.com/office/drawing/2014/main" id="{72A5E26C-CB0E-4369-96FD-B77E393B56B2}"/>
              </a:ext>
            </a:extLst>
          </p:cNvPr>
          <p:cNvPicPr>
            <a:picLocks noChangeAspect="1"/>
          </p:cNvPicPr>
          <p:nvPr/>
        </p:nvPicPr>
        <p:blipFill>
          <a:blip r:embed="rId4"/>
          <a:stretch>
            <a:fillRect/>
          </a:stretch>
        </p:blipFill>
        <p:spPr>
          <a:xfrm>
            <a:off x="6411120" y="2412252"/>
            <a:ext cx="4503411" cy="1901604"/>
          </a:xfrm>
          <a:prstGeom prst="rect">
            <a:avLst/>
          </a:prstGeom>
        </p:spPr>
      </p:pic>
    </p:spTree>
    <p:extLst>
      <p:ext uri="{BB962C8B-B14F-4D97-AF65-F5344CB8AC3E}">
        <p14:creationId xmlns:p14="http://schemas.microsoft.com/office/powerpoint/2010/main" val="1340367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DAA2D1B7-29C0-4C4B-BF94-44008F266F47}"/>
              </a:ext>
            </a:extLst>
          </p:cNvPr>
          <p:cNvSpPr/>
          <p:nvPr/>
        </p:nvSpPr>
        <p:spPr>
          <a:xfrm>
            <a:off x="800258" y="2084042"/>
            <a:ext cx="4419966" cy="3195878"/>
          </a:xfrm>
          <a:prstGeom prst="roundRect">
            <a:avLst/>
          </a:prstGeom>
          <a:solidFill>
            <a:srgbClr val="E6E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D9782EEF-ADE1-4B10-98C2-2F5A2D23D197}"/>
              </a:ext>
            </a:extLst>
          </p:cNvPr>
          <p:cNvGrpSpPr/>
          <p:nvPr/>
        </p:nvGrpSpPr>
        <p:grpSpPr>
          <a:xfrm>
            <a:off x="928780" y="2313695"/>
            <a:ext cx="4162923" cy="2724610"/>
            <a:chOff x="2460067" y="2167145"/>
            <a:chExt cx="4162923" cy="2724610"/>
          </a:xfrm>
        </p:grpSpPr>
        <p:sp>
          <p:nvSpPr>
            <p:cNvPr id="8" name="Oval 7">
              <a:extLst>
                <a:ext uri="{FF2B5EF4-FFF2-40B4-BE49-F238E27FC236}">
                  <a16:creationId xmlns:a16="http://schemas.microsoft.com/office/drawing/2014/main" id="{40C177F0-2939-4B09-9760-8820AB61F3D8}"/>
                </a:ext>
              </a:extLst>
            </p:cNvPr>
            <p:cNvSpPr/>
            <p:nvPr/>
          </p:nvSpPr>
          <p:spPr>
            <a:xfrm>
              <a:off x="2460068" y="2167145"/>
              <a:ext cx="1500971" cy="1001786"/>
            </a:xfrm>
            <a:prstGeom prst="ellipse">
              <a:avLst/>
            </a:prstGeom>
            <a:solidFill>
              <a:srgbClr val="B6D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u="none" strike="noStrike" dirty="0">
                  <a:solidFill>
                    <a:srgbClr val="000000"/>
                  </a:solidFill>
                  <a:effectLst/>
                  <a:latin typeface="Calibri" panose="020F0502020204030204" pitchFamily="34" charset="0"/>
                  <a:cs typeface="Calibri" panose="020F0502020204030204" pitchFamily="34" charset="0"/>
                </a:rPr>
                <a:t>Teja </a:t>
              </a:r>
              <a:r>
                <a:rPr lang="en-US" sz="1200" b="0" i="0" u="none" strike="noStrike" dirty="0" err="1">
                  <a:solidFill>
                    <a:srgbClr val="000000"/>
                  </a:solidFill>
                  <a:effectLst/>
                  <a:latin typeface="Calibri" panose="020F0502020204030204" pitchFamily="34" charset="0"/>
                  <a:cs typeface="Calibri" panose="020F0502020204030204" pitchFamily="34" charset="0"/>
                </a:rPr>
                <a:t>Paladgu</a:t>
              </a:r>
              <a:r>
                <a:rPr lang="en-US" sz="1200" b="0" i="0" u="none" strike="noStrike" dirty="0">
                  <a:solidFill>
                    <a:srgbClr val="000000"/>
                  </a:solidFill>
                  <a:effectLst/>
                  <a:latin typeface="Calibri" panose="020F0502020204030204" pitchFamily="34" charset="0"/>
                  <a:cs typeface="Calibri" panose="020F0502020204030204" pitchFamily="34" charset="0"/>
                </a:rPr>
                <a:t>:</a:t>
              </a:r>
            </a:p>
            <a:p>
              <a:pPr algn="ctr"/>
              <a:r>
                <a:rPr lang="en-US" sz="1200" b="1" i="0" u="none" strike="noStrike" dirty="0">
                  <a:solidFill>
                    <a:srgbClr val="000000"/>
                  </a:solidFill>
                  <a:effectLst/>
                  <a:latin typeface="Calibri" panose="020F0502020204030204" pitchFamily="34" charset="0"/>
                  <a:cs typeface="Calibri" panose="020F0502020204030204" pitchFamily="34" charset="0"/>
                </a:rPr>
                <a:t>tp577</a:t>
              </a:r>
              <a:r>
                <a:rPr lang="en-US" sz="1200" b="0" i="0" u="none" strike="noStrike" dirty="0">
                  <a:solidFill>
                    <a:srgbClr val="000000"/>
                  </a:solidFill>
                  <a:effectLst/>
                  <a:latin typeface="Calibri" panose="020F0502020204030204" pitchFamily="34" charset="0"/>
                  <a:cs typeface="Calibri" panose="020F0502020204030204" pitchFamily="34" charset="0"/>
                </a:rPr>
                <a:t>  </a:t>
              </a:r>
              <a:endParaRPr lang="en-US" sz="1200" dirty="0">
                <a:latin typeface="Calibri" panose="020F0502020204030204" pitchFamily="34" charset="0"/>
                <a:cs typeface="Calibri" panose="020F0502020204030204" pitchFamily="34" charset="0"/>
              </a:endParaRPr>
            </a:p>
          </p:txBody>
        </p:sp>
        <p:sp>
          <p:nvSpPr>
            <p:cNvPr id="19" name="Oval 18">
              <a:extLst>
                <a:ext uri="{FF2B5EF4-FFF2-40B4-BE49-F238E27FC236}">
                  <a16:creationId xmlns:a16="http://schemas.microsoft.com/office/drawing/2014/main" id="{0727093F-A499-46E6-90DD-CFE0982411D2}"/>
                </a:ext>
              </a:extLst>
            </p:cNvPr>
            <p:cNvSpPr/>
            <p:nvPr/>
          </p:nvSpPr>
          <p:spPr>
            <a:xfrm>
              <a:off x="2460067" y="3889968"/>
              <a:ext cx="1500971" cy="1001787"/>
            </a:xfrm>
            <a:prstGeom prst="ellipse">
              <a:avLst/>
            </a:prstGeom>
            <a:solidFill>
              <a:srgbClr val="FFC000">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panose="020F0502020204030204" pitchFamily="34" charset="0"/>
                  <a:cs typeface="Calibri" panose="020F0502020204030204" pitchFamily="34" charset="0"/>
                </a:rPr>
                <a:t>Harish </a:t>
              </a:r>
              <a:r>
                <a:rPr lang="en-US" sz="1200" dirty="0" err="1">
                  <a:solidFill>
                    <a:schemeClr val="tx1"/>
                  </a:solidFill>
                  <a:latin typeface="Calibri" panose="020F0502020204030204" pitchFamily="34" charset="0"/>
                  <a:cs typeface="Calibri" panose="020F0502020204030204" pitchFamily="34" charset="0"/>
                </a:rPr>
                <a:t>Udhaya</a:t>
              </a:r>
              <a:r>
                <a:rPr lang="en-US" sz="1200" dirty="0">
                  <a:solidFill>
                    <a:schemeClr val="tx1"/>
                  </a:solidFill>
                  <a:latin typeface="Calibri" panose="020F0502020204030204" pitchFamily="34" charset="0"/>
                  <a:cs typeface="Calibri" panose="020F0502020204030204" pitchFamily="34" charset="0"/>
                </a:rPr>
                <a:t> Kumar:</a:t>
              </a:r>
            </a:p>
            <a:p>
              <a:pPr algn="ctr"/>
              <a:r>
                <a:rPr lang="en-US" sz="1200" b="1" dirty="0">
                  <a:solidFill>
                    <a:schemeClr val="tx1"/>
                  </a:solidFill>
                  <a:latin typeface="Calibri" panose="020F0502020204030204" pitchFamily="34" charset="0"/>
                  <a:cs typeface="Calibri" panose="020F0502020204030204" pitchFamily="34" charset="0"/>
                </a:rPr>
                <a:t>hu33</a:t>
              </a:r>
            </a:p>
          </p:txBody>
        </p:sp>
        <p:sp>
          <p:nvSpPr>
            <p:cNvPr id="20" name="Oval 19">
              <a:extLst>
                <a:ext uri="{FF2B5EF4-FFF2-40B4-BE49-F238E27FC236}">
                  <a16:creationId xmlns:a16="http://schemas.microsoft.com/office/drawing/2014/main" id="{11618E13-2160-4F3F-B616-74447B8816BE}"/>
                </a:ext>
              </a:extLst>
            </p:cNvPr>
            <p:cNvSpPr/>
            <p:nvPr/>
          </p:nvSpPr>
          <p:spPr>
            <a:xfrm>
              <a:off x="5122019" y="3889969"/>
              <a:ext cx="1500971" cy="1001785"/>
            </a:xfrm>
            <a:prstGeom prst="ellipse">
              <a:avLst/>
            </a:prstGeom>
            <a:solidFill>
              <a:schemeClr val="accent3">
                <a:lumMod val="7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u="none" strike="noStrike" dirty="0" err="1">
                  <a:solidFill>
                    <a:srgbClr val="000000"/>
                  </a:solidFill>
                  <a:effectLst/>
                  <a:latin typeface="Calibri" panose="020F0502020204030204" pitchFamily="34" charset="0"/>
                  <a:cs typeface="Calibri" panose="020F0502020204030204" pitchFamily="34" charset="0"/>
                </a:rPr>
                <a:t>Yashraj</a:t>
              </a:r>
              <a:r>
                <a:rPr lang="en-US" sz="1200" b="0" i="0" u="none" strike="noStrike" dirty="0">
                  <a:solidFill>
                    <a:srgbClr val="000000"/>
                  </a:solidFill>
                  <a:effectLst/>
                  <a:latin typeface="Calibri" panose="020F0502020204030204" pitchFamily="34" charset="0"/>
                  <a:cs typeface="Calibri" panose="020F0502020204030204" pitchFamily="34" charset="0"/>
                </a:rPr>
                <a:t> </a:t>
              </a:r>
              <a:r>
                <a:rPr lang="en-US" sz="1200" b="0" i="0" u="none" strike="noStrike" dirty="0" err="1">
                  <a:solidFill>
                    <a:srgbClr val="000000"/>
                  </a:solidFill>
                  <a:effectLst/>
                  <a:latin typeface="Calibri" panose="020F0502020204030204" pitchFamily="34" charset="0"/>
                  <a:cs typeface="Calibri" panose="020F0502020204030204" pitchFamily="34" charset="0"/>
                </a:rPr>
                <a:t>Gangal</a:t>
              </a:r>
              <a:r>
                <a:rPr lang="en-US" sz="1200" b="0" i="0" u="none" strike="noStrike" dirty="0">
                  <a:solidFill>
                    <a:srgbClr val="000000"/>
                  </a:solidFill>
                  <a:effectLst/>
                  <a:latin typeface="Calibri" panose="020F0502020204030204" pitchFamily="34" charset="0"/>
                  <a:cs typeface="Calibri" panose="020F0502020204030204" pitchFamily="34" charset="0"/>
                </a:rPr>
                <a:t>:</a:t>
              </a:r>
            </a:p>
            <a:p>
              <a:pPr algn="ctr"/>
              <a:r>
                <a:rPr lang="en-US" sz="1200" b="1" dirty="0">
                  <a:solidFill>
                    <a:srgbClr val="000000"/>
                  </a:solidFill>
                  <a:latin typeface="Calibri" panose="020F0502020204030204" pitchFamily="34" charset="0"/>
                  <a:cs typeface="Calibri" panose="020F0502020204030204" pitchFamily="34" charset="0"/>
                </a:rPr>
                <a:t>Yg457</a:t>
              </a:r>
              <a:endParaRPr lang="en-US" sz="1200" b="1" i="0" u="none" strike="noStrike" dirty="0">
                <a:solidFill>
                  <a:srgbClr val="000000"/>
                </a:solidFill>
                <a:effectLst/>
                <a:latin typeface="Calibri" panose="020F0502020204030204" pitchFamily="34" charset="0"/>
                <a:cs typeface="Calibri" panose="020F0502020204030204" pitchFamily="34" charset="0"/>
              </a:endParaRPr>
            </a:p>
          </p:txBody>
        </p:sp>
        <p:sp>
          <p:nvSpPr>
            <p:cNvPr id="21" name="Oval 20">
              <a:extLst>
                <a:ext uri="{FF2B5EF4-FFF2-40B4-BE49-F238E27FC236}">
                  <a16:creationId xmlns:a16="http://schemas.microsoft.com/office/drawing/2014/main" id="{6AF6F46B-408F-4C6E-842D-00E4A813F895}"/>
                </a:ext>
              </a:extLst>
            </p:cNvPr>
            <p:cNvSpPr/>
            <p:nvPr/>
          </p:nvSpPr>
          <p:spPr>
            <a:xfrm>
              <a:off x="5122019" y="2167145"/>
              <a:ext cx="1500971" cy="1001786"/>
            </a:xfrm>
            <a:prstGeom prst="ellipse">
              <a:avLst/>
            </a:prstGeom>
            <a:solidFill>
              <a:srgbClr val="FF8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u="none" strike="noStrike" dirty="0">
                  <a:solidFill>
                    <a:srgbClr val="000000"/>
                  </a:solidFill>
                  <a:effectLst/>
                  <a:latin typeface="Calibri" panose="020F0502020204030204" pitchFamily="34" charset="0"/>
                  <a:cs typeface="Calibri" panose="020F0502020204030204" pitchFamily="34" charset="0"/>
                </a:rPr>
                <a:t>Swathi Gopal:</a:t>
              </a:r>
            </a:p>
            <a:p>
              <a:pPr algn="ctr"/>
              <a:r>
                <a:rPr lang="en-US" sz="1200" b="1" i="0" u="none" strike="noStrike" dirty="0">
                  <a:solidFill>
                    <a:srgbClr val="000000"/>
                  </a:solidFill>
                  <a:effectLst/>
                  <a:latin typeface="Calibri" panose="020F0502020204030204" pitchFamily="34" charset="0"/>
                  <a:cs typeface="Calibri" panose="020F0502020204030204" pitchFamily="34" charset="0"/>
                </a:rPr>
                <a:t>sd1322</a:t>
              </a:r>
              <a:endParaRPr lang="en-US" sz="1200" b="1" dirty="0">
                <a:latin typeface="Calibri" panose="020F0502020204030204" pitchFamily="34"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D2E26B0C-3ED0-4FDF-A910-84E6938ABC24}"/>
                </a:ext>
              </a:extLst>
            </p:cNvPr>
            <p:cNvCxnSpPr>
              <a:cxnSpLocks/>
              <a:stCxn id="8" idx="6"/>
              <a:endCxn id="21" idx="2"/>
            </p:cNvCxnSpPr>
            <p:nvPr/>
          </p:nvCxnSpPr>
          <p:spPr>
            <a:xfrm>
              <a:off x="3961039" y="2668038"/>
              <a:ext cx="1160980"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C402018-7104-4967-8482-50930CBC3BAB}"/>
                </a:ext>
              </a:extLst>
            </p:cNvPr>
            <p:cNvCxnSpPr>
              <a:cxnSpLocks/>
              <a:stCxn id="20" idx="0"/>
              <a:endCxn id="21" idx="4"/>
            </p:cNvCxnSpPr>
            <p:nvPr/>
          </p:nvCxnSpPr>
          <p:spPr>
            <a:xfrm flipV="1">
              <a:off x="5872505" y="3168931"/>
              <a:ext cx="0" cy="72103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7904C62-C668-44A3-BD2A-E556776C431B}"/>
                </a:ext>
              </a:extLst>
            </p:cNvPr>
            <p:cNvCxnSpPr>
              <a:cxnSpLocks/>
              <a:stCxn id="19" idx="6"/>
              <a:endCxn id="20" idx="2"/>
            </p:cNvCxnSpPr>
            <p:nvPr/>
          </p:nvCxnSpPr>
          <p:spPr>
            <a:xfrm>
              <a:off x="3961038" y="4390862"/>
              <a:ext cx="1160981"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A64C668-D819-4B8D-963F-0449E9B8E971}"/>
                </a:ext>
              </a:extLst>
            </p:cNvPr>
            <p:cNvCxnSpPr>
              <a:cxnSpLocks/>
              <a:stCxn id="8" idx="4"/>
              <a:endCxn id="19" idx="0"/>
            </p:cNvCxnSpPr>
            <p:nvPr/>
          </p:nvCxnSpPr>
          <p:spPr>
            <a:xfrm flipH="1">
              <a:off x="3210553" y="3168931"/>
              <a:ext cx="1" cy="721037"/>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37B66F1-B4D6-45B3-AC92-5E9DBFB0F241}"/>
                </a:ext>
              </a:extLst>
            </p:cNvPr>
            <p:cNvCxnSpPr>
              <a:cxnSpLocks/>
              <a:stCxn id="8" idx="5"/>
              <a:endCxn id="20" idx="1"/>
            </p:cNvCxnSpPr>
            <p:nvPr/>
          </p:nvCxnSpPr>
          <p:spPr>
            <a:xfrm>
              <a:off x="3741227" y="3022223"/>
              <a:ext cx="1600604" cy="1014454"/>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7FAF941-CA70-4602-B02D-016116A34D4E}"/>
                </a:ext>
              </a:extLst>
            </p:cNvPr>
            <p:cNvCxnSpPr>
              <a:cxnSpLocks/>
              <a:stCxn id="19" idx="7"/>
              <a:endCxn id="21" idx="3"/>
            </p:cNvCxnSpPr>
            <p:nvPr/>
          </p:nvCxnSpPr>
          <p:spPr>
            <a:xfrm flipV="1">
              <a:off x="3741226" y="3022223"/>
              <a:ext cx="1600605" cy="1014453"/>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51" name="Straight Connector 50">
            <a:extLst>
              <a:ext uri="{FF2B5EF4-FFF2-40B4-BE49-F238E27FC236}">
                <a16:creationId xmlns:a16="http://schemas.microsoft.com/office/drawing/2014/main" id="{43BF6502-DE2F-4AE3-A465-FAA389BFA9E6}"/>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0E6F6E7-116E-49F8-A2E0-A9EB6D9BE7F7}"/>
              </a:ext>
            </a:extLst>
          </p:cNvPr>
          <p:cNvCxnSpPr>
            <a:cxnSpLocks/>
          </p:cNvCxnSpPr>
          <p:nvPr/>
        </p:nvCxnSpPr>
        <p:spPr>
          <a:xfrm>
            <a:off x="6032739" y="1808157"/>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A924627-32F6-4B0B-98D8-DE41E25E5A64}"/>
              </a:ext>
            </a:extLst>
          </p:cNvPr>
          <p:cNvSpPr txBox="1"/>
          <p:nvPr/>
        </p:nvSpPr>
        <p:spPr>
          <a:xfrm>
            <a:off x="587353" y="730437"/>
            <a:ext cx="1500306"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Team</a:t>
            </a:r>
          </a:p>
        </p:txBody>
      </p:sp>
      <p:sp>
        <p:nvSpPr>
          <p:cNvPr id="34" name="Rectangle: Rounded Corners 33">
            <a:extLst>
              <a:ext uri="{FF2B5EF4-FFF2-40B4-BE49-F238E27FC236}">
                <a16:creationId xmlns:a16="http://schemas.microsoft.com/office/drawing/2014/main" id="{C9A1F87B-8F3B-4500-B460-72B7FA039F4C}"/>
              </a:ext>
            </a:extLst>
          </p:cNvPr>
          <p:cNvSpPr/>
          <p:nvPr/>
        </p:nvSpPr>
        <p:spPr>
          <a:xfrm>
            <a:off x="6843253" y="2078059"/>
            <a:ext cx="4419966" cy="3195878"/>
          </a:xfrm>
          <a:prstGeom prst="roundRect">
            <a:avLst/>
          </a:prstGeom>
          <a:solidFill>
            <a:srgbClr val="E6E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panose="020F0502020204030204" pitchFamily="34" charset="0"/>
                <a:cs typeface="Calibri" panose="020F0502020204030204" pitchFamily="34" charset="0"/>
              </a:rPr>
              <a:t>Course Instructor: Antonio Miranda Garcia</a:t>
            </a:r>
          </a:p>
          <a:p>
            <a:pPr algn="ctr"/>
            <a:r>
              <a:rPr lang="en-US" sz="1200" dirty="0">
                <a:solidFill>
                  <a:schemeClr val="tx1"/>
                </a:solidFill>
                <a:latin typeface="Calibri" panose="020F0502020204030204" pitchFamily="34" charset="0"/>
                <a:cs typeface="Calibri" panose="020F0502020204030204" pitchFamily="34" charset="0"/>
              </a:rPr>
              <a:t>Position: Associate Teaching Professor</a:t>
            </a:r>
          </a:p>
          <a:p>
            <a:pPr algn="ctr"/>
            <a:r>
              <a:rPr lang="en-US" sz="1200" dirty="0">
                <a:solidFill>
                  <a:schemeClr val="tx1"/>
                </a:solidFill>
                <a:latin typeface="Calibri" panose="020F0502020204030204" pitchFamily="34" charset="0"/>
                <a:cs typeface="Calibri" panose="020F0502020204030204" pitchFamily="34" charset="0"/>
              </a:rPr>
              <a:t>Email Address: antonio.miranda@rutgers</a:t>
            </a:r>
            <a:r>
              <a:rPr lang="en-US" sz="1200">
                <a:solidFill>
                  <a:schemeClr val="tx1"/>
                </a:solidFill>
                <a:latin typeface="Calibri" panose="020F0502020204030204" pitchFamily="34" charset="0"/>
                <a:cs typeface="Calibri" panose="020F0502020204030204" pitchFamily="34" charset="0"/>
              </a:rPr>
              <a:t>.edu</a:t>
            </a:r>
            <a:endParaRPr lang="en-US" sz="1200" dirty="0">
              <a:solidFill>
                <a:schemeClr val="tx1"/>
              </a:solidFill>
              <a:latin typeface="Calibri" panose="020F0502020204030204" pitchFamily="34" charset="0"/>
              <a:cs typeface="Calibri" panose="020F0502020204030204" pitchFamily="34" charset="0"/>
            </a:endParaRPr>
          </a:p>
          <a:p>
            <a:pPr algn="ctr"/>
            <a:endParaRPr lang="en-US" sz="1200" dirty="0">
              <a:solidFill>
                <a:schemeClr val="tx1"/>
              </a:solidFill>
              <a:latin typeface="Calibri" panose="020F0502020204030204" pitchFamily="34" charset="0"/>
              <a:cs typeface="Calibri" panose="020F0502020204030204" pitchFamily="34" charset="0"/>
            </a:endParaRPr>
          </a:p>
          <a:p>
            <a:pPr algn="ctr"/>
            <a:r>
              <a:rPr lang="en-US" sz="1200" dirty="0">
                <a:solidFill>
                  <a:schemeClr val="tx1"/>
                </a:solidFill>
                <a:latin typeface="Calibri" panose="020F0502020204030204" pitchFamily="34" charset="0"/>
                <a:cs typeface="Calibri" panose="020F0502020204030204" pitchFamily="34" charset="0"/>
              </a:rPr>
              <a:t>Date of Submission of Project: December 17 2021</a:t>
            </a:r>
          </a:p>
          <a:p>
            <a:pPr algn="ctr"/>
            <a:endParaRPr lang="en-US" sz="1200" dirty="0">
              <a:solidFill>
                <a:schemeClr val="tx1"/>
              </a:solidFill>
              <a:latin typeface="Calibri" panose="020F0502020204030204" pitchFamily="34" charset="0"/>
              <a:cs typeface="Calibri" panose="020F0502020204030204" pitchFamily="34" charset="0"/>
            </a:endParaRPr>
          </a:p>
          <a:p>
            <a:pPr algn="ctr"/>
            <a:r>
              <a:rPr lang="en-US" sz="1200" dirty="0">
                <a:solidFill>
                  <a:schemeClr val="tx1"/>
                </a:solidFill>
                <a:latin typeface="Calibri" panose="020F0502020204030204" pitchFamily="34" charset="0"/>
                <a:cs typeface="Calibri" panose="020F0502020204030204" pitchFamily="34" charset="0"/>
              </a:rPr>
              <a:t>Topic: </a:t>
            </a:r>
            <a:r>
              <a:rPr lang="en-US" sz="1200" i="0" u="none" strike="noStrike" dirty="0">
                <a:solidFill>
                  <a:srgbClr val="000000"/>
                </a:solidFill>
                <a:effectLst/>
                <a:latin typeface="Calibri" panose="020F0502020204030204" pitchFamily="34" charset="0"/>
                <a:cs typeface="Calibri" panose="020F0502020204030204" pitchFamily="34" charset="0"/>
              </a:rPr>
              <a:t>Kidney paired donation optimal matchings in bipartite graphs using Hungarian algorithm</a:t>
            </a:r>
          </a:p>
          <a:p>
            <a:pPr algn="ctr"/>
            <a:endParaRPr lang="en-US" sz="1200" dirty="0">
              <a:solidFill>
                <a:schemeClr val="tx1"/>
              </a:solidFill>
              <a:latin typeface="Calibri" panose="020F0502020204030204" pitchFamily="34" charset="0"/>
              <a:cs typeface="Calibri" panose="020F0502020204030204" pitchFamily="34" charset="0"/>
            </a:endParaRPr>
          </a:p>
          <a:p>
            <a:pPr algn="ctr"/>
            <a:endParaRPr lang="en-US" sz="1200" dirty="0"/>
          </a:p>
        </p:txBody>
      </p:sp>
    </p:spTree>
    <p:extLst>
      <p:ext uri="{BB962C8B-B14F-4D97-AF65-F5344CB8AC3E}">
        <p14:creationId xmlns:p14="http://schemas.microsoft.com/office/powerpoint/2010/main" val="277077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256E-E1A5-4CEF-A1C7-071864061F00}"/>
              </a:ext>
            </a:extLst>
          </p:cNvPr>
          <p:cNvSpPr>
            <a:spLocks noGrp="1"/>
          </p:cNvSpPr>
          <p:nvPr>
            <p:ph type="title"/>
          </p:nvPr>
        </p:nvSpPr>
        <p:spPr>
          <a:xfrm>
            <a:off x="838200" y="245085"/>
            <a:ext cx="10639926" cy="930964"/>
          </a:xfrm>
        </p:spPr>
        <p:txBody>
          <a:bodyPr>
            <a:noAutofit/>
          </a:bodyPr>
          <a:lstStyle/>
          <a:p>
            <a:pPr algn="ctr"/>
            <a:r>
              <a:rPr lang="en-US" sz="2500" b="1" i="0" u="none" strike="noStrike" dirty="0">
                <a:solidFill>
                  <a:srgbClr val="000000"/>
                </a:solidFill>
                <a:effectLst/>
                <a:latin typeface="Calibri" panose="020F0502020204030204" pitchFamily="34" charset="0"/>
                <a:cs typeface="Calibri" panose="020F0502020204030204" pitchFamily="34" charset="0"/>
              </a:rPr>
              <a:t>KIDNEY PAIRED DONATION OPTIMAL MATCHINGS IN BIPARTITE GRAPHS USING HUNGARIAN ALGORITHM</a:t>
            </a:r>
            <a:endParaRPr lang="en-US" sz="2500" b="1" dirty="0">
              <a:latin typeface="Calibri" panose="020F0502020204030204" pitchFamily="34" charset="0"/>
              <a:cs typeface="Calibri" panose="020F0502020204030204" pitchFamily="34" charset="0"/>
            </a:endParaRPr>
          </a:p>
        </p:txBody>
      </p:sp>
      <p:cxnSp>
        <p:nvCxnSpPr>
          <p:cNvPr id="7" name="Straight Connector 6">
            <a:extLst>
              <a:ext uri="{FF2B5EF4-FFF2-40B4-BE49-F238E27FC236}">
                <a16:creationId xmlns:a16="http://schemas.microsoft.com/office/drawing/2014/main" id="{AD7BB33A-C3A1-481E-A2BF-752AEA301F72}"/>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20A7A562-D947-48EF-845D-35276C3CC3E2}"/>
              </a:ext>
            </a:extLst>
          </p:cNvPr>
          <p:cNvSpPr/>
          <p:nvPr/>
        </p:nvSpPr>
        <p:spPr>
          <a:xfrm>
            <a:off x="6764784" y="1194407"/>
            <a:ext cx="4713317" cy="495781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0" dirty="0">
                <a:solidFill>
                  <a:schemeClr val="tx1"/>
                </a:solidFill>
                <a:effectLst/>
                <a:latin typeface="Calibri" panose="020F0502020204030204" pitchFamily="34" charset="0"/>
                <a:cs typeface="Calibri" panose="020F0502020204030204" pitchFamily="34" charset="0"/>
              </a:rPr>
              <a:t>Approach</a:t>
            </a:r>
          </a:p>
          <a:p>
            <a:pPr algn="ctr"/>
            <a:endParaRPr lang="en-US" sz="1200" b="1" i="0" dirty="0">
              <a:solidFill>
                <a:schemeClr val="tx1"/>
              </a:solidFill>
              <a:effectLst/>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We represent a bipartite graph in form of matrix as an input to Hungarian algorithm. Each cell represents a compatibility metric between The Donor and  The Patient.  By utilizing the Hungarian Algorithm, we find the maximum match between Donors and patients. </a:t>
            </a:r>
          </a:p>
          <a:p>
            <a:endParaRPr lang="en-US" sz="1200" dirty="0">
              <a:solidFill>
                <a:schemeClr val="tx1"/>
              </a:solidFill>
              <a:latin typeface="Calibri" panose="020F0502020204030204" pitchFamily="34" charset="0"/>
              <a:cs typeface="Calibri" panose="020F0502020204030204" pitchFamily="34" charset="0"/>
            </a:endParaRPr>
          </a:p>
          <a:p>
            <a:r>
              <a:rPr lang="en-US" sz="1200" b="0" i="0" dirty="0">
                <a:solidFill>
                  <a:schemeClr val="tx1"/>
                </a:solidFill>
                <a:effectLst/>
                <a:latin typeface="Calibri" panose="020F0502020204030204" pitchFamily="34" charset="0"/>
                <a:cs typeface="Calibri" panose="020F0502020204030204" pitchFamily="34" charset="0"/>
              </a:rPr>
              <a:t>In the matrix formulation, we are given a nonnegative </a:t>
            </a:r>
            <a:r>
              <a:rPr lang="en-US" sz="1200" b="0" i="1" dirty="0" err="1">
                <a:solidFill>
                  <a:schemeClr val="tx1"/>
                </a:solidFill>
                <a:effectLst/>
                <a:latin typeface="Calibri" panose="020F0502020204030204" pitchFamily="34" charset="0"/>
                <a:cs typeface="Calibri" panose="020F0502020204030204" pitchFamily="34" charset="0"/>
              </a:rPr>
              <a:t>n</a:t>
            </a:r>
            <a:r>
              <a:rPr lang="en-US" sz="1200" b="0" i="0" dirty="0" err="1">
                <a:solidFill>
                  <a:schemeClr val="tx1"/>
                </a:solidFill>
                <a:effectLst/>
                <a:latin typeface="Calibri" panose="020F0502020204030204" pitchFamily="34" charset="0"/>
                <a:cs typeface="Calibri" panose="020F0502020204030204" pitchFamily="34" charset="0"/>
              </a:rPr>
              <a:t>×</a:t>
            </a:r>
            <a:r>
              <a:rPr lang="en-US" sz="1200" b="0" i="1" dirty="0" err="1">
                <a:solidFill>
                  <a:schemeClr val="tx1"/>
                </a:solidFill>
                <a:effectLst/>
                <a:latin typeface="Calibri" panose="020F0502020204030204" pitchFamily="34" charset="0"/>
                <a:cs typeface="Calibri" panose="020F0502020204030204" pitchFamily="34" charset="0"/>
              </a:rPr>
              <a:t>n</a:t>
            </a:r>
            <a:r>
              <a:rPr lang="en-US" sz="1200" b="0" i="1" dirty="0">
                <a:solidFill>
                  <a:schemeClr val="tx1"/>
                </a:solidFill>
                <a:effectLst/>
                <a:latin typeface="Calibri" panose="020F0502020204030204" pitchFamily="34" charset="0"/>
                <a:cs typeface="Calibri" panose="020F0502020204030204" pitchFamily="34" charset="0"/>
              </a:rPr>
              <a:t> </a:t>
            </a:r>
            <a:r>
              <a:rPr lang="en-US" sz="1200" b="0" i="0" dirty="0">
                <a:solidFill>
                  <a:schemeClr val="tx1"/>
                </a:solidFill>
                <a:effectLst/>
                <a:latin typeface="Calibri" panose="020F0502020204030204" pitchFamily="34" charset="0"/>
                <a:cs typeface="Calibri" panose="020F0502020204030204" pitchFamily="34" charset="0"/>
              </a:rPr>
              <a:t> </a:t>
            </a:r>
            <a:r>
              <a:rPr lang="en-US" sz="1200" b="0" i="0" u="none" strike="noStrike" dirty="0">
                <a:solidFill>
                  <a:schemeClr val="tx1"/>
                </a:solidFill>
                <a:effectLst/>
                <a:latin typeface="Calibri" panose="020F0502020204030204" pitchFamily="34" charset="0"/>
                <a:cs typeface="Calibri" panose="020F0502020204030204" pitchFamily="34" charset="0"/>
              </a:rPr>
              <a:t>matrix</a:t>
            </a:r>
            <a:r>
              <a:rPr lang="en-US" sz="1200" b="0" i="0" dirty="0">
                <a:solidFill>
                  <a:schemeClr val="tx1"/>
                </a:solidFill>
                <a:effectLst/>
                <a:latin typeface="Calibri" panose="020F0502020204030204" pitchFamily="34" charset="0"/>
                <a:cs typeface="Calibri" panose="020F0502020204030204" pitchFamily="34" charset="0"/>
              </a:rPr>
              <a:t>, where the element in the </a:t>
            </a:r>
            <a:r>
              <a:rPr lang="en-US" sz="1200" b="0" i="1" dirty="0" err="1">
                <a:solidFill>
                  <a:schemeClr val="tx1"/>
                </a:solidFill>
                <a:effectLst/>
                <a:latin typeface="Calibri" panose="020F0502020204030204" pitchFamily="34" charset="0"/>
                <a:cs typeface="Calibri" panose="020F0502020204030204" pitchFamily="34" charset="0"/>
              </a:rPr>
              <a:t>i</a:t>
            </a:r>
            <a:r>
              <a:rPr lang="en-US" sz="1200" b="0" i="0" dirty="0" err="1">
                <a:solidFill>
                  <a:schemeClr val="tx1"/>
                </a:solidFill>
                <a:effectLst/>
                <a:latin typeface="Calibri" panose="020F0502020204030204" pitchFamily="34" charset="0"/>
                <a:cs typeface="Calibri" panose="020F0502020204030204" pitchFamily="34" charset="0"/>
              </a:rPr>
              <a:t>-th</a:t>
            </a:r>
            <a:r>
              <a:rPr lang="en-US" sz="1200" b="0" i="0" dirty="0">
                <a:solidFill>
                  <a:schemeClr val="tx1"/>
                </a:solidFill>
                <a:effectLst/>
                <a:latin typeface="Calibri" panose="020F0502020204030204" pitchFamily="34" charset="0"/>
                <a:cs typeface="Calibri" panose="020F0502020204030204" pitchFamily="34" charset="0"/>
              </a:rPr>
              <a:t> row and </a:t>
            </a:r>
            <a:r>
              <a:rPr lang="en-US" sz="1200" b="0" i="1" dirty="0">
                <a:solidFill>
                  <a:schemeClr val="tx1"/>
                </a:solidFill>
                <a:effectLst/>
                <a:latin typeface="Calibri" panose="020F0502020204030204" pitchFamily="34" charset="0"/>
                <a:cs typeface="Calibri" panose="020F0502020204030204" pitchFamily="34" charset="0"/>
              </a:rPr>
              <a:t>j</a:t>
            </a:r>
            <a:r>
              <a:rPr lang="en-US" sz="1200" b="0" i="0" dirty="0">
                <a:solidFill>
                  <a:schemeClr val="tx1"/>
                </a:solidFill>
                <a:effectLst/>
                <a:latin typeface="Calibri" panose="020F0502020204030204" pitchFamily="34" charset="0"/>
                <a:cs typeface="Calibri" panose="020F0502020204030204" pitchFamily="34" charset="0"/>
              </a:rPr>
              <a:t>-</a:t>
            </a:r>
            <a:r>
              <a:rPr lang="en-US" sz="1200" b="0" i="0" dirty="0" err="1">
                <a:solidFill>
                  <a:schemeClr val="tx1"/>
                </a:solidFill>
                <a:effectLst/>
                <a:latin typeface="Calibri" panose="020F0502020204030204" pitchFamily="34" charset="0"/>
                <a:cs typeface="Calibri" panose="020F0502020204030204" pitchFamily="34" charset="0"/>
              </a:rPr>
              <a:t>th</a:t>
            </a:r>
            <a:r>
              <a:rPr lang="en-US" sz="1200" b="0" i="0" dirty="0">
                <a:solidFill>
                  <a:schemeClr val="tx1"/>
                </a:solidFill>
                <a:effectLst/>
                <a:latin typeface="Calibri" panose="020F0502020204030204" pitchFamily="34" charset="0"/>
                <a:cs typeface="Calibri" panose="020F0502020204030204" pitchFamily="34" charset="0"/>
              </a:rPr>
              <a:t> column represents the match of the </a:t>
            </a:r>
            <a:r>
              <a:rPr lang="en-US" sz="1200" b="0" i="1" dirty="0">
                <a:solidFill>
                  <a:schemeClr val="tx1"/>
                </a:solidFill>
                <a:effectLst/>
                <a:latin typeface="Calibri" panose="020F0502020204030204" pitchFamily="34" charset="0"/>
                <a:cs typeface="Calibri" panose="020F0502020204030204" pitchFamily="34" charset="0"/>
              </a:rPr>
              <a:t>j</a:t>
            </a:r>
            <a:r>
              <a:rPr lang="en-US" sz="1200" b="0" i="0" dirty="0">
                <a:solidFill>
                  <a:schemeClr val="tx1"/>
                </a:solidFill>
                <a:effectLst/>
                <a:latin typeface="Calibri" panose="020F0502020204030204" pitchFamily="34" charset="0"/>
                <a:cs typeface="Calibri" panose="020F0502020204030204" pitchFamily="34" charset="0"/>
              </a:rPr>
              <a:t>-</a:t>
            </a:r>
            <a:r>
              <a:rPr lang="en-US" sz="1200" b="0" i="0" dirty="0" err="1">
                <a:solidFill>
                  <a:schemeClr val="tx1"/>
                </a:solidFill>
                <a:effectLst/>
                <a:latin typeface="Calibri" panose="020F0502020204030204" pitchFamily="34" charset="0"/>
                <a:cs typeface="Calibri" panose="020F0502020204030204" pitchFamily="34" charset="0"/>
              </a:rPr>
              <a:t>th</a:t>
            </a:r>
            <a:r>
              <a:rPr lang="en-US" sz="1200" b="0" i="0" dirty="0">
                <a:solidFill>
                  <a:schemeClr val="tx1"/>
                </a:solidFill>
                <a:effectLst/>
                <a:latin typeface="Calibri" panose="020F0502020204030204" pitchFamily="34" charset="0"/>
                <a:cs typeface="Calibri" panose="020F0502020204030204" pitchFamily="34" charset="0"/>
              </a:rPr>
              <a:t> patient to the </a:t>
            </a:r>
            <a:r>
              <a:rPr lang="en-US" sz="1200" b="0" i="1" dirty="0" err="1">
                <a:solidFill>
                  <a:schemeClr val="tx1"/>
                </a:solidFill>
                <a:effectLst/>
                <a:latin typeface="Calibri" panose="020F0502020204030204" pitchFamily="34" charset="0"/>
                <a:cs typeface="Calibri" panose="020F0502020204030204" pitchFamily="34" charset="0"/>
              </a:rPr>
              <a:t>i</a:t>
            </a:r>
            <a:r>
              <a:rPr lang="en-US" sz="1200" b="0" i="0" dirty="0" err="1">
                <a:solidFill>
                  <a:schemeClr val="tx1"/>
                </a:solidFill>
                <a:effectLst/>
                <a:latin typeface="Calibri" panose="020F0502020204030204" pitchFamily="34" charset="0"/>
                <a:cs typeface="Calibri" panose="020F0502020204030204" pitchFamily="34" charset="0"/>
              </a:rPr>
              <a:t>-th</a:t>
            </a:r>
            <a:r>
              <a:rPr lang="en-US" sz="1200" b="0" i="0" dirty="0">
                <a:solidFill>
                  <a:schemeClr val="tx1"/>
                </a:solidFill>
                <a:effectLst/>
                <a:latin typeface="Calibri" panose="020F0502020204030204" pitchFamily="34" charset="0"/>
                <a:cs typeface="Calibri" panose="020F0502020204030204" pitchFamily="34" charset="0"/>
              </a:rPr>
              <a:t> donor. We have to find an assignment of the patient to the donor, such that each patient is assigned to one donor and each donor is assigned one patient, such that the total compatibility of assignment is maximum.</a:t>
            </a:r>
          </a:p>
          <a:p>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In general, Hungarian algorithm is used to find the minimum cost of the assignments. However, in this case we will maximize the assignment (compatibilities). The maximum is obtained by taking compliment of the given matrix and then minimize the cost/compatibility matrix. The resulting output is a maximization assignment.</a:t>
            </a:r>
          </a:p>
          <a:p>
            <a:endParaRPr lang="en-US" sz="1200" b="0" i="0" dirty="0">
              <a:solidFill>
                <a:schemeClr val="tx1"/>
              </a:solidFill>
              <a:effectLst/>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Complement Matrix = Matrix.max() – each value in matrix</a:t>
            </a:r>
            <a:endParaRPr lang="en-US" sz="1200" b="0" i="0" dirty="0">
              <a:solidFill>
                <a:schemeClr val="tx1"/>
              </a:solidFill>
              <a:effectLst/>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a:t>
            </a:r>
          </a:p>
          <a:p>
            <a:endParaRPr lang="en-US" sz="1200" dirty="0">
              <a:solidFill>
                <a:schemeClr val="tx1"/>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7" name="Rectangle: Rounded Corners 16">
                <a:extLst>
                  <a:ext uri="{FF2B5EF4-FFF2-40B4-BE49-F238E27FC236}">
                    <a16:creationId xmlns:a16="http://schemas.microsoft.com/office/drawing/2014/main" id="{5B3D13A7-1056-4245-A602-19B77BDD21DF}"/>
                  </a:ext>
                </a:extLst>
              </p:cNvPr>
              <p:cNvSpPr/>
              <p:nvPr/>
            </p:nvSpPr>
            <p:spPr>
              <a:xfrm>
                <a:off x="587354" y="1194406"/>
                <a:ext cx="4839863" cy="495781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Calibri" panose="020F0502020204030204" pitchFamily="34" charset="0"/>
                  </a:rPr>
                  <a:t>Overview</a:t>
                </a:r>
              </a:p>
              <a:p>
                <a:pPr algn="ctr"/>
                <a:endParaRPr lang="en-US" sz="1200" b="1" dirty="0">
                  <a:solidFill>
                    <a:schemeClr val="tx1"/>
                  </a:solidFill>
                  <a:latin typeface="Calibri" panose="020F0502020204030204" pitchFamily="34" charset="0"/>
                  <a:cs typeface="Calibri" panose="020F0502020204030204" pitchFamily="34" charset="0"/>
                </a:endParaRPr>
              </a:p>
              <a:p>
                <a:pPr algn="ctr"/>
                <a:endParaRPr lang="en-US" sz="1200" b="1"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The Hungarian method is a combinatorial optimization algorithm that solves the assignment problem in polynomial time, and which anticipated later primal–dual methods. We represent the data of in a  n x n matrix.</a:t>
                </a:r>
              </a:p>
              <a:p>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The project focuses on exploiting the Hungarian algorithm for kidney paired donation.</a:t>
                </a:r>
              </a:p>
              <a:p>
                <a:r>
                  <a:rPr lang="en-US" sz="1200" dirty="0">
                    <a:solidFill>
                      <a:schemeClr val="tx1"/>
                    </a:solidFill>
                    <a:latin typeface="Calibri" panose="020F0502020204030204" pitchFamily="34" charset="0"/>
                    <a:cs typeface="Calibri" panose="020F0502020204030204" pitchFamily="34" charset="0"/>
                  </a:rPr>
                  <a:t>With this use case as an example, we are further going to deep-dive into Hungarian algorithm.</a:t>
                </a:r>
              </a:p>
              <a:p>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This project will also compare the algorithm with different approaches of solving a matching in bipartite graph</a:t>
                </a:r>
              </a:p>
              <a:p>
                <a:endParaRPr lang="en-US" sz="1200" dirty="0">
                  <a:solidFill>
                    <a:schemeClr val="tx1"/>
                  </a:solidFill>
                  <a:latin typeface="Calibri" panose="020F0502020204030204" pitchFamily="34" charset="0"/>
                  <a:cs typeface="Calibri" panose="020F0502020204030204" pitchFamily="34" charset="0"/>
                </a:endParaRPr>
              </a:p>
              <a:p>
                <a:r>
                  <a:rPr lang="en-US" sz="1200" dirty="0">
                    <a:solidFill>
                      <a:schemeClr val="tx1"/>
                    </a:solidFill>
                    <a:latin typeface="Calibri" panose="020F0502020204030204" pitchFamily="34" charset="0"/>
                    <a:cs typeface="Calibri" panose="020F0502020204030204" pitchFamily="34" charset="0"/>
                  </a:rPr>
                  <a:t>The time complexity of the original algorithm was </a:t>
                </a:r>
                <a14:m>
                  <m:oMath xmlns:m="http://schemas.openxmlformats.org/officeDocument/2006/math">
                    <m:r>
                      <m:rPr>
                        <m:sty m:val="p"/>
                      </m:rPr>
                      <a:rPr lang="en-US" sz="1200">
                        <a:solidFill>
                          <a:schemeClr val="tx1"/>
                        </a:solidFill>
                        <a:latin typeface="Cambria Math" panose="02040503050406030204" pitchFamily="18" charset="0"/>
                        <a:cs typeface="Calibri" panose="020F0502020204030204" pitchFamily="34" charset="0"/>
                      </a:rPr>
                      <m:t>O</m:t>
                    </m:r>
                    <m:d>
                      <m:dPr>
                        <m:ctrlPr>
                          <a:rPr lang="en-US" sz="1200" i="1">
                            <a:solidFill>
                              <a:schemeClr val="tx1"/>
                            </a:solidFill>
                            <a:latin typeface="Cambria Math" panose="02040503050406030204" pitchFamily="18" charset="0"/>
                            <a:cs typeface="Calibri" panose="020F0502020204030204" pitchFamily="34" charset="0"/>
                          </a:rPr>
                        </m:ctrlPr>
                      </m:dPr>
                      <m:e>
                        <m:sSup>
                          <m:sSupPr>
                            <m:ctrlPr>
                              <a:rPr lang="en-US" sz="1200" i="1">
                                <a:solidFill>
                                  <a:schemeClr val="tx1"/>
                                </a:solidFill>
                                <a:latin typeface="Cambria Math" panose="02040503050406030204" pitchFamily="18" charset="0"/>
                                <a:cs typeface="Calibri" panose="020F0502020204030204" pitchFamily="34" charset="0"/>
                              </a:rPr>
                            </m:ctrlPr>
                          </m:sSupPr>
                          <m:e>
                            <m:r>
                              <a:rPr lang="en-US" sz="1200" i="1">
                                <a:solidFill>
                                  <a:schemeClr val="tx1"/>
                                </a:solidFill>
                                <a:latin typeface="Cambria Math" panose="02040503050406030204" pitchFamily="18" charset="0"/>
                                <a:cs typeface="Calibri" panose="020F0502020204030204" pitchFamily="34" charset="0"/>
                              </a:rPr>
                              <m:t>𝑛</m:t>
                            </m:r>
                          </m:e>
                          <m:sup>
                            <m:r>
                              <a:rPr lang="en-US" sz="1200" b="0" i="1" smtClean="0">
                                <a:solidFill>
                                  <a:schemeClr val="tx1"/>
                                </a:solidFill>
                                <a:latin typeface="Cambria Math" panose="02040503050406030204" pitchFamily="18" charset="0"/>
                                <a:cs typeface="Calibri" panose="020F0502020204030204" pitchFamily="34" charset="0"/>
                              </a:rPr>
                              <m:t>4</m:t>
                            </m:r>
                          </m:sup>
                        </m:sSup>
                      </m:e>
                    </m:d>
                    <m:r>
                      <a:rPr lang="en-US" sz="1200" b="0" i="1" smtClean="0">
                        <a:solidFill>
                          <a:schemeClr val="tx1"/>
                        </a:solidFill>
                        <a:latin typeface="Cambria Math" panose="02040503050406030204" pitchFamily="18" charset="0"/>
                        <a:cs typeface="Calibri" panose="020F0502020204030204" pitchFamily="34" charset="0"/>
                      </a:rPr>
                      <m:t>,</m:t>
                    </m:r>
                    <m:r>
                      <a:rPr lang="en-US" sz="1200" i="1">
                        <a:solidFill>
                          <a:schemeClr val="tx1"/>
                        </a:solidFill>
                        <a:latin typeface="Cambria Math" panose="02040503050406030204" pitchFamily="18" charset="0"/>
                        <a:cs typeface="Calibri" panose="020F0502020204030204" pitchFamily="34" charset="0"/>
                      </a:rPr>
                      <m:t> </m:t>
                    </m:r>
                  </m:oMath>
                </a14:m>
                <a:r>
                  <a:rPr lang="en-US" sz="1200" dirty="0">
                    <a:solidFill>
                      <a:schemeClr val="tx1"/>
                    </a:solidFill>
                    <a:latin typeface="Calibri" panose="020F0502020204030204" pitchFamily="34" charset="0"/>
                    <a:cs typeface="Calibri" panose="020F0502020204030204" pitchFamily="34" charset="0"/>
                  </a:rPr>
                  <a:t>however Edmonds and Karp, and independently Tomizawa noticed that it can be modified to achieve an </a:t>
                </a:r>
                <a14:m>
                  <m:oMath xmlns:m="http://schemas.openxmlformats.org/officeDocument/2006/math">
                    <m:r>
                      <m:rPr>
                        <m:sty m:val="p"/>
                      </m:rPr>
                      <a:rPr lang="en-US" sz="1200" b="0" i="0" smtClean="0">
                        <a:solidFill>
                          <a:schemeClr val="tx1"/>
                        </a:solidFill>
                        <a:latin typeface="Cambria Math" panose="02040503050406030204" pitchFamily="18" charset="0"/>
                        <a:cs typeface="Calibri" panose="020F0502020204030204" pitchFamily="34" charset="0"/>
                      </a:rPr>
                      <m:t>O</m:t>
                    </m:r>
                    <m:r>
                      <a:rPr lang="en-US" sz="1200" b="0" i="0" smtClean="0">
                        <a:solidFill>
                          <a:schemeClr val="tx1"/>
                        </a:solidFill>
                        <a:latin typeface="Cambria Math" panose="02040503050406030204" pitchFamily="18" charset="0"/>
                        <a:cs typeface="Calibri" panose="020F0502020204030204" pitchFamily="34" charset="0"/>
                      </a:rPr>
                      <m:t>(</m:t>
                    </m:r>
                    <m:sSup>
                      <m:sSupPr>
                        <m:ctrlPr>
                          <a:rPr lang="en-US" sz="1200" i="1" smtClean="0">
                            <a:solidFill>
                              <a:schemeClr val="tx1"/>
                            </a:solidFill>
                            <a:latin typeface="Cambria Math" panose="02040503050406030204" pitchFamily="18" charset="0"/>
                            <a:cs typeface="Calibri" panose="020F0502020204030204" pitchFamily="34" charset="0"/>
                          </a:rPr>
                        </m:ctrlPr>
                      </m:sSupPr>
                      <m:e>
                        <m:r>
                          <a:rPr lang="en-US" sz="1200" b="0" i="1" smtClean="0">
                            <a:solidFill>
                              <a:schemeClr val="tx1"/>
                            </a:solidFill>
                            <a:latin typeface="Cambria Math" panose="02040503050406030204" pitchFamily="18" charset="0"/>
                            <a:cs typeface="Calibri" panose="020F0502020204030204" pitchFamily="34" charset="0"/>
                          </a:rPr>
                          <m:t>𝑛</m:t>
                        </m:r>
                      </m:e>
                      <m:sup>
                        <m:r>
                          <a:rPr lang="en-US" sz="1200" b="0" i="1" smtClean="0">
                            <a:solidFill>
                              <a:schemeClr val="tx1"/>
                            </a:solidFill>
                            <a:latin typeface="Cambria Math" panose="02040503050406030204" pitchFamily="18" charset="0"/>
                            <a:cs typeface="Calibri" panose="020F0502020204030204" pitchFamily="34" charset="0"/>
                          </a:rPr>
                          <m:t>3</m:t>
                        </m:r>
                      </m:sup>
                    </m:sSup>
                    <m:r>
                      <a:rPr lang="en-US" sz="1200" b="0" i="1" smtClean="0">
                        <a:solidFill>
                          <a:schemeClr val="tx1"/>
                        </a:solidFill>
                        <a:latin typeface="Cambria Math" panose="02040503050406030204" pitchFamily="18" charset="0"/>
                        <a:cs typeface="Calibri" panose="020F0502020204030204" pitchFamily="34" charset="0"/>
                      </a:rPr>
                      <m:t>) </m:t>
                    </m:r>
                  </m:oMath>
                </a14:m>
                <a:r>
                  <a:rPr lang="en-US" sz="1200" dirty="0">
                    <a:solidFill>
                      <a:schemeClr val="tx1"/>
                    </a:solidFill>
                    <a:latin typeface="Calibri" panose="020F0502020204030204" pitchFamily="34" charset="0"/>
                    <a:cs typeface="Calibri" panose="020F0502020204030204" pitchFamily="34" charset="0"/>
                  </a:rPr>
                  <a:t>running time. </a:t>
                </a:r>
              </a:p>
              <a:p>
                <a:endParaRPr lang="en-US" sz="1200" dirty="0">
                  <a:solidFill>
                    <a:schemeClr val="tx1"/>
                  </a:solidFill>
                  <a:latin typeface="Calibri" panose="020F0502020204030204" pitchFamily="34" charset="0"/>
                  <a:cs typeface="Calibri" panose="020F0502020204030204" pitchFamily="34" charset="0"/>
                </a:endParaRPr>
              </a:p>
              <a:p>
                <a:pPr algn="ctr"/>
                <a:endParaRPr lang="en-US" sz="1200" dirty="0">
                  <a:solidFill>
                    <a:schemeClr val="tx1"/>
                  </a:solidFill>
                  <a:latin typeface="Calibri" panose="020F0502020204030204" pitchFamily="34" charset="0"/>
                  <a:cs typeface="Calibri" panose="020F0502020204030204" pitchFamily="34" charset="0"/>
                </a:endParaRPr>
              </a:p>
              <a:p>
                <a:pPr algn="ctr"/>
                <a:endParaRPr lang="en-US" sz="1200" dirty="0">
                  <a:solidFill>
                    <a:schemeClr val="tx1"/>
                  </a:solidFill>
                  <a:latin typeface="Calibri" panose="020F0502020204030204" pitchFamily="34" charset="0"/>
                  <a:cs typeface="Calibri" panose="020F0502020204030204" pitchFamily="34" charset="0"/>
                </a:endParaRPr>
              </a:p>
            </p:txBody>
          </p:sp>
        </mc:Choice>
        <mc:Fallback xmlns="">
          <p:sp>
            <p:nvSpPr>
              <p:cNvPr id="17" name="Rectangle: Rounded Corners 16">
                <a:extLst>
                  <a:ext uri="{FF2B5EF4-FFF2-40B4-BE49-F238E27FC236}">
                    <a16:creationId xmlns:a16="http://schemas.microsoft.com/office/drawing/2014/main" id="{5B3D13A7-1056-4245-A602-19B77BDD21DF}"/>
                  </a:ext>
                </a:extLst>
              </p:cNvPr>
              <p:cNvSpPr>
                <a:spLocks noRot="1" noChangeAspect="1" noMove="1" noResize="1" noEditPoints="1" noAdjustHandles="1" noChangeArrowheads="1" noChangeShapeType="1" noTextEdit="1"/>
              </p:cNvSpPr>
              <p:nvPr/>
            </p:nvSpPr>
            <p:spPr>
              <a:xfrm>
                <a:off x="587354" y="1194406"/>
                <a:ext cx="4839863" cy="4957819"/>
              </a:xfrm>
              <a:prstGeom prst="roundRect">
                <a:avLst/>
              </a:prstGeom>
              <a:blipFill>
                <a:blip r:embed="rId2"/>
                <a:stretch>
                  <a:fillRect/>
                </a:stretch>
              </a:blipFill>
              <a:ln>
                <a:noFill/>
              </a:ln>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E6E2CDF5-4B2B-4B7F-B744-3103E5E3D6CF}"/>
              </a:ext>
            </a:extLst>
          </p:cNvPr>
          <p:cNvCxnSpPr>
            <a:cxnSpLocks/>
          </p:cNvCxnSpPr>
          <p:nvPr/>
        </p:nvCxnSpPr>
        <p:spPr>
          <a:xfrm>
            <a:off x="6083864" y="1934137"/>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8074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256E-E1A5-4CEF-A1C7-071864061F00}"/>
              </a:ext>
            </a:extLst>
          </p:cNvPr>
          <p:cNvSpPr>
            <a:spLocks noGrp="1"/>
          </p:cNvSpPr>
          <p:nvPr>
            <p:ph type="title"/>
          </p:nvPr>
        </p:nvSpPr>
        <p:spPr>
          <a:xfrm>
            <a:off x="598465" y="416329"/>
            <a:ext cx="10639926" cy="930964"/>
          </a:xfrm>
        </p:spPr>
        <p:txBody>
          <a:bodyPr>
            <a:normAutofit/>
          </a:bodyPr>
          <a:lstStyle/>
          <a:p>
            <a:r>
              <a:rPr lang="en-US" sz="1800" b="1" i="0" u="none" strike="noStrike" dirty="0">
                <a:solidFill>
                  <a:srgbClr val="000000"/>
                </a:solidFill>
                <a:effectLst/>
                <a:latin typeface="Calibri" panose="020F0502020204030204" pitchFamily="34" charset="0"/>
                <a:cs typeface="Calibri" panose="020F0502020204030204" pitchFamily="34" charset="0"/>
              </a:rPr>
              <a:t>Kidney paired donation optimal matchings in bipartite graphs using H</a:t>
            </a:r>
            <a:r>
              <a:rPr lang="en-US" sz="1800" b="1" dirty="0">
                <a:latin typeface="Calibri" panose="020F0502020204030204" pitchFamily="34" charset="0"/>
                <a:cs typeface="Calibri" panose="020F0502020204030204" pitchFamily="34" charset="0"/>
              </a:rPr>
              <a:t>ungarian Algorithm</a:t>
            </a:r>
          </a:p>
        </p:txBody>
      </p:sp>
      <p:cxnSp>
        <p:nvCxnSpPr>
          <p:cNvPr id="7" name="Straight Connector 6">
            <a:extLst>
              <a:ext uri="{FF2B5EF4-FFF2-40B4-BE49-F238E27FC236}">
                <a16:creationId xmlns:a16="http://schemas.microsoft.com/office/drawing/2014/main" id="{AD7BB33A-C3A1-481E-A2BF-752AEA301F72}"/>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7597945A-2E7D-46DE-9A32-F7C02FC92D6A}"/>
              </a:ext>
            </a:extLst>
          </p:cNvPr>
          <p:cNvSpPr/>
          <p:nvPr/>
        </p:nvSpPr>
        <p:spPr>
          <a:xfrm>
            <a:off x="598465" y="1438880"/>
            <a:ext cx="4944878" cy="4402628"/>
          </a:xfrm>
          <a:prstGeom prst="roundRect">
            <a:avLst/>
          </a:prstGeom>
          <a:solidFill>
            <a:schemeClr val="accent6">
              <a:lumMod val="40000"/>
              <a:lumOff val="6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i="0" dirty="0">
                <a:solidFill>
                  <a:srgbClr val="000000"/>
                </a:solidFill>
                <a:effectLst/>
                <a:latin typeface="Verdana" panose="020B0604030504040204" pitchFamily="34" charset="0"/>
              </a:rPr>
              <a:t>Algorithm</a:t>
            </a:r>
          </a:p>
          <a:p>
            <a:pPr algn="just"/>
            <a:endParaRPr lang="en-US" sz="1000" b="1" i="0" dirty="0">
              <a:solidFill>
                <a:srgbClr val="000000"/>
              </a:solidFill>
              <a:effectLst/>
              <a:latin typeface="Verdana" panose="020B0604030504040204" pitchFamily="34" charset="0"/>
            </a:endParaRPr>
          </a:p>
          <a:p>
            <a:pPr algn="just"/>
            <a:r>
              <a:rPr lang="en-US" sz="1000" b="1" i="0" dirty="0">
                <a:solidFill>
                  <a:srgbClr val="000000"/>
                </a:solidFill>
                <a:effectLst/>
                <a:latin typeface="Verdana" panose="020B0604030504040204" pitchFamily="34" charset="0"/>
              </a:rPr>
              <a:t>Step 1: Subtract row minima</a:t>
            </a:r>
            <a:endParaRPr lang="en-US" sz="1000" b="0" i="0" dirty="0">
              <a:solidFill>
                <a:srgbClr val="000000"/>
              </a:solidFill>
              <a:effectLst/>
              <a:latin typeface="Verdana" panose="020B0604030504040204" pitchFamily="34" charset="0"/>
            </a:endParaRPr>
          </a:p>
          <a:p>
            <a:pPr algn="just"/>
            <a:r>
              <a:rPr lang="en-US" sz="1000" b="0" i="0" dirty="0">
                <a:solidFill>
                  <a:srgbClr val="000000"/>
                </a:solidFill>
                <a:effectLst/>
                <a:latin typeface="Verdana" panose="020B0604030504040204" pitchFamily="34" charset="0"/>
              </a:rPr>
              <a:t>For each row, find the lowest element and subtract it from each element in that row.</a:t>
            </a:r>
          </a:p>
          <a:p>
            <a:pPr algn="just"/>
            <a:endParaRPr lang="en-US" sz="1000" b="0" i="0" dirty="0">
              <a:solidFill>
                <a:srgbClr val="000000"/>
              </a:solidFill>
              <a:effectLst/>
              <a:latin typeface="Verdana" panose="020B0604030504040204" pitchFamily="34" charset="0"/>
            </a:endParaRPr>
          </a:p>
          <a:p>
            <a:pPr algn="just"/>
            <a:r>
              <a:rPr lang="en-US" sz="1000" b="1" i="0" dirty="0">
                <a:solidFill>
                  <a:srgbClr val="000000"/>
                </a:solidFill>
                <a:effectLst/>
                <a:latin typeface="Verdana" panose="020B0604030504040204" pitchFamily="34" charset="0"/>
              </a:rPr>
              <a:t>Step 2: Subtract column minima</a:t>
            </a:r>
            <a:endParaRPr lang="en-US" sz="1000" b="0" i="0" dirty="0">
              <a:solidFill>
                <a:srgbClr val="000000"/>
              </a:solidFill>
              <a:effectLst/>
              <a:latin typeface="Verdana" panose="020B0604030504040204" pitchFamily="34" charset="0"/>
            </a:endParaRPr>
          </a:p>
          <a:p>
            <a:pPr algn="just"/>
            <a:r>
              <a:rPr lang="en-US" sz="1000" b="0" i="0" dirty="0">
                <a:solidFill>
                  <a:srgbClr val="000000"/>
                </a:solidFill>
                <a:effectLst/>
                <a:latin typeface="Verdana" panose="020B0604030504040204" pitchFamily="34" charset="0"/>
              </a:rPr>
              <a:t>Similarly, for each column, find the lowest element and subtract it from each element in that column.</a:t>
            </a:r>
          </a:p>
          <a:p>
            <a:pPr algn="just"/>
            <a:endParaRPr lang="en-US" sz="1000" b="0" i="0" dirty="0">
              <a:solidFill>
                <a:srgbClr val="000000"/>
              </a:solidFill>
              <a:effectLst/>
              <a:latin typeface="Verdana" panose="020B0604030504040204" pitchFamily="34" charset="0"/>
            </a:endParaRPr>
          </a:p>
          <a:p>
            <a:pPr algn="just"/>
            <a:r>
              <a:rPr lang="en-US" sz="1000" b="1" i="0" dirty="0">
                <a:solidFill>
                  <a:srgbClr val="000000"/>
                </a:solidFill>
                <a:effectLst/>
                <a:latin typeface="Verdana" panose="020B0604030504040204" pitchFamily="34" charset="0"/>
              </a:rPr>
              <a:t>Step 3: Cover all zeros with a minimum number of lines</a:t>
            </a:r>
            <a:endParaRPr lang="en-US" sz="1000" b="0" i="0" dirty="0">
              <a:solidFill>
                <a:srgbClr val="000000"/>
              </a:solidFill>
              <a:effectLst/>
              <a:latin typeface="Verdana" panose="020B0604030504040204" pitchFamily="34" charset="0"/>
            </a:endParaRPr>
          </a:p>
          <a:p>
            <a:pPr algn="just"/>
            <a:r>
              <a:rPr lang="en-US" sz="1000" b="0" i="0" dirty="0">
                <a:solidFill>
                  <a:srgbClr val="000000"/>
                </a:solidFill>
                <a:effectLst/>
                <a:latin typeface="Verdana" panose="020B0604030504040204" pitchFamily="34" charset="0"/>
              </a:rPr>
              <a:t>Cover all zeros in the resulting matrix using a minimum number of horizontal and vertical lines. If </a:t>
            </a:r>
            <a:r>
              <a:rPr lang="en-US" sz="1000" b="0" i="1" dirty="0">
                <a:solidFill>
                  <a:srgbClr val="000000"/>
                </a:solidFill>
                <a:effectLst/>
                <a:latin typeface="Verdana" panose="020B0604030504040204" pitchFamily="34" charset="0"/>
              </a:rPr>
              <a:t>n</a:t>
            </a:r>
            <a:r>
              <a:rPr lang="en-US" sz="1000" b="0" i="0" dirty="0">
                <a:solidFill>
                  <a:srgbClr val="000000"/>
                </a:solidFill>
                <a:effectLst/>
                <a:latin typeface="Verdana" panose="020B0604030504040204" pitchFamily="34" charset="0"/>
              </a:rPr>
              <a:t> lines are required, an optimal assignment exists among the zeros. The algorithm stops.</a:t>
            </a:r>
          </a:p>
          <a:p>
            <a:pPr algn="just"/>
            <a:r>
              <a:rPr lang="en-US" sz="1000" b="0" i="0" dirty="0">
                <a:solidFill>
                  <a:srgbClr val="000000"/>
                </a:solidFill>
                <a:effectLst/>
                <a:latin typeface="Verdana" panose="020B0604030504040204" pitchFamily="34" charset="0"/>
              </a:rPr>
              <a:t>If less than </a:t>
            </a:r>
            <a:r>
              <a:rPr lang="en-US" sz="1000" b="0" i="1" dirty="0">
                <a:solidFill>
                  <a:srgbClr val="000000"/>
                </a:solidFill>
                <a:effectLst/>
                <a:latin typeface="Verdana" panose="020B0604030504040204" pitchFamily="34" charset="0"/>
              </a:rPr>
              <a:t>n</a:t>
            </a:r>
            <a:r>
              <a:rPr lang="en-US" sz="1000" b="0" i="0" dirty="0">
                <a:solidFill>
                  <a:srgbClr val="000000"/>
                </a:solidFill>
                <a:effectLst/>
                <a:latin typeface="Verdana" panose="020B0604030504040204" pitchFamily="34" charset="0"/>
              </a:rPr>
              <a:t> lines are required, continue with Step 4.</a:t>
            </a:r>
          </a:p>
          <a:p>
            <a:pPr algn="just"/>
            <a:endParaRPr lang="en-US" sz="1000" b="0" i="0" dirty="0">
              <a:solidFill>
                <a:srgbClr val="000000"/>
              </a:solidFill>
              <a:effectLst/>
              <a:latin typeface="Verdana" panose="020B0604030504040204" pitchFamily="34" charset="0"/>
            </a:endParaRPr>
          </a:p>
          <a:p>
            <a:pPr algn="just"/>
            <a:r>
              <a:rPr lang="en-US" sz="1000" b="1" i="0" dirty="0">
                <a:solidFill>
                  <a:srgbClr val="000000"/>
                </a:solidFill>
                <a:effectLst/>
                <a:latin typeface="Verdana" panose="020B0604030504040204" pitchFamily="34" charset="0"/>
              </a:rPr>
              <a:t>Step 4: Create additional zeros</a:t>
            </a:r>
            <a:endParaRPr lang="en-US" sz="1000" b="0" i="0" dirty="0">
              <a:solidFill>
                <a:srgbClr val="000000"/>
              </a:solidFill>
              <a:effectLst/>
              <a:latin typeface="Verdana" panose="020B0604030504040204" pitchFamily="34" charset="0"/>
            </a:endParaRPr>
          </a:p>
          <a:p>
            <a:pPr algn="just"/>
            <a:r>
              <a:rPr lang="en-US" sz="1000" b="0" i="0" dirty="0">
                <a:solidFill>
                  <a:srgbClr val="000000"/>
                </a:solidFill>
                <a:effectLst/>
                <a:latin typeface="Verdana" panose="020B0604030504040204" pitchFamily="34" charset="0"/>
              </a:rPr>
              <a:t>Find the smallest element (call it </a:t>
            </a:r>
            <a:r>
              <a:rPr lang="en-US" sz="1000" b="0" i="1" dirty="0">
                <a:solidFill>
                  <a:srgbClr val="000000"/>
                </a:solidFill>
                <a:effectLst/>
                <a:latin typeface="Verdana" panose="020B0604030504040204" pitchFamily="34" charset="0"/>
              </a:rPr>
              <a:t>k</a:t>
            </a:r>
            <a:r>
              <a:rPr lang="en-US" sz="1000" b="0" i="0" dirty="0">
                <a:solidFill>
                  <a:srgbClr val="000000"/>
                </a:solidFill>
                <a:effectLst/>
                <a:latin typeface="Verdana" panose="020B0604030504040204" pitchFamily="34" charset="0"/>
              </a:rPr>
              <a:t>) that is not covered by a line in Step 3. Subtract </a:t>
            </a:r>
            <a:r>
              <a:rPr lang="en-US" sz="1000" b="0" i="1" dirty="0">
                <a:solidFill>
                  <a:srgbClr val="000000"/>
                </a:solidFill>
                <a:effectLst/>
                <a:latin typeface="Verdana" panose="020B0604030504040204" pitchFamily="34" charset="0"/>
              </a:rPr>
              <a:t>k</a:t>
            </a:r>
            <a:r>
              <a:rPr lang="en-US" sz="1000" b="0" i="0" dirty="0">
                <a:solidFill>
                  <a:srgbClr val="000000"/>
                </a:solidFill>
                <a:effectLst/>
                <a:latin typeface="Verdana" panose="020B0604030504040204" pitchFamily="34" charset="0"/>
              </a:rPr>
              <a:t> from all uncovered elements and add </a:t>
            </a:r>
            <a:r>
              <a:rPr lang="en-US" sz="1000" b="0" i="1" dirty="0">
                <a:solidFill>
                  <a:srgbClr val="000000"/>
                </a:solidFill>
                <a:effectLst/>
                <a:latin typeface="Verdana" panose="020B0604030504040204" pitchFamily="34" charset="0"/>
              </a:rPr>
              <a:t>k</a:t>
            </a:r>
            <a:r>
              <a:rPr lang="en-US" sz="1000" b="0" i="0" dirty="0">
                <a:solidFill>
                  <a:srgbClr val="000000"/>
                </a:solidFill>
                <a:effectLst/>
                <a:latin typeface="Verdana" panose="020B0604030504040204" pitchFamily="34" charset="0"/>
              </a:rPr>
              <a:t> to all elements that are covered twice.</a:t>
            </a:r>
          </a:p>
          <a:p>
            <a:pPr algn="ctr"/>
            <a:endParaRPr lang="en-US" sz="1000" dirty="0"/>
          </a:p>
        </p:txBody>
      </p:sp>
      <p:graphicFrame>
        <p:nvGraphicFramePr>
          <p:cNvPr id="12" name="Table 69">
            <a:extLst>
              <a:ext uri="{FF2B5EF4-FFF2-40B4-BE49-F238E27FC236}">
                <a16:creationId xmlns:a16="http://schemas.microsoft.com/office/drawing/2014/main" id="{C2B85B34-03EC-4097-9BD2-02AFA766DDCB}"/>
              </a:ext>
            </a:extLst>
          </p:cNvPr>
          <p:cNvGraphicFramePr>
            <a:graphicFrameLocks noGrp="1"/>
          </p:cNvGraphicFramePr>
          <p:nvPr>
            <p:extLst>
              <p:ext uri="{D42A27DB-BD31-4B8C-83A1-F6EECF244321}">
                <p14:modId xmlns:p14="http://schemas.microsoft.com/office/powerpoint/2010/main" val="234116577"/>
              </p:ext>
            </p:extLst>
          </p:nvPr>
        </p:nvGraphicFramePr>
        <p:xfrm>
          <a:off x="6768662" y="2322786"/>
          <a:ext cx="4055465" cy="1816395"/>
        </p:xfrm>
        <a:graphic>
          <a:graphicData uri="http://schemas.openxmlformats.org/drawingml/2006/table">
            <a:tbl>
              <a:tblPr firstRow="1" bandRow="1">
                <a:tableStyleId>{5C22544A-7EE6-4342-B048-85BDC9FD1C3A}</a:tableStyleId>
              </a:tblPr>
              <a:tblGrid>
                <a:gridCol w="811093">
                  <a:extLst>
                    <a:ext uri="{9D8B030D-6E8A-4147-A177-3AD203B41FA5}">
                      <a16:colId xmlns:a16="http://schemas.microsoft.com/office/drawing/2014/main" val="320037778"/>
                    </a:ext>
                  </a:extLst>
                </a:gridCol>
                <a:gridCol w="811093">
                  <a:extLst>
                    <a:ext uri="{9D8B030D-6E8A-4147-A177-3AD203B41FA5}">
                      <a16:colId xmlns:a16="http://schemas.microsoft.com/office/drawing/2014/main" val="3061072369"/>
                    </a:ext>
                  </a:extLst>
                </a:gridCol>
                <a:gridCol w="811093">
                  <a:extLst>
                    <a:ext uri="{9D8B030D-6E8A-4147-A177-3AD203B41FA5}">
                      <a16:colId xmlns:a16="http://schemas.microsoft.com/office/drawing/2014/main" val="3088086231"/>
                    </a:ext>
                  </a:extLst>
                </a:gridCol>
                <a:gridCol w="811093">
                  <a:extLst>
                    <a:ext uri="{9D8B030D-6E8A-4147-A177-3AD203B41FA5}">
                      <a16:colId xmlns:a16="http://schemas.microsoft.com/office/drawing/2014/main" val="3188720254"/>
                    </a:ext>
                  </a:extLst>
                </a:gridCol>
                <a:gridCol w="811093">
                  <a:extLst>
                    <a:ext uri="{9D8B030D-6E8A-4147-A177-3AD203B41FA5}">
                      <a16:colId xmlns:a16="http://schemas.microsoft.com/office/drawing/2014/main" val="1387403323"/>
                    </a:ext>
                  </a:extLst>
                </a:gridCol>
              </a:tblGrid>
              <a:tr h="363279">
                <a:tc>
                  <a:txBody>
                    <a:bodyPr/>
                    <a:lstStyle/>
                    <a:p>
                      <a:endParaRPr lang="en-US" sz="12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250160"/>
                  </a:ext>
                </a:extLst>
              </a:tr>
              <a:tr h="363279">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cs typeface="Calibri" panose="020F0502020204030204" pitchFamily="34" charset="0"/>
                        </a:rPr>
                        <a:t>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2487972"/>
                  </a:ext>
                </a:extLst>
              </a:tr>
              <a:tr h="3632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604332"/>
                  </a:ext>
                </a:extLst>
              </a:tr>
              <a:tr h="3632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1691836"/>
                  </a:ext>
                </a:extLst>
              </a:tr>
              <a:tr h="3632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a:effectLst/>
                          <a:latin typeface="Calibri" panose="020F0502020204030204" pitchFamily="34" charset="0"/>
                          <a:cs typeface="Calibri" panose="020F0502020204030204" pitchFamily="34"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latin typeface="Calibri" panose="020F0502020204030204" pitchFamily="34" charset="0"/>
                          <a:cs typeface="Calibri" panose="020F0502020204030204" pitchFamily="34" charset="0"/>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5554642"/>
                  </a:ext>
                </a:extLst>
              </a:tr>
            </a:tbl>
          </a:graphicData>
        </a:graphic>
      </p:graphicFrame>
      <p:sp>
        <p:nvSpPr>
          <p:cNvPr id="13" name="TextBox 12">
            <a:extLst>
              <a:ext uri="{FF2B5EF4-FFF2-40B4-BE49-F238E27FC236}">
                <a16:creationId xmlns:a16="http://schemas.microsoft.com/office/drawing/2014/main" id="{D4A6B834-B960-4585-88F0-5AAF42A86940}"/>
              </a:ext>
            </a:extLst>
          </p:cNvPr>
          <p:cNvSpPr txBox="1"/>
          <p:nvPr/>
        </p:nvSpPr>
        <p:spPr>
          <a:xfrm>
            <a:off x="6273574" y="1689417"/>
            <a:ext cx="5319963" cy="461665"/>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Consider the below is a matrix of Kidney matches (out of 100) between patient and donor.</a:t>
            </a:r>
          </a:p>
        </p:txBody>
      </p:sp>
      <p:cxnSp>
        <p:nvCxnSpPr>
          <p:cNvPr id="16" name="Straight Connector 15">
            <a:extLst>
              <a:ext uri="{FF2B5EF4-FFF2-40B4-BE49-F238E27FC236}">
                <a16:creationId xmlns:a16="http://schemas.microsoft.com/office/drawing/2014/main" id="{3E350ED6-F0EE-4C2A-8EEA-C82A628110E4}"/>
              </a:ext>
            </a:extLst>
          </p:cNvPr>
          <p:cNvCxnSpPr>
            <a:cxnSpLocks/>
          </p:cNvCxnSpPr>
          <p:nvPr/>
        </p:nvCxnSpPr>
        <p:spPr>
          <a:xfrm>
            <a:off x="6111610" y="1898627"/>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486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39" name="Rectangle 6">
            <a:extLst>
              <a:ext uri="{FF2B5EF4-FFF2-40B4-BE49-F238E27FC236}">
                <a16:creationId xmlns:a16="http://schemas.microsoft.com/office/drawing/2014/main" id="{6E4CD457-E37B-4177-94C9-92C24E732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3" name="Table 92">
            <a:extLst>
              <a:ext uri="{FF2B5EF4-FFF2-40B4-BE49-F238E27FC236}">
                <a16:creationId xmlns:a16="http://schemas.microsoft.com/office/drawing/2014/main" id="{B6C95B4E-D5A9-4865-A7E8-EFF4656E6389}"/>
              </a:ext>
            </a:extLst>
          </p:cNvPr>
          <p:cNvGraphicFramePr>
            <a:graphicFrameLocks noGrp="1"/>
          </p:cNvGraphicFramePr>
          <p:nvPr>
            <p:extLst>
              <p:ext uri="{D42A27DB-BD31-4B8C-83A1-F6EECF244321}">
                <p14:modId xmlns:p14="http://schemas.microsoft.com/office/powerpoint/2010/main" val="54016920"/>
              </p:ext>
            </p:extLst>
          </p:nvPr>
        </p:nvGraphicFramePr>
        <p:xfrm>
          <a:off x="514989" y="3010841"/>
          <a:ext cx="4645524" cy="2277392"/>
        </p:xfrm>
        <a:graphic>
          <a:graphicData uri="http://schemas.openxmlformats.org/drawingml/2006/table">
            <a:tbl>
              <a:tblPr/>
              <a:tblGrid>
                <a:gridCol w="774254">
                  <a:extLst>
                    <a:ext uri="{9D8B030D-6E8A-4147-A177-3AD203B41FA5}">
                      <a16:colId xmlns:a16="http://schemas.microsoft.com/office/drawing/2014/main" val="805002681"/>
                    </a:ext>
                  </a:extLst>
                </a:gridCol>
                <a:gridCol w="774254">
                  <a:extLst>
                    <a:ext uri="{9D8B030D-6E8A-4147-A177-3AD203B41FA5}">
                      <a16:colId xmlns:a16="http://schemas.microsoft.com/office/drawing/2014/main" val="906870151"/>
                    </a:ext>
                  </a:extLst>
                </a:gridCol>
                <a:gridCol w="774254">
                  <a:extLst>
                    <a:ext uri="{9D8B030D-6E8A-4147-A177-3AD203B41FA5}">
                      <a16:colId xmlns:a16="http://schemas.microsoft.com/office/drawing/2014/main" val="2681293595"/>
                    </a:ext>
                  </a:extLst>
                </a:gridCol>
                <a:gridCol w="774254">
                  <a:extLst>
                    <a:ext uri="{9D8B030D-6E8A-4147-A177-3AD203B41FA5}">
                      <a16:colId xmlns:a16="http://schemas.microsoft.com/office/drawing/2014/main" val="3793762762"/>
                    </a:ext>
                  </a:extLst>
                </a:gridCol>
                <a:gridCol w="774254">
                  <a:extLst>
                    <a:ext uri="{9D8B030D-6E8A-4147-A177-3AD203B41FA5}">
                      <a16:colId xmlns:a16="http://schemas.microsoft.com/office/drawing/2014/main" val="1629467615"/>
                    </a:ext>
                  </a:extLst>
                </a:gridCol>
                <a:gridCol w="774254">
                  <a:extLst>
                    <a:ext uri="{9D8B030D-6E8A-4147-A177-3AD203B41FA5}">
                      <a16:colId xmlns:a16="http://schemas.microsoft.com/office/drawing/2014/main" val="1067355091"/>
                    </a:ext>
                  </a:extLst>
                </a:gridCol>
              </a:tblGrid>
              <a:tr h="456840">
                <a:tc>
                  <a:txBody>
                    <a:bodyPr/>
                    <a:lstStyle/>
                    <a:p>
                      <a:pPr algn="r" fontAlgn="t"/>
                      <a:endParaRPr lang="en-US" sz="1200">
                        <a:effectLst/>
                        <a:latin typeface="Calibri" panose="020F0502020204030204" pitchFamily="34" charset="0"/>
                        <a:cs typeface="Calibri" panose="020F0502020204030204" pitchFamily="34" charset="0"/>
                      </a:endParaRP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dirty="0">
                        <a:effectLst/>
                        <a:latin typeface="Calibri" panose="020F0502020204030204" pitchFamily="34" charset="0"/>
                        <a:cs typeface="Calibri" panose="020F0502020204030204" pitchFamily="34" charset="0"/>
                      </a:endParaRP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64394708"/>
                  </a:ext>
                </a:extLst>
              </a:tr>
              <a:tr h="455048">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13</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14</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23</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(-69)</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39684211"/>
                  </a:ext>
                </a:extLst>
              </a:tr>
              <a:tr h="455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40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12</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55</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(-37)</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73942386"/>
                  </a:ext>
                </a:extLst>
              </a:tr>
              <a:tr h="455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64</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81</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(-5)</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09684420"/>
                  </a:ext>
                </a:extLst>
              </a:tr>
              <a:tr h="455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90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15</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(-8)</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617793"/>
                  </a:ext>
                </a:extLst>
              </a:tr>
            </a:tbl>
          </a:graphicData>
        </a:graphic>
      </p:graphicFrame>
      <p:cxnSp>
        <p:nvCxnSpPr>
          <p:cNvPr id="116" name="Straight Connector 115">
            <a:extLst>
              <a:ext uri="{FF2B5EF4-FFF2-40B4-BE49-F238E27FC236}">
                <a16:creationId xmlns:a16="http://schemas.microsoft.com/office/drawing/2014/main" id="{5B9FB66E-3E84-4B96-AC0A-AE7A34E3E85D}"/>
              </a:ext>
            </a:extLst>
          </p:cNvPr>
          <p:cNvCxnSpPr>
            <a:cxnSpLocks/>
          </p:cNvCxnSpPr>
          <p:nvPr/>
        </p:nvCxnSpPr>
        <p:spPr>
          <a:xfrm>
            <a:off x="6067226" y="1804438"/>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42" name="Table 141">
            <a:extLst>
              <a:ext uri="{FF2B5EF4-FFF2-40B4-BE49-F238E27FC236}">
                <a16:creationId xmlns:a16="http://schemas.microsoft.com/office/drawing/2014/main" id="{B017B807-0978-429B-A563-F66B3A122CC4}"/>
              </a:ext>
            </a:extLst>
          </p:cNvPr>
          <p:cNvGraphicFramePr>
            <a:graphicFrameLocks noGrp="1"/>
          </p:cNvGraphicFramePr>
          <p:nvPr>
            <p:extLst>
              <p:ext uri="{D42A27DB-BD31-4B8C-83A1-F6EECF244321}">
                <p14:modId xmlns:p14="http://schemas.microsoft.com/office/powerpoint/2010/main" val="2245840270"/>
              </p:ext>
            </p:extLst>
          </p:nvPr>
        </p:nvGraphicFramePr>
        <p:xfrm>
          <a:off x="6766794" y="3010841"/>
          <a:ext cx="4574835" cy="2529280"/>
        </p:xfrm>
        <a:graphic>
          <a:graphicData uri="http://schemas.openxmlformats.org/drawingml/2006/table">
            <a:tbl>
              <a:tblPr/>
              <a:tblGrid>
                <a:gridCol w="914967">
                  <a:extLst>
                    <a:ext uri="{9D8B030D-6E8A-4147-A177-3AD203B41FA5}">
                      <a16:colId xmlns:a16="http://schemas.microsoft.com/office/drawing/2014/main" val="175570174"/>
                    </a:ext>
                  </a:extLst>
                </a:gridCol>
                <a:gridCol w="914967">
                  <a:extLst>
                    <a:ext uri="{9D8B030D-6E8A-4147-A177-3AD203B41FA5}">
                      <a16:colId xmlns:a16="http://schemas.microsoft.com/office/drawing/2014/main" val="3780148043"/>
                    </a:ext>
                  </a:extLst>
                </a:gridCol>
                <a:gridCol w="914967">
                  <a:extLst>
                    <a:ext uri="{9D8B030D-6E8A-4147-A177-3AD203B41FA5}">
                      <a16:colId xmlns:a16="http://schemas.microsoft.com/office/drawing/2014/main" val="1140247254"/>
                    </a:ext>
                  </a:extLst>
                </a:gridCol>
                <a:gridCol w="914967">
                  <a:extLst>
                    <a:ext uri="{9D8B030D-6E8A-4147-A177-3AD203B41FA5}">
                      <a16:colId xmlns:a16="http://schemas.microsoft.com/office/drawing/2014/main" val="4021880296"/>
                    </a:ext>
                  </a:extLst>
                </a:gridCol>
                <a:gridCol w="914967">
                  <a:extLst>
                    <a:ext uri="{9D8B030D-6E8A-4147-A177-3AD203B41FA5}">
                      <a16:colId xmlns:a16="http://schemas.microsoft.com/office/drawing/2014/main" val="38205628"/>
                    </a:ext>
                  </a:extLst>
                </a:gridCol>
              </a:tblGrid>
              <a:tr h="439624">
                <a:tc>
                  <a:txBody>
                    <a:bodyPr/>
                    <a:lstStyle/>
                    <a:p>
                      <a:pPr algn="r" fontAlgn="t"/>
                      <a:endParaRPr lang="en-US" sz="1200">
                        <a:effectLst/>
                        <a:latin typeface="Calibri" panose="020F0502020204030204" pitchFamily="34" charset="0"/>
                        <a:cs typeface="Calibri" panose="020F0502020204030204" pitchFamily="34" charset="0"/>
                      </a:endParaRP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78494459"/>
                  </a:ext>
                </a:extLst>
              </a:tr>
              <a:tr h="439624">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13</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14</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8</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63622062"/>
                  </a:ext>
                </a:extLst>
              </a:tr>
              <a:tr h="43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40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12</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40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10987288"/>
                  </a:ext>
                </a:extLst>
              </a:tr>
              <a:tr h="43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64</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66</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68105140"/>
                  </a:ext>
                </a:extLst>
              </a:tr>
              <a:tr h="43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1</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90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10546185"/>
                  </a:ext>
                </a:extLst>
              </a:tr>
              <a:tr h="331160">
                <a:tc>
                  <a:txBody>
                    <a:bodyPr/>
                    <a:lstStyle/>
                    <a:p>
                      <a:pPr algn="r" fontAlgn="t"/>
                      <a:endParaRPr lang="en-US" sz="1200">
                        <a:effectLst/>
                        <a:latin typeface="Calibri" panose="020F0502020204030204" pitchFamily="34" charset="0"/>
                        <a:cs typeface="Calibri" panose="020F0502020204030204" pitchFamily="34" charset="0"/>
                      </a:endParaRP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latin typeface="Calibri" panose="020F0502020204030204" pitchFamily="34" charset="0"/>
                        <a:cs typeface="Calibri" panose="020F0502020204030204" pitchFamily="34" charset="0"/>
                      </a:endParaRP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latin typeface="Calibri" panose="020F0502020204030204" pitchFamily="34" charset="0"/>
                        <a:cs typeface="Calibri" panose="020F0502020204030204" pitchFamily="34" charset="0"/>
                      </a:endParaRP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dirty="0">
                        <a:effectLst/>
                        <a:latin typeface="Calibri" panose="020F0502020204030204" pitchFamily="34" charset="0"/>
                        <a:cs typeface="Calibri" panose="020F0502020204030204" pitchFamily="34" charset="0"/>
                      </a:endParaRP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(-15)</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95260457"/>
                  </a:ext>
                </a:extLst>
              </a:tr>
            </a:tbl>
          </a:graphicData>
        </a:graphic>
      </p:graphicFrame>
      <p:cxnSp>
        <p:nvCxnSpPr>
          <p:cNvPr id="144" name="Straight Connector 143">
            <a:extLst>
              <a:ext uri="{FF2B5EF4-FFF2-40B4-BE49-F238E27FC236}">
                <a16:creationId xmlns:a16="http://schemas.microsoft.com/office/drawing/2014/main" id="{7A880F6D-FA0D-4663-80D7-998EC4210E57}"/>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E24B9E6-8E69-45EF-8EDD-6E7D261F7504}"/>
              </a:ext>
            </a:extLst>
          </p:cNvPr>
          <p:cNvSpPr txBox="1"/>
          <p:nvPr/>
        </p:nvSpPr>
        <p:spPr>
          <a:xfrm>
            <a:off x="587353" y="666108"/>
            <a:ext cx="9607077" cy="369332"/>
          </a:xfrm>
          <a:prstGeom prst="rect">
            <a:avLst/>
          </a:prstGeom>
          <a:noFill/>
        </p:spPr>
        <p:txBody>
          <a:bodyPr wrap="square">
            <a:spAutoFit/>
          </a:bodyPr>
          <a:lstStyle/>
          <a:p>
            <a:r>
              <a:rPr lang="en-US" sz="1800" b="1" i="0" u="none" strike="noStrike" dirty="0">
                <a:solidFill>
                  <a:srgbClr val="000000"/>
                </a:solidFill>
                <a:effectLst/>
                <a:latin typeface="Calibri" panose="020F0502020204030204" pitchFamily="34" charset="0"/>
                <a:cs typeface="Calibri" panose="020F0502020204030204" pitchFamily="34" charset="0"/>
              </a:rPr>
              <a:t>Step by Step process of Hungarian Approach</a:t>
            </a:r>
          </a:p>
        </p:txBody>
      </p:sp>
      <p:sp>
        <p:nvSpPr>
          <p:cNvPr id="4" name="Rectangle: Rounded Corners 3">
            <a:extLst>
              <a:ext uri="{FF2B5EF4-FFF2-40B4-BE49-F238E27FC236}">
                <a16:creationId xmlns:a16="http://schemas.microsoft.com/office/drawing/2014/main" id="{41FD214C-484E-431D-B809-B1E808038BE1}"/>
              </a:ext>
            </a:extLst>
          </p:cNvPr>
          <p:cNvSpPr/>
          <p:nvPr/>
        </p:nvSpPr>
        <p:spPr>
          <a:xfrm>
            <a:off x="439972" y="1701548"/>
            <a:ext cx="4792513" cy="116853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Step 1: Subtract row minima</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We start with subtracting the row minimum from each row. The smallest element in the first row is, for example, 69. Therefore, we subtract 69 from each element in the first row. The resulting matrix is:</a:t>
            </a:r>
            <a:endParaRPr lang="en-US" sz="1200" dirty="0">
              <a:latin typeface="Calibri" panose="020F0502020204030204" pitchFamily="34" charset="0"/>
              <a:cs typeface="Calibri" panose="020F0502020204030204" pitchFamily="34" charset="0"/>
            </a:endParaRPr>
          </a:p>
        </p:txBody>
      </p:sp>
      <p:sp>
        <p:nvSpPr>
          <p:cNvPr id="14" name="Rectangle: Rounded Corners 13">
            <a:extLst>
              <a:ext uri="{FF2B5EF4-FFF2-40B4-BE49-F238E27FC236}">
                <a16:creationId xmlns:a16="http://schemas.microsoft.com/office/drawing/2014/main" id="{E4A5E727-E176-49C1-904F-DA3B60748CF8}"/>
              </a:ext>
            </a:extLst>
          </p:cNvPr>
          <p:cNvSpPr/>
          <p:nvPr/>
        </p:nvSpPr>
        <p:spPr>
          <a:xfrm>
            <a:off x="6680046" y="1739304"/>
            <a:ext cx="4792509" cy="1130757"/>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Step 2: Subtract column minima</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Similarly, we subtract the column minimum from each column, giving the following matrix:</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4846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39" name="Rectangle 6">
            <a:extLst>
              <a:ext uri="{FF2B5EF4-FFF2-40B4-BE49-F238E27FC236}">
                <a16:creationId xmlns:a16="http://schemas.microsoft.com/office/drawing/2014/main" id="{6E4CD457-E37B-4177-94C9-92C24E732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5B9FB66E-3E84-4B96-AC0A-AE7A34E3E85D}"/>
              </a:ext>
            </a:extLst>
          </p:cNvPr>
          <p:cNvCxnSpPr>
            <a:cxnSpLocks/>
          </p:cNvCxnSpPr>
          <p:nvPr/>
        </p:nvCxnSpPr>
        <p:spPr>
          <a:xfrm>
            <a:off x="5972531" y="1950341"/>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A880F6D-FA0D-4663-80D7-998EC4210E57}"/>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1CB70129-0A2D-4666-9534-2BC910439C9D}"/>
              </a:ext>
            </a:extLst>
          </p:cNvPr>
          <p:cNvGraphicFramePr>
            <a:graphicFrameLocks noGrp="1"/>
          </p:cNvGraphicFramePr>
          <p:nvPr>
            <p:extLst>
              <p:ext uri="{D42A27DB-BD31-4B8C-83A1-F6EECF244321}">
                <p14:modId xmlns:p14="http://schemas.microsoft.com/office/powerpoint/2010/main" val="4277813840"/>
              </p:ext>
            </p:extLst>
          </p:nvPr>
        </p:nvGraphicFramePr>
        <p:xfrm>
          <a:off x="751910" y="2964625"/>
          <a:ext cx="4516140" cy="2626151"/>
        </p:xfrm>
        <a:graphic>
          <a:graphicData uri="http://schemas.openxmlformats.org/drawingml/2006/table">
            <a:tbl>
              <a:tblPr/>
              <a:tblGrid>
                <a:gridCol w="752690">
                  <a:extLst>
                    <a:ext uri="{9D8B030D-6E8A-4147-A177-3AD203B41FA5}">
                      <a16:colId xmlns:a16="http://schemas.microsoft.com/office/drawing/2014/main" val="3012227087"/>
                    </a:ext>
                  </a:extLst>
                </a:gridCol>
                <a:gridCol w="752690">
                  <a:extLst>
                    <a:ext uri="{9D8B030D-6E8A-4147-A177-3AD203B41FA5}">
                      <a16:colId xmlns:a16="http://schemas.microsoft.com/office/drawing/2014/main" val="1404697167"/>
                    </a:ext>
                  </a:extLst>
                </a:gridCol>
                <a:gridCol w="752690">
                  <a:extLst>
                    <a:ext uri="{9D8B030D-6E8A-4147-A177-3AD203B41FA5}">
                      <a16:colId xmlns:a16="http://schemas.microsoft.com/office/drawing/2014/main" val="2040622182"/>
                    </a:ext>
                  </a:extLst>
                </a:gridCol>
                <a:gridCol w="752690">
                  <a:extLst>
                    <a:ext uri="{9D8B030D-6E8A-4147-A177-3AD203B41FA5}">
                      <a16:colId xmlns:a16="http://schemas.microsoft.com/office/drawing/2014/main" val="2267121132"/>
                    </a:ext>
                  </a:extLst>
                </a:gridCol>
                <a:gridCol w="752690">
                  <a:extLst>
                    <a:ext uri="{9D8B030D-6E8A-4147-A177-3AD203B41FA5}">
                      <a16:colId xmlns:a16="http://schemas.microsoft.com/office/drawing/2014/main" val="2059203227"/>
                    </a:ext>
                  </a:extLst>
                </a:gridCol>
                <a:gridCol w="752690">
                  <a:extLst>
                    <a:ext uri="{9D8B030D-6E8A-4147-A177-3AD203B41FA5}">
                      <a16:colId xmlns:a16="http://schemas.microsoft.com/office/drawing/2014/main" val="173819694"/>
                    </a:ext>
                  </a:extLst>
                </a:gridCol>
              </a:tblGrid>
              <a:tr h="572067">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tx1"/>
                        </a:solidFill>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93136218"/>
                  </a:ext>
                </a:extLst>
              </a:tr>
              <a:tr h="444941">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dirty="0">
                          <a:effectLst/>
                          <a:latin typeface="Calibri" panose="020F0502020204030204" pitchFamily="34" charset="0"/>
                          <a:cs typeface="Calibri" panose="020F0502020204030204" pitchFamily="34" charset="0"/>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78893959"/>
                  </a:ext>
                </a:extLst>
              </a:tr>
              <a:tr h="4449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12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981373714"/>
                  </a:ext>
                </a:extLst>
              </a:tr>
              <a:tr h="4449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a:effectLst/>
                          <a:latin typeface="Calibri" panose="020F0502020204030204" pitchFamily="34" charset="0"/>
                          <a:cs typeface="Calibri" panose="020F0502020204030204" pitchFamily="34" charset="0"/>
                        </a:rPr>
                        <a:t>66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87184630"/>
                  </a:ext>
                </a:extLst>
              </a:tr>
              <a:tr h="4449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90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2327637023"/>
                  </a:ext>
                </a:extLst>
              </a:tr>
              <a:tr h="190689">
                <a:tc>
                  <a:txBody>
                    <a:bodyPr/>
                    <a:lstStyle/>
                    <a:p>
                      <a:pPr algn="r" fontAlgn="t"/>
                      <a:endParaRPr lang="en-US" sz="1200" dirty="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latin typeface="Calibri" panose="020F0502020204030204" pitchFamily="34" charset="0"/>
                          <a:cs typeface="Calibri" panose="020F0502020204030204" pitchFamily="34" charset="0"/>
                        </a:rPr>
                        <a:t>x</a:t>
                      </a:r>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dirty="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dirty="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47963647"/>
                  </a:ext>
                </a:extLst>
              </a:tr>
            </a:tbl>
          </a:graphicData>
        </a:graphic>
      </p:graphicFrame>
      <p:graphicFrame>
        <p:nvGraphicFramePr>
          <p:cNvPr id="6" name="Table 5">
            <a:extLst>
              <a:ext uri="{FF2B5EF4-FFF2-40B4-BE49-F238E27FC236}">
                <a16:creationId xmlns:a16="http://schemas.microsoft.com/office/drawing/2014/main" id="{6C9335B8-D1EE-4B71-94AD-CA20070067A6}"/>
              </a:ext>
            </a:extLst>
          </p:cNvPr>
          <p:cNvGraphicFramePr>
            <a:graphicFrameLocks noGrp="1"/>
          </p:cNvGraphicFramePr>
          <p:nvPr>
            <p:extLst>
              <p:ext uri="{D42A27DB-BD31-4B8C-83A1-F6EECF244321}">
                <p14:modId xmlns:p14="http://schemas.microsoft.com/office/powerpoint/2010/main" val="651760073"/>
              </p:ext>
            </p:extLst>
          </p:nvPr>
        </p:nvGraphicFramePr>
        <p:xfrm>
          <a:off x="6529857" y="3145539"/>
          <a:ext cx="4688700" cy="2540485"/>
        </p:xfrm>
        <a:graphic>
          <a:graphicData uri="http://schemas.openxmlformats.org/drawingml/2006/table">
            <a:tbl>
              <a:tblPr/>
              <a:tblGrid>
                <a:gridCol w="937740">
                  <a:extLst>
                    <a:ext uri="{9D8B030D-6E8A-4147-A177-3AD203B41FA5}">
                      <a16:colId xmlns:a16="http://schemas.microsoft.com/office/drawing/2014/main" val="1593744274"/>
                    </a:ext>
                  </a:extLst>
                </a:gridCol>
                <a:gridCol w="937740">
                  <a:extLst>
                    <a:ext uri="{9D8B030D-6E8A-4147-A177-3AD203B41FA5}">
                      <a16:colId xmlns:a16="http://schemas.microsoft.com/office/drawing/2014/main" val="545000244"/>
                    </a:ext>
                  </a:extLst>
                </a:gridCol>
                <a:gridCol w="937740">
                  <a:extLst>
                    <a:ext uri="{9D8B030D-6E8A-4147-A177-3AD203B41FA5}">
                      <a16:colId xmlns:a16="http://schemas.microsoft.com/office/drawing/2014/main" val="1446001334"/>
                    </a:ext>
                  </a:extLst>
                </a:gridCol>
                <a:gridCol w="937740">
                  <a:extLst>
                    <a:ext uri="{9D8B030D-6E8A-4147-A177-3AD203B41FA5}">
                      <a16:colId xmlns:a16="http://schemas.microsoft.com/office/drawing/2014/main" val="2620103820"/>
                    </a:ext>
                  </a:extLst>
                </a:gridCol>
                <a:gridCol w="937740">
                  <a:extLst>
                    <a:ext uri="{9D8B030D-6E8A-4147-A177-3AD203B41FA5}">
                      <a16:colId xmlns:a16="http://schemas.microsoft.com/office/drawing/2014/main" val="3440067180"/>
                    </a:ext>
                  </a:extLst>
                </a:gridCol>
              </a:tblGrid>
              <a:tr h="508097">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91704742"/>
                  </a:ext>
                </a:extLst>
              </a:tr>
              <a:tr h="508097">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72684110"/>
                  </a:ext>
                </a:extLst>
              </a:tr>
              <a:tr h="508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18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41788762"/>
                  </a:ext>
                </a:extLst>
              </a:tr>
              <a:tr h="508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58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75522870"/>
                  </a:ext>
                </a:extLst>
              </a:tr>
              <a:tr h="508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96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232259"/>
                  </a:ext>
                </a:extLst>
              </a:tr>
            </a:tbl>
          </a:graphicData>
        </a:graphic>
      </p:graphicFrame>
      <p:sp>
        <p:nvSpPr>
          <p:cNvPr id="9" name="TextBox 8">
            <a:extLst>
              <a:ext uri="{FF2B5EF4-FFF2-40B4-BE49-F238E27FC236}">
                <a16:creationId xmlns:a16="http://schemas.microsoft.com/office/drawing/2014/main" id="{4208DBF2-4F68-42CE-A6F2-737EE11CBA43}"/>
              </a:ext>
            </a:extLst>
          </p:cNvPr>
          <p:cNvSpPr txBox="1"/>
          <p:nvPr/>
        </p:nvSpPr>
        <p:spPr>
          <a:xfrm>
            <a:off x="587353" y="666108"/>
            <a:ext cx="9607077" cy="369332"/>
          </a:xfrm>
          <a:prstGeom prst="rect">
            <a:avLst/>
          </a:prstGeom>
          <a:noFill/>
        </p:spPr>
        <p:txBody>
          <a:bodyPr wrap="square">
            <a:spAutoFit/>
          </a:bodyPr>
          <a:lstStyle/>
          <a:p>
            <a:r>
              <a:rPr lang="en-US" sz="1800" b="1" i="0" u="none" strike="noStrike" dirty="0">
                <a:solidFill>
                  <a:srgbClr val="000000"/>
                </a:solidFill>
                <a:effectLst/>
                <a:latin typeface="Calibri" panose="020F0502020204030204" pitchFamily="34" charset="0"/>
                <a:cs typeface="Calibri" panose="020F0502020204030204" pitchFamily="34" charset="0"/>
              </a:rPr>
              <a:t>Step by Step process of Hungarian Approach</a:t>
            </a:r>
          </a:p>
        </p:txBody>
      </p:sp>
      <p:sp>
        <p:nvSpPr>
          <p:cNvPr id="10" name="Rectangle: Rounded Corners 9">
            <a:extLst>
              <a:ext uri="{FF2B5EF4-FFF2-40B4-BE49-F238E27FC236}">
                <a16:creationId xmlns:a16="http://schemas.microsoft.com/office/drawing/2014/main" id="{9CE9417E-046E-4E86-A36C-7CA42FEAF5B3}"/>
              </a:ext>
            </a:extLst>
          </p:cNvPr>
          <p:cNvSpPr/>
          <p:nvPr/>
        </p:nvSpPr>
        <p:spPr>
          <a:xfrm>
            <a:off x="613724" y="1701548"/>
            <a:ext cx="4792513" cy="116853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Step 3: Cover all zeros with a minimum number of lines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We will now determine the minimum number of lines (horizontal or vertical) that are required to cover all zeros in the matrix. All zeros can be covered using 3 lines: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Because the number of lines required (3) is lower than the size of the matrix (</a:t>
            </a:r>
            <a:r>
              <a:rPr kumimoji="0" lang="en-US" altLang="en-US" sz="1200" b="0" i="1" u="none" strike="noStrike" cap="none" normalizeH="0" baseline="0" dirty="0">
                <a:ln>
                  <a:noFill/>
                </a:ln>
                <a:solidFill>
                  <a:srgbClr val="000000"/>
                </a:solidFill>
                <a:effectLst/>
                <a:latin typeface="Calibri" panose="020F0502020204030204" pitchFamily="34" charset="0"/>
                <a:cs typeface="Calibri" panose="020F0502020204030204" pitchFamily="34" charset="0"/>
              </a:rPr>
              <a:t>n</a:t>
            </a: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=4), we continue with Step 4.</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3" name="Rectangle: Rounded Corners 12">
            <a:extLst>
              <a:ext uri="{FF2B5EF4-FFF2-40B4-BE49-F238E27FC236}">
                <a16:creationId xmlns:a16="http://schemas.microsoft.com/office/drawing/2014/main" id="{D7F050A0-716E-4E64-927A-DA20D83FD561}"/>
              </a:ext>
            </a:extLst>
          </p:cNvPr>
          <p:cNvSpPr/>
          <p:nvPr/>
        </p:nvSpPr>
        <p:spPr>
          <a:xfrm>
            <a:off x="6461556" y="1701548"/>
            <a:ext cx="4792513" cy="116853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Step 4: Create additional zeros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First, we find that the smallest uncovered number is 6. We subtract this number from all uncovered elements and add it to all elements that are covered twice. This results in the following matrix:</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Now we return to Step 3.</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7179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39" name="Rectangle 6">
            <a:extLst>
              <a:ext uri="{FF2B5EF4-FFF2-40B4-BE49-F238E27FC236}">
                <a16:creationId xmlns:a16="http://schemas.microsoft.com/office/drawing/2014/main" id="{6E4CD457-E37B-4177-94C9-92C24E732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5B9FB66E-3E84-4B96-AC0A-AE7A34E3E85D}"/>
              </a:ext>
            </a:extLst>
          </p:cNvPr>
          <p:cNvCxnSpPr>
            <a:cxnSpLocks/>
          </p:cNvCxnSpPr>
          <p:nvPr/>
        </p:nvCxnSpPr>
        <p:spPr>
          <a:xfrm>
            <a:off x="5987327" y="1960770"/>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A880F6D-FA0D-4663-80D7-998EC4210E57}"/>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03298C1C-33D5-4420-A278-97ABACFD11E2}"/>
              </a:ext>
            </a:extLst>
          </p:cNvPr>
          <p:cNvGraphicFramePr>
            <a:graphicFrameLocks noGrp="1"/>
          </p:cNvGraphicFramePr>
          <p:nvPr>
            <p:extLst>
              <p:ext uri="{D42A27DB-BD31-4B8C-83A1-F6EECF244321}">
                <p14:modId xmlns:p14="http://schemas.microsoft.com/office/powerpoint/2010/main" val="3595065967"/>
              </p:ext>
            </p:extLst>
          </p:nvPr>
        </p:nvGraphicFramePr>
        <p:xfrm>
          <a:off x="880024" y="2898770"/>
          <a:ext cx="4211730" cy="2326116"/>
        </p:xfrm>
        <a:graphic>
          <a:graphicData uri="http://schemas.openxmlformats.org/drawingml/2006/table">
            <a:tbl>
              <a:tblPr/>
              <a:tblGrid>
                <a:gridCol w="701955">
                  <a:extLst>
                    <a:ext uri="{9D8B030D-6E8A-4147-A177-3AD203B41FA5}">
                      <a16:colId xmlns:a16="http://schemas.microsoft.com/office/drawing/2014/main" val="1152574318"/>
                    </a:ext>
                  </a:extLst>
                </a:gridCol>
                <a:gridCol w="701955">
                  <a:extLst>
                    <a:ext uri="{9D8B030D-6E8A-4147-A177-3AD203B41FA5}">
                      <a16:colId xmlns:a16="http://schemas.microsoft.com/office/drawing/2014/main" val="193202074"/>
                    </a:ext>
                  </a:extLst>
                </a:gridCol>
                <a:gridCol w="701955">
                  <a:extLst>
                    <a:ext uri="{9D8B030D-6E8A-4147-A177-3AD203B41FA5}">
                      <a16:colId xmlns:a16="http://schemas.microsoft.com/office/drawing/2014/main" val="1085544358"/>
                    </a:ext>
                  </a:extLst>
                </a:gridCol>
                <a:gridCol w="701955">
                  <a:extLst>
                    <a:ext uri="{9D8B030D-6E8A-4147-A177-3AD203B41FA5}">
                      <a16:colId xmlns:a16="http://schemas.microsoft.com/office/drawing/2014/main" val="3019956090"/>
                    </a:ext>
                  </a:extLst>
                </a:gridCol>
                <a:gridCol w="701955">
                  <a:extLst>
                    <a:ext uri="{9D8B030D-6E8A-4147-A177-3AD203B41FA5}">
                      <a16:colId xmlns:a16="http://schemas.microsoft.com/office/drawing/2014/main" val="2980722321"/>
                    </a:ext>
                  </a:extLst>
                </a:gridCol>
                <a:gridCol w="701955">
                  <a:extLst>
                    <a:ext uri="{9D8B030D-6E8A-4147-A177-3AD203B41FA5}">
                      <a16:colId xmlns:a16="http://schemas.microsoft.com/office/drawing/2014/main" val="3788125588"/>
                    </a:ext>
                  </a:extLst>
                </a:gridCol>
              </a:tblGrid>
              <a:tr h="497316">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tx1"/>
                        </a:solidFill>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75126530"/>
                  </a:ext>
                </a:extLst>
              </a:tr>
              <a:tr h="398792">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481894291"/>
                  </a:ext>
                </a:extLst>
              </a:tr>
              <a:tr h="398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18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3445489795"/>
                  </a:ext>
                </a:extLst>
              </a:tr>
              <a:tr h="398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58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60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2900132093"/>
                  </a:ext>
                </a:extLst>
              </a:tr>
              <a:tr h="398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a:effectLst/>
                          <a:latin typeface="Calibri" panose="020F0502020204030204" pitchFamily="34" charset="0"/>
                          <a:cs typeface="Calibri" panose="020F0502020204030204" pitchFamily="34" charset="0"/>
                        </a:rPr>
                        <a:t>96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1" dirty="0">
                          <a:effectLst/>
                          <a:latin typeface="Calibri" panose="020F0502020204030204" pitchFamily="34" charset="0"/>
                          <a:cs typeface="Calibri" panose="020F0502020204030204" pitchFamily="34" charset="0"/>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3911893354"/>
                  </a:ext>
                </a:extLst>
              </a:tr>
            </a:tbl>
          </a:graphicData>
        </a:graphic>
      </p:graphicFrame>
      <p:sp>
        <p:nvSpPr>
          <p:cNvPr id="12" name="TextBox 11">
            <a:extLst>
              <a:ext uri="{FF2B5EF4-FFF2-40B4-BE49-F238E27FC236}">
                <a16:creationId xmlns:a16="http://schemas.microsoft.com/office/drawing/2014/main" id="{4A4B563D-131C-47E8-8D18-0BB47799D878}"/>
              </a:ext>
            </a:extLst>
          </p:cNvPr>
          <p:cNvSpPr txBox="1"/>
          <p:nvPr/>
        </p:nvSpPr>
        <p:spPr>
          <a:xfrm>
            <a:off x="693173" y="5432001"/>
            <a:ext cx="4927333" cy="646331"/>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Because the number of lines required (4) equals the size of the matrix (</a:t>
            </a:r>
            <a:r>
              <a:rPr kumimoji="0" lang="en-US" altLang="en-US" sz="1200" b="0" i="1" u="none" strike="noStrike" cap="none" normalizeH="0" baseline="0" dirty="0">
                <a:ln>
                  <a:noFill/>
                </a:ln>
                <a:solidFill>
                  <a:srgbClr val="000000"/>
                </a:solidFill>
                <a:effectLst/>
                <a:latin typeface="Calibri" panose="020F0502020204030204" pitchFamily="34" charset="0"/>
                <a:cs typeface="Calibri" panose="020F0502020204030204" pitchFamily="34" charset="0"/>
              </a:rPr>
              <a:t>n</a:t>
            </a: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=4), an optimal assignment exists among the zeros in the matrix. Therefore, the algorithm stops.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graphicFrame>
        <p:nvGraphicFramePr>
          <p:cNvPr id="9" name="Table 8">
            <a:extLst>
              <a:ext uri="{FF2B5EF4-FFF2-40B4-BE49-F238E27FC236}">
                <a16:creationId xmlns:a16="http://schemas.microsoft.com/office/drawing/2014/main" id="{425BE6E0-2BF0-42E7-AD60-32DF9ABB0B0E}"/>
              </a:ext>
            </a:extLst>
          </p:cNvPr>
          <p:cNvGraphicFramePr>
            <a:graphicFrameLocks noGrp="1"/>
          </p:cNvGraphicFramePr>
          <p:nvPr>
            <p:extLst>
              <p:ext uri="{D42A27DB-BD31-4B8C-83A1-F6EECF244321}">
                <p14:modId xmlns:p14="http://schemas.microsoft.com/office/powerpoint/2010/main" val="591585211"/>
              </p:ext>
            </p:extLst>
          </p:nvPr>
        </p:nvGraphicFramePr>
        <p:xfrm>
          <a:off x="6889044" y="2915355"/>
          <a:ext cx="3862550" cy="2326115"/>
        </p:xfrm>
        <a:graphic>
          <a:graphicData uri="http://schemas.openxmlformats.org/drawingml/2006/table">
            <a:tbl>
              <a:tblPr/>
              <a:tblGrid>
                <a:gridCol w="772510">
                  <a:extLst>
                    <a:ext uri="{9D8B030D-6E8A-4147-A177-3AD203B41FA5}">
                      <a16:colId xmlns:a16="http://schemas.microsoft.com/office/drawing/2014/main" val="3918932687"/>
                    </a:ext>
                  </a:extLst>
                </a:gridCol>
                <a:gridCol w="772510">
                  <a:extLst>
                    <a:ext uri="{9D8B030D-6E8A-4147-A177-3AD203B41FA5}">
                      <a16:colId xmlns:a16="http://schemas.microsoft.com/office/drawing/2014/main" val="1061014447"/>
                    </a:ext>
                  </a:extLst>
                </a:gridCol>
                <a:gridCol w="772510">
                  <a:extLst>
                    <a:ext uri="{9D8B030D-6E8A-4147-A177-3AD203B41FA5}">
                      <a16:colId xmlns:a16="http://schemas.microsoft.com/office/drawing/2014/main" val="1984356971"/>
                    </a:ext>
                  </a:extLst>
                </a:gridCol>
                <a:gridCol w="772510">
                  <a:extLst>
                    <a:ext uri="{9D8B030D-6E8A-4147-A177-3AD203B41FA5}">
                      <a16:colId xmlns:a16="http://schemas.microsoft.com/office/drawing/2014/main" val="856575153"/>
                    </a:ext>
                  </a:extLst>
                </a:gridCol>
                <a:gridCol w="772510">
                  <a:extLst>
                    <a:ext uri="{9D8B030D-6E8A-4147-A177-3AD203B41FA5}">
                      <a16:colId xmlns:a16="http://schemas.microsoft.com/office/drawing/2014/main" val="865443974"/>
                    </a:ext>
                  </a:extLst>
                </a:gridCol>
              </a:tblGrid>
              <a:tr h="465223">
                <a:tc>
                  <a:txBody>
                    <a:bodyPr/>
                    <a:lstStyle/>
                    <a:p>
                      <a:pPr algn="r" fontAlgn="t"/>
                      <a:endParaRPr lang="en-US" sz="120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23447328"/>
                  </a:ext>
                </a:extLst>
              </a:tr>
              <a:tr h="465223">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dirty="0">
                          <a:effectLst/>
                          <a:latin typeface="Calibri" panose="020F0502020204030204" pitchFamily="34" charset="0"/>
                          <a:cs typeface="Calibri" panose="020F050202020403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76780506"/>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a:effectLst/>
                          <a:latin typeface="Calibri" panose="020F0502020204030204" pitchFamily="34" charset="0"/>
                          <a:cs typeface="Calibri" panose="020F0502020204030204" pitchFamily="34" charset="0"/>
                        </a:rPr>
                        <a:t>18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44742349"/>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a:effectLst/>
                          <a:latin typeface="Calibri" panose="020F0502020204030204" pitchFamily="34" charset="0"/>
                          <a:cs typeface="Calibri" panose="020F0502020204030204" pitchFamily="34" charset="0"/>
                        </a:rPr>
                        <a:t>58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60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9658290"/>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96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1311811133"/>
                  </a:ext>
                </a:extLst>
              </a:tr>
            </a:tbl>
          </a:graphicData>
        </a:graphic>
      </p:graphicFrame>
      <p:sp>
        <p:nvSpPr>
          <p:cNvPr id="11" name="TextBox 10">
            <a:extLst>
              <a:ext uri="{FF2B5EF4-FFF2-40B4-BE49-F238E27FC236}">
                <a16:creationId xmlns:a16="http://schemas.microsoft.com/office/drawing/2014/main" id="{6135F256-AFB0-4E3A-A0CF-E7E3F79024DD}"/>
              </a:ext>
            </a:extLst>
          </p:cNvPr>
          <p:cNvSpPr txBox="1"/>
          <p:nvPr/>
        </p:nvSpPr>
        <p:spPr>
          <a:xfrm>
            <a:off x="587353" y="666108"/>
            <a:ext cx="9607077" cy="369332"/>
          </a:xfrm>
          <a:prstGeom prst="rect">
            <a:avLst/>
          </a:prstGeom>
          <a:noFill/>
        </p:spPr>
        <p:txBody>
          <a:bodyPr wrap="square">
            <a:spAutoFit/>
          </a:bodyPr>
          <a:lstStyle/>
          <a:p>
            <a:r>
              <a:rPr lang="en-US" sz="1800" b="1" i="0" u="none" strike="noStrike" dirty="0">
                <a:solidFill>
                  <a:srgbClr val="000000"/>
                </a:solidFill>
                <a:effectLst/>
                <a:latin typeface="Calibri" panose="020F0502020204030204" pitchFamily="34" charset="0"/>
                <a:cs typeface="Calibri" panose="020F0502020204030204" pitchFamily="34" charset="0"/>
              </a:rPr>
              <a:t>Step by Step process of Hungarian Approach</a:t>
            </a:r>
          </a:p>
        </p:txBody>
      </p:sp>
      <p:sp>
        <p:nvSpPr>
          <p:cNvPr id="13" name="Rectangle: Rounded Corners 12">
            <a:extLst>
              <a:ext uri="{FF2B5EF4-FFF2-40B4-BE49-F238E27FC236}">
                <a16:creationId xmlns:a16="http://schemas.microsoft.com/office/drawing/2014/main" id="{47D237DF-C4B9-4521-A1D9-5EAAABB8DAB4}"/>
              </a:ext>
            </a:extLst>
          </p:cNvPr>
          <p:cNvSpPr/>
          <p:nvPr/>
        </p:nvSpPr>
        <p:spPr>
          <a:xfrm>
            <a:off x="760584" y="1745932"/>
            <a:ext cx="4450610" cy="94572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Step 3: Cover all zeros with a minimum number of lines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Again, We determine the minimum number of lines required to cover all zeros in the matrix. Now there are 4 lines required: </a:t>
            </a:r>
          </a:p>
        </p:txBody>
      </p:sp>
      <p:sp>
        <p:nvSpPr>
          <p:cNvPr id="14" name="Rectangle: Rounded Corners 13">
            <a:extLst>
              <a:ext uri="{FF2B5EF4-FFF2-40B4-BE49-F238E27FC236}">
                <a16:creationId xmlns:a16="http://schemas.microsoft.com/office/drawing/2014/main" id="{B74B47F1-C5B2-4067-8162-231A5458EB47}"/>
              </a:ext>
            </a:extLst>
          </p:cNvPr>
          <p:cNvSpPr/>
          <p:nvPr/>
        </p:nvSpPr>
        <p:spPr>
          <a:xfrm>
            <a:off x="6608337" y="1745932"/>
            <a:ext cx="4450610" cy="94572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The optimal assignment</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The following zeros cover an optimal assignment:</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0226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D04139C0-0E29-4E94-A935-C41F242534CD}"/>
              </a:ext>
            </a:extLst>
          </p:cNvPr>
          <p:cNvGraphicFramePr>
            <a:graphicFrameLocks noGrp="1"/>
          </p:cNvGraphicFramePr>
          <p:nvPr>
            <p:extLst>
              <p:ext uri="{D42A27DB-BD31-4B8C-83A1-F6EECF244321}">
                <p14:modId xmlns:p14="http://schemas.microsoft.com/office/powerpoint/2010/main" val="468901585"/>
              </p:ext>
            </p:extLst>
          </p:nvPr>
        </p:nvGraphicFramePr>
        <p:xfrm>
          <a:off x="1127766" y="2993838"/>
          <a:ext cx="3862550" cy="2326115"/>
        </p:xfrm>
        <a:graphic>
          <a:graphicData uri="http://schemas.openxmlformats.org/drawingml/2006/table">
            <a:tbl>
              <a:tblPr/>
              <a:tblGrid>
                <a:gridCol w="772510">
                  <a:extLst>
                    <a:ext uri="{9D8B030D-6E8A-4147-A177-3AD203B41FA5}">
                      <a16:colId xmlns:a16="http://schemas.microsoft.com/office/drawing/2014/main" val="3918932687"/>
                    </a:ext>
                  </a:extLst>
                </a:gridCol>
                <a:gridCol w="772510">
                  <a:extLst>
                    <a:ext uri="{9D8B030D-6E8A-4147-A177-3AD203B41FA5}">
                      <a16:colId xmlns:a16="http://schemas.microsoft.com/office/drawing/2014/main" val="1061014447"/>
                    </a:ext>
                  </a:extLst>
                </a:gridCol>
                <a:gridCol w="772510">
                  <a:extLst>
                    <a:ext uri="{9D8B030D-6E8A-4147-A177-3AD203B41FA5}">
                      <a16:colId xmlns:a16="http://schemas.microsoft.com/office/drawing/2014/main" val="1984356971"/>
                    </a:ext>
                  </a:extLst>
                </a:gridCol>
                <a:gridCol w="772510">
                  <a:extLst>
                    <a:ext uri="{9D8B030D-6E8A-4147-A177-3AD203B41FA5}">
                      <a16:colId xmlns:a16="http://schemas.microsoft.com/office/drawing/2014/main" val="856575153"/>
                    </a:ext>
                  </a:extLst>
                </a:gridCol>
                <a:gridCol w="772510">
                  <a:extLst>
                    <a:ext uri="{9D8B030D-6E8A-4147-A177-3AD203B41FA5}">
                      <a16:colId xmlns:a16="http://schemas.microsoft.com/office/drawing/2014/main" val="865443974"/>
                    </a:ext>
                  </a:extLst>
                </a:gridCol>
              </a:tblGrid>
              <a:tr h="465223">
                <a:tc>
                  <a:txBody>
                    <a:bodyPr/>
                    <a:lstStyle/>
                    <a:p>
                      <a:pPr algn="r" fontAlgn="t"/>
                      <a:endParaRPr lang="en-US" sz="1200" dirty="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23447328"/>
                  </a:ext>
                </a:extLst>
              </a:tr>
              <a:tr h="465223">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82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83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69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a:effectLst/>
                          <a:latin typeface="Calibri" panose="020F0502020204030204" pitchFamily="34" charset="0"/>
                          <a:cs typeface="Calibri" panose="020F0502020204030204" pitchFamily="34" charset="0"/>
                        </a:rPr>
                        <a:t>92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76780506"/>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77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37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a:effectLst/>
                          <a:latin typeface="Calibri" panose="020F0502020204030204" pitchFamily="34" charset="0"/>
                          <a:cs typeface="Calibri" panose="020F0502020204030204" pitchFamily="34" charset="0"/>
                        </a:rPr>
                        <a:t>49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92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44742349"/>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11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dirty="0">
                          <a:effectLst/>
                          <a:latin typeface="Calibri" panose="020F0502020204030204" pitchFamily="34" charset="0"/>
                          <a:cs typeface="Calibri" panose="020F0502020204030204" pitchFamily="34" charset="0"/>
                        </a:rPr>
                        <a:t>69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86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9658290"/>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latin typeface="Calibri" panose="020F0502020204030204" pitchFamily="34" charset="0"/>
                          <a:cs typeface="Calibri" panose="020F0502020204030204" pitchFamily="34" charset="0"/>
                        </a:rPr>
                        <a:t>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latin typeface="Calibri" panose="020F0502020204030204" pitchFamily="34" charset="0"/>
                          <a:cs typeface="Calibri" panose="020F0502020204030204" pitchFamily="34" charset="0"/>
                        </a:rPr>
                        <a:t>98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23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1311811133"/>
                  </a:ext>
                </a:extLst>
              </a:tr>
            </a:tbl>
          </a:graphicData>
        </a:graphic>
      </p:graphicFrame>
      <p:cxnSp>
        <p:nvCxnSpPr>
          <p:cNvPr id="11" name="Straight Connector 10">
            <a:extLst>
              <a:ext uri="{FF2B5EF4-FFF2-40B4-BE49-F238E27FC236}">
                <a16:creationId xmlns:a16="http://schemas.microsoft.com/office/drawing/2014/main" id="{2B40ECB0-85E8-4F7D-9E56-16FFEB05BAF2}"/>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F8E37A1-9B11-47F4-B4B6-8C05F7A54AEF}"/>
              </a:ext>
            </a:extLst>
          </p:cNvPr>
          <p:cNvCxnSpPr>
            <a:cxnSpLocks/>
          </p:cNvCxnSpPr>
          <p:nvPr/>
        </p:nvCxnSpPr>
        <p:spPr>
          <a:xfrm>
            <a:off x="5963653" y="1934137"/>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7" name="Table 16">
            <a:extLst>
              <a:ext uri="{FF2B5EF4-FFF2-40B4-BE49-F238E27FC236}">
                <a16:creationId xmlns:a16="http://schemas.microsoft.com/office/drawing/2014/main" id="{19B56427-6FE0-4633-A3A8-319050794DF1}"/>
              </a:ext>
            </a:extLst>
          </p:cNvPr>
          <p:cNvGraphicFramePr>
            <a:graphicFrameLocks noGrp="1"/>
          </p:cNvGraphicFramePr>
          <p:nvPr>
            <p:extLst>
              <p:ext uri="{D42A27DB-BD31-4B8C-83A1-F6EECF244321}">
                <p14:modId xmlns:p14="http://schemas.microsoft.com/office/powerpoint/2010/main" val="561416082"/>
              </p:ext>
            </p:extLst>
          </p:nvPr>
        </p:nvGraphicFramePr>
        <p:xfrm>
          <a:off x="7103917" y="2970532"/>
          <a:ext cx="3862550" cy="2326115"/>
        </p:xfrm>
        <a:graphic>
          <a:graphicData uri="http://schemas.openxmlformats.org/drawingml/2006/table">
            <a:tbl>
              <a:tblPr/>
              <a:tblGrid>
                <a:gridCol w="772510">
                  <a:extLst>
                    <a:ext uri="{9D8B030D-6E8A-4147-A177-3AD203B41FA5}">
                      <a16:colId xmlns:a16="http://schemas.microsoft.com/office/drawing/2014/main" val="3918932687"/>
                    </a:ext>
                  </a:extLst>
                </a:gridCol>
                <a:gridCol w="772510">
                  <a:extLst>
                    <a:ext uri="{9D8B030D-6E8A-4147-A177-3AD203B41FA5}">
                      <a16:colId xmlns:a16="http://schemas.microsoft.com/office/drawing/2014/main" val="1061014447"/>
                    </a:ext>
                  </a:extLst>
                </a:gridCol>
                <a:gridCol w="772510">
                  <a:extLst>
                    <a:ext uri="{9D8B030D-6E8A-4147-A177-3AD203B41FA5}">
                      <a16:colId xmlns:a16="http://schemas.microsoft.com/office/drawing/2014/main" val="1984356971"/>
                    </a:ext>
                  </a:extLst>
                </a:gridCol>
                <a:gridCol w="772510">
                  <a:extLst>
                    <a:ext uri="{9D8B030D-6E8A-4147-A177-3AD203B41FA5}">
                      <a16:colId xmlns:a16="http://schemas.microsoft.com/office/drawing/2014/main" val="856575153"/>
                    </a:ext>
                  </a:extLst>
                </a:gridCol>
                <a:gridCol w="772510">
                  <a:extLst>
                    <a:ext uri="{9D8B030D-6E8A-4147-A177-3AD203B41FA5}">
                      <a16:colId xmlns:a16="http://schemas.microsoft.com/office/drawing/2014/main" val="865443974"/>
                    </a:ext>
                  </a:extLst>
                </a:gridCol>
              </a:tblGrid>
              <a:tr h="465223">
                <a:tc>
                  <a:txBody>
                    <a:bodyPr/>
                    <a:lstStyle/>
                    <a:p>
                      <a:pPr algn="r" fontAlgn="t"/>
                      <a:endParaRPr lang="en-US" sz="1200" dirty="0">
                        <a:effectLst/>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latin typeface="Calibri" panose="020F0502020204030204" pitchFamily="34" charset="0"/>
                          <a:cs typeface="Calibri" panose="020F0502020204030204" pitchFamily="34" charset="0"/>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23447328"/>
                  </a:ext>
                </a:extLst>
              </a:tr>
              <a:tr h="465223">
                <a:tc>
                  <a:txBody>
                    <a:bodyPr/>
                    <a:lstStyle/>
                    <a:p>
                      <a:r>
                        <a:rPr lang="en-US" sz="1200" dirty="0">
                          <a:latin typeface="Calibri" panose="020F0502020204030204" pitchFamily="34" charset="0"/>
                          <a:cs typeface="Calibri" panose="020F0502020204030204" pitchFamily="34" charset="0"/>
                        </a:rPr>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0" dirty="0">
                          <a:effectLst/>
                          <a:latin typeface="Calibri" panose="020F0502020204030204" pitchFamily="34" charset="0"/>
                          <a:cs typeface="Calibri" panose="020F0502020204030204" pitchFamily="34" charset="0"/>
                        </a:rPr>
                        <a:t>82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1" dirty="0">
                          <a:effectLst/>
                          <a:latin typeface="Calibri" panose="020F0502020204030204" pitchFamily="34" charset="0"/>
                          <a:cs typeface="Calibri" panose="020F0502020204030204" pitchFamily="34" charset="0"/>
                        </a:rPr>
                        <a:t>83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0" dirty="0">
                          <a:effectLst/>
                          <a:latin typeface="Calibri" panose="020F0502020204030204" pitchFamily="34" charset="0"/>
                          <a:cs typeface="Calibri" panose="020F0502020204030204" pitchFamily="34" charset="0"/>
                        </a:rPr>
                        <a:t>69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dirty="0">
                          <a:effectLst/>
                          <a:latin typeface="Calibri" panose="020F0502020204030204" pitchFamily="34" charset="0"/>
                          <a:cs typeface="Calibri" panose="020F0502020204030204" pitchFamily="34" charset="0"/>
                        </a:rPr>
                        <a:t>92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76780506"/>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latin typeface="Calibri" panose="020F0502020204030204" pitchFamily="34" charset="0"/>
                          <a:cs typeface="Calibri" panose="020F0502020204030204" pitchFamily="34" charset="0"/>
                        </a:rPr>
                        <a:t>77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0" dirty="0">
                          <a:effectLst/>
                          <a:latin typeface="Calibri" panose="020F0502020204030204" pitchFamily="34" charset="0"/>
                          <a:cs typeface="Calibri" panose="020F0502020204030204" pitchFamily="34" charset="0"/>
                        </a:rPr>
                        <a:t>37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dirty="0">
                          <a:effectLst/>
                          <a:latin typeface="Calibri" panose="020F0502020204030204" pitchFamily="34" charset="0"/>
                          <a:cs typeface="Calibri" panose="020F0502020204030204" pitchFamily="34" charset="0"/>
                        </a:rPr>
                        <a:t>49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a:effectLst/>
                          <a:latin typeface="Calibri" panose="020F0502020204030204" pitchFamily="34" charset="0"/>
                          <a:cs typeface="Calibri" panose="020F0502020204030204" pitchFamily="34" charset="0"/>
                        </a:rPr>
                        <a:t>92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44742349"/>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0">
                          <a:effectLst/>
                          <a:latin typeface="Calibri" panose="020F0502020204030204" pitchFamily="34" charset="0"/>
                          <a:cs typeface="Calibri" panose="020F0502020204030204" pitchFamily="34" charset="0"/>
                        </a:rPr>
                        <a:t>11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dirty="0">
                          <a:effectLst/>
                          <a:latin typeface="Calibri" panose="020F0502020204030204" pitchFamily="34" charset="0"/>
                          <a:cs typeface="Calibri" panose="020F0502020204030204" pitchFamily="34" charset="0"/>
                        </a:rPr>
                        <a:t>69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dirty="0">
                          <a:effectLst/>
                          <a:latin typeface="Calibri" panose="020F0502020204030204" pitchFamily="34" charset="0"/>
                          <a:cs typeface="Calibri" panose="020F050202020403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1" dirty="0">
                          <a:effectLst/>
                          <a:latin typeface="Calibri" panose="020F0502020204030204" pitchFamily="34" charset="0"/>
                          <a:cs typeface="Calibri" panose="020F0502020204030204" pitchFamily="34" charset="0"/>
                        </a:rPr>
                        <a:t>86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169658290"/>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0">
                          <a:effectLst/>
                          <a:latin typeface="Calibri" panose="020F0502020204030204" pitchFamily="34" charset="0"/>
                          <a:cs typeface="Calibri" panose="020F0502020204030204" pitchFamily="34" charset="0"/>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a:effectLst/>
                          <a:latin typeface="Calibri" panose="020F0502020204030204" pitchFamily="34" charset="0"/>
                          <a:cs typeface="Calibri" panose="020F0502020204030204" pitchFamily="34" charset="0"/>
                        </a:rPr>
                        <a:t>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1" dirty="0">
                          <a:effectLst/>
                          <a:latin typeface="Calibri" panose="020F0502020204030204" pitchFamily="34" charset="0"/>
                          <a:cs typeface="Calibri" panose="020F0502020204030204" pitchFamily="34" charset="0"/>
                        </a:rPr>
                        <a:t>98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200" b="0" dirty="0">
                          <a:effectLst/>
                          <a:latin typeface="Calibri" panose="020F0502020204030204" pitchFamily="34" charset="0"/>
                          <a:cs typeface="Calibri" panose="020F0502020204030204" pitchFamily="34" charset="0"/>
                        </a:rPr>
                        <a:t>23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11811133"/>
                  </a:ext>
                </a:extLst>
              </a:tr>
            </a:tbl>
          </a:graphicData>
        </a:graphic>
      </p:graphicFrame>
      <p:sp>
        <p:nvSpPr>
          <p:cNvPr id="10" name="TextBox 9">
            <a:extLst>
              <a:ext uri="{FF2B5EF4-FFF2-40B4-BE49-F238E27FC236}">
                <a16:creationId xmlns:a16="http://schemas.microsoft.com/office/drawing/2014/main" id="{2DC408C4-59C6-4FC4-A367-7F4082EC637F}"/>
              </a:ext>
            </a:extLst>
          </p:cNvPr>
          <p:cNvSpPr txBox="1"/>
          <p:nvPr/>
        </p:nvSpPr>
        <p:spPr>
          <a:xfrm>
            <a:off x="587353" y="666108"/>
            <a:ext cx="9607077" cy="369332"/>
          </a:xfrm>
          <a:prstGeom prst="rect">
            <a:avLst/>
          </a:prstGeom>
          <a:noFill/>
        </p:spPr>
        <p:txBody>
          <a:bodyPr wrap="square">
            <a:spAutoFit/>
          </a:bodyPr>
          <a:lstStyle/>
          <a:p>
            <a:r>
              <a:rPr lang="en-US" sz="1800" b="1" i="0" u="none" strike="noStrike" dirty="0">
                <a:solidFill>
                  <a:srgbClr val="000000"/>
                </a:solidFill>
                <a:effectLst/>
                <a:latin typeface="Calibri" panose="020F0502020204030204" pitchFamily="34" charset="0"/>
                <a:cs typeface="Calibri" panose="020F0502020204030204" pitchFamily="34" charset="0"/>
              </a:rPr>
              <a:t>Hungarian Approach</a:t>
            </a:r>
            <a:endParaRPr lang="en-US" dirty="0"/>
          </a:p>
        </p:txBody>
      </p:sp>
      <p:sp>
        <p:nvSpPr>
          <p:cNvPr id="12" name="Rectangle: Rounded Corners 11">
            <a:extLst>
              <a:ext uri="{FF2B5EF4-FFF2-40B4-BE49-F238E27FC236}">
                <a16:creationId xmlns:a16="http://schemas.microsoft.com/office/drawing/2014/main" id="{0930781D-1CF5-4AF9-A07A-0A79A62EA496}"/>
              </a:ext>
            </a:extLst>
          </p:cNvPr>
          <p:cNvSpPr/>
          <p:nvPr/>
        </p:nvSpPr>
        <p:spPr>
          <a:xfrm>
            <a:off x="833736" y="1751750"/>
            <a:ext cx="4450610" cy="94572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US" altLang="en-US" sz="12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The optimal assignment</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200" b="0" i="0" dirty="0">
              <a:solidFill>
                <a:srgbClr val="000000"/>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alibri" panose="020F0502020204030204" pitchFamily="34" charset="0"/>
                <a:cs typeface="Calibri" panose="020F0502020204030204" pitchFamily="34" charset="0"/>
              </a:rPr>
              <a:t>This corresponds to the following </a:t>
            </a:r>
            <a:r>
              <a:rPr lang="en-US" sz="1200" i="0" dirty="0">
                <a:solidFill>
                  <a:srgbClr val="000000"/>
                </a:solidFill>
                <a:effectLst/>
                <a:latin typeface="Calibri" panose="020F0502020204030204" pitchFamily="34" charset="0"/>
                <a:cs typeface="Calibri" panose="020F0502020204030204" pitchFamily="34" charset="0"/>
              </a:rPr>
              <a:t>optimal assignment </a:t>
            </a:r>
            <a:r>
              <a:rPr lang="en-US" sz="1200" b="0" i="0" dirty="0">
                <a:solidFill>
                  <a:srgbClr val="000000"/>
                </a:solidFill>
                <a:effectLst/>
                <a:latin typeface="Calibri" panose="020F0502020204030204" pitchFamily="34" charset="0"/>
                <a:cs typeface="Calibri" panose="020F0502020204030204" pitchFamily="34" charset="0"/>
              </a:rPr>
              <a:t>in the original cost matrix with </a:t>
            </a:r>
            <a:r>
              <a:rPr lang="en-US" sz="1200" b="1" i="0" dirty="0">
                <a:solidFill>
                  <a:srgbClr val="000000"/>
                </a:solidFill>
                <a:effectLst/>
                <a:latin typeface="Calibri" panose="020F0502020204030204" pitchFamily="34" charset="0"/>
                <a:cs typeface="Calibri" panose="020F0502020204030204" pitchFamily="34" charset="0"/>
              </a:rPr>
              <a:t>minimum cost match</a:t>
            </a:r>
            <a:r>
              <a:rPr lang="en-US" sz="1200" b="0" i="0" dirty="0">
                <a:solidFill>
                  <a:srgbClr val="000000"/>
                </a:solidFill>
                <a:effectLst/>
                <a:latin typeface="Calibri" panose="020F0502020204030204" pitchFamily="34" charset="0"/>
                <a:cs typeface="Calibri" panose="020F0502020204030204" pitchFamily="34" charset="0"/>
              </a:rPr>
              <a:t>:</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3" name="Rectangle: Rounded Corners 12">
            <a:extLst>
              <a:ext uri="{FF2B5EF4-FFF2-40B4-BE49-F238E27FC236}">
                <a16:creationId xmlns:a16="http://schemas.microsoft.com/office/drawing/2014/main" id="{796ED7F9-5768-4736-8AC3-425288A98F1F}"/>
              </a:ext>
            </a:extLst>
          </p:cNvPr>
          <p:cNvSpPr/>
          <p:nvPr/>
        </p:nvSpPr>
        <p:spPr>
          <a:xfrm>
            <a:off x="6809887" y="1751750"/>
            <a:ext cx="4450610" cy="94572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optimal assignment</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b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Similarly, (Considering the matrix holds compatibility values between donor and patient) the maximum match with optimal assignment with </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maximum </a:t>
            </a:r>
            <a:r>
              <a:rPr lang="en-US" altLang="en-US" sz="1200" b="1" dirty="0">
                <a:solidFill>
                  <a:schemeClr val="tx1"/>
                </a:solidFill>
                <a:latin typeface="Calibri" panose="020F0502020204030204" pitchFamily="34" charset="0"/>
                <a:cs typeface="Calibri" panose="020F0502020204030204" pitchFamily="34" charset="0"/>
              </a:rPr>
              <a:t>compatibility</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match </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are:</a:t>
            </a:r>
          </a:p>
        </p:txBody>
      </p:sp>
    </p:spTree>
    <p:extLst>
      <p:ext uri="{BB962C8B-B14F-4D97-AF65-F5344CB8AC3E}">
        <p14:creationId xmlns:p14="http://schemas.microsoft.com/office/powerpoint/2010/main" val="239319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E71A6-1CAF-42F4-B647-104B38BE71FE}"/>
              </a:ext>
            </a:extLst>
          </p:cNvPr>
          <p:cNvSpPr>
            <a:spLocks noGrp="1"/>
          </p:cNvSpPr>
          <p:nvPr>
            <p:ph type="title"/>
          </p:nvPr>
        </p:nvSpPr>
        <p:spPr>
          <a:xfrm>
            <a:off x="587353" y="551554"/>
            <a:ext cx="9832389" cy="447705"/>
          </a:xfrm>
        </p:spPr>
        <p:txBody>
          <a:bodyPr>
            <a:normAutofit/>
          </a:bodyPr>
          <a:lstStyle/>
          <a:p>
            <a:r>
              <a:rPr lang="en-US" sz="1800" b="1" i="0" u="none" strike="noStrike" dirty="0">
                <a:solidFill>
                  <a:srgbClr val="000000"/>
                </a:solidFill>
                <a:effectLst/>
                <a:latin typeface="Calibri" panose="020F0502020204030204" pitchFamily="34" charset="0"/>
                <a:cs typeface="Calibri" panose="020F0502020204030204" pitchFamily="34" charset="0"/>
              </a:rPr>
              <a:t>Step by Step process of </a:t>
            </a:r>
            <a:r>
              <a:rPr lang="en-US" sz="1800" b="1" dirty="0">
                <a:latin typeface="Calibri" panose="020F0502020204030204" pitchFamily="34" charset="0"/>
                <a:cs typeface="Calibri" panose="020F0502020204030204" pitchFamily="34" charset="0"/>
              </a:rPr>
              <a:t>Greedy Approach</a:t>
            </a:r>
          </a:p>
        </p:txBody>
      </p:sp>
      <p:graphicFrame>
        <p:nvGraphicFramePr>
          <p:cNvPr id="6" name="Table 69">
            <a:extLst>
              <a:ext uri="{FF2B5EF4-FFF2-40B4-BE49-F238E27FC236}">
                <a16:creationId xmlns:a16="http://schemas.microsoft.com/office/drawing/2014/main" id="{902214DB-2C7A-4886-B503-86C9E7395DB5}"/>
              </a:ext>
            </a:extLst>
          </p:cNvPr>
          <p:cNvGraphicFramePr>
            <a:graphicFrameLocks noGrp="1"/>
          </p:cNvGraphicFramePr>
          <p:nvPr>
            <p:extLst>
              <p:ext uri="{D42A27DB-BD31-4B8C-83A1-F6EECF244321}">
                <p14:modId xmlns:p14="http://schemas.microsoft.com/office/powerpoint/2010/main" val="2526894922"/>
              </p:ext>
            </p:extLst>
          </p:nvPr>
        </p:nvGraphicFramePr>
        <p:xfrm>
          <a:off x="1297858" y="1845566"/>
          <a:ext cx="3725925" cy="1806212"/>
        </p:xfrm>
        <a:graphic>
          <a:graphicData uri="http://schemas.openxmlformats.org/drawingml/2006/table">
            <a:tbl>
              <a:tblPr firstRow="1" bandRow="1">
                <a:tableStyleId>{5C22544A-7EE6-4342-B048-85BDC9FD1C3A}</a:tableStyleId>
              </a:tblPr>
              <a:tblGrid>
                <a:gridCol w="745185">
                  <a:extLst>
                    <a:ext uri="{9D8B030D-6E8A-4147-A177-3AD203B41FA5}">
                      <a16:colId xmlns:a16="http://schemas.microsoft.com/office/drawing/2014/main" val="320037778"/>
                    </a:ext>
                  </a:extLst>
                </a:gridCol>
                <a:gridCol w="745185">
                  <a:extLst>
                    <a:ext uri="{9D8B030D-6E8A-4147-A177-3AD203B41FA5}">
                      <a16:colId xmlns:a16="http://schemas.microsoft.com/office/drawing/2014/main" val="3061072369"/>
                    </a:ext>
                  </a:extLst>
                </a:gridCol>
                <a:gridCol w="745185">
                  <a:extLst>
                    <a:ext uri="{9D8B030D-6E8A-4147-A177-3AD203B41FA5}">
                      <a16:colId xmlns:a16="http://schemas.microsoft.com/office/drawing/2014/main" val="3088086231"/>
                    </a:ext>
                  </a:extLst>
                </a:gridCol>
                <a:gridCol w="745185">
                  <a:extLst>
                    <a:ext uri="{9D8B030D-6E8A-4147-A177-3AD203B41FA5}">
                      <a16:colId xmlns:a16="http://schemas.microsoft.com/office/drawing/2014/main" val="3188720254"/>
                    </a:ext>
                  </a:extLst>
                </a:gridCol>
                <a:gridCol w="745185">
                  <a:extLst>
                    <a:ext uri="{9D8B030D-6E8A-4147-A177-3AD203B41FA5}">
                      <a16:colId xmlns:a16="http://schemas.microsoft.com/office/drawing/2014/main" val="1387403323"/>
                    </a:ext>
                  </a:extLst>
                </a:gridCol>
              </a:tblGrid>
              <a:tr h="410434">
                <a:tc>
                  <a:txBody>
                    <a:bodyPr/>
                    <a:lstStyle/>
                    <a:p>
                      <a:pPr algn="ctr"/>
                      <a:endParaRPr lang="en-US" sz="12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latin typeface="Calibri" panose="020F0502020204030204" pitchFamily="34" charset="0"/>
                          <a:cs typeface="Calibri" panose="020F0502020204030204" pitchFamily="34" charset="0"/>
                        </a:rPr>
                        <a:t>Patient_1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250160"/>
                  </a:ext>
                </a:extLst>
              </a:tr>
              <a:tr h="337253">
                <a:tc>
                  <a:txBody>
                    <a:bodyPr/>
                    <a:lstStyle/>
                    <a:p>
                      <a:pPr algn="ctr"/>
                      <a:r>
                        <a:rPr lang="en-US" sz="1200" dirty="0">
                          <a:latin typeface="Calibri" panose="020F0502020204030204" pitchFamily="34" charset="0"/>
                          <a:cs typeface="Calibri" panose="020F0502020204030204" pitchFamily="34" charset="0"/>
                        </a:rPr>
                        <a:t>Donor_1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cs typeface="Calibri" panose="020F0502020204030204" pitchFamily="34" charset="0"/>
                        </a:rPr>
                        <a:t>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32487972"/>
                  </a:ext>
                </a:extLst>
              </a:tr>
              <a:tr h="3372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604332"/>
                  </a:ext>
                </a:extLst>
              </a:tr>
              <a:tr h="3372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a:effectLst/>
                          <a:latin typeface="Calibri" panose="020F0502020204030204" pitchFamily="34" charset="0"/>
                          <a:cs typeface="Calibri" panose="020F0502020204030204" pitchFamily="34"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1691836"/>
                  </a:ext>
                </a:extLst>
              </a:tr>
              <a:tr h="3372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a:effectLst/>
                          <a:latin typeface="Calibri" panose="020F0502020204030204" pitchFamily="34" charset="0"/>
                          <a:cs typeface="Calibri" panose="020F0502020204030204" pitchFamily="34"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a:effectLst/>
                          <a:latin typeface="Calibri" panose="020F0502020204030204" pitchFamily="34" charset="0"/>
                          <a:cs typeface="Calibri" panose="020F0502020204030204" pitchFamily="34"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5554642"/>
                  </a:ext>
                </a:extLst>
              </a:tr>
            </a:tbl>
          </a:graphicData>
        </a:graphic>
      </p:graphicFrame>
      <p:graphicFrame>
        <p:nvGraphicFramePr>
          <p:cNvPr id="16" name="Table 69">
            <a:extLst>
              <a:ext uri="{FF2B5EF4-FFF2-40B4-BE49-F238E27FC236}">
                <a16:creationId xmlns:a16="http://schemas.microsoft.com/office/drawing/2014/main" id="{3B69C4C8-9B79-4484-B1A2-C4590C856CB3}"/>
              </a:ext>
            </a:extLst>
          </p:cNvPr>
          <p:cNvGraphicFramePr>
            <a:graphicFrameLocks noGrp="1"/>
          </p:cNvGraphicFramePr>
          <p:nvPr>
            <p:extLst>
              <p:ext uri="{D42A27DB-BD31-4B8C-83A1-F6EECF244321}">
                <p14:modId xmlns:p14="http://schemas.microsoft.com/office/powerpoint/2010/main" val="581973269"/>
              </p:ext>
            </p:extLst>
          </p:nvPr>
        </p:nvGraphicFramePr>
        <p:xfrm>
          <a:off x="6534305" y="1840796"/>
          <a:ext cx="3725925" cy="1829284"/>
        </p:xfrm>
        <a:graphic>
          <a:graphicData uri="http://schemas.openxmlformats.org/drawingml/2006/table">
            <a:tbl>
              <a:tblPr firstRow="1" bandRow="1">
                <a:tableStyleId>{5C22544A-7EE6-4342-B048-85BDC9FD1C3A}</a:tableStyleId>
              </a:tblPr>
              <a:tblGrid>
                <a:gridCol w="745185">
                  <a:extLst>
                    <a:ext uri="{9D8B030D-6E8A-4147-A177-3AD203B41FA5}">
                      <a16:colId xmlns:a16="http://schemas.microsoft.com/office/drawing/2014/main" val="320037778"/>
                    </a:ext>
                  </a:extLst>
                </a:gridCol>
                <a:gridCol w="745185">
                  <a:extLst>
                    <a:ext uri="{9D8B030D-6E8A-4147-A177-3AD203B41FA5}">
                      <a16:colId xmlns:a16="http://schemas.microsoft.com/office/drawing/2014/main" val="3061072369"/>
                    </a:ext>
                  </a:extLst>
                </a:gridCol>
                <a:gridCol w="745185">
                  <a:extLst>
                    <a:ext uri="{9D8B030D-6E8A-4147-A177-3AD203B41FA5}">
                      <a16:colId xmlns:a16="http://schemas.microsoft.com/office/drawing/2014/main" val="3088086231"/>
                    </a:ext>
                  </a:extLst>
                </a:gridCol>
                <a:gridCol w="745185">
                  <a:extLst>
                    <a:ext uri="{9D8B030D-6E8A-4147-A177-3AD203B41FA5}">
                      <a16:colId xmlns:a16="http://schemas.microsoft.com/office/drawing/2014/main" val="3188720254"/>
                    </a:ext>
                  </a:extLst>
                </a:gridCol>
                <a:gridCol w="745185">
                  <a:extLst>
                    <a:ext uri="{9D8B030D-6E8A-4147-A177-3AD203B41FA5}">
                      <a16:colId xmlns:a16="http://schemas.microsoft.com/office/drawing/2014/main" val="1387403323"/>
                    </a:ext>
                  </a:extLst>
                </a:gridCol>
              </a:tblGrid>
              <a:tr h="391446">
                <a:tc>
                  <a:txBody>
                    <a:bodyPr/>
                    <a:lstStyle/>
                    <a:p>
                      <a:pPr algn="ctr"/>
                      <a:r>
                        <a:rPr lang="en-US" sz="1200" dirty="0">
                          <a:latin typeface="Calibri" panose="020F0502020204030204" pitchFamily="34" charset="0"/>
                          <a:cs typeface="Calibri" panose="020F0502020204030204" pitchFamily="34"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latin typeface="Calibri" panose="020F0502020204030204" pitchFamily="34" charset="0"/>
                          <a:cs typeface="Calibri" panose="020F0502020204030204" pitchFamily="34" charset="0"/>
                        </a:rPr>
                        <a:t>Patient_1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250160"/>
                  </a:ext>
                </a:extLst>
              </a:tr>
              <a:tr h="343021">
                <a:tc>
                  <a:txBody>
                    <a:bodyPr/>
                    <a:lstStyle/>
                    <a:p>
                      <a:pPr algn="ctr"/>
                      <a:r>
                        <a:rPr lang="en-US" sz="1200" dirty="0">
                          <a:latin typeface="Calibri" panose="020F0502020204030204" pitchFamily="34" charset="0"/>
                          <a:cs typeface="Calibri" panose="020F0502020204030204" pitchFamily="34" charset="0"/>
                        </a:rPr>
                        <a:t>Donor_1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32487972"/>
                  </a:ext>
                </a:extLst>
              </a:tr>
              <a:tr h="3430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t"/>
                      <a:r>
                        <a:rPr lang="en-US" sz="1200" dirty="0">
                          <a:effectLst/>
                          <a:latin typeface="Calibri" panose="020F0502020204030204" pitchFamily="34" charset="0"/>
                          <a:cs typeface="Calibri" panose="020F0502020204030204" pitchFamily="34" charset="0"/>
                        </a:rPr>
                        <a:t>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604332"/>
                  </a:ext>
                </a:extLst>
              </a:tr>
              <a:tr h="3430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1691836"/>
                  </a:ext>
                </a:extLst>
              </a:tr>
              <a:tr h="3430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a:effectLst/>
                          <a:latin typeface="Calibri" panose="020F0502020204030204" pitchFamily="34" charset="0"/>
                          <a:cs typeface="Calibri" panose="020F0502020204030204" pitchFamily="34"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5554642"/>
                  </a:ext>
                </a:extLst>
              </a:tr>
            </a:tbl>
          </a:graphicData>
        </a:graphic>
      </p:graphicFrame>
      <p:cxnSp>
        <p:nvCxnSpPr>
          <p:cNvPr id="19" name="Straight Connector 18">
            <a:extLst>
              <a:ext uri="{FF2B5EF4-FFF2-40B4-BE49-F238E27FC236}">
                <a16:creationId xmlns:a16="http://schemas.microsoft.com/office/drawing/2014/main" id="{0B7392AF-7CF1-497D-969E-88107A272C7D}"/>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20" name="Table 69">
            <a:extLst>
              <a:ext uri="{FF2B5EF4-FFF2-40B4-BE49-F238E27FC236}">
                <a16:creationId xmlns:a16="http://schemas.microsoft.com/office/drawing/2014/main" id="{AF627CB0-380D-42DB-8AF6-2AF0755DEEC8}"/>
              </a:ext>
            </a:extLst>
          </p:cNvPr>
          <p:cNvGraphicFramePr>
            <a:graphicFrameLocks noGrp="1"/>
          </p:cNvGraphicFramePr>
          <p:nvPr>
            <p:extLst>
              <p:ext uri="{D42A27DB-BD31-4B8C-83A1-F6EECF244321}">
                <p14:modId xmlns:p14="http://schemas.microsoft.com/office/powerpoint/2010/main" val="1201923020"/>
              </p:ext>
            </p:extLst>
          </p:nvPr>
        </p:nvGraphicFramePr>
        <p:xfrm>
          <a:off x="1297858" y="4260761"/>
          <a:ext cx="3725925" cy="1917436"/>
        </p:xfrm>
        <a:graphic>
          <a:graphicData uri="http://schemas.openxmlformats.org/drawingml/2006/table">
            <a:tbl>
              <a:tblPr firstRow="1" bandRow="1">
                <a:tableStyleId>{5C22544A-7EE6-4342-B048-85BDC9FD1C3A}</a:tableStyleId>
              </a:tblPr>
              <a:tblGrid>
                <a:gridCol w="745185">
                  <a:extLst>
                    <a:ext uri="{9D8B030D-6E8A-4147-A177-3AD203B41FA5}">
                      <a16:colId xmlns:a16="http://schemas.microsoft.com/office/drawing/2014/main" val="320037778"/>
                    </a:ext>
                  </a:extLst>
                </a:gridCol>
                <a:gridCol w="745185">
                  <a:extLst>
                    <a:ext uri="{9D8B030D-6E8A-4147-A177-3AD203B41FA5}">
                      <a16:colId xmlns:a16="http://schemas.microsoft.com/office/drawing/2014/main" val="3061072369"/>
                    </a:ext>
                  </a:extLst>
                </a:gridCol>
                <a:gridCol w="745185">
                  <a:extLst>
                    <a:ext uri="{9D8B030D-6E8A-4147-A177-3AD203B41FA5}">
                      <a16:colId xmlns:a16="http://schemas.microsoft.com/office/drawing/2014/main" val="3088086231"/>
                    </a:ext>
                  </a:extLst>
                </a:gridCol>
                <a:gridCol w="745185">
                  <a:extLst>
                    <a:ext uri="{9D8B030D-6E8A-4147-A177-3AD203B41FA5}">
                      <a16:colId xmlns:a16="http://schemas.microsoft.com/office/drawing/2014/main" val="3188720254"/>
                    </a:ext>
                  </a:extLst>
                </a:gridCol>
                <a:gridCol w="745185">
                  <a:extLst>
                    <a:ext uri="{9D8B030D-6E8A-4147-A177-3AD203B41FA5}">
                      <a16:colId xmlns:a16="http://schemas.microsoft.com/office/drawing/2014/main" val="1387403323"/>
                    </a:ext>
                  </a:extLst>
                </a:gridCol>
              </a:tblGrid>
              <a:tr h="401226">
                <a:tc>
                  <a:txBody>
                    <a:bodyPr/>
                    <a:lstStyle/>
                    <a:p>
                      <a:pPr algn="ctr"/>
                      <a:endParaRPr lang="en-US" sz="12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latin typeface="Calibri" panose="020F0502020204030204" pitchFamily="34" charset="0"/>
                          <a:cs typeface="Calibri" panose="020F0502020204030204" pitchFamily="34" charset="0"/>
                        </a:rPr>
                        <a:t>Patient_1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250160"/>
                  </a:ext>
                </a:extLst>
              </a:tr>
              <a:tr h="365059">
                <a:tc>
                  <a:txBody>
                    <a:bodyPr/>
                    <a:lstStyle/>
                    <a:p>
                      <a:pPr algn="ctr"/>
                      <a:r>
                        <a:rPr lang="en-US" sz="1200" dirty="0">
                          <a:latin typeface="Calibri" panose="020F0502020204030204" pitchFamily="34" charset="0"/>
                          <a:cs typeface="Calibri" panose="020F0502020204030204" pitchFamily="34" charset="0"/>
                        </a:rPr>
                        <a:t>Donor_1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32487972"/>
                  </a:ext>
                </a:extLst>
              </a:tr>
              <a:tr h="365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604332"/>
                  </a:ext>
                </a:extLst>
              </a:tr>
              <a:tr h="365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1691836"/>
                  </a:ext>
                </a:extLst>
              </a:tr>
              <a:tr h="365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5554642"/>
                  </a:ext>
                </a:extLst>
              </a:tr>
            </a:tbl>
          </a:graphicData>
        </a:graphic>
      </p:graphicFrame>
      <p:graphicFrame>
        <p:nvGraphicFramePr>
          <p:cNvPr id="22" name="Table 69">
            <a:extLst>
              <a:ext uri="{FF2B5EF4-FFF2-40B4-BE49-F238E27FC236}">
                <a16:creationId xmlns:a16="http://schemas.microsoft.com/office/drawing/2014/main" id="{98E41DA6-15AF-493C-B82D-BD8B2C347C87}"/>
              </a:ext>
            </a:extLst>
          </p:cNvPr>
          <p:cNvGraphicFramePr>
            <a:graphicFrameLocks noGrp="1"/>
          </p:cNvGraphicFramePr>
          <p:nvPr>
            <p:extLst>
              <p:ext uri="{D42A27DB-BD31-4B8C-83A1-F6EECF244321}">
                <p14:modId xmlns:p14="http://schemas.microsoft.com/office/powerpoint/2010/main" val="3385234732"/>
              </p:ext>
            </p:extLst>
          </p:nvPr>
        </p:nvGraphicFramePr>
        <p:xfrm>
          <a:off x="6534305" y="4260760"/>
          <a:ext cx="3725925" cy="1927216"/>
        </p:xfrm>
        <a:graphic>
          <a:graphicData uri="http://schemas.openxmlformats.org/drawingml/2006/table">
            <a:tbl>
              <a:tblPr firstRow="1" bandRow="1">
                <a:tableStyleId>{5C22544A-7EE6-4342-B048-85BDC9FD1C3A}</a:tableStyleId>
              </a:tblPr>
              <a:tblGrid>
                <a:gridCol w="745185">
                  <a:extLst>
                    <a:ext uri="{9D8B030D-6E8A-4147-A177-3AD203B41FA5}">
                      <a16:colId xmlns:a16="http://schemas.microsoft.com/office/drawing/2014/main" val="320037778"/>
                    </a:ext>
                  </a:extLst>
                </a:gridCol>
                <a:gridCol w="745185">
                  <a:extLst>
                    <a:ext uri="{9D8B030D-6E8A-4147-A177-3AD203B41FA5}">
                      <a16:colId xmlns:a16="http://schemas.microsoft.com/office/drawing/2014/main" val="3061072369"/>
                    </a:ext>
                  </a:extLst>
                </a:gridCol>
                <a:gridCol w="745185">
                  <a:extLst>
                    <a:ext uri="{9D8B030D-6E8A-4147-A177-3AD203B41FA5}">
                      <a16:colId xmlns:a16="http://schemas.microsoft.com/office/drawing/2014/main" val="3088086231"/>
                    </a:ext>
                  </a:extLst>
                </a:gridCol>
                <a:gridCol w="745185">
                  <a:extLst>
                    <a:ext uri="{9D8B030D-6E8A-4147-A177-3AD203B41FA5}">
                      <a16:colId xmlns:a16="http://schemas.microsoft.com/office/drawing/2014/main" val="3188720254"/>
                    </a:ext>
                  </a:extLst>
                </a:gridCol>
                <a:gridCol w="745185">
                  <a:extLst>
                    <a:ext uri="{9D8B030D-6E8A-4147-A177-3AD203B41FA5}">
                      <a16:colId xmlns:a16="http://schemas.microsoft.com/office/drawing/2014/main" val="1387403323"/>
                    </a:ext>
                  </a:extLst>
                </a:gridCol>
              </a:tblGrid>
              <a:tr h="391446">
                <a:tc>
                  <a:txBody>
                    <a:bodyPr/>
                    <a:lstStyle/>
                    <a:p>
                      <a:pPr algn="ctr"/>
                      <a:endParaRPr lang="en-US" sz="12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latin typeface="Calibri" panose="020F0502020204030204" pitchFamily="34" charset="0"/>
                          <a:cs typeface="Calibri" panose="020F0502020204030204" pitchFamily="34" charset="0"/>
                        </a:rPr>
                        <a:t>Patient_1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Calibri" panose="020F0502020204030204" pitchFamily="34" charset="0"/>
                          <a:cs typeface="Calibri" panose="020F0502020204030204" pitchFamily="34" charset="0"/>
                        </a:rPr>
                        <a:t>Patient_4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250160"/>
                  </a:ext>
                </a:extLst>
              </a:tr>
              <a:tr h="367504">
                <a:tc>
                  <a:txBody>
                    <a:bodyPr/>
                    <a:lstStyle/>
                    <a:p>
                      <a:pPr algn="ctr"/>
                      <a:r>
                        <a:rPr lang="en-US" sz="1200" dirty="0">
                          <a:latin typeface="Calibri" panose="020F0502020204030204" pitchFamily="34" charset="0"/>
                          <a:cs typeface="Calibri" panose="020F0502020204030204" pitchFamily="34" charset="0"/>
                        </a:rPr>
                        <a:t>Donor_1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32487972"/>
                  </a:ext>
                </a:extLst>
              </a:tr>
              <a:tr h="3675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604332"/>
                  </a:ext>
                </a:extLst>
              </a:tr>
              <a:tr h="3675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t"/>
                      <a:r>
                        <a:rPr lang="en-US" sz="1200" dirty="0">
                          <a:effectLst/>
                          <a:latin typeface="Calibri" panose="020F0502020204030204" pitchFamily="34" charset="0"/>
                          <a:cs typeface="Calibri" panose="020F0502020204030204" pitchFamily="34"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1691836"/>
                  </a:ext>
                </a:extLst>
              </a:tr>
              <a:tr h="3675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Donor_4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latin typeface="Calibri" panose="020F0502020204030204" pitchFamily="34" charset="0"/>
                          <a:cs typeface="Calibri" panose="020F0502020204030204" pitchFamily="34" charset="0"/>
                        </a:rPr>
                        <a:t>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5554642"/>
                  </a:ext>
                </a:extLst>
              </a:tr>
            </a:tbl>
          </a:graphicData>
        </a:graphic>
      </p:graphicFrame>
      <p:cxnSp>
        <p:nvCxnSpPr>
          <p:cNvPr id="10" name="Straight Arrow Connector 9">
            <a:extLst>
              <a:ext uri="{FF2B5EF4-FFF2-40B4-BE49-F238E27FC236}">
                <a16:creationId xmlns:a16="http://schemas.microsoft.com/office/drawing/2014/main" id="{B0489699-8041-4CDF-98CE-77667BAB91D1}"/>
              </a:ext>
            </a:extLst>
          </p:cNvPr>
          <p:cNvCxnSpPr>
            <a:cxnSpLocks/>
            <a:stCxn id="6" idx="3"/>
            <a:endCxn id="16" idx="1"/>
          </p:cNvCxnSpPr>
          <p:nvPr/>
        </p:nvCxnSpPr>
        <p:spPr>
          <a:xfrm>
            <a:off x="5023783" y="2748672"/>
            <a:ext cx="1510522" cy="6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1BD2C87-1E8C-4029-BD98-89A68145DD03}"/>
              </a:ext>
            </a:extLst>
          </p:cNvPr>
          <p:cNvCxnSpPr>
            <a:cxnSpLocks/>
            <a:stCxn id="22" idx="1"/>
            <a:endCxn id="20" idx="3"/>
          </p:cNvCxnSpPr>
          <p:nvPr/>
        </p:nvCxnSpPr>
        <p:spPr>
          <a:xfrm flipH="1" flipV="1">
            <a:off x="5023783" y="5219479"/>
            <a:ext cx="1510522" cy="48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2F0259-168B-4317-91AD-25AFE278790A}"/>
              </a:ext>
            </a:extLst>
          </p:cNvPr>
          <p:cNvCxnSpPr>
            <a:cxnSpLocks/>
            <a:stCxn id="16" idx="2"/>
            <a:endCxn id="22" idx="0"/>
          </p:cNvCxnSpPr>
          <p:nvPr/>
        </p:nvCxnSpPr>
        <p:spPr>
          <a:xfrm>
            <a:off x="8397267" y="3670080"/>
            <a:ext cx="0" cy="5906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27143CD-43ED-449E-85D5-58861E5FE429}"/>
              </a:ext>
            </a:extLst>
          </p:cNvPr>
          <p:cNvSpPr txBox="1"/>
          <p:nvPr/>
        </p:nvSpPr>
        <p:spPr>
          <a:xfrm>
            <a:off x="587353" y="1212966"/>
            <a:ext cx="11520564" cy="523132"/>
          </a:xfrm>
          <a:prstGeom prst="rect">
            <a:avLst/>
          </a:prstGeom>
          <a:noFill/>
        </p:spPr>
        <p:txBody>
          <a:bodyPr wrap="square" rtlCol="0">
            <a:noAutofit/>
          </a:bodyPr>
          <a:lstStyle/>
          <a:p>
            <a:r>
              <a:rPr lang="en-US" sz="1200" dirty="0">
                <a:latin typeface="Calibri" panose="020F0502020204030204" pitchFamily="34" charset="0"/>
                <a:cs typeface="Calibri" panose="020F0502020204030204" pitchFamily="34" charset="0"/>
              </a:rPr>
              <a:t>For every Donor starting from the first, pick the patient with the highest compatibility and set the compatibility for that patient to -</a:t>
            </a:r>
            <a:r>
              <a:rPr lang="en-US" sz="1200" b="0" i="0" dirty="0">
                <a:solidFill>
                  <a:srgbClr val="000000"/>
                </a:solidFill>
                <a:effectLst/>
                <a:latin typeface="Calibri" panose="020F0502020204030204" pitchFamily="34" charset="0"/>
                <a:cs typeface="Calibri" panose="020F0502020204030204" pitchFamily="34" charset="0"/>
              </a:rPr>
              <a:t> ∞ to remove it from future consideration. Consider the same matrix.</a:t>
            </a:r>
            <a:endParaRPr lang="en-US" sz="12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4515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71CBE-7278-4FFE-99FE-65B372FF41ED}"/>
              </a:ext>
            </a:extLst>
          </p:cNvPr>
          <p:cNvSpPr>
            <a:spLocks noGrp="1"/>
          </p:cNvSpPr>
          <p:nvPr>
            <p:ph type="title"/>
          </p:nvPr>
        </p:nvSpPr>
        <p:spPr>
          <a:xfrm>
            <a:off x="607775" y="418407"/>
            <a:ext cx="10515600" cy="658324"/>
          </a:xfrm>
        </p:spPr>
        <p:txBody>
          <a:bodyPr>
            <a:normAutofit/>
          </a:bodyPr>
          <a:lstStyle/>
          <a:p>
            <a:r>
              <a:rPr lang="en-US" sz="1800" b="1" dirty="0">
                <a:latin typeface="Calibri" panose="020F0502020204030204" pitchFamily="34" charset="0"/>
                <a:cs typeface="Calibri" panose="020F0502020204030204" pitchFamily="34" charset="0"/>
              </a:rPr>
              <a:t>Final Graph with Greedy Algorithm</a:t>
            </a:r>
          </a:p>
        </p:txBody>
      </p:sp>
      <p:sp>
        <p:nvSpPr>
          <p:cNvPr id="4" name="Content Placeholder 3">
            <a:extLst>
              <a:ext uri="{FF2B5EF4-FFF2-40B4-BE49-F238E27FC236}">
                <a16:creationId xmlns:a16="http://schemas.microsoft.com/office/drawing/2014/main" id="{59EE2A06-4AB9-4BC3-A685-4273300CF328}"/>
              </a:ext>
            </a:extLst>
          </p:cNvPr>
          <p:cNvSpPr>
            <a:spLocks noGrp="1"/>
          </p:cNvSpPr>
          <p:nvPr>
            <p:ph sz="half" idx="2"/>
          </p:nvPr>
        </p:nvSpPr>
        <p:spPr>
          <a:xfrm>
            <a:off x="4574518" y="2018421"/>
            <a:ext cx="3042964" cy="423379"/>
          </a:xfrm>
        </p:spPr>
        <p:txBody>
          <a:bodyPr>
            <a:normAutofit/>
          </a:bodyPr>
          <a:lstStyle/>
          <a:p>
            <a:pPr marL="0" indent="0">
              <a:buNone/>
            </a:pPr>
            <a:r>
              <a:rPr lang="en-US" sz="1200" dirty="0">
                <a:latin typeface="Calibri" panose="020F0502020204030204" pitchFamily="34" charset="0"/>
                <a:cs typeface="Calibri" panose="020F0502020204030204" pitchFamily="34" charset="0"/>
              </a:rPr>
              <a:t>Visualization of Greedily Maximized Matching</a:t>
            </a:r>
          </a:p>
        </p:txBody>
      </p:sp>
      <p:pic>
        <p:nvPicPr>
          <p:cNvPr id="5" name="Picture 4" descr="http://graphonline.ru/en/?graph=pHnZqqgsSivHwDRhZZcst">
            <a:extLst>
              <a:ext uri="{FF2B5EF4-FFF2-40B4-BE49-F238E27FC236}">
                <a16:creationId xmlns:a16="http://schemas.microsoft.com/office/drawing/2014/main" id="{0C206279-73D2-4574-A974-5477E4485987}"/>
              </a:ext>
            </a:extLst>
          </p:cNvPr>
          <p:cNvPicPr>
            <a:picLocks noChangeAspect="1"/>
          </p:cNvPicPr>
          <p:nvPr/>
        </p:nvPicPr>
        <p:blipFill>
          <a:blip r:embed="rId2"/>
          <a:stretch>
            <a:fillRect/>
          </a:stretch>
        </p:blipFill>
        <p:spPr>
          <a:xfrm>
            <a:off x="835152" y="2743351"/>
            <a:ext cx="3141260" cy="2441208"/>
          </a:xfrm>
          <a:prstGeom prst="rect">
            <a:avLst/>
          </a:prstGeom>
        </p:spPr>
      </p:pic>
      <p:pic>
        <p:nvPicPr>
          <p:cNvPr id="6" name="Picture 5" descr="http://graphonline.ru/en/?graph=pHnZqqgsSivHwDRhZZcst">
            <a:extLst>
              <a:ext uri="{FF2B5EF4-FFF2-40B4-BE49-F238E27FC236}">
                <a16:creationId xmlns:a16="http://schemas.microsoft.com/office/drawing/2014/main" id="{93CA64F9-3D9B-4F39-AEF4-544B24FB51F6}"/>
              </a:ext>
            </a:extLst>
          </p:cNvPr>
          <p:cNvPicPr>
            <a:picLocks noChangeAspect="1"/>
          </p:cNvPicPr>
          <p:nvPr/>
        </p:nvPicPr>
        <p:blipFill>
          <a:blip r:embed="rId3"/>
          <a:stretch>
            <a:fillRect/>
          </a:stretch>
        </p:blipFill>
        <p:spPr>
          <a:xfrm>
            <a:off x="4525370" y="2743351"/>
            <a:ext cx="3141260" cy="2441208"/>
          </a:xfrm>
          <a:prstGeom prst="rect">
            <a:avLst/>
          </a:prstGeom>
        </p:spPr>
      </p:pic>
      <p:cxnSp>
        <p:nvCxnSpPr>
          <p:cNvPr id="7" name="Straight Connector 6">
            <a:extLst>
              <a:ext uri="{FF2B5EF4-FFF2-40B4-BE49-F238E27FC236}">
                <a16:creationId xmlns:a16="http://schemas.microsoft.com/office/drawing/2014/main" id="{8B786450-6E01-4C95-8458-8AF762B30B91}"/>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pic>
        <p:nvPicPr>
          <p:cNvPr id="8" name="Picture 7" descr="http://graphonline.ru/en/?graph=fDXhvfhIBRXnQGYmZZcst">
            <a:extLst>
              <a:ext uri="{FF2B5EF4-FFF2-40B4-BE49-F238E27FC236}">
                <a16:creationId xmlns:a16="http://schemas.microsoft.com/office/drawing/2014/main" id="{09DBAF5D-B3CE-466F-BEAF-D63E573971EB}"/>
              </a:ext>
            </a:extLst>
          </p:cNvPr>
          <p:cNvPicPr>
            <a:picLocks noChangeAspect="1"/>
          </p:cNvPicPr>
          <p:nvPr/>
        </p:nvPicPr>
        <p:blipFill>
          <a:blip r:embed="rId4"/>
          <a:stretch>
            <a:fillRect/>
          </a:stretch>
        </p:blipFill>
        <p:spPr>
          <a:xfrm>
            <a:off x="8215588" y="2796617"/>
            <a:ext cx="3141260" cy="2441208"/>
          </a:xfrm>
          <a:prstGeom prst="rect">
            <a:avLst/>
          </a:prstGeom>
        </p:spPr>
      </p:pic>
      <p:sp>
        <p:nvSpPr>
          <p:cNvPr id="10" name="TextBox 9">
            <a:extLst>
              <a:ext uri="{FF2B5EF4-FFF2-40B4-BE49-F238E27FC236}">
                <a16:creationId xmlns:a16="http://schemas.microsoft.com/office/drawing/2014/main" id="{7AD149E8-702C-4243-B4D1-E3358C2222F4}"/>
              </a:ext>
            </a:extLst>
          </p:cNvPr>
          <p:cNvSpPr txBox="1"/>
          <p:nvPr/>
        </p:nvSpPr>
        <p:spPr>
          <a:xfrm>
            <a:off x="1239906" y="2008512"/>
            <a:ext cx="2179155" cy="276999"/>
          </a:xfrm>
          <a:prstGeom prst="rect">
            <a:avLst/>
          </a:prstGeom>
          <a:noFill/>
        </p:spPr>
        <p:txBody>
          <a:bodyPr wrap="square">
            <a:spAutoFit/>
          </a:bodyPr>
          <a:lstStyle/>
          <a:p>
            <a:r>
              <a:rPr lang="en-US" sz="1200" dirty="0">
                <a:latin typeface="Calibri" panose="020F0502020204030204" pitchFamily="34" charset="0"/>
                <a:cs typeface="Calibri" panose="020F0502020204030204" pitchFamily="34" charset="0"/>
              </a:rPr>
              <a:t>Visualization of the initial matrix</a:t>
            </a:r>
            <a:endParaRPr lang="en-US" sz="1200" dirty="0"/>
          </a:p>
        </p:txBody>
      </p:sp>
      <p:sp>
        <p:nvSpPr>
          <p:cNvPr id="13" name="Content Placeholder 3">
            <a:extLst>
              <a:ext uri="{FF2B5EF4-FFF2-40B4-BE49-F238E27FC236}">
                <a16:creationId xmlns:a16="http://schemas.microsoft.com/office/drawing/2014/main" id="{6514620B-11AF-42A3-9060-F50EB8F63C96}"/>
              </a:ext>
            </a:extLst>
          </p:cNvPr>
          <p:cNvSpPr txBox="1">
            <a:spLocks/>
          </p:cNvSpPr>
          <p:nvPr/>
        </p:nvSpPr>
        <p:spPr>
          <a:xfrm>
            <a:off x="8006831" y="2008513"/>
            <a:ext cx="3141260" cy="42337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latin typeface="Calibri" panose="020F0502020204030204" pitchFamily="34" charset="0"/>
                <a:cs typeface="Calibri" panose="020F0502020204030204" pitchFamily="34" charset="0"/>
              </a:rPr>
              <a:t>Visualization of Hungarian Maximized Matching</a:t>
            </a:r>
          </a:p>
        </p:txBody>
      </p:sp>
      <p:cxnSp>
        <p:nvCxnSpPr>
          <p:cNvPr id="14" name="Straight Connector 13">
            <a:extLst>
              <a:ext uri="{FF2B5EF4-FFF2-40B4-BE49-F238E27FC236}">
                <a16:creationId xmlns:a16="http://schemas.microsoft.com/office/drawing/2014/main" id="{AE9896BD-BA50-461D-A269-8A3FA6894959}"/>
              </a:ext>
            </a:extLst>
          </p:cNvPr>
          <p:cNvCxnSpPr>
            <a:cxnSpLocks/>
          </p:cNvCxnSpPr>
          <p:nvPr/>
        </p:nvCxnSpPr>
        <p:spPr>
          <a:xfrm>
            <a:off x="4164671" y="1844685"/>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3F8E26F-3391-43A4-89DA-6222C9914BC5}"/>
              </a:ext>
            </a:extLst>
          </p:cNvPr>
          <p:cNvCxnSpPr>
            <a:cxnSpLocks/>
          </p:cNvCxnSpPr>
          <p:nvPr/>
        </p:nvCxnSpPr>
        <p:spPr>
          <a:xfrm>
            <a:off x="7852086" y="1844685"/>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BE5F016-DE7F-4736-9267-18E8A42BA745}"/>
              </a:ext>
            </a:extLst>
          </p:cNvPr>
          <p:cNvSpPr txBox="1"/>
          <p:nvPr/>
        </p:nvSpPr>
        <p:spPr>
          <a:xfrm>
            <a:off x="4450246" y="5504800"/>
            <a:ext cx="3141259" cy="461665"/>
          </a:xfrm>
          <a:prstGeom prst="rect">
            <a:avLst/>
          </a:prstGeom>
          <a:noFill/>
        </p:spPr>
        <p:txBody>
          <a:bodyPr wrap="square">
            <a:spAutoFit/>
          </a:bodyPr>
          <a:lstStyle/>
          <a:p>
            <a:r>
              <a:rPr lang="en-US" sz="1200" dirty="0"/>
              <a:t>T</a:t>
            </a:r>
            <a:r>
              <a:rPr lang="en-US" sz="1200" cap="none" dirty="0"/>
              <a:t>he weight of the matching as maximized by greedy method is </a:t>
            </a:r>
            <a:r>
              <a:rPr lang="en-US" sz="1200" b="1" cap="none" dirty="0"/>
              <a:t>336</a:t>
            </a:r>
          </a:p>
        </p:txBody>
      </p:sp>
      <p:sp>
        <p:nvSpPr>
          <p:cNvPr id="19" name="TextBox 18">
            <a:extLst>
              <a:ext uri="{FF2B5EF4-FFF2-40B4-BE49-F238E27FC236}">
                <a16:creationId xmlns:a16="http://schemas.microsoft.com/office/drawing/2014/main" id="{D167621F-8879-4A30-8CB4-22E85115C560}"/>
              </a:ext>
            </a:extLst>
          </p:cNvPr>
          <p:cNvSpPr txBox="1"/>
          <p:nvPr/>
        </p:nvSpPr>
        <p:spPr>
          <a:xfrm>
            <a:off x="8145021" y="5504801"/>
            <a:ext cx="3003072"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Century Gothic"/>
                <a:ea typeface="+mn-ea"/>
                <a:cs typeface="+mn-cs"/>
              </a:rPr>
              <a:t>Hungarian Algorithm gives us a maximum matching of weight </a:t>
            </a:r>
            <a:r>
              <a:rPr kumimoji="0" lang="en-US" sz="1200" b="1" i="0" u="none" strike="noStrike" kern="1200" cap="none" spc="0" normalizeH="0" baseline="0" noProof="0" dirty="0">
                <a:ln>
                  <a:noFill/>
                </a:ln>
                <a:solidFill>
                  <a:srgbClr val="000000"/>
                </a:solidFill>
                <a:effectLst/>
                <a:uLnTx/>
                <a:uFillTx/>
                <a:latin typeface="Century Gothic"/>
                <a:ea typeface="+mn-ea"/>
                <a:cs typeface="+mn-cs"/>
              </a:rPr>
              <a:t>344</a:t>
            </a:r>
          </a:p>
        </p:txBody>
      </p:sp>
    </p:spTree>
    <p:extLst>
      <p:ext uri="{BB962C8B-B14F-4D97-AF65-F5344CB8AC3E}">
        <p14:creationId xmlns:p14="http://schemas.microsoft.com/office/powerpoint/2010/main" val="957720655"/>
      </p:ext>
    </p:extLst>
  </p:cSld>
  <p:clrMapOvr>
    <a:masterClrMapping/>
  </p:clrMapOvr>
</p:sld>
</file>

<file path=ppt/theme/theme1.xml><?xml version="1.0" encoding="utf-8"?>
<a:theme xmlns:a="http://schemas.openxmlformats.org/drawingml/2006/main" name="BrushVTI">
  <a:themeElements>
    <a:clrScheme name="AnalogousFromLightSeedLeftStep">
      <a:dk1>
        <a:srgbClr val="000000"/>
      </a:dk1>
      <a:lt1>
        <a:srgbClr val="FFFFFF"/>
      </a:lt1>
      <a:dk2>
        <a:srgbClr val="243641"/>
      </a:dk2>
      <a:lt2>
        <a:srgbClr val="E6E8E2"/>
      </a:lt2>
      <a:accent1>
        <a:srgbClr val="A996C6"/>
      </a:accent1>
      <a:accent2>
        <a:srgbClr val="7F81BA"/>
      </a:accent2>
      <a:accent3>
        <a:srgbClr val="8FA6C2"/>
      </a:accent3>
      <a:accent4>
        <a:srgbClr val="7BADB5"/>
      </a:accent4>
      <a:accent5>
        <a:srgbClr val="83ACA1"/>
      </a:accent5>
      <a:accent6>
        <a:srgbClr val="77AF88"/>
      </a:accent6>
      <a:hlink>
        <a:srgbClr val="758A53"/>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1624</TotalTime>
  <Words>1759</Words>
  <Application>Microsoft Office PowerPoint</Application>
  <PresentationFormat>Widescreen</PresentationFormat>
  <Paragraphs>432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Cambria Math</vt:lpstr>
      <vt:lpstr>Century Gothic</vt:lpstr>
      <vt:lpstr>Helvetica</vt:lpstr>
      <vt:lpstr>Verdana</vt:lpstr>
      <vt:lpstr>BrushVTI</vt:lpstr>
      <vt:lpstr>16:198:512 - Introduction to Data Structures and Algorithms</vt:lpstr>
      <vt:lpstr>KIDNEY PAIRED DONATION OPTIMAL MATCHINGS IN BIPARTITE GRAPHS USING HUNGARIAN ALGORITHM</vt:lpstr>
      <vt:lpstr>Kidney paired donation optimal matchings in bipartite graphs using Hungarian Algorithm</vt:lpstr>
      <vt:lpstr>PowerPoint Presentation</vt:lpstr>
      <vt:lpstr>PowerPoint Presentation</vt:lpstr>
      <vt:lpstr>PowerPoint Presentation</vt:lpstr>
      <vt:lpstr>PowerPoint Presentation</vt:lpstr>
      <vt:lpstr>Step by Step process of Greedy Approach</vt:lpstr>
      <vt:lpstr>Final Graph with Greedy Algorithm</vt:lpstr>
      <vt:lpstr>Project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harish udhay</dc:creator>
  <cp:lastModifiedBy>harish udhay</cp:lastModifiedBy>
  <cp:revision>2</cp:revision>
  <dcterms:created xsi:type="dcterms:W3CDTF">2021-12-06T02:59:02Z</dcterms:created>
  <dcterms:modified xsi:type="dcterms:W3CDTF">2021-12-18T03:44:48Z</dcterms:modified>
</cp:coreProperties>
</file>