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63" r:id="rId2"/>
    <p:sldId id="267" r:id="rId3"/>
    <p:sldId id="256" r:id="rId4"/>
    <p:sldId id="259" r:id="rId5"/>
    <p:sldId id="260" r:id="rId6"/>
    <p:sldId id="258" r:id="rId7"/>
    <p:sldId id="264"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FFCD"/>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E22F6-85F3-464E-BB2B-A3B3F99710B5}" v="272" dt="2021-12-16T23:10:16.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p:scale>
          <a:sx n="86" d="100"/>
          <a:sy n="86"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udhay" userId="7ff6ee94ce330d11" providerId="LiveId" clId="{333E22F6-85F3-464E-BB2B-A3B3F99710B5}"/>
    <pc:docChg chg="undo redo custSel addSld delSld modSld">
      <pc:chgData name="harish udhay" userId="7ff6ee94ce330d11" providerId="LiveId" clId="{333E22F6-85F3-464E-BB2B-A3B3F99710B5}" dt="2021-12-16T23:10:16.370" v="5070" actId="120"/>
      <pc:docMkLst>
        <pc:docMk/>
      </pc:docMkLst>
      <pc:sldChg chg="addSp delSp modSp mod setBg">
        <pc:chgData name="harish udhay" userId="7ff6ee94ce330d11" providerId="LiveId" clId="{333E22F6-85F3-464E-BB2B-A3B3F99710B5}" dt="2021-12-16T22:55:13.746" v="4108" actId="1076"/>
        <pc:sldMkLst>
          <pc:docMk/>
          <pc:sldMk cId="1514846105" sldId="256"/>
        </pc:sldMkLst>
        <pc:spChg chg="add mod">
          <ac:chgData name="harish udhay" userId="7ff6ee94ce330d11" providerId="LiveId" clId="{333E22F6-85F3-464E-BB2B-A3B3F99710B5}" dt="2021-12-16T18:30:44.382" v="2504" actId="207"/>
          <ac:spMkLst>
            <pc:docMk/>
            <pc:sldMk cId="1514846105" sldId="256"/>
            <ac:spMk id="4" creationId="{41FD214C-484E-431D-B809-B1E808038BE1}"/>
          </ac:spMkLst>
        </pc:spChg>
        <pc:spChg chg="add del">
          <ac:chgData name="harish udhay" userId="7ff6ee94ce330d11" providerId="LiveId" clId="{333E22F6-85F3-464E-BB2B-A3B3F99710B5}" dt="2021-12-16T18:02:07.720" v="1579" actId="22"/>
          <ac:spMkLst>
            <pc:docMk/>
            <pc:sldMk cId="1514846105" sldId="256"/>
            <ac:spMk id="10" creationId="{C5120AC1-646D-4946-A463-0A8E5ECD0C45}"/>
          </ac:spMkLst>
        </pc:spChg>
        <pc:spChg chg="add mod">
          <ac:chgData name="harish udhay" userId="7ff6ee94ce330d11" providerId="LiveId" clId="{333E22F6-85F3-464E-BB2B-A3B3F99710B5}" dt="2021-12-16T18:09:14.499" v="1633" actId="2711"/>
          <ac:spMkLst>
            <pc:docMk/>
            <pc:sldMk cId="1514846105" sldId="256"/>
            <ac:spMk id="12" creationId="{AE24B9E6-8E69-45EF-8EDD-6E7D261F7504}"/>
          </ac:spMkLst>
        </pc:spChg>
        <pc:spChg chg="add mod">
          <ac:chgData name="harish udhay" userId="7ff6ee94ce330d11" providerId="LiveId" clId="{333E22F6-85F3-464E-BB2B-A3B3F99710B5}" dt="2021-12-16T18:30:48.021" v="2505" actId="207"/>
          <ac:spMkLst>
            <pc:docMk/>
            <pc:sldMk cId="1514846105" sldId="256"/>
            <ac:spMk id="14" creationId="{E4A5E727-E176-49C1-904F-DA3B60748CF8}"/>
          </ac:spMkLst>
        </pc:spChg>
        <pc:spChg chg="add mod">
          <ac:chgData name="harish udhay" userId="7ff6ee94ce330d11" providerId="LiveId" clId="{333E22F6-85F3-464E-BB2B-A3B3F99710B5}" dt="2021-12-16T18:33:51.246" v="2543" actId="571"/>
          <ac:spMkLst>
            <pc:docMk/>
            <pc:sldMk cId="1514846105" sldId="256"/>
            <ac:spMk id="15" creationId="{29E91701-11A8-4FBE-A618-92CFEBBFDB9C}"/>
          </ac:spMkLst>
        </pc:spChg>
        <pc:spChg chg="del mod">
          <ac:chgData name="harish udhay" userId="7ff6ee94ce330d11" providerId="LiveId" clId="{333E22F6-85F3-464E-BB2B-A3B3F99710B5}" dt="2021-12-16T18:07:32.241" v="1619"/>
          <ac:spMkLst>
            <pc:docMk/>
            <pc:sldMk cId="1514846105" sldId="256"/>
            <ac:spMk id="104" creationId="{10E5F92D-A105-4905-B2D2-F38DA71CCB2D}"/>
          </ac:spMkLst>
        </pc:spChg>
        <pc:spChg chg="del mod">
          <ac:chgData name="harish udhay" userId="7ff6ee94ce330d11" providerId="LiveId" clId="{333E22F6-85F3-464E-BB2B-A3B3F99710B5}" dt="2021-12-16T18:07:37.639" v="1623" actId="478"/>
          <ac:spMkLst>
            <pc:docMk/>
            <pc:sldMk cId="1514846105" sldId="256"/>
            <ac:spMk id="143" creationId="{77BBB187-E619-4868-8A3C-1CE29F8AE716}"/>
          </ac:spMkLst>
        </pc:spChg>
        <pc:graphicFrameChg chg="modGraphic">
          <ac:chgData name="harish udhay" userId="7ff6ee94ce330d11" providerId="LiveId" clId="{333E22F6-85F3-464E-BB2B-A3B3F99710B5}" dt="2021-12-16T18:09:51.551" v="1640" actId="2711"/>
          <ac:graphicFrameMkLst>
            <pc:docMk/>
            <pc:sldMk cId="1514846105" sldId="256"/>
            <ac:graphicFrameMk id="93" creationId="{B6C95B4E-D5A9-4865-A7E8-EFF4656E6389}"/>
          </ac:graphicFrameMkLst>
        </pc:graphicFrameChg>
        <pc:graphicFrameChg chg="mod modGraphic">
          <ac:chgData name="harish udhay" userId="7ff6ee94ce330d11" providerId="LiveId" clId="{333E22F6-85F3-464E-BB2B-A3B3F99710B5}" dt="2021-12-16T18:09:45.010" v="1638" actId="255"/>
          <ac:graphicFrameMkLst>
            <pc:docMk/>
            <pc:sldMk cId="1514846105" sldId="256"/>
            <ac:graphicFrameMk id="142" creationId="{B017B807-0978-429B-A563-F66B3A122CC4}"/>
          </ac:graphicFrameMkLst>
        </pc:graphicFrameChg>
        <pc:cxnChg chg="mod">
          <ac:chgData name="harish udhay" userId="7ff6ee94ce330d11" providerId="LiveId" clId="{333E22F6-85F3-464E-BB2B-A3B3F99710B5}" dt="2021-12-16T22:55:13.746" v="4108" actId="1076"/>
          <ac:cxnSpMkLst>
            <pc:docMk/>
            <pc:sldMk cId="1514846105" sldId="256"/>
            <ac:cxnSpMk id="116" creationId="{5B9FB66E-3E84-4B96-AC0A-AE7A34E3E85D}"/>
          </ac:cxnSpMkLst>
        </pc:cxnChg>
      </pc:sldChg>
      <pc:sldChg chg="addSp delSp modSp del mod setBg">
        <pc:chgData name="harish udhay" userId="7ff6ee94ce330d11" providerId="LiveId" clId="{333E22F6-85F3-464E-BB2B-A3B3F99710B5}" dt="2021-12-16T17:51:52.612" v="1327" actId="47"/>
        <pc:sldMkLst>
          <pc:docMk/>
          <pc:sldMk cId="311463545" sldId="257"/>
        </pc:sldMkLst>
        <pc:spChg chg="add del mod">
          <ac:chgData name="harish udhay" userId="7ff6ee94ce330d11" providerId="LiveId" clId="{333E22F6-85F3-464E-BB2B-A3B3F99710B5}" dt="2021-12-16T17:47:18.156" v="1298" actId="478"/>
          <ac:spMkLst>
            <pc:docMk/>
            <pc:sldMk cId="311463545" sldId="257"/>
            <ac:spMk id="5" creationId="{10C1DBA0-D735-4C5B-A794-2C88425F826E}"/>
          </ac:spMkLst>
        </pc:spChg>
        <pc:spChg chg="add del mod">
          <ac:chgData name="harish udhay" userId="7ff6ee94ce330d11" providerId="LiveId" clId="{333E22F6-85F3-464E-BB2B-A3B3F99710B5}" dt="2021-12-16T17:51:47.397" v="1326" actId="21"/>
          <ac:spMkLst>
            <pc:docMk/>
            <pc:sldMk cId="311463545" sldId="257"/>
            <ac:spMk id="8" creationId="{E9693AA0-DE46-4A15-A415-E5750508F357}"/>
          </ac:spMkLst>
        </pc:spChg>
        <pc:spChg chg="del mod topLvl">
          <ac:chgData name="harish udhay" userId="7ff6ee94ce330d11" providerId="LiveId" clId="{333E22F6-85F3-464E-BB2B-A3B3F99710B5}" dt="2021-12-16T17:45:40.728" v="1271" actId="478"/>
          <ac:spMkLst>
            <pc:docMk/>
            <pc:sldMk cId="311463545" sldId="257"/>
            <ac:spMk id="11" creationId="{BD9F139B-8500-421D-A99D-703E72FAE12F}"/>
          </ac:spMkLst>
        </pc:spChg>
        <pc:spChg chg="del mod topLvl">
          <ac:chgData name="harish udhay" userId="7ff6ee94ce330d11" providerId="LiveId" clId="{333E22F6-85F3-464E-BB2B-A3B3F99710B5}" dt="2021-12-16T17:45:53.213" v="1277" actId="478"/>
          <ac:spMkLst>
            <pc:docMk/>
            <pc:sldMk cId="311463545" sldId="257"/>
            <ac:spMk id="12" creationId="{0DC05017-8238-4B66-B57E-F0E8965D95E3}"/>
          </ac:spMkLst>
        </pc:spChg>
        <pc:spChg chg="mod">
          <ac:chgData name="harish udhay" userId="7ff6ee94ce330d11" providerId="LiveId" clId="{333E22F6-85F3-464E-BB2B-A3B3F99710B5}" dt="2021-12-16T17:24:26.733" v="421"/>
          <ac:spMkLst>
            <pc:docMk/>
            <pc:sldMk cId="311463545" sldId="257"/>
            <ac:spMk id="14" creationId="{0C1CBEB7-9EFE-468B-BDF6-BA0880AD6447}"/>
          </ac:spMkLst>
        </pc:spChg>
        <pc:spChg chg="mod">
          <ac:chgData name="harish udhay" userId="7ff6ee94ce330d11" providerId="LiveId" clId="{333E22F6-85F3-464E-BB2B-A3B3F99710B5}" dt="2021-12-16T17:15:09.079" v="10" actId="20577"/>
          <ac:spMkLst>
            <pc:docMk/>
            <pc:sldMk cId="311463545" sldId="257"/>
            <ac:spMk id="15" creationId="{4C288E94-593D-46E4-832E-9A733F342DCC}"/>
          </ac:spMkLst>
        </pc:spChg>
        <pc:spChg chg="mod">
          <ac:chgData name="harish udhay" userId="7ff6ee94ce330d11" providerId="LiveId" clId="{333E22F6-85F3-464E-BB2B-A3B3F99710B5}" dt="2021-12-16T17:21:42.422" v="289"/>
          <ac:spMkLst>
            <pc:docMk/>
            <pc:sldMk cId="311463545" sldId="257"/>
            <ac:spMk id="17" creationId="{F75A417E-C7D2-47EB-8CA5-C219E15764DE}"/>
          </ac:spMkLst>
        </pc:spChg>
        <pc:spChg chg="mod topLvl">
          <ac:chgData name="harish udhay" userId="7ff6ee94ce330d11" providerId="LiveId" clId="{333E22F6-85F3-464E-BB2B-A3B3F99710B5}" dt="2021-12-16T17:50:00.141" v="1324" actId="20577"/>
          <ac:spMkLst>
            <pc:docMk/>
            <pc:sldMk cId="311463545" sldId="257"/>
            <ac:spMk id="18" creationId="{C712EE88-1F5A-41F1-AD08-5826283E3E31}"/>
          </ac:spMkLst>
        </pc:spChg>
        <pc:spChg chg="del mod topLvl">
          <ac:chgData name="harish udhay" userId="7ff6ee94ce330d11" providerId="LiveId" clId="{333E22F6-85F3-464E-BB2B-A3B3F99710B5}" dt="2021-12-16T17:49:31.180" v="1317" actId="478"/>
          <ac:spMkLst>
            <pc:docMk/>
            <pc:sldMk cId="311463545" sldId="257"/>
            <ac:spMk id="19" creationId="{F174FC39-22DB-4AB0-80DC-9A1B26AB8E95}"/>
          </ac:spMkLst>
        </pc:spChg>
        <pc:spChg chg="mod">
          <ac:chgData name="harish udhay" userId="7ff6ee94ce330d11" providerId="LiveId" clId="{333E22F6-85F3-464E-BB2B-A3B3F99710B5}" dt="2021-12-16T17:20:08.572" v="286" actId="20577"/>
          <ac:spMkLst>
            <pc:docMk/>
            <pc:sldMk cId="311463545" sldId="257"/>
            <ac:spMk id="24" creationId="{606C2FCF-B05D-459C-A545-51B15D189C5A}"/>
          </ac:spMkLst>
        </pc:spChg>
        <pc:spChg chg="add del mod">
          <ac:chgData name="harish udhay" userId="7ff6ee94ce330d11" providerId="LiveId" clId="{333E22F6-85F3-464E-BB2B-A3B3F99710B5}" dt="2021-12-16T17:44:17.279" v="1248" actId="478"/>
          <ac:spMkLst>
            <pc:docMk/>
            <pc:sldMk cId="311463545" sldId="257"/>
            <ac:spMk id="25" creationId="{90B13CD9-6202-444A-A378-276863E5EAD8}"/>
          </ac:spMkLst>
        </pc:spChg>
        <pc:spChg chg="add del mod">
          <ac:chgData name="harish udhay" userId="7ff6ee94ce330d11" providerId="LiveId" clId="{333E22F6-85F3-464E-BB2B-A3B3F99710B5}" dt="2021-12-16T17:45:16.674" v="1265"/>
          <ac:spMkLst>
            <pc:docMk/>
            <pc:sldMk cId="311463545" sldId="257"/>
            <ac:spMk id="26" creationId="{A5EE8646-D443-48F9-A041-CB727078999E}"/>
          </ac:spMkLst>
        </pc:spChg>
        <pc:spChg chg="add del mod">
          <ac:chgData name="harish udhay" userId="7ff6ee94ce330d11" providerId="LiveId" clId="{333E22F6-85F3-464E-BB2B-A3B3F99710B5}" dt="2021-12-16T17:49:31.181" v="1319"/>
          <ac:spMkLst>
            <pc:docMk/>
            <pc:sldMk cId="311463545" sldId="257"/>
            <ac:spMk id="27" creationId="{4D5A2E71-9A2E-4EED-92DB-C9D24694F029}"/>
          </ac:spMkLst>
        </pc:spChg>
        <pc:grpChg chg="add del mod">
          <ac:chgData name="harish udhay" userId="7ff6ee94ce330d11" providerId="LiveId" clId="{333E22F6-85F3-464E-BB2B-A3B3F99710B5}" dt="2021-12-16T17:45:40.728" v="1271" actId="478"/>
          <ac:grpSpMkLst>
            <pc:docMk/>
            <pc:sldMk cId="311463545" sldId="257"/>
            <ac:grpSpMk id="10" creationId="{417BBFD6-85CC-4B9C-8E2A-5CBAA5B73FB7}"/>
          </ac:grpSpMkLst>
        </pc:grpChg>
        <pc:grpChg chg="add del mod">
          <ac:chgData name="harish udhay" userId="7ff6ee94ce330d11" providerId="LiveId" clId="{333E22F6-85F3-464E-BB2B-A3B3F99710B5}" dt="2021-12-16T17:44:37.141" v="1249" actId="478"/>
          <ac:grpSpMkLst>
            <pc:docMk/>
            <pc:sldMk cId="311463545" sldId="257"/>
            <ac:grpSpMk id="13" creationId="{46389F28-BDEB-4415-8E96-BB912BDB4642}"/>
          </ac:grpSpMkLst>
        </pc:grpChg>
        <pc:grpChg chg="add del mod">
          <ac:chgData name="harish udhay" userId="7ff6ee94ce330d11" providerId="LiveId" clId="{333E22F6-85F3-464E-BB2B-A3B3F99710B5}" dt="2021-12-16T17:23:34.940" v="407" actId="478"/>
          <ac:grpSpMkLst>
            <pc:docMk/>
            <pc:sldMk cId="311463545" sldId="257"/>
            <ac:grpSpMk id="16" creationId="{F19D898B-B5B2-4A5D-9D93-93C8556A23BE}"/>
          </ac:grpSpMkLst>
        </pc:grpChg>
        <pc:grpChg chg="del mod">
          <ac:chgData name="harish udhay" userId="7ff6ee94ce330d11" providerId="LiveId" clId="{333E22F6-85F3-464E-BB2B-A3B3F99710B5}" dt="2021-12-16T17:49:31.180" v="1317" actId="478"/>
          <ac:grpSpMkLst>
            <pc:docMk/>
            <pc:sldMk cId="311463545" sldId="257"/>
            <ac:grpSpMk id="20" creationId="{3B9B2D7A-D6ED-4D53-B31C-80FFB0F14D97}"/>
          </ac:grpSpMkLst>
        </pc:grpChg>
        <pc:grpChg chg="del">
          <ac:chgData name="harish udhay" userId="7ff6ee94ce330d11" providerId="LiveId" clId="{333E22F6-85F3-464E-BB2B-A3B3F99710B5}" dt="2021-12-16T17:14:50.327" v="5" actId="478"/>
          <ac:grpSpMkLst>
            <pc:docMk/>
            <pc:sldMk cId="311463545" sldId="257"/>
            <ac:grpSpMk id="21" creationId="{691C177C-A81D-4E4C-8351-B7C4678C0740}"/>
          </ac:grpSpMkLst>
        </pc:grpChg>
      </pc:sldChg>
      <pc:sldChg chg="addSp delSp modSp mod setBg">
        <pc:chgData name="harish udhay" userId="7ff6ee94ce330d11" providerId="LiveId" clId="{333E22F6-85F3-464E-BB2B-A3B3F99710B5}" dt="2021-12-16T22:13:39.515" v="3103" actId="2711"/>
        <pc:sldMkLst>
          <pc:docMk/>
          <pc:sldMk cId="239319645" sldId="258"/>
        </pc:sldMkLst>
        <pc:spChg chg="del mod">
          <ac:chgData name="harish udhay" userId="7ff6ee94ce330d11" providerId="LiveId" clId="{333E22F6-85F3-464E-BB2B-A3B3F99710B5}" dt="2021-12-16T18:14:34.761" v="1701" actId="478"/>
          <ac:spMkLst>
            <pc:docMk/>
            <pc:sldMk cId="239319645" sldId="258"/>
            <ac:spMk id="9" creationId="{C84BF613-A2D5-4405-BCC0-1AF6DFE36900}"/>
          </ac:spMkLst>
        </pc:spChg>
        <pc:spChg chg="add mod">
          <ac:chgData name="harish udhay" userId="7ff6ee94ce330d11" providerId="LiveId" clId="{333E22F6-85F3-464E-BB2B-A3B3F99710B5}" dt="2021-12-16T18:02:38.350" v="1605"/>
          <ac:spMkLst>
            <pc:docMk/>
            <pc:sldMk cId="239319645" sldId="258"/>
            <ac:spMk id="10" creationId="{2DC408C4-59C6-4FC4-A367-7F4082EC637F}"/>
          </ac:spMkLst>
        </pc:spChg>
        <pc:spChg chg="add mod">
          <ac:chgData name="harish udhay" userId="7ff6ee94ce330d11" providerId="LiveId" clId="{333E22F6-85F3-464E-BB2B-A3B3F99710B5}" dt="2021-12-16T18:31:16.680" v="2508" actId="207"/>
          <ac:spMkLst>
            <pc:docMk/>
            <pc:sldMk cId="239319645" sldId="258"/>
            <ac:spMk id="12" creationId="{0930781D-1CF5-4AF9-A07A-0A79A62EA496}"/>
          </ac:spMkLst>
        </pc:spChg>
        <pc:spChg chg="add mod">
          <ac:chgData name="harish udhay" userId="7ff6ee94ce330d11" providerId="LiveId" clId="{333E22F6-85F3-464E-BB2B-A3B3F99710B5}" dt="2021-12-16T18:31:16.680" v="2508" actId="207"/>
          <ac:spMkLst>
            <pc:docMk/>
            <pc:sldMk cId="239319645" sldId="258"/>
            <ac:spMk id="13" creationId="{796ED7F9-5768-4736-8AC3-425288A98F1F}"/>
          </ac:spMkLst>
        </pc:spChg>
        <pc:spChg chg="add del mod">
          <ac:chgData name="harish udhay" userId="7ff6ee94ce330d11" providerId="LiveId" clId="{333E22F6-85F3-464E-BB2B-A3B3F99710B5}" dt="2021-12-16T18:15:07.172" v="1717"/>
          <ac:spMkLst>
            <pc:docMk/>
            <pc:sldMk cId="239319645" sldId="258"/>
            <ac:spMk id="18" creationId="{F509420C-2912-4615-B069-CB149730D9E6}"/>
          </ac:spMkLst>
        </pc:spChg>
        <pc:graphicFrameChg chg="mod modGraphic">
          <ac:chgData name="harish udhay" userId="7ff6ee94ce330d11" providerId="LiveId" clId="{333E22F6-85F3-464E-BB2B-A3B3F99710B5}" dt="2021-12-16T22:13:33.014" v="3102" actId="2711"/>
          <ac:graphicFrameMkLst>
            <pc:docMk/>
            <pc:sldMk cId="239319645" sldId="258"/>
            <ac:graphicFrameMk id="8" creationId="{D04139C0-0E29-4E94-A935-C41F242534CD}"/>
          </ac:graphicFrameMkLst>
        </pc:graphicFrameChg>
        <pc:graphicFrameChg chg="mod modGraphic">
          <ac:chgData name="harish udhay" userId="7ff6ee94ce330d11" providerId="LiveId" clId="{333E22F6-85F3-464E-BB2B-A3B3F99710B5}" dt="2021-12-16T22:13:39.515" v="3103" actId="2711"/>
          <ac:graphicFrameMkLst>
            <pc:docMk/>
            <pc:sldMk cId="239319645" sldId="258"/>
            <ac:graphicFrameMk id="17" creationId="{19B56427-6FE0-4633-A3A8-319050794DF1}"/>
          </ac:graphicFrameMkLst>
        </pc:graphicFrameChg>
      </pc:sldChg>
      <pc:sldChg chg="addSp delSp modSp mod setBg">
        <pc:chgData name="harish udhay" userId="7ff6ee94ce330d11" providerId="LiveId" clId="{333E22F6-85F3-464E-BB2B-A3B3F99710B5}" dt="2021-12-16T22:55:28.039" v="4110" actId="1076"/>
        <pc:sldMkLst>
          <pc:docMk/>
          <pc:sldMk cId="1377179306" sldId="259"/>
        </pc:sldMkLst>
        <pc:spChg chg="del mod">
          <ac:chgData name="harish udhay" userId="7ff6ee94ce330d11" providerId="LiveId" clId="{333E22F6-85F3-464E-BB2B-A3B3F99710B5}" dt="2021-12-16T18:11:53.139" v="1650" actId="478"/>
          <ac:spMkLst>
            <pc:docMk/>
            <pc:sldMk cId="1377179306" sldId="259"/>
            <ac:spMk id="3" creationId="{FB0CE477-9A26-41FB-BE89-B13DC32258FD}"/>
          </ac:spMkLst>
        </pc:spChg>
        <pc:spChg chg="del mod">
          <ac:chgData name="harish udhay" userId="7ff6ee94ce330d11" providerId="LiveId" clId="{333E22F6-85F3-464E-BB2B-A3B3F99710B5}" dt="2021-12-16T18:12:11.538" v="1657" actId="478"/>
          <ac:spMkLst>
            <pc:docMk/>
            <pc:sldMk cId="1377179306" sldId="259"/>
            <ac:spMk id="7" creationId="{BB0FFBC7-F4DB-4BA5-BF85-A49E0E514C04}"/>
          </ac:spMkLst>
        </pc:spChg>
        <pc:spChg chg="add mod">
          <ac:chgData name="harish udhay" userId="7ff6ee94ce330d11" providerId="LiveId" clId="{333E22F6-85F3-464E-BB2B-A3B3F99710B5}" dt="2021-12-16T18:11:28.412" v="1644" actId="2711"/>
          <ac:spMkLst>
            <pc:docMk/>
            <pc:sldMk cId="1377179306" sldId="259"/>
            <ac:spMk id="9" creationId="{4208DBF2-4F68-42CE-A6F2-737EE11CBA43}"/>
          </ac:spMkLst>
        </pc:spChg>
        <pc:spChg chg="add mod">
          <ac:chgData name="harish udhay" userId="7ff6ee94ce330d11" providerId="LiveId" clId="{333E22F6-85F3-464E-BB2B-A3B3F99710B5}" dt="2021-12-16T18:30:59.916" v="2506" actId="207"/>
          <ac:spMkLst>
            <pc:docMk/>
            <pc:sldMk cId="1377179306" sldId="259"/>
            <ac:spMk id="10" creationId="{9CE9417E-046E-4E86-A36C-7CA42FEAF5B3}"/>
          </ac:spMkLst>
        </pc:spChg>
        <pc:spChg chg="add del">
          <ac:chgData name="harish udhay" userId="7ff6ee94ce330d11" providerId="LiveId" clId="{333E22F6-85F3-464E-BB2B-A3B3F99710B5}" dt="2021-12-16T18:12:04.569" v="1654" actId="22"/>
          <ac:spMkLst>
            <pc:docMk/>
            <pc:sldMk cId="1377179306" sldId="259"/>
            <ac:spMk id="12" creationId="{86A03FDD-7A67-467F-BFEF-AD2C17095AA9}"/>
          </ac:spMkLst>
        </pc:spChg>
        <pc:spChg chg="add mod">
          <ac:chgData name="harish udhay" userId="7ff6ee94ce330d11" providerId="LiveId" clId="{333E22F6-85F3-464E-BB2B-A3B3F99710B5}" dt="2021-12-16T18:30:59.916" v="2506" actId="207"/>
          <ac:spMkLst>
            <pc:docMk/>
            <pc:sldMk cId="1377179306" sldId="259"/>
            <ac:spMk id="13" creationId="{D7F050A0-716E-4E64-927A-DA20D83FD561}"/>
          </ac:spMkLst>
        </pc:spChg>
        <pc:spChg chg="mod">
          <ac:chgData name="harish udhay" userId="7ff6ee94ce330d11" providerId="LiveId" clId="{333E22F6-85F3-464E-BB2B-A3B3F99710B5}" dt="2021-12-16T18:11:28.412" v="1644" actId="2711"/>
          <ac:spMkLst>
            <pc:docMk/>
            <pc:sldMk cId="1377179306" sldId="259"/>
            <ac:spMk id="139" creationId="{6E4CD457-E37B-4177-94C9-92C24E7321B2}"/>
          </ac:spMkLst>
        </pc:spChg>
        <pc:graphicFrameChg chg="mod modGraphic">
          <ac:chgData name="harish udhay" userId="7ff6ee94ce330d11" providerId="LiveId" clId="{333E22F6-85F3-464E-BB2B-A3B3F99710B5}" dt="2021-12-16T18:32:21.723" v="2515" actId="207"/>
          <ac:graphicFrameMkLst>
            <pc:docMk/>
            <pc:sldMk cId="1377179306" sldId="259"/>
            <ac:graphicFrameMk id="2" creationId="{1CB70129-0A2D-4666-9534-2BC910439C9D}"/>
          </ac:graphicFrameMkLst>
        </pc:graphicFrameChg>
        <pc:graphicFrameChg chg="mod modGraphic">
          <ac:chgData name="harish udhay" userId="7ff6ee94ce330d11" providerId="LiveId" clId="{333E22F6-85F3-464E-BB2B-A3B3F99710B5}" dt="2021-12-16T18:12:29.965" v="1668" actId="1037"/>
          <ac:graphicFrameMkLst>
            <pc:docMk/>
            <pc:sldMk cId="1377179306" sldId="259"/>
            <ac:graphicFrameMk id="6" creationId="{6C9335B8-D1EE-4B71-94AD-CA20070067A6}"/>
          </ac:graphicFrameMkLst>
        </pc:graphicFrameChg>
        <pc:cxnChg chg="mod">
          <ac:chgData name="harish udhay" userId="7ff6ee94ce330d11" providerId="LiveId" clId="{333E22F6-85F3-464E-BB2B-A3B3F99710B5}" dt="2021-12-16T22:55:28.039" v="4110" actId="1076"/>
          <ac:cxnSpMkLst>
            <pc:docMk/>
            <pc:sldMk cId="1377179306" sldId="259"/>
            <ac:cxnSpMk id="116" creationId="{5B9FB66E-3E84-4B96-AC0A-AE7A34E3E85D}"/>
          </ac:cxnSpMkLst>
        </pc:cxnChg>
        <pc:cxnChg chg="mod">
          <ac:chgData name="harish udhay" userId="7ff6ee94ce330d11" providerId="LiveId" clId="{333E22F6-85F3-464E-BB2B-A3B3F99710B5}" dt="2021-12-16T18:11:28.412" v="1644" actId="2711"/>
          <ac:cxnSpMkLst>
            <pc:docMk/>
            <pc:sldMk cId="1377179306" sldId="259"/>
            <ac:cxnSpMk id="144" creationId="{7A880F6D-FA0D-4663-80D7-998EC4210E57}"/>
          </ac:cxnSpMkLst>
        </pc:cxnChg>
      </pc:sldChg>
      <pc:sldChg chg="addSp delSp modSp mod setBg">
        <pc:chgData name="harish udhay" userId="7ff6ee94ce330d11" providerId="LiveId" clId="{333E22F6-85F3-464E-BB2B-A3B3F99710B5}" dt="2021-12-16T22:55:23.527" v="4109" actId="1076"/>
        <pc:sldMkLst>
          <pc:docMk/>
          <pc:sldMk cId="580226837" sldId="260"/>
        </pc:sldMkLst>
        <pc:spChg chg="del mod">
          <ac:chgData name="harish udhay" userId="7ff6ee94ce330d11" providerId="LiveId" clId="{333E22F6-85F3-464E-BB2B-A3B3F99710B5}" dt="2021-12-16T18:12:51.056" v="1673" actId="478"/>
          <ac:spMkLst>
            <pc:docMk/>
            <pc:sldMk cId="580226837" sldId="260"/>
            <ac:spMk id="5" creationId="{A15CB9C4-FD31-42D5-9DA5-C41706DC7602}"/>
          </ac:spMkLst>
        </pc:spChg>
        <pc:spChg chg="add del mod">
          <ac:chgData name="harish udhay" userId="7ff6ee94ce330d11" providerId="LiveId" clId="{333E22F6-85F3-464E-BB2B-A3B3F99710B5}" dt="2021-12-16T18:13:20.584" v="1686" actId="478"/>
          <ac:spMkLst>
            <pc:docMk/>
            <pc:sldMk cId="580226837" sldId="260"/>
            <ac:spMk id="10" creationId="{B1254004-3A51-4B28-A738-812010A54EF5}"/>
          </ac:spMkLst>
        </pc:spChg>
        <pc:spChg chg="add mod">
          <ac:chgData name="harish udhay" userId="7ff6ee94ce330d11" providerId="LiveId" clId="{333E22F6-85F3-464E-BB2B-A3B3F99710B5}" dt="2021-12-16T18:02:36.769" v="1604"/>
          <ac:spMkLst>
            <pc:docMk/>
            <pc:sldMk cId="580226837" sldId="260"/>
            <ac:spMk id="11" creationId="{6135F256-AFB0-4E3A-A0CF-E7E3F79024DD}"/>
          </ac:spMkLst>
        </pc:spChg>
        <pc:spChg chg="mod">
          <ac:chgData name="harish udhay" userId="7ff6ee94ce330d11" providerId="LiveId" clId="{333E22F6-85F3-464E-BB2B-A3B3F99710B5}" dt="2021-12-16T22:13:21.315" v="3101" actId="2711"/>
          <ac:spMkLst>
            <pc:docMk/>
            <pc:sldMk cId="580226837" sldId="260"/>
            <ac:spMk id="12" creationId="{4A4B563D-131C-47E8-8D18-0BB47799D878}"/>
          </ac:spMkLst>
        </pc:spChg>
        <pc:spChg chg="add mod">
          <ac:chgData name="harish udhay" userId="7ff6ee94ce330d11" providerId="LiveId" clId="{333E22F6-85F3-464E-BB2B-A3B3F99710B5}" dt="2021-12-16T18:31:07.670" v="2507" actId="207"/>
          <ac:spMkLst>
            <pc:docMk/>
            <pc:sldMk cId="580226837" sldId="260"/>
            <ac:spMk id="13" creationId="{47D237DF-C4B9-4521-A1D9-5EAAABB8DAB4}"/>
          </ac:spMkLst>
        </pc:spChg>
        <pc:spChg chg="add mod">
          <ac:chgData name="harish udhay" userId="7ff6ee94ce330d11" providerId="LiveId" clId="{333E22F6-85F3-464E-BB2B-A3B3F99710B5}" dt="2021-12-16T18:31:07.670" v="2507" actId="207"/>
          <ac:spMkLst>
            <pc:docMk/>
            <pc:sldMk cId="580226837" sldId="260"/>
            <ac:spMk id="14" creationId="{B74B47F1-C5B2-4067-8162-231A5458EB47}"/>
          </ac:spMkLst>
        </pc:spChg>
        <pc:graphicFrameChg chg="mod modGraphic">
          <ac:chgData name="harish udhay" userId="7ff6ee94ce330d11" providerId="LiveId" clId="{333E22F6-85F3-464E-BB2B-A3B3F99710B5}" dt="2021-12-16T18:32:27.706" v="2516" actId="207"/>
          <ac:graphicFrameMkLst>
            <pc:docMk/>
            <pc:sldMk cId="580226837" sldId="260"/>
            <ac:graphicFrameMk id="4" creationId="{03298C1C-33D5-4420-A278-97ABACFD11E2}"/>
          </ac:graphicFrameMkLst>
        </pc:graphicFrameChg>
        <pc:graphicFrameChg chg="mod modGraphic">
          <ac:chgData name="harish udhay" userId="7ff6ee94ce330d11" providerId="LiveId" clId="{333E22F6-85F3-464E-BB2B-A3B3F99710B5}" dt="2021-12-16T18:32:44.481" v="2520" actId="207"/>
          <ac:graphicFrameMkLst>
            <pc:docMk/>
            <pc:sldMk cId="580226837" sldId="260"/>
            <ac:graphicFrameMk id="9" creationId="{425BE6E0-2BF0-42E7-AD60-32DF9ABB0B0E}"/>
          </ac:graphicFrameMkLst>
        </pc:graphicFrameChg>
        <pc:cxnChg chg="mod">
          <ac:chgData name="harish udhay" userId="7ff6ee94ce330d11" providerId="LiveId" clId="{333E22F6-85F3-464E-BB2B-A3B3F99710B5}" dt="2021-12-16T22:55:23.527" v="4109" actId="1076"/>
          <ac:cxnSpMkLst>
            <pc:docMk/>
            <pc:sldMk cId="580226837" sldId="260"/>
            <ac:cxnSpMk id="116" creationId="{5B9FB66E-3E84-4B96-AC0A-AE7A34E3E85D}"/>
          </ac:cxnSpMkLst>
        </pc:cxnChg>
      </pc:sldChg>
      <pc:sldChg chg="modSp del mod setBg">
        <pc:chgData name="harish udhay" userId="7ff6ee94ce330d11" providerId="LiveId" clId="{333E22F6-85F3-464E-BB2B-A3B3F99710B5}" dt="2021-12-16T19:04:46.879" v="3061" actId="47"/>
        <pc:sldMkLst>
          <pc:docMk/>
          <pc:sldMk cId="3893367926" sldId="261"/>
        </pc:sldMkLst>
        <pc:spChg chg="mod">
          <ac:chgData name="harish udhay" userId="7ff6ee94ce330d11" providerId="LiveId" clId="{333E22F6-85F3-464E-BB2B-A3B3F99710B5}" dt="2021-12-16T18:34:04.806" v="2545" actId="2711"/>
          <ac:spMkLst>
            <pc:docMk/>
            <pc:sldMk cId="3893367926" sldId="261"/>
            <ac:spMk id="4" creationId="{12587BDF-C794-4E8F-9DD2-9D31958C6B90}"/>
          </ac:spMkLst>
        </pc:spChg>
        <pc:picChg chg="mod modCrop">
          <ac:chgData name="harish udhay" userId="7ff6ee94ce330d11" providerId="LiveId" clId="{333E22F6-85F3-464E-BB2B-A3B3F99710B5}" dt="2021-12-16T18:03:06.326" v="1608" actId="1076"/>
          <ac:picMkLst>
            <pc:docMk/>
            <pc:sldMk cId="3893367926" sldId="261"/>
            <ac:picMk id="3" creationId="{0CD35199-2A8B-4791-A7B9-9D14E6061913}"/>
          </ac:picMkLst>
        </pc:picChg>
      </pc:sldChg>
      <pc:sldChg chg="modSp del mod setBg">
        <pc:chgData name="harish udhay" userId="7ff6ee94ce330d11" providerId="LiveId" clId="{333E22F6-85F3-464E-BB2B-A3B3F99710B5}" dt="2021-12-16T22:14:09.765" v="3104" actId="47"/>
        <pc:sldMkLst>
          <pc:docMk/>
          <pc:sldMk cId="353912460" sldId="262"/>
        </pc:sldMkLst>
        <pc:spChg chg="mod">
          <ac:chgData name="harish udhay" userId="7ff6ee94ce330d11" providerId="LiveId" clId="{333E22F6-85F3-464E-BB2B-A3B3F99710B5}" dt="2021-12-16T22:11:56.700" v="3095" actId="255"/>
          <ac:spMkLst>
            <pc:docMk/>
            <pc:sldMk cId="353912460" sldId="262"/>
            <ac:spMk id="3" creationId="{EC3363C3-6C2B-4427-95DC-3EC474BE0932}"/>
          </ac:spMkLst>
        </pc:spChg>
        <pc:spChg chg="mod">
          <ac:chgData name="harish udhay" userId="7ff6ee94ce330d11" providerId="LiveId" clId="{333E22F6-85F3-464E-BB2B-A3B3F99710B5}" dt="2021-12-16T19:04:57.671" v="3078" actId="20577"/>
          <ac:spMkLst>
            <pc:docMk/>
            <pc:sldMk cId="353912460" sldId="262"/>
            <ac:spMk id="4" creationId="{12587BDF-C794-4E8F-9DD2-9D31958C6B90}"/>
          </ac:spMkLst>
        </pc:spChg>
        <pc:graphicFrameChg chg="mod modGraphic">
          <ac:chgData name="harish udhay" userId="7ff6ee94ce330d11" providerId="LiveId" clId="{333E22F6-85F3-464E-BB2B-A3B3F99710B5}" dt="2021-12-16T22:12:06.152" v="3096" actId="2711"/>
          <ac:graphicFrameMkLst>
            <pc:docMk/>
            <pc:sldMk cId="353912460" sldId="262"/>
            <ac:graphicFrameMk id="5" creationId="{1846624B-BE4F-4B46-989F-77C4B0A50816}"/>
          </ac:graphicFrameMkLst>
        </pc:graphicFrameChg>
      </pc:sldChg>
      <pc:sldChg chg="addSp delSp modSp mod">
        <pc:chgData name="harish udhay" userId="7ff6ee94ce330d11" providerId="LiveId" clId="{333E22F6-85F3-464E-BB2B-A3B3F99710B5}" dt="2021-12-16T23:08:45.973" v="5033" actId="20577"/>
        <pc:sldMkLst>
          <pc:docMk/>
          <pc:sldMk cId="1128074319" sldId="263"/>
        </pc:sldMkLst>
        <pc:spChg chg="mod">
          <ac:chgData name="harish udhay" userId="7ff6ee94ce330d11" providerId="LiveId" clId="{333E22F6-85F3-464E-BB2B-A3B3F99710B5}" dt="2021-12-16T22:10:36.790" v="3091" actId="113"/>
          <ac:spMkLst>
            <pc:docMk/>
            <pc:sldMk cId="1128074319" sldId="263"/>
            <ac:spMk id="2" creationId="{8E6C256E-E1A5-4CEF-A1C7-071864061F00}"/>
          </ac:spMkLst>
        </pc:spChg>
        <pc:spChg chg="del mod">
          <ac:chgData name="harish udhay" userId="7ff6ee94ce330d11" providerId="LiveId" clId="{333E22F6-85F3-464E-BB2B-A3B3F99710B5}" dt="2021-12-16T18:19:39.631" v="1851" actId="21"/>
          <ac:spMkLst>
            <pc:docMk/>
            <pc:sldMk cId="1128074319" sldId="263"/>
            <ac:spMk id="6" creationId="{8265CE64-AAF9-4F89-A66C-B630EEBC0E43}"/>
          </ac:spMkLst>
        </pc:spChg>
        <pc:spChg chg="add del mod">
          <ac:chgData name="harish udhay" userId="7ff6ee94ce330d11" providerId="LiveId" clId="{333E22F6-85F3-464E-BB2B-A3B3F99710B5}" dt="2021-12-16T17:52:04.676" v="1331" actId="478"/>
          <ac:spMkLst>
            <pc:docMk/>
            <pc:sldMk cId="1128074319" sldId="263"/>
            <ac:spMk id="8" creationId="{22A98375-64F9-4128-B360-0E0793D1C970}"/>
          </ac:spMkLst>
        </pc:spChg>
        <pc:spChg chg="add del mod">
          <ac:chgData name="harish udhay" userId="7ff6ee94ce330d11" providerId="LiveId" clId="{333E22F6-85F3-464E-BB2B-A3B3F99710B5}" dt="2021-12-16T18:25:19.143" v="2462" actId="478"/>
          <ac:spMkLst>
            <pc:docMk/>
            <pc:sldMk cId="1128074319" sldId="263"/>
            <ac:spMk id="9" creationId="{A14B40C5-9785-4E82-AF77-53D1EFB4147B}"/>
          </ac:spMkLst>
        </pc:spChg>
        <pc:spChg chg="add del mod">
          <ac:chgData name="harish udhay" userId="7ff6ee94ce330d11" providerId="LiveId" clId="{333E22F6-85F3-464E-BB2B-A3B3F99710B5}" dt="2021-12-16T17:56:59.021" v="1388" actId="478"/>
          <ac:spMkLst>
            <pc:docMk/>
            <pc:sldMk cId="1128074319" sldId="263"/>
            <ac:spMk id="10" creationId="{F317E12F-B690-45CE-9935-173E8D55E491}"/>
          </ac:spMkLst>
        </pc:spChg>
        <pc:spChg chg="add del mod">
          <ac:chgData name="harish udhay" userId="7ff6ee94ce330d11" providerId="LiveId" clId="{333E22F6-85F3-464E-BB2B-A3B3F99710B5}" dt="2021-12-16T17:55:23.975" v="1374" actId="478"/>
          <ac:spMkLst>
            <pc:docMk/>
            <pc:sldMk cId="1128074319" sldId="263"/>
            <ac:spMk id="11" creationId="{47C6BCB4-F517-48C6-A023-9504B7832564}"/>
          </ac:spMkLst>
        </pc:spChg>
        <pc:spChg chg="add del mod">
          <ac:chgData name="harish udhay" userId="7ff6ee94ce330d11" providerId="LiveId" clId="{333E22F6-85F3-464E-BB2B-A3B3F99710B5}" dt="2021-12-16T17:55:20.591" v="1372" actId="21"/>
          <ac:spMkLst>
            <pc:docMk/>
            <pc:sldMk cId="1128074319" sldId="263"/>
            <ac:spMk id="12" creationId="{66D04D00-ABDA-4037-9243-23EE27C392DC}"/>
          </ac:spMkLst>
        </pc:spChg>
        <pc:spChg chg="add del mod">
          <ac:chgData name="harish udhay" userId="7ff6ee94ce330d11" providerId="LiveId" clId="{333E22F6-85F3-464E-BB2B-A3B3F99710B5}" dt="2021-12-16T18:16:30.515" v="1757" actId="21"/>
          <ac:spMkLst>
            <pc:docMk/>
            <pc:sldMk cId="1128074319" sldId="263"/>
            <ac:spMk id="13" creationId="{B08B63C1-6B9D-4DFD-840A-4F25632D92F0}"/>
          </ac:spMkLst>
        </pc:spChg>
        <pc:spChg chg="add mod">
          <ac:chgData name="harish udhay" userId="7ff6ee94ce330d11" providerId="LiveId" clId="{333E22F6-85F3-464E-BB2B-A3B3F99710B5}" dt="2021-12-16T18:29:20.334" v="2500" actId="14100"/>
          <ac:spMkLst>
            <pc:docMk/>
            <pc:sldMk cId="1128074319" sldId="263"/>
            <ac:spMk id="14" creationId="{20A7A562-D947-48EF-845D-35276C3CC3E2}"/>
          </ac:spMkLst>
        </pc:spChg>
        <pc:spChg chg="add mod">
          <ac:chgData name="harish udhay" userId="7ff6ee94ce330d11" providerId="LiveId" clId="{333E22F6-85F3-464E-BB2B-A3B3F99710B5}" dt="2021-12-16T23:08:45.973" v="5033" actId="20577"/>
          <ac:spMkLst>
            <pc:docMk/>
            <pc:sldMk cId="1128074319" sldId="263"/>
            <ac:spMk id="17" creationId="{5B3D13A7-1056-4245-A602-19B77BDD21DF}"/>
          </ac:spMkLst>
        </pc:spChg>
        <pc:spChg chg="add del mod">
          <ac:chgData name="harish udhay" userId="7ff6ee94ce330d11" providerId="LiveId" clId="{333E22F6-85F3-464E-BB2B-A3B3F99710B5}" dt="2021-12-16T18:24:06.288" v="2444" actId="21"/>
          <ac:spMkLst>
            <pc:docMk/>
            <pc:sldMk cId="1128074319" sldId="263"/>
            <ac:spMk id="18" creationId="{B907BBCD-AE40-4FE0-BB74-C5B1EEFACCC2}"/>
          </ac:spMkLst>
        </pc:spChg>
        <pc:graphicFrameChg chg="del mod modGraphic">
          <ac:chgData name="harish udhay" userId="7ff6ee94ce330d11" providerId="LiveId" clId="{333E22F6-85F3-464E-BB2B-A3B3F99710B5}" dt="2021-12-16T18:19:39.631" v="1851" actId="21"/>
          <ac:graphicFrameMkLst>
            <pc:docMk/>
            <pc:sldMk cId="1128074319" sldId="263"/>
            <ac:graphicFrameMk id="5" creationId="{596B8FFD-A420-468C-B474-3E6196012D11}"/>
          </ac:graphicFrameMkLst>
        </pc:graphicFrameChg>
        <pc:cxnChg chg="add del mod">
          <ac:chgData name="harish udhay" userId="7ff6ee94ce330d11" providerId="LiveId" clId="{333E22F6-85F3-464E-BB2B-A3B3F99710B5}" dt="2021-12-16T18:25:22.041" v="2463" actId="478"/>
          <ac:cxnSpMkLst>
            <pc:docMk/>
            <pc:sldMk cId="1128074319" sldId="263"/>
            <ac:cxnSpMk id="15" creationId="{028221DB-C4DE-4332-9E74-760044776655}"/>
          </ac:cxnSpMkLst>
        </pc:cxnChg>
        <pc:cxnChg chg="add mod">
          <ac:chgData name="harish udhay" userId="7ff6ee94ce330d11" providerId="LiveId" clId="{333E22F6-85F3-464E-BB2B-A3B3F99710B5}" dt="2021-12-16T22:54:50.998" v="4096" actId="1076"/>
          <ac:cxnSpMkLst>
            <pc:docMk/>
            <pc:sldMk cId="1128074319" sldId="263"/>
            <ac:cxnSpMk id="19" creationId="{E6E2CDF5-4B2B-4B7F-B744-3103E5E3D6CF}"/>
          </ac:cxnSpMkLst>
        </pc:cxnChg>
      </pc:sldChg>
      <pc:sldChg chg="addSp delSp modSp mod">
        <pc:chgData name="harish udhay" userId="7ff6ee94ce330d11" providerId="LiveId" clId="{333E22F6-85F3-464E-BB2B-A3B3F99710B5}" dt="2021-12-16T22:15:26.639" v="3191" actId="14100"/>
        <pc:sldMkLst>
          <pc:docMk/>
          <pc:sldMk cId="1654515251" sldId="264"/>
        </pc:sldMkLst>
        <pc:spChg chg="mod">
          <ac:chgData name="harish udhay" userId="7ff6ee94ce330d11" providerId="LiveId" clId="{333E22F6-85F3-464E-BB2B-A3B3F99710B5}" dt="2021-12-16T22:14:22.811" v="3133" actId="20577"/>
          <ac:spMkLst>
            <pc:docMk/>
            <pc:sldMk cId="1654515251" sldId="264"/>
            <ac:spMk id="2" creationId="{0D9E71A6-1CAF-42F4-B647-104B38BE71FE}"/>
          </ac:spMkLst>
        </pc:spChg>
        <pc:spChg chg="del">
          <ac:chgData name="harish udhay" userId="7ff6ee94ce330d11" providerId="LiveId" clId="{333E22F6-85F3-464E-BB2B-A3B3F99710B5}" dt="2021-12-16T18:51:05.194" v="2724" actId="478"/>
          <ac:spMkLst>
            <pc:docMk/>
            <pc:sldMk cId="1654515251" sldId="264"/>
            <ac:spMk id="3" creationId="{4B406093-7BC4-41B9-A39B-E07868088EB2}"/>
          </ac:spMkLst>
        </pc:spChg>
        <pc:spChg chg="del mod">
          <ac:chgData name="harish udhay" userId="7ff6ee94ce330d11" providerId="LiveId" clId="{333E22F6-85F3-464E-BB2B-A3B3F99710B5}" dt="2021-12-16T18:52:05.222" v="2739" actId="21"/>
          <ac:spMkLst>
            <pc:docMk/>
            <pc:sldMk cId="1654515251" sldId="264"/>
            <ac:spMk id="5" creationId="{B2967532-9158-448A-960C-866D57001C08}"/>
          </ac:spMkLst>
        </pc:spChg>
        <pc:spChg chg="add del mod">
          <ac:chgData name="harish udhay" userId="7ff6ee94ce330d11" providerId="LiveId" clId="{333E22F6-85F3-464E-BB2B-A3B3F99710B5}" dt="2021-12-16T18:51:07.186" v="2725" actId="478"/>
          <ac:spMkLst>
            <pc:docMk/>
            <pc:sldMk cId="1654515251" sldId="264"/>
            <ac:spMk id="8" creationId="{9AE7EAF7-2C09-4584-A5E4-F22A10915CA7}"/>
          </ac:spMkLst>
        </pc:spChg>
        <pc:spChg chg="del">
          <ac:chgData name="harish udhay" userId="7ff6ee94ce330d11" providerId="LiveId" clId="{333E22F6-85F3-464E-BB2B-A3B3F99710B5}" dt="2021-12-16T18:51:12.127" v="2727" actId="478"/>
          <ac:spMkLst>
            <pc:docMk/>
            <pc:sldMk cId="1654515251" sldId="264"/>
            <ac:spMk id="13" creationId="{4CCA6D46-7962-45F0-ABC5-DB2201DE0452}"/>
          </ac:spMkLst>
        </pc:spChg>
        <pc:spChg chg="del">
          <ac:chgData name="harish udhay" userId="7ff6ee94ce330d11" providerId="LiveId" clId="{333E22F6-85F3-464E-BB2B-A3B3F99710B5}" dt="2021-12-16T18:51:09.525" v="2726" actId="478"/>
          <ac:spMkLst>
            <pc:docMk/>
            <pc:sldMk cId="1654515251" sldId="264"/>
            <ac:spMk id="15" creationId="{85499DCF-DFB0-41A3-BD56-43FC988ACA45}"/>
          </ac:spMkLst>
        </pc:spChg>
        <pc:spChg chg="del">
          <ac:chgData name="harish udhay" userId="7ff6ee94ce330d11" providerId="LiveId" clId="{333E22F6-85F3-464E-BB2B-A3B3F99710B5}" dt="2021-12-16T18:49:53.902" v="2706" actId="478"/>
          <ac:spMkLst>
            <pc:docMk/>
            <pc:sldMk cId="1654515251" sldId="264"/>
            <ac:spMk id="17" creationId="{35F49615-4BCF-427D-B693-BD1293455CB7}"/>
          </ac:spMkLst>
        </pc:spChg>
        <pc:spChg chg="add mod">
          <ac:chgData name="harish udhay" userId="7ff6ee94ce330d11" providerId="LiveId" clId="{333E22F6-85F3-464E-BB2B-A3B3F99710B5}" dt="2021-12-16T22:15:26.639" v="3191" actId="14100"/>
          <ac:spMkLst>
            <pc:docMk/>
            <pc:sldMk cId="1654515251" sldId="264"/>
            <ac:spMk id="29" creationId="{E27143CD-43ED-449E-85D5-58861E5FE429}"/>
          </ac:spMkLst>
        </pc:spChg>
        <pc:graphicFrameChg chg="add del">
          <ac:chgData name="harish udhay" userId="7ff6ee94ce330d11" providerId="LiveId" clId="{333E22F6-85F3-464E-BB2B-A3B3F99710B5}" dt="2021-12-16T18:50:38.271" v="2716"/>
          <ac:graphicFrameMkLst>
            <pc:docMk/>
            <pc:sldMk cId="1654515251" sldId="264"/>
            <ac:graphicFrameMk id="4" creationId="{2B27B92B-3537-4AEF-BE45-B4D7A814A7FC}"/>
          </ac:graphicFrameMkLst>
        </pc:graphicFrameChg>
        <pc:graphicFrameChg chg="mod modGraphic">
          <ac:chgData name="harish udhay" userId="7ff6ee94ce330d11" providerId="LiveId" clId="{333E22F6-85F3-464E-BB2B-A3B3F99710B5}" dt="2021-12-16T18:52:45.388" v="2747" actId="1076"/>
          <ac:graphicFrameMkLst>
            <pc:docMk/>
            <pc:sldMk cId="1654515251" sldId="264"/>
            <ac:graphicFrameMk id="6" creationId="{902214DB-2C7A-4886-B503-86C9E7395DB5}"/>
          </ac:graphicFrameMkLst>
        </pc:graphicFrameChg>
        <pc:graphicFrameChg chg="add del mod">
          <ac:chgData name="harish udhay" userId="7ff6ee94ce330d11" providerId="LiveId" clId="{333E22F6-85F3-464E-BB2B-A3B3F99710B5}" dt="2021-12-16T18:46:41.320" v="2671" actId="21"/>
          <ac:graphicFrameMkLst>
            <pc:docMk/>
            <pc:sldMk cId="1654515251" sldId="264"/>
            <ac:graphicFrameMk id="12" creationId="{E3A96288-589F-4024-8272-25A28916ADDE}"/>
          </ac:graphicFrameMkLst>
        </pc:graphicFrameChg>
        <pc:graphicFrameChg chg="add del mod modGraphic">
          <ac:chgData name="harish udhay" userId="7ff6ee94ce330d11" providerId="LiveId" clId="{333E22F6-85F3-464E-BB2B-A3B3F99710B5}" dt="2021-12-16T18:50:43.407" v="2720" actId="21"/>
          <ac:graphicFrameMkLst>
            <pc:docMk/>
            <pc:sldMk cId="1654515251" sldId="264"/>
            <ac:graphicFrameMk id="14" creationId="{883A479B-1BC0-43EF-BF3A-FB6B5D8E1044}"/>
          </ac:graphicFrameMkLst>
        </pc:graphicFrameChg>
        <pc:graphicFrameChg chg="mod modGraphic">
          <ac:chgData name="harish udhay" userId="7ff6ee94ce330d11" providerId="LiveId" clId="{333E22F6-85F3-464E-BB2B-A3B3F99710B5}" dt="2021-12-16T18:52:45.388" v="2747" actId="1076"/>
          <ac:graphicFrameMkLst>
            <pc:docMk/>
            <pc:sldMk cId="1654515251" sldId="264"/>
            <ac:graphicFrameMk id="16" creationId="{3B69C4C8-9B79-4484-B1A2-C4590C856CB3}"/>
          </ac:graphicFrameMkLst>
        </pc:graphicFrameChg>
        <pc:graphicFrameChg chg="del mod modGraphic">
          <ac:chgData name="harish udhay" userId="7ff6ee94ce330d11" providerId="LiveId" clId="{333E22F6-85F3-464E-BB2B-A3B3F99710B5}" dt="2021-12-16T18:49:52.086" v="2705" actId="21"/>
          <ac:graphicFrameMkLst>
            <pc:docMk/>
            <pc:sldMk cId="1654515251" sldId="264"/>
            <ac:graphicFrameMk id="18" creationId="{C6CA99FF-878E-4209-A1ED-83442F487B0C}"/>
          </ac:graphicFrameMkLst>
        </pc:graphicFrameChg>
        <pc:graphicFrameChg chg="add mod modGraphic">
          <ac:chgData name="harish udhay" userId="7ff6ee94ce330d11" providerId="LiveId" clId="{333E22F6-85F3-464E-BB2B-A3B3F99710B5}" dt="2021-12-16T18:52:45.388" v="2747" actId="1076"/>
          <ac:graphicFrameMkLst>
            <pc:docMk/>
            <pc:sldMk cId="1654515251" sldId="264"/>
            <ac:graphicFrameMk id="20" creationId="{AF627CB0-380D-42DB-8AF6-2AF0755DEEC8}"/>
          </ac:graphicFrameMkLst>
        </pc:graphicFrameChg>
        <pc:graphicFrameChg chg="add del mod">
          <ac:chgData name="harish udhay" userId="7ff6ee94ce330d11" providerId="LiveId" clId="{333E22F6-85F3-464E-BB2B-A3B3F99710B5}" dt="2021-12-16T18:50:07.406" v="2709"/>
          <ac:graphicFrameMkLst>
            <pc:docMk/>
            <pc:sldMk cId="1654515251" sldId="264"/>
            <ac:graphicFrameMk id="21" creationId="{C1951658-EDE0-47F4-908F-12ABDB378EF1}"/>
          </ac:graphicFrameMkLst>
        </pc:graphicFrameChg>
        <pc:graphicFrameChg chg="add mod modGraphic">
          <ac:chgData name="harish udhay" userId="7ff6ee94ce330d11" providerId="LiveId" clId="{333E22F6-85F3-464E-BB2B-A3B3F99710B5}" dt="2021-12-16T18:52:45.388" v="2747" actId="1076"/>
          <ac:graphicFrameMkLst>
            <pc:docMk/>
            <pc:sldMk cId="1654515251" sldId="264"/>
            <ac:graphicFrameMk id="22" creationId="{98E41DA6-15AF-493C-B82D-BD8B2C347C87}"/>
          </ac:graphicFrameMkLst>
        </pc:graphicFrameChg>
        <pc:cxnChg chg="add mod">
          <ac:chgData name="harish udhay" userId="7ff6ee94ce330d11" providerId="LiveId" clId="{333E22F6-85F3-464E-BB2B-A3B3F99710B5}" dt="2021-12-16T18:52:45.388" v="2747" actId="1076"/>
          <ac:cxnSpMkLst>
            <pc:docMk/>
            <pc:sldMk cId="1654515251" sldId="264"/>
            <ac:cxnSpMk id="10" creationId="{B0489699-8041-4CDF-98CE-77667BAB91D1}"/>
          </ac:cxnSpMkLst>
        </pc:cxnChg>
        <pc:cxnChg chg="add mod">
          <ac:chgData name="harish udhay" userId="7ff6ee94ce330d11" providerId="LiveId" clId="{333E22F6-85F3-464E-BB2B-A3B3F99710B5}" dt="2021-12-16T18:47:48.772" v="2679"/>
          <ac:cxnSpMkLst>
            <pc:docMk/>
            <pc:sldMk cId="1654515251" sldId="264"/>
            <ac:cxnSpMk id="19" creationId="{0B7392AF-7CF1-497D-969E-88107A272C7D}"/>
          </ac:cxnSpMkLst>
        </pc:cxnChg>
        <pc:cxnChg chg="add mod">
          <ac:chgData name="harish udhay" userId="7ff6ee94ce330d11" providerId="LiveId" clId="{333E22F6-85F3-464E-BB2B-A3B3F99710B5}" dt="2021-12-16T18:52:45.388" v="2747" actId="1076"/>
          <ac:cxnSpMkLst>
            <pc:docMk/>
            <pc:sldMk cId="1654515251" sldId="264"/>
            <ac:cxnSpMk id="23" creationId="{C1BD2C87-1E8C-4029-BD98-89A68145DD03}"/>
          </ac:cxnSpMkLst>
        </pc:cxnChg>
        <pc:cxnChg chg="add mod">
          <ac:chgData name="harish udhay" userId="7ff6ee94ce330d11" providerId="LiveId" clId="{333E22F6-85F3-464E-BB2B-A3B3F99710B5}" dt="2021-12-16T18:52:45.388" v="2747" actId="1076"/>
          <ac:cxnSpMkLst>
            <pc:docMk/>
            <pc:sldMk cId="1654515251" sldId="264"/>
            <ac:cxnSpMk id="24" creationId="{B72F0259-168B-4317-91AD-25AFE278790A}"/>
          </ac:cxnSpMkLst>
        </pc:cxnChg>
      </pc:sldChg>
      <pc:sldChg chg="del">
        <pc:chgData name="harish udhay" userId="7ff6ee94ce330d11" providerId="LiveId" clId="{333E22F6-85F3-464E-BB2B-A3B3F99710B5}" dt="2021-12-16T19:04:42.527" v="3060" actId="47"/>
        <pc:sldMkLst>
          <pc:docMk/>
          <pc:sldMk cId="3782836538" sldId="265"/>
        </pc:sldMkLst>
      </pc:sldChg>
      <pc:sldChg chg="addSp delSp modSp mod">
        <pc:chgData name="harish udhay" userId="7ff6ee94ce330d11" providerId="LiveId" clId="{333E22F6-85F3-464E-BB2B-A3B3F99710B5}" dt="2021-12-16T19:03:55.939" v="3059" actId="1038"/>
        <pc:sldMkLst>
          <pc:docMk/>
          <pc:sldMk cId="957720655" sldId="266"/>
        </pc:sldMkLst>
        <pc:spChg chg="mod">
          <ac:chgData name="harish udhay" userId="7ff6ee94ce330d11" providerId="LiveId" clId="{333E22F6-85F3-464E-BB2B-A3B3F99710B5}" dt="2021-12-16T18:53:57.029" v="2761" actId="1076"/>
          <ac:spMkLst>
            <pc:docMk/>
            <pc:sldMk cId="957720655" sldId="266"/>
            <ac:spMk id="2" creationId="{E2271CBE-7278-4FFE-99FE-65B372FF41ED}"/>
          </ac:spMkLst>
        </pc:spChg>
        <pc:spChg chg="del mod">
          <ac:chgData name="harish udhay" userId="7ff6ee94ce330d11" providerId="LiveId" clId="{333E22F6-85F3-464E-BB2B-A3B3F99710B5}" dt="2021-12-16T19:01:30.292" v="2979" actId="478"/>
          <ac:spMkLst>
            <pc:docMk/>
            <pc:sldMk cId="957720655" sldId="266"/>
            <ac:spMk id="3" creationId="{EE4B4FD5-9B74-4CF5-9EF4-EC10A72C44A8}"/>
          </ac:spMkLst>
        </pc:spChg>
        <pc:spChg chg="mod">
          <ac:chgData name="harish udhay" userId="7ff6ee94ce330d11" providerId="LiveId" clId="{333E22F6-85F3-464E-BB2B-A3B3F99710B5}" dt="2021-12-16T19:02:00.889" v="2987" actId="1076"/>
          <ac:spMkLst>
            <pc:docMk/>
            <pc:sldMk cId="957720655" sldId="266"/>
            <ac:spMk id="4" creationId="{59EE2A06-4AB9-4BC3-A685-4273300CF328}"/>
          </ac:spMkLst>
        </pc:spChg>
        <pc:spChg chg="add mod">
          <ac:chgData name="harish udhay" userId="7ff6ee94ce330d11" providerId="LiveId" clId="{333E22F6-85F3-464E-BB2B-A3B3F99710B5}" dt="2021-12-16T19:01:44.214" v="2982" actId="14100"/>
          <ac:spMkLst>
            <pc:docMk/>
            <pc:sldMk cId="957720655" sldId="266"/>
            <ac:spMk id="10" creationId="{7AD149E8-702C-4243-B4D1-E3358C2222F4}"/>
          </ac:spMkLst>
        </pc:spChg>
        <pc:spChg chg="add del mod">
          <ac:chgData name="harish udhay" userId="7ff6ee94ce330d11" providerId="LiveId" clId="{333E22F6-85F3-464E-BB2B-A3B3F99710B5}" dt="2021-12-16T19:01:32.689" v="2980" actId="478"/>
          <ac:spMkLst>
            <pc:docMk/>
            <pc:sldMk cId="957720655" sldId="266"/>
            <ac:spMk id="12" creationId="{9282D29D-804D-48B8-9E5D-9E25BB80D6E3}"/>
          </ac:spMkLst>
        </pc:spChg>
        <pc:spChg chg="add mod">
          <ac:chgData name="harish udhay" userId="7ff6ee94ce330d11" providerId="LiveId" clId="{333E22F6-85F3-464E-BB2B-A3B3F99710B5}" dt="2021-12-16T19:02:15.309" v="3001" actId="27636"/>
          <ac:spMkLst>
            <pc:docMk/>
            <pc:sldMk cId="957720655" sldId="266"/>
            <ac:spMk id="13" creationId="{6514620B-11AF-42A3-9060-F50EB8F63C96}"/>
          </ac:spMkLst>
        </pc:spChg>
        <pc:spChg chg="add mod">
          <ac:chgData name="harish udhay" userId="7ff6ee94ce330d11" providerId="LiveId" clId="{333E22F6-85F3-464E-BB2B-A3B3F99710B5}" dt="2021-12-16T19:03:48.275" v="3056" actId="1076"/>
          <ac:spMkLst>
            <pc:docMk/>
            <pc:sldMk cId="957720655" sldId="266"/>
            <ac:spMk id="17" creationId="{7BE5F016-DE7F-4736-9267-18E8A42BA745}"/>
          </ac:spMkLst>
        </pc:spChg>
        <pc:spChg chg="add mod">
          <ac:chgData name="harish udhay" userId="7ff6ee94ce330d11" providerId="LiveId" clId="{333E22F6-85F3-464E-BB2B-A3B3F99710B5}" dt="2021-12-16T19:03:48.275" v="3056" actId="1076"/>
          <ac:spMkLst>
            <pc:docMk/>
            <pc:sldMk cId="957720655" sldId="266"/>
            <ac:spMk id="19" creationId="{D167621F-8879-4A30-8CB4-22E85115C560}"/>
          </ac:spMkLst>
        </pc:spChg>
        <pc:picChg chg="mod">
          <ac:chgData name="harish udhay" userId="7ff6ee94ce330d11" providerId="LiveId" clId="{333E22F6-85F3-464E-BB2B-A3B3F99710B5}" dt="2021-12-16T18:59:29.921" v="2899" actId="14100"/>
          <ac:picMkLst>
            <pc:docMk/>
            <pc:sldMk cId="957720655" sldId="266"/>
            <ac:picMk id="5" creationId="{0C206279-73D2-4574-A974-5477E4485987}"/>
          </ac:picMkLst>
        </pc:picChg>
        <pc:picChg chg="mod">
          <ac:chgData name="harish udhay" userId="7ff6ee94ce330d11" providerId="LiveId" clId="{333E22F6-85F3-464E-BB2B-A3B3F99710B5}" dt="2021-12-16T18:59:43.031" v="2903" actId="1076"/>
          <ac:picMkLst>
            <pc:docMk/>
            <pc:sldMk cId="957720655" sldId="266"/>
            <ac:picMk id="6" creationId="{93CA64F9-3D9B-4F39-AEF4-544B24FB51F6}"/>
          </ac:picMkLst>
        </pc:picChg>
        <pc:picChg chg="add mod">
          <ac:chgData name="harish udhay" userId="7ff6ee94ce330d11" providerId="LiveId" clId="{333E22F6-85F3-464E-BB2B-A3B3F99710B5}" dt="2021-12-16T18:59:56.825" v="2906" actId="1076"/>
          <ac:picMkLst>
            <pc:docMk/>
            <pc:sldMk cId="957720655" sldId="266"/>
            <ac:picMk id="8" creationId="{09DBAF5D-B3CE-466F-BEAF-D63E573971EB}"/>
          </ac:picMkLst>
        </pc:picChg>
        <pc:cxnChg chg="add mod">
          <ac:chgData name="harish udhay" userId="7ff6ee94ce330d11" providerId="LiveId" clId="{333E22F6-85F3-464E-BB2B-A3B3F99710B5}" dt="2021-12-16T18:53:22.371" v="2754"/>
          <ac:cxnSpMkLst>
            <pc:docMk/>
            <pc:sldMk cId="957720655" sldId="266"/>
            <ac:cxnSpMk id="7" creationId="{8B786450-6E01-4C95-8458-8AF762B30B91}"/>
          </ac:cxnSpMkLst>
        </pc:cxnChg>
        <pc:cxnChg chg="add mod">
          <ac:chgData name="harish udhay" userId="7ff6ee94ce330d11" providerId="LiveId" clId="{333E22F6-85F3-464E-BB2B-A3B3F99710B5}" dt="2021-12-16T19:02:25.046" v="3003" actId="1076"/>
          <ac:cxnSpMkLst>
            <pc:docMk/>
            <pc:sldMk cId="957720655" sldId="266"/>
            <ac:cxnSpMk id="14" creationId="{AE9896BD-BA50-461D-A269-8A3FA6894959}"/>
          </ac:cxnSpMkLst>
        </pc:cxnChg>
        <pc:cxnChg chg="add mod">
          <ac:chgData name="harish udhay" userId="7ff6ee94ce330d11" providerId="LiveId" clId="{333E22F6-85F3-464E-BB2B-A3B3F99710B5}" dt="2021-12-16T19:03:55.939" v="3059" actId="1038"/>
          <ac:cxnSpMkLst>
            <pc:docMk/>
            <pc:sldMk cId="957720655" sldId="266"/>
            <ac:cxnSpMk id="15" creationId="{93F8E26F-3391-43A4-89DA-6222C9914BC5}"/>
          </ac:cxnSpMkLst>
        </pc:cxnChg>
      </pc:sldChg>
      <pc:sldChg chg="new del">
        <pc:chgData name="harish udhay" userId="7ff6ee94ce330d11" providerId="LiveId" clId="{333E22F6-85F3-464E-BB2B-A3B3F99710B5}" dt="2021-12-16T18:19:47.165" v="1853" actId="680"/>
        <pc:sldMkLst>
          <pc:docMk/>
          <pc:sldMk cId="1526572337" sldId="267"/>
        </pc:sldMkLst>
      </pc:sldChg>
      <pc:sldChg chg="addSp delSp modSp add mod">
        <pc:chgData name="harish udhay" userId="7ff6ee94ce330d11" providerId="LiveId" clId="{333E22F6-85F3-464E-BB2B-A3B3F99710B5}" dt="2021-12-16T22:55:02.350" v="4105" actId="1038"/>
        <pc:sldMkLst>
          <pc:docMk/>
          <pc:sldMk cId="2784862029" sldId="267"/>
        </pc:sldMkLst>
        <pc:spChg chg="del">
          <ac:chgData name="harish udhay" userId="7ff6ee94ce330d11" providerId="LiveId" clId="{333E22F6-85F3-464E-BB2B-A3B3F99710B5}" dt="2021-12-16T18:19:54.944" v="1855" actId="478"/>
          <ac:spMkLst>
            <pc:docMk/>
            <pc:sldMk cId="2784862029" sldId="267"/>
            <ac:spMk id="9" creationId="{A14B40C5-9785-4E82-AF77-53D1EFB4147B}"/>
          </ac:spMkLst>
        </pc:spChg>
        <pc:spChg chg="add del mod">
          <ac:chgData name="harish udhay" userId="7ff6ee94ce330d11" providerId="LiveId" clId="{333E22F6-85F3-464E-BB2B-A3B3F99710B5}" dt="2021-12-16T18:24:15.152" v="2447" actId="21"/>
          <ac:spMkLst>
            <pc:docMk/>
            <pc:sldMk cId="2784862029" sldId="267"/>
            <ac:spMk id="10" creationId="{DA434414-6FF7-4B48-8CDF-AA8E7136546C}"/>
          </ac:spMkLst>
        </pc:spChg>
        <pc:spChg chg="add mod">
          <ac:chgData name="harish udhay" userId="7ff6ee94ce330d11" providerId="LiveId" clId="{333E22F6-85F3-464E-BB2B-A3B3F99710B5}" dt="2021-12-16T22:46:56.464" v="3647" actId="14100"/>
          <ac:spMkLst>
            <pc:docMk/>
            <pc:sldMk cId="2784862029" sldId="267"/>
            <ac:spMk id="11" creationId="{7597945A-2E7D-46DE-9A32-F7C02FC92D6A}"/>
          </ac:spMkLst>
        </pc:spChg>
        <pc:spChg chg="add mod">
          <ac:chgData name="harish udhay" userId="7ff6ee94ce330d11" providerId="LiveId" clId="{333E22F6-85F3-464E-BB2B-A3B3F99710B5}" dt="2021-12-16T18:24:24.081" v="2450" actId="1076"/>
          <ac:spMkLst>
            <pc:docMk/>
            <pc:sldMk cId="2784862029" sldId="267"/>
            <ac:spMk id="13" creationId="{D4A6B834-B960-4585-88F0-5AAF42A86940}"/>
          </ac:spMkLst>
        </pc:spChg>
        <pc:spChg chg="del">
          <ac:chgData name="harish udhay" userId="7ff6ee94ce330d11" providerId="LiveId" clId="{333E22F6-85F3-464E-BB2B-A3B3F99710B5}" dt="2021-12-16T18:19:54.944" v="1855" actId="478"/>
          <ac:spMkLst>
            <pc:docMk/>
            <pc:sldMk cId="2784862029" sldId="267"/>
            <ac:spMk id="14" creationId="{20A7A562-D947-48EF-845D-35276C3CC3E2}"/>
          </ac:spMkLst>
        </pc:spChg>
        <pc:spChg chg="del">
          <ac:chgData name="harish udhay" userId="7ff6ee94ce330d11" providerId="LiveId" clId="{333E22F6-85F3-464E-BB2B-A3B3F99710B5}" dt="2021-12-16T18:19:54.944" v="1855" actId="478"/>
          <ac:spMkLst>
            <pc:docMk/>
            <pc:sldMk cId="2784862029" sldId="267"/>
            <ac:spMk id="17" creationId="{5B3D13A7-1056-4245-A602-19B77BDD21DF}"/>
          </ac:spMkLst>
        </pc:spChg>
        <pc:graphicFrameChg chg="add del mod">
          <ac:chgData name="harish udhay" userId="7ff6ee94ce330d11" providerId="LiveId" clId="{333E22F6-85F3-464E-BB2B-A3B3F99710B5}" dt="2021-12-16T18:24:15.152" v="2447" actId="21"/>
          <ac:graphicFrameMkLst>
            <pc:docMk/>
            <pc:sldMk cId="2784862029" sldId="267"/>
            <ac:graphicFrameMk id="8" creationId="{08423D36-DAB0-43B1-A40F-EA5A7CC642B8}"/>
          </ac:graphicFrameMkLst>
        </pc:graphicFrameChg>
        <pc:graphicFrameChg chg="add mod modGraphic">
          <ac:chgData name="harish udhay" userId="7ff6ee94ce330d11" providerId="LiveId" clId="{333E22F6-85F3-464E-BB2B-A3B3F99710B5}" dt="2021-12-16T22:12:54.314" v="3100" actId="1076"/>
          <ac:graphicFrameMkLst>
            <pc:docMk/>
            <pc:sldMk cId="2784862029" sldId="267"/>
            <ac:graphicFrameMk id="12" creationId="{C2B85B34-03EC-4097-9BD2-02AFA766DDCB}"/>
          </ac:graphicFrameMkLst>
        </pc:graphicFrameChg>
        <pc:cxnChg chg="del">
          <ac:chgData name="harish udhay" userId="7ff6ee94ce330d11" providerId="LiveId" clId="{333E22F6-85F3-464E-BB2B-A3B3F99710B5}" dt="2021-12-16T18:19:56.488" v="1856" actId="478"/>
          <ac:cxnSpMkLst>
            <pc:docMk/>
            <pc:sldMk cId="2784862029" sldId="267"/>
            <ac:cxnSpMk id="15" creationId="{028221DB-C4DE-4332-9E74-760044776655}"/>
          </ac:cxnSpMkLst>
        </pc:cxnChg>
        <pc:cxnChg chg="add mod">
          <ac:chgData name="harish udhay" userId="7ff6ee94ce330d11" providerId="LiveId" clId="{333E22F6-85F3-464E-BB2B-A3B3F99710B5}" dt="2021-12-16T22:55:02.350" v="4105" actId="1038"/>
          <ac:cxnSpMkLst>
            <pc:docMk/>
            <pc:sldMk cId="2784862029" sldId="267"/>
            <ac:cxnSpMk id="16" creationId="{3E350ED6-F0EE-4C2A-8EEA-C82A628110E4}"/>
          </ac:cxnSpMkLst>
        </pc:cxnChg>
      </pc:sldChg>
      <pc:sldChg chg="addSp delSp modSp new mod setBg setFolMasterObjs">
        <pc:chgData name="harish udhay" userId="7ff6ee94ce330d11" providerId="LiveId" clId="{333E22F6-85F3-464E-BB2B-A3B3F99710B5}" dt="2021-12-16T23:10:16.370" v="5070" actId="120"/>
        <pc:sldMkLst>
          <pc:docMk/>
          <pc:sldMk cId="2770772887" sldId="268"/>
        </pc:sldMkLst>
        <pc:spChg chg="del">
          <ac:chgData name="harish udhay" userId="7ff6ee94ce330d11" providerId="LiveId" clId="{333E22F6-85F3-464E-BB2B-A3B3F99710B5}" dt="2021-12-16T22:15:51.762" v="3194" actId="478"/>
          <ac:spMkLst>
            <pc:docMk/>
            <pc:sldMk cId="2770772887" sldId="268"/>
            <ac:spMk id="2" creationId="{C28E7F89-4073-4DF6-BE2F-E44E85C15945}"/>
          </ac:spMkLst>
        </pc:spChg>
        <pc:spChg chg="del">
          <ac:chgData name="harish udhay" userId="7ff6ee94ce330d11" providerId="LiveId" clId="{333E22F6-85F3-464E-BB2B-A3B3F99710B5}" dt="2021-12-16T22:15:49.290" v="3193" actId="478"/>
          <ac:spMkLst>
            <pc:docMk/>
            <pc:sldMk cId="2770772887" sldId="268"/>
            <ac:spMk id="3" creationId="{D5274005-DBD4-4510-AC6A-C1E3D988E617}"/>
          </ac:spMkLst>
        </pc:spChg>
        <pc:spChg chg="del">
          <ac:chgData name="harish udhay" userId="7ff6ee94ce330d11" providerId="LiveId" clId="{333E22F6-85F3-464E-BB2B-A3B3F99710B5}" dt="2021-12-16T22:15:49.290" v="3193" actId="478"/>
          <ac:spMkLst>
            <pc:docMk/>
            <pc:sldMk cId="2770772887" sldId="268"/>
            <ac:spMk id="4" creationId="{01999F55-EDBC-48FC-86A3-4E5042911150}"/>
          </ac:spMkLst>
        </pc:spChg>
        <pc:spChg chg="add mod">
          <ac:chgData name="harish udhay" userId="7ff6ee94ce330d11" providerId="LiveId" clId="{333E22F6-85F3-464E-BB2B-A3B3F99710B5}" dt="2021-12-16T22:31:55.630" v="3427" actId="1076"/>
          <ac:spMkLst>
            <pc:docMk/>
            <pc:sldMk cId="2770772887" sldId="268"/>
            <ac:spMk id="6" creationId="{3A906C98-73AE-46BE-8F5B-4B7B93E0CE16}"/>
          </ac:spMkLst>
        </pc:spChg>
        <pc:spChg chg="add mod">
          <ac:chgData name="harish udhay" userId="7ff6ee94ce330d11" providerId="LiveId" clId="{333E22F6-85F3-464E-BB2B-A3B3F99710B5}" dt="2021-12-16T22:43:56.649" v="3595" actId="1076"/>
          <ac:spMkLst>
            <pc:docMk/>
            <pc:sldMk cId="2770772887" sldId="268"/>
            <ac:spMk id="8" creationId="{40C177F0-2939-4B09-9760-8820AB61F3D8}"/>
          </ac:spMkLst>
        </pc:spChg>
        <pc:spChg chg="add mod">
          <ac:chgData name="harish udhay" userId="7ff6ee94ce330d11" providerId="LiveId" clId="{333E22F6-85F3-464E-BB2B-A3B3F99710B5}" dt="2021-12-16T22:31:55.630" v="3427" actId="1076"/>
          <ac:spMkLst>
            <pc:docMk/>
            <pc:sldMk cId="2770772887" sldId="268"/>
            <ac:spMk id="12" creationId="{3E865397-B63B-4140-976F-77F30000995D}"/>
          </ac:spMkLst>
        </pc:spChg>
        <pc:spChg chg="add del mod">
          <ac:chgData name="harish udhay" userId="7ff6ee94ce330d11" providerId="LiveId" clId="{333E22F6-85F3-464E-BB2B-A3B3F99710B5}" dt="2021-12-16T22:29:14.966" v="3398"/>
          <ac:spMkLst>
            <pc:docMk/>
            <pc:sldMk cId="2770772887" sldId="268"/>
            <ac:spMk id="14" creationId="{F3A5F68D-9EF9-4A8F-AAD4-7E94BD6B64B2}"/>
          </ac:spMkLst>
        </pc:spChg>
        <pc:spChg chg="add mod">
          <ac:chgData name="harish udhay" userId="7ff6ee94ce330d11" providerId="LiveId" clId="{333E22F6-85F3-464E-BB2B-A3B3F99710B5}" dt="2021-12-16T22:31:55.630" v="3427" actId="1076"/>
          <ac:spMkLst>
            <pc:docMk/>
            <pc:sldMk cId="2770772887" sldId="268"/>
            <ac:spMk id="15" creationId="{01FCBB2E-F0AE-4A22-AF9C-5EABD5A556F3}"/>
          </ac:spMkLst>
        </pc:spChg>
        <pc:spChg chg="add mod">
          <ac:chgData name="harish udhay" userId="7ff6ee94ce330d11" providerId="LiveId" clId="{333E22F6-85F3-464E-BB2B-A3B3F99710B5}" dt="2021-12-16T22:31:55.630" v="3427" actId="1076"/>
          <ac:spMkLst>
            <pc:docMk/>
            <pc:sldMk cId="2770772887" sldId="268"/>
            <ac:spMk id="16" creationId="{A4213DF3-19F5-48A4-A429-560B6772FE91}"/>
          </ac:spMkLst>
        </pc:spChg>
        <pc:spChg chg="add mod">
          <ac:chgData name="harish udhay" userId="7ff6ee94ce330d11" providerId="LiveId" clId="{333E22F6-85F3-464E-BB2B-A3B3F99710B5}" dt="2021-12-16T22:43:56.649" v="3595" actId="1076"/>
          <ac:spMkLst>
            <pc:docMk/>
            <pc:sldMk cId="2770772887" sldId="268"/>
            <ac:spMk id="19" creationId="{0727093F-A499-46E6-90DD-CFE0982411D2}"/>
          </ac:spMkLst>
        </pc:spChg>
        <pc:spChg chg="add mod">
          <ac:chgData name="harish udhay" userId="7ff6ee94ce330d11" providerId="LiveId" clId="{333E22F6-85F3-464E-BB2B-A3B3F99710B5}" dt="2021-12-16T22:43:56.649" v="3595" actId="1076"/>
          <ac:spMkLst>
            <pc:docMk/>
            <pc:sldMk cId="2770772887" sldId="268"/>
            <ac:spMk id="20" creationId="{11618E13-2160-4F3F-B616-74447B8816BE}"/>
          </ac:spMkLst>
        </pc:spChg>
        <pc:spChg chg="add mod">
          <ac:chgData name="harish udhay" userId="7ff6ee94ce330d11" providerId="LiveId" clId="{333E22F6-85F3-464E-BB2B-A3B3F99710B5}" dt="2021-12-16T22:43:56.649" v="3595" actId="1076"/>
          <ac:spMkLst>
            <pc:docMk/>
            <pc:sldMk cId="2770772887" sldId="268"/>
            <ac:spMk id="21" creationId="{6AF6F46B-408F-4C6E-842D-00E4A813F895}"/>
          </ac:spMkLst>
        </pc:spChg>
        <pc:spChg chg="add mod">
          <ac:chgData name="harish udhay" userId="7ff6ee94ce330d11" providerId="LiveId" clId="{333E22F6-85F3-464E-BB2B-A3B3F99710B5}" dt="2021-12-16T23:10:16.370" v="5070" actId="120"/>
          <ac:spMkLst>
            <pc:docMk/>
            <pc:sldMk cId="2770772887" sldId="268"/>
            <ac:spMk id="44" creationId="{A2054C4F-A23C-445E-97A6-E5B8AAE00F32}"/>
          </ac:spMkLst>
        </pc:spChg>
        <pc:spChg chg="add mod">
          <ac:chgData name="harish udhay" userId="7ff6ee94ce330d11" providerId="LiveId" clId="{333E22F6-85F3-464E-BB2B-A3B3F99710B5}" dt="2021-12-16T22:44:26.194" v="3609" actId="20577"/>
          <ac:spMkLst>
            <pc:docMk/>
            <pc:sldMk cId="2770772887" sldId="268"/>
            <ac:spMk id="50" creationId="{8C812DC0-BD73-4928-90CC-978B137C1245}"/>
          </ac:spMkLst>
        </pc:spChg>
        <pc:spChg chg="add mod">
          <ac:chgData name="harish udhay" userId="7ff6ee94ce330d11" providerId="LiveId" clId="{333E22F6-85F3-464E-BB2B-A3B3F99710B5}" dt="2021-12-16T22:42:22.553" v="3574" actId="1076"/>
          <ac:spMkLst>
            <pc:docMk/>
            <pc:sldMk cId="2770772887" sldId="268"/>
            <ac:spMk id="52" creationId="{9C5BD994-9071-4EE4-AB53-8F62C2E0395D}"/>
          </ac:spMkLst>
        </pc:spChg>
        <pc:spChg chg="add del mod">
          <ac:chgData name="harish udhay" userId="7ff6ee94ce330d11" providerId="LiveId" clId="{333E22F6-85F3-464E-BB2B-A3B3F99710B5}" dt="2021-12-16T22:41:58.665" v="3569"/>
          <ac:spMkLst>
            <pc:docMk/>
            <pc:sldMk cId="2770772887" sldId="268"/>
            <ac:spMk id="53" creationId="{A4BC5CBF-CA9F-40CD-88FF-00DEA1CBBC77}"/>
          </ac:spMkLst>
        </pc:spChg>
        <pc:spChg chg="add mod">
          <ac:chgData name="harish udhay" userId="7ff6ee94ce330d11" providerId="LiveId" clId="{333E22F6-85F3-464E-BB2B-A3B3F99710B5}" dt="2021-12-16T22:44:12.001" v="3600" actId="1076"/>
          <ac:spMkLst>
            <pc:docMk/>
            <pc:sldMk cId="2770772887" sldId="268"/>
            <ac:spMk id="60" creationId="{39AE2DE3-F4FA-442B-9692-C3069FAC4BB9}"/>
          </ac:spMkLst>
        </pc:spChg>
        <pc:spChg chg="add del">
          <ac:chgData name="harish udhay" userId="7ff6ee94ce330d11" providerId="LiveId" clId="{333E22F6-85F3-464E-BB2B-A3B3F99710B5}" dt="2021-12-16T22:20:25.713" v="3202" actId="26606"/>
          <ac:spMkLst>
            <pc:docMk/>
            <pc:sldMk cId="2770772887" sldId="268"/>
            <ac:spMk id="71" creationId="{7BDAC5B6-20CE-447F-8BA1-F2274AC7AE5B}"/>
          </ac:spMkLst>
        </pc:spChg>
        <pc:spChg chg="add del">
          <ac:chgData name="harish udhay" userId="7ff6ee94ce330d11" providerId="LiveId" clId="{333E22F6-85F3-464E-BB2B-A3B3F99710B5}" dt="2021-12-16T22:20:25.713" v="3202" actId="26606"/>
          <ac:spMkLst>
            <pc:docMk/>
            <pc:sldMk cId="2770772887" sldId="268"/>
            <ac:spMk id="73" creationId="{D1D22B31-BF8F-446B-9009-8A251FB177CB}"/>
          </ac:spMkLst>
        </pc:spChg>
        <pc:spChg chg="add del">
          <ac:chgData name="harish udhay" userId="7ff6ee94ce330d11" providerId="LiveId" clId="{333E22F6-85F3-464E-BB2B-A3B3F99710B5}" dt="2021-12-16T22:20:33.317" v="3206" actId="26606"/>
          <ac:spMkLst>
            <pc:docMk/>
            <pc:sldMk cId="2770772887" sldId="268"/>
            <ac:spMk id="1028" creationId="{C7F55EAC-550A-4BDD-9099-3F20B8FA0EBC}"/>
          </ac:spMkLst>
        </pc:spChg>
        <pc:spChg chg="add del">
          <ac:chgData name="harish udhay" userId="7ff6ee94ce330d11" providerId="LiveId" clId="{333E22F6-85F3-464E-BB2B-A3B3F99710B5}" dt="2021-12-16T22:20:33.317" v="3206" actId="26606"/>
          <ac:spMkLst>
            <pc:docMk/>
            <pc:sldMk cId="2770772887" sldId="268"/>
            <ac:spMk id="1029" creationId="{DC4F5A5F-493F-49AE-89B6-D5AF5EBC8B0E}"/>
          </ac:spMkLst>
        </pc:spChg>
        <pc:grpChg chg="add del mod">
          <ac:chgData name="harish udhay" userId="7ff6ee94ce330d11" providerId="LiveId" clId="{333E22F6-85F3-464E-BB2B-A3B3F99710B5}" dt="2021-12-16T22:31:56.309" v="3428" actId="478"/>
          <ac:grpSpMkLst>
            <pc:docMk/>
            <pc:sldMk cId="2770772887" sldId="268"/>
            <ac:grpSpMk id="7" creationId="{7B66FC8E-8F2F-44D8-BF6E-BE03A2E7B409}"/>
          </ac:grpSpMkLst>
        </pc:grpChg>
        <pc:picChg chg="add mod">
          <ac:chgData name="harish udhay" userId="7ff6ee94ce330d11" providerId="LiveId" clId="{333E22F6-85F3-464E-BB2B-A3B3F99710B5}" dt="2021-12-16T22:31:55.630" v="3427" actId="1076"/>
          <ac:picMkLst>
            <pc:docMk/>
            <pc:sldMk cId="2770772887" sldId="268"/>
            <ac:picMk id="5" creationId="{70F2C5B8-890F-4504-BC98-BD15B174CE8C}"/>
          </ac:picMkLst>
        </pc:picChg>
        <pc:picChg chg="add mod">
          <ac:chgData name="harish udhay" userId="7ff6ee94ce330d11" providerId="LiveId" clId="{333E22F6-85F3-464E-BB2B-A3B3F99710B5}" dt="2021-12-16T22:25:44.931" v="3330" actId="571"/>
          <ac:picMkLst>
            <pc:docMk/>
            <pc:sldMk cId="2770772887" sldId="268"/>
            <ac:picMk id="13" creationId="{66797E3D-185E-4AFA-BDDC-AE811FCFE088}"/>
          </ac:picMkLst>
        </pc:picChg>
        <pc:picChg chg="add del mod">
          <ac:chgData name="harish udhay" userId="7ff6ee94ce330d11" providerId="LiveId" clId="{333E22F6-85F3-464E-BB2B-A3B3F99710B5}" dt="2021-12-16T22:20:35.263" v="3212"/>
          <ac:picMkLst>
            <pc:docMk/>
            <pc:sldMk cId="2770772887" sldId="268"/>
            <ac:picMk id="1026" creationId="{CB5C303A-D9A7-4306-94A1-E5774A82A17D}"/>
          </ac:picMkLst>
        </pc:picChg>
        <pc:cxnChg chg="add mod">
          <ac:chgData name="harish udhay" userId="7ff6ee94ce330d11" providerId="LiveId" clId="{333E22F6-85F3-464E-BB2B-A3B3F99710B5}" dt="2021-12-16T23:01:20.759" v="4513" actId="1582"/>
          <ac:cxnSpMkLst>
            <pc:docMk/>
            <pc:sldMk cId="2770772887" sldId="268"/>
            <ac:cxnSpMk id="10" creationId="{D2E26B0C-3ED0-4FDF-A910-84E6938ABC24}"/>
          </ac:cxnSpMkLst>
        </pc:cxnChg>
        <pc:cxnChg chg="add mod">
          <ac:chgData name="harish udhay" userId="7ff6ee94ce330d11" providerId="LiveId" clId="{333E22F6-85F3-464E-BB2B-A3B3F99710B5}" dt="2021-12-16T23:01:20.759" v="4513" actId="1582"/>
          <ac:cxnSpMkLst>
            <pc:docMk/>
            <pc:sldMk cId="2770772887" sldId="268"/>
            <ac:cxnSpMk id="24" creationId="{3C402018-7104-4967-8482-50930CBC3BAB}"/>
          </ac:cxnSpMkLst>
        </pc:cxnChg>
        <pc:cxnChg chg="add mod">
          <ac:chgData name="harish udhay" userId="7ff6ee94ce330d11" providerId="LiveId" clId="{333E22F6-85F3-464E-BB2B-A3B3F99710B5}" dt="2021-12-16T23:01:20.759" v="4513" actId="1582"/>
          <ac:cxnSpMkLst>
            <pc:docMk/>
            <pc:sldMk cId="2770772887" sldId="268"/>
            <ac:cxnSpMk id="25" creationId="{E7904C62-C668-44A3-BD2A-E556776C431B}"/>
          </ac:cxnSpMkLst>
        </pc:cxnChg>
        <pc:cxnChg chg="add mod">
          <ac:chgData name="harish udhay" userId="7ff6ee94ce330d11" providerId="LiveId" clId="{333E22F6-85F3-464E-BB2B-A3B3F99710B5}" dt="2021-12-16T23:01:20.759" v="4513" actId="1582"/>
          <ac:cxnSpMkLst>
            <pc:docMk/>
            <pc:sldMk cId="2770772887" sldId="268"/>
            <ac:cxnSpMk id="26" creationId="{9A64C668-D819-4B8D-963F-0449E9B8E971}"/>
          </ac:cxnSpMkLst>
        </pc:cxnChg>
        <pc:cxnChg chg="add mod">
          <ac:chgData name="harish udhay" userId="7ff6ee94ce330d11" providerId="LiveId" clId="{333E22F6-85F3-464E-BB2B-A3B3F99710B5}" dt="2021-12-16T23:01:20.759" v="4513" actId="1582"/>
          <ac:cxnSpMkLst>
            <pc:docMk/>
            <pc:sldMk cId="2770772887" sldId="268"/>
            <ac:cxnSpMk id="43" creationId="{B37B66F1-B4D6-45B3-AC92-5E9DBFB0F241}"/>
          </ac:cxnSpMkLst>
        </pc:cxnChg>
        <pc:cxnChg chg="add mod">
          <ac:chgData name="harish udhay" userId="7ff6ee94ce330d11" providerId="LiveId" clId="{333E22F6-85F3-464E-BB2B-A3B3F99710B5}" dt="2021-12-16T23:01:20.759" v="4513" actId="1582"/>
          <ac:cxnSpMkLst>
            <pc:docMk/>
            <pc:sldMk cId="2770772887" sldId="268"/>
            <ac:cxnSpMk id="47" creationId="{67FAF941-CA70-4602-B02D-016116A34D4E}"/>
          </ac:cxnSpMkLst>
        </pc:cxnChg>
        <pc:cxnChg chg="add mod">
          <ac:chgData name="harish udhay" userId="7ff6ee94ce330d11" providerId="LiveId" clId="{333E22F6-85F3-464E-BB2B-A3B3F99710B5}" dt="2021-12-16T22:38:08.878" v="3539"/>
          <ac:cxnSpMkLst>
            <pc:docMk/>
            <pc:sldMk cId="2770772887" sldId="268"/>
            <ac:cxnSpMk id="51" creationId="{43BF6502-DE2F-4AE3-A465-FAA389BFA9E6}"/>
          </ac:cxnSpMkLst>
        </pc:cxnChg>
        <pc:cxnChg chg="add mod">
          <ac:chgData name="harish udhay" userId="7ff6ee94ce330d11" providerId="LiveId" clId="{333E22F6-85F3-464E-BB2B-A3B3F99710B5}" dt="2021-12-16T23:03:40.648" v="4810" actId="1076"/>
          <ac:cxnSpMkLst>
            <pc:docMk/>
            <pc:sldMk cId="2770772887" sldId="268"/>
            <ac:cxnSpMk id="61" creationId="{E41A93EC-EBEC-4DB1-BA9F-9210D0A44E61}"/>
          </ac:cxnSpMkLst>
        </pc:cxnChg>
      </pc:sldChg>
      <pc:sldChg chg="new del">
        <pc:chgData name="harish udhay" userId="7ff6ee94ce330d11" providerId="LiveId" clId="{333E22F6-85F3-464E-BB2B-A3B3F99710B5}" dt="2021-12-16T22:36:19.377" v="3515" actId="47"/>
        <pc:sldMkLst>
          <pc:docMk/>
          <pc:sldMk cId="3655010415" sldId="269"/>
        </pc:sldMkLst>
      </pc:sldChg>
    </pc:docChg>
  </pc:docChgLst>
  <pc:docChgLst>
    <pc:chgData name="harish udhay" userId="7ff6ee94ce330d11" providerId="LiveId" clId="{D1AC2F3E-7863-430B-AA95-D920581813E5}"/>
    <pc:docChg chg="undo redo custSel addSld delSld modSld sldOrd addMainMaster delMainMaster">
      <pc:chgData name="harish udhay" userId="7ff6ee94ce330d11" providerId="LiveId" clId="{D1AC2F3E-7863-430B-AA95-D920581813E5}" dt="2021-12-06T19:32:25.068" v="1123" actId="20577"/>
      <pc:docMkLst>
        <pc:docMk/>
      </pc:docMkLst>
      <pc:sldChg chg="addSp delSp modSp mod setBg modClrScheme chgLayout">
        <pc:chgData name="harish udhay" userId="7ff6ee94ce330d11" providerId="LiveId" clId="{D1AC2F3E-7863-430B-AA95-D920581813E5}" dt="2021-12-06T18:36:12.309" v="391" actId="208"/>
        <pc:sldMkLst>
          <pc:docMk/>
          <pc:sldMk cId="1514846105" sldId="256"/>
        </pc:sldMkLst>
        <pc:spChg chg="add del">
          <ac:chgData name="harish udhay" userId="7ff6ee94ce330d11" providerId="LiveId" clId="{D1AC2F3E-7863-430B-AA95-D920581813E5}" dt="2021-12-06T02:59:46.716" v="3" actId="26606"/>
          <ac:spMkLst>
            <pc:docMk/>
            <pc:sldMk cId="1514846105" sldId="256"/>
            <ac:spMk id="7" creationId="{89E4B0A6-2FF5-451B-95FE-5A5DC1455274}"/>
          </ac:spMkLst>
        </pc:spChg>
        <pc:spChg chg="add del">
          <ac:chgData name="harish udhay" userId="7ff6ee94ce330d11" providerId="LiveId" clId="{D1AC2F3E-7863-430B-AA95-D920581813E5}" dt="2021-12-06T02:59:48.477" v="5" actId="26606"/>
          <ac:spMkLst>
            <pc:docMk/>
            <pc:sldMk cId="1514846105" sldId="256"/>
            <ac:spMk id="9" creationId="{25C84982-7DD0-43B1-8A2D-BFA4DF1B4E60}"/>
          </ac:spMkLst>
        </pc:spChg>
        <pc:spChg chg="add del">
          <ac:chgData name="harish udhay" userId="7ff6ee94ce330d11" providerId="LiveId" clId="{D1AC2F3E-7863-430B-AA95-D920581813E5}" dt="2021-12-06T02:59:48.477" v="5" actId="26606"/>
          <ac:spMkLst>
            <pc:docMk/>
            <pc:sldMk cId="1514846105" sldId="256"/>
            <ac:spMk id="10" creationId="{99B5B3C5-A599-465B-B2B9-866E8B2087CE}"/>
          </ac:spMkLst>
        </pc:spChg>
        <pc:spChg chg="add del">
          <ac:chgData name="harish udhay" userId="7ff6ee94ce330d11" providerId="LiveId" clId="{D1AC2F3E-7863-430B-AA95-D920581813E5}" dt="2021-12-06T02:59:55.195" v="13" actId="26606"/>
          <ac:spMkLst>
            <pc:docMk/>
            <pc:sldMk cId="1514846105" sldId="256"/>
            <ac:spMk id="13" creationId="{233EFF45-C116-4D49-A894-F4A9B2DF88E9}"/>
          </ac:spMkLst>
        </pc:spChg>
        <pc:spChg chg="add del">
          <ac:chgData name="harish udhay" userId="7ff6ee94ce330d11" providerId="LiveId" clId="{D1AC2F3E-7863-430B-AA95-D920581813E5}" dt="2021-12-06T03:00:07.785" v="21" actId="26606"/>
          <ac:spMkLst>
            <pc:docMk/>
            <pc:sldMk cId="1514846105" sldId="256"/>
            <ac:spMk id="14" creationId="{70CCC791-94D7-4BB8-9EDF-423CEA1F6215}"/>
          </ac:spMkLst>
        </pc:spChg>
        <pc:spChg chg="add del">
          <ac:chgData name="harish udhay" userId="7ff6ee94ce330d11" providerId="LiveId" clId="{D1AC2F3E-7863-430B-AA95-D920581813E5}" dt="2021-12-06T02:59:55.195" v="13" actId="26606"/>
          <ac:spMkLst>
            <pc:docMk/>
            <pc:sldMk cId="1514846105" sldId="256"/>
            <ac:spMk id="15" creationId="{AF3B4333-6DF4-492A-AA50-4B0FDF076E27}"/>
          </ac:spMkLst>
        </pc:spChg>
        <pc:spChg chg="add del">
          <ac:chgData name="harish udhay" userId="7ff6ee94ce330d11" providerId="LiveId" clId="{D1AC2F3E-7863-430B-AA95-D920581813E5}" dt="2021-12-06T02:59:55.195" v="13" actId="26606"/>
          <ac:spMkLst>
            <pc:docMk/>
            <pc:sldMk cId="1514846105" sldId="256"/>
            <ac:spMk id="17" creationId="{8EDB92F6-717C-4C09-9EC2-6BC052D2751E}"/>
          </ac:spMkLst>
        </pc:spChg>
        <pc:spChg chg="add del">
          <ac:chgData name="harish udhay" userId="7ff6ee94ce330d11" providerId="LiveId" clId="{D1AC2F3E-7863-430B-AA95-D920581813E5}" dt="2021-12-06T03:00:18.425" v="25" actId="26606"/>
          <ac:spMkLst>
            <pc:docMk/>
            <pc:sldMk cId="1514846105" sldId="256"/>
            <ac:spMk id="19" creationId="{26F81B3C-E32B-45E2-94F5-55BBCB49B52E}"/>
          </ac:spMkLst>
        </pc:spChg>
        <pc:spChg chg="add del">
          <ac:chgData name="harish udhay" userId="7ff6ee94ce330d11" providerId="LiveId" clId="{D1AC2F3E-7863-430B-AA95-D920581813E5}" dt="2021-12-06T02:59:48.477" v="5" actId="26606"/>
          <ac:spMkLst>
            <pc:docMk/>
            <pc:sldMk cId="1514846105" sldId="256"/>
            <ac:spMk id="28" creationId="{3237C9D8-A8CF-486A-973D-03DAC10C99C0}"/>
          </ac:spMkLst>
        </pc:spChg>
        <pc:spChg chg="add del">
          <ac:chgData name="harish udhay" userId="7ff6ee94ce330d11" providerId="LiveId" clId="{D1AC2F3E-7863-430B-AA95-D920581813E5}" dt="2021-12-06T02:59:48.477" v="5" actId="26606"/>
          <ac:spMkLst>
            <pc:docMk/>
            <pc:sldMk cId="1514846105" sldId="256"/>
            <ac:spMk id="30" creationId="{49CD48AF-C8DE-4B9C-A23C-1A8F44D52ACA}"/>
          </ac:spMkLst>
        </pc:spChg>
        <pc:spChg chg="add del">
          <ac:chgData name="harish udhay" userId="7ff6ee94ce330d11" providerId="LiveId" clId="{D1AC2F3E-7863-430B-AA95-D920581813E5}" dt="2021-12-06T03:00:06.692" v="19" actId="26606"/>
          <ac:spMkLst>
            <pc:docMk/>
            <pc:sldMk cId="1514846105" sldId="256"/>
            <ac:spMk id="33" creationId="{F1174801-1395-44C5-9B00-CCAC45C056E7}"/>
          </ac:spMkLst>
        </pc:spChg>
        <pc:spChg chg="add del">
          <ac:chgData name="harish udhay" userId="7ff6ee94ce330d11" providerId="LiveId" clId="{D1AC2F3E-7863-430B-AA95-D920581813E5}" dt="2021-12-06T03:00:06.692" v="19" actId="26606"/>
          <ac:spMkLst>
            <pc:docMk/>
            <pc:sldMk cId="1514846105" sldId="256"/>
            <ac:spMk id="35" creationId="{996DFAFB-BCE1-4BEC-82FB-D574234DEF0A}"/>
          </ac:spMkLst>
        </pc:spChg>
        <pc:spChg chg="add del">
          <ac:chgData name="harish udhay" userId="7ff6ee94ce330d11" providerId="LiveId" clId="{D1AC2F3E-7863-430B-AA95-D920581813E5}" dt="2021-12-06T03:00:06.692" v="19" actId="26606"/>
          <ac:spMkLst>
            <pc:docMk/>
            <pc:sldMk cId="1514846105" sldId="256"/>
            <ac:spMk id="37" creationId="{60E728E6-A07E-4A6C-AB92-D56E1402F61A}"/>
          </ac:spMkLst>
        </pc:spChg>
        <pc:spChg chg="add del">
          <ac:chgData name="harish udhay" userId="7ff6ee94ce330d11" providerId="LiveId" clId="{D1AC2F3E-7863-430B-AA95-D920581813E5}" dt="2021-12-06T02:59:50.677" v="7" actId="26606"/>
          <ac:spMkLst>
            <pc:docMk/>
            <pc:sldMk cId="1514846105" sldId="256"/>
            <ac:spMk id="48" creationId="{89E4B0A6-2FF5-451B-95FE-5A5DC1455274}"/>
          </ac:spMkLst>
        </pc:spChg>
        <pc:spChg chg="add del">
          <ac:chgData name="harish udhay" userId="7ff6ee94ce330d11" providerId="LiveId" clId="{D1AC2F3E-7863-430B-AA95-D920581813E5}" dt="2021-12-06T02:59:52.437" v="9" actId="26606"/>
          <ac:spMkLst>
            <pc:docMk/>
            <pc:sldMk cId="1514846105" sldId="256"/>
            <ac:spMk id="51" creationId="{324B96B7-F07C-4E9B-86F3-BC469113537B}"/>
          </ac:spMkLst>
        </pc:spChg>
        <pc:spChg chg="add del">
          <ac:chgData name="harish udhay" userId="7ff6ee94ce330d11" providerId="LiveId" clId="{D1AC2F3E-7863-430B-AA95-D920581813E5}" dt="2021-12-06T02:59:53.285" v="11" actId="26606"/>
          <ac:spMkLst>
            <pc:docMk/>
            <pc:sldMk cId="1514846105" sldId="256"/>
            <ac:spMk id="54" creationId="{80BB07B4-8756-4AE5-A848-6EA4FA2EDC1F}"/>
          </ac:spMkLst>
        </pc:spChg>
        <pc:spChg chg="add del">
          <ac:chgData name="harish udhay" userId="7ff6ee94ce330d11" providerId="LiveId" clId="{D1AC2F3E-7863-430B-AA95-D920581813E5}" dt="2021-12-06T02:59:55.195" v="13" actId="26606"/>
          <ac:spMkLst>
            <pc:docMk/>
            <pc:sldMk cId="1514846105" sldId="256"/>
            <ac:spMk id="60" creationId="{BD4C0BBB-0042-4603-A226-6117F3FD5B3C}"/>
          </ac:spMkLst>
        </pc:spChg>
        <pc:spChg chg="add del">
          <ac:chgData name="harish udhay" userId="7ff6ee94ce330d11" providerId="LiveId" clId="{D1AC2F3E-7863-430B-AA95-D920581813E5}" dt="2021-12-06T02:59:55.195" v="13" actId="26606"/>
          <ac:spMkLst>
            <pc:docMk/>
            <pc:sldMk cId="1514846105" sldId="256"/>
            <ac:spMk id="61" creationId="{EC44F520-2598-460E-9F91-B02F60830CA2}"/>
          </ac:spMkLst>
        </pc:spChg>
        <pc:spChg chg="add del">
          <ac:chgData name="harish udhay" userId="7ff6ee94ce330d11" providerId="LiveId" clId="{D1AC2F3E-7863-430B-AA95-D920581813E5}" dt="2021-12-06T02:59:55.195" v="13" actId="26606"/>
          <ac:spMkLst>
            <pc:docMk/>
            <pc:sldMk cId="1514846105" sldId="256"/>
            <ac:spMk id="62" creationId="{02F1E277-A59B-4122-B0A8-8D6146670E7F}"/>
          </ac:spMkLst>
        </pc:spChg>
        <pc:spChg chg="add del">
          <ac:chgData name="harish udhay" userId="7ff6ee94ce330d11" providerId="LiveId" clId="{D1AC2F3E-7863-430B-AA95-D920581813E5}" dt="2021-12-06T02:59:58.282" v="15" actId="26606"/>
          <ac:spMkLst>
            <pc:docMk/>
            <pc:sldMk cId="1514846105" sldId="256"/>
            <ac:spMk id="65" creationId="{0BABF38A-8A0D-492E-BD20-6CF4D46B50BD}"/>
          </ac:spMkLst>
        </pc:spChg>
        <pc:spChg chg="add del">
          <ac:chgData name="harish udhay" userId="7ff6ee94ce330d11" providerId="LiveId" clId="{D1AC2F3E-7863-430B-AA95-D920581813E5}" dt="2021-12-06T02:59:58.282" v="15" actId="26606"/>
          <ac:spMkLst>
            <pc:docMk/>
            <pc:sldMk cId="1514846105" sldId="256"/>
            <ac:spMk id="67" creationId="{37FDDF72-DE39-4F99-A3C1-DD9D7815D7DB}"/>
          </ac:spMkLst>
        </pc:spChg>
        <pc:spChg chg="add del">
          <ac:chgData name="harish udhay" userId="7ff6ee94ce330d11" providerId="LiveId" clId="{D1AC2F3E-7863-430B-AA95-D920581813E5}" dt="2021-12-06T02:59:58.282" v="15" actId="26606"/>
          <ac:spMkLst>
            <pc:docMk/>
            <pc:sldMk cId="1514846105" sldId="256"/>
            <ac:spMk id="68" creationId="{5E4ECE80-3AD1-450C-B62A-98788F193948}"/>
          </ac:spMkLst>
        </pc:spChg>
        <pc:spChg chg="add del">
          <ac:chgData name="harish udhay" userId="7ff6ee94ce330d11" providerId="LiveId" clId="{D1AC2F3E-7863-430B-AA95-D920581813E5}" dt="2021-12-06T03:00:04.023" v="17" actId="26606"/>
          <ac:spMkLst>
            <pc:docMk/>
            <pc:sldMk cId="1514846105" sldId="256"/>
            <ac:spMk id="71" creationId="{9EB54D17-3792-403D-9127-495845021D2B}"/>
          </ac:spMkLst>
        </pc:spChg>
        <pc:spChg chg="add del">
          <ac:chgData name="harish udhay" userId="7ff6ee94ce330d11" providerId="LiveId" clId="{D1AC2F3E-7863-430B-AA95-D920581813E5}" dt="2021-12-06T03:00:04.023" v="17" actId="26606"/>
          <ac:spMkLst>
            <pc:docMk/>
            <pc:sldMk cId="1514846105" sldId="256"/>
            <ac:spMk id="72" creationId="{42D289C9-2D91-4EB6-8AB1-4A6B9ADDE191}"/>
          </ac:spMkLst>
        </pc:spChg>
        <pc:spChg chg="add del">
          <ac:chgData name="harish udhay" userId="7ff6ee94ce330d11" providerId="LiveId" clId="{D1AC2F3E-7863-430B-AA95-D920581813E5}" dt="2021-12-06T03:00:04.023" v="17" actId="26606"/>
          <ac:spMkLst>
            <pc:docMk/>
            <pc:sldMk cId="1514846105" sldId="256"/>
            <ac:spMk id="74" creationId="{0578D0A2-E445-42AA-B46D-18B97DD45783}"/>
          </ac:spMkLst>
        </pc:spChg>
        <pc:spChg chg="add del">
          <ac:chgData name="harish udhay" userId="7ff6ee94ce330d11" providerId="LiveId" clId="{D1AC2F3E-7863-430B-AA95-D920581813E5}" dt="2021-12-06T03:00:06.692" v="19" actId="26606"/>
          <ac:spMkLst>
            <pc:docMk/>
            <pc:sldMk cId="1514846105" sldId="256"/>
            <ac:spMk id="76" creationId="{247A131F-D5DE-41A5-B4CF-4F345319B40B}"/>
          </ac:spMkLst>
        </pc:spChg>
        <pc:spChg chg="add del">
          <ac:chgData name="harish udhay" userId="7ff6ee94ce330d11" providerId="LiveId" clId="{D1AC2F3E-7863-430B-AA95-D920581813E5}" dt="2021-12-06T03:00:06.692" v="19" actId="26606"/>
          <ac:spMkLst>
            <pc:docMk/>
            <pc:sldMk cId="1514846105" sldId="256"/>
            <ac:spMk id="77" creationId="{3AF4666D-BD98-40A5-A75F-478B982010B2}"/>
          </ac:spMkLst>
        </pc:spChg>
        <pc:spChg chg="add del">
          <ac:chgData name="harish udhay" userId="7ff6ee94ce330d11" providerId="LiveId" clId="{D1AC2F3E-7863-430B-AA95-D920581813E5}" dt="2021-12-06T03:00:06.692" v="19" actId="26606"/>
          <ac:spMkLst>
            <pc:docMk/>
            <pc:sldMk cId="1514846105" sldId="256"/>
            <ac:spMk id="78" creationId="{68680585-71F9-4721-A998-4974171D2EB4}"/>
          </ac:spMkLst>
        </pc:spChg>
        <pc:spChg chg="add del">
          <ac:chgData name="harish udhay" userId="7ff6ee94ce330d11" providerId="LiveId" clId="{D1AC2F3E-7863-430B-AA95-D920581813E5}" dt="2021-12-06T03:00:06.692" v="19" actId="26606"/>
          <ac:spMkLst>
            <pc:docMk/>
            <pc:sldMk cId="1514846105" sldId="256"/>
            <ac:spMk id="79" creationId="{12BC95C2-2EEC-4F59-ABA8-660B0D059CCF}"/>
          </ac:spMkLst>
        </pc:spChg>
        <pc:spChg chg="add del">
          <ac:chgData name="harish udhay" userId="7ff6ee94ce330d11" providerId="LiveId" clId="{D1AC2F3E-7863-430B-AA95-D920581813E5}" dt="2021-12-06T03:00:07.785" v="21" actId="26606"/>
          <ac:spMkLst>
            <pc:docMk/>
            <pc:sldMk cId="1514846105" sldId="256"/>
            <ac:spMk id="98" creationId="{ED55A19D-297C-4231-AD1F-08EF9B4AA8F4}"/>
          </ac:spMkLst>
        </pc:spChg>
        <pc:spChg chg="add del">
          <ac:chgData name="harish udhay" userId="7ff6ee94ce330d11" providerId="LiveId" clId="{D1AC2F3E-7863-430B-AA95-D920581813E5}" dt="2021-12-06T03:00:07.785" v="21" actId="26606"/>
          <ac:spMkLst>
            <pc:docMk/>
            <pc:sldMk cId="1514846105" sldId="256"/>
            <ac:spMk id="100" creationId="{F5BD12E1-AB08-48AC-9D78-07E83A409ACB}"/>
          </ac:spMkLst>
        </pc:spChg>
        <pc:spChg chg="add del">
          <ac:chgData name="harish udhay" userId="7ff6ee94ce330d11" providerId="LiveId" clId="{D1AC2F3E-7863-430B-AA95-D920581813E5}" dt="2021-12-06T03:00:07.785" v="21" actId="26606"/>
          <ac:spMkLst>
            <pc:docMk/>
            <pc:sldMk cId="1514846105" sldId="256"/>
            <ac:spMk id="101" creationId="{DC2134FB-41CB-4835-9ABE-34E09235E511}"/>
          </ac:spMkLst>
        </pc:spChg>
        <pc:spChg chg="add del">
          <ac:chgData name="harish udhay" userId="7ff6ee94ce330d11" providerId="LiveId" clId="{D1AC2F3E-7863-430B-AA95-D920581813E5}" dt="2021-12-06T03:00:07.785" v="21" actId="26606"/>
          <ac:spMkLst>
            <pc:docMk/>
            <pc:sldMk cId="1514846105" sldId="256"/>
            <ac:spMk id="102" creationId="{6BD92D0D-80C0-40C4-A942-F10B46603CAD}"/>
          </ac:spMkLst>
        </pc:spChg>
        <pc:spChg chg="add del">
          <ac:chgData name="harish udhay" userId="7ff6ee94ce330d11" providerId="LiveId" clId="{D1AC2F3E-7863-430B-AA95-D920581813E5}" dt="2021-12-06T03:00:07.785" v="21" actId="26606"/>
          <ac:spMkLst>
            <pc:docMk/>
            <pc:sldMk cId="1514846105" sldId="256"/>
            <ac:spMk id="103" creationId="{8C5E0534-1245-40ED-BD5C-427E7EB881C9}"/>
          </ac:spMkLst>
        </pc:spChg>
        <pc:spChg chg="add mod">
          <ac:chgData name="harish udhay" userId="7ff6ee94ce330d11" providerId="LiveId" clId="{D1AC2F3E-7863-430B-AA95-D920581813E5}" dt="2021-12-06T18:35:20.987" v="382" actId="1076"/>
          <ac:spMkLst>
            <pc:docMk/>
            <pc:sldMk cId="1514846105" sldId="256"/>
            <ac:spMk id="104" creationId="{10E5F92D-A105-4905-B2D2-F38DA71CCB2D}"/>
          </ac:spMkLst>
        </pc:spChg>
        <pc:spChg chg="add del">
          <ac:chgData name="harish udhay" userId="7ff6ee94ce330d11" providerId="LiveId" clId="{D1AC2F3E-7863-430B-AA95-D920581813E5}" dt="2021-12-06T03:00:13.890" v="23" actId="26606"/>
          <ac:spMkLst>
            <pc:docMk/>
            <pc:sldMk cId="1514846105" sldId="256"/>
            <ac:spMk id="105" creationId="{A8E9C91B-7EAD-4562-AB0E-DFB9663AECE3}"/>
          </ac:spMkLst>
        </pc:spChg>
        <pc:spChg chg="add del">
          <ac:chgData name="harish udhay" userId="7ff6ee94ce330d11" providerId="LiveId" clId="{D1AC2F3E-7863-430B-AA95-D920581813E5}" dt="2021-12-06T03:00:13.890" v="23" actId="26606"/>
          <ac:spMkLst>
            <pc:docMk/>
            <pc:sldMk cId="1514846105" sldId="256"/>
            <ac:spMk id="107" creationId="{8DA9D5E3-3A22-4873-81C8-59749E2165B5}"/>
          </ac:spMkLst>
        </pc:spChg>
        <pc:spChg chg="add del">
          <ac:chgData name="harish udhay" userId="7ff6ee94ce330d11" providerId="LiveId" clId="{D1AC2F3E-7863-430B-AA95-D920581813E5}" dt="2021-12-06T03:00:18.425" v="25" actId="26606"/>
          <ac:spMkLst>
            <pc:docMk/>
            <pc:sldMk cId="1514846105" sldId="256"/>
            <ac:spMk id="109" creationId="{A6EF5A53-0A64-4CA5-B9C7-1CB97CB5CF1C}"/>
          </ac:spMkLst>
        </pc:spChg>
        <pc:spChg chg="add del">
          <ac:chgData name="harish udhay" userId="7ff6ee94ce330d11" providerId="LiveId" clId="{D1AC2F3E-7863-430B-AA95-D920581813E5}" dt="2021-12-06T03:00:18.425" v="25" actId="26606"/>
          <ac:spMkLst>
            <pc:docMk/>
            <pc:sldMk cId="1514846105" sldId="256"/>
            <ac:spMk id="110" creationId="{34ABFBEA-4EB0-4D02-A2C0-1733CD3D6F12}"/>
          </ac:spMkLst>
        </pc:spChg>
        <pc:spChg chg="add del">
          <ac:chgData name="harish udhay" userId="7ff6ee94ce330d11" providerId="LiveId" clId="{D1AC2F3E-7863-430B-AA95-D920581813E5}" dt="2021-12-06T03:00:18.425" v="25" actId="26606"/>
          <ac:spMkLst>
            <pc:docMk/>
            <pc:sldMk cId="1514846105" sldId="256"/>
            <ac:spMk id="111" creationId="{19E083F6-57F4-487B-A766-EA0462B1EED8}"/>
          </ac:spMkLst>
        </pc:spChg>
        <pc:spChg chg="add del">
          <ac:chgData name="harish udhay" userId="7ff6ee94ce330d11" providerId="LiveId" clId="{D1AC2F3E-7863-430B-AA95-D920581813E5}" dt="2021-12-06T03:00:18.425" v="25" actId="26606"/>
          <ac:spMkLst>
            <pc:docMk/>
            <pc:sldMk cId="1514846105" sldId="256"/>
            <ac:spMk id="112" creationId="{6F9A986B-0B05-431F-B526-0C837404EA44}"/>
          </ac:spMkLst>
        </pc:spChg>
        <pc:spChg chg="add del">
          <ac:chgData name="harish udhay" userId="7ff6ee94ce330d11" providerId="LiveId" clId="{D1AC2F3E-7863-430B-AA95-D920581813E5}" dt="2021-12-06T03:00:18.425" v="25" actId="26606"/>
          <ac:spMkLst>
            <pc:docMk/>
            <pc:sldMk cId="1514846105" sldId="256"/>
            <ac:spMk id="114" creationId="{9FDB4A90-444F-4FED-A1DB-1CEBA12DA42C}"/>
          </ac:spMkLst>
        </pc:spChg>
        <pc:spChg chg="add del">
          <ac:chgData name="harish udhay" userId="7ff6ee94ce330d11" providerId="LiveId" clId="{D1AC2F3E-7863-430B-AA95-D920581813E5}" dt="2021-12-06T03:00:18.425" v="25" actId="26606"/>
          <ac:spMkLst>
            <pc:docMk/>
            <pc:sldMk cId="1514846105" sldId="256"/>
            <ac:spMk id="115" creationId="{B5C6ED4A-1DC0-4DF6-9DE2-AF07AA3E6EEC}"/>
          </ac:spMkLst>
        </pc:spChg>
        <pc:spChg chg="add del">
          <ac:chgData name="harish udhay" userId="7ff6ee94ce330d11" providerId="LiveId" clId="{D1AC2F3E-7863-430B-AA95-D920581813E5}" dt="2021-12-06T03:00:34.048" v="27" actId="26606"/>
          <ac:spMkLst>
            <pc:docMk/>
            <pc:sldMk cId="1514846105" sldId="256"/>
            <ac:spMk id="117" creationId="{6E4CD457-E37B-4177-94C9-92C24E7321B2}"/>
          </ac:spMkLst>
        </pc:spChg>
        <pc:spChg chg="add del">
          <ac:chgData name="harish udhay" userId="7ff6ee94ce330d11" providerId="LiveId" clId="{D1AC2F3E-7863-430B-AA95-D920581813E5}" dt="2021-12-06T03:00:37.814" v="29" actId="26606"/>
          <ac:spMkLst>
            <pc:docMk/>
            <pc:sldMk cId="1514846105" sldId="256"/>
            <ac:spMk id="120" creationId="{F194AEDE-F25F-43E6-A2C4-7FFF41074990}"/>
          </ac:spMkLst>
        </pc:spChg>
        <pc:spChg chg="add del">
          <ac:chgData name="harish udhay" userId="7ff6ee94ce330d11" providerId="LiveId" clId="{D1AC2F3E-7863-430B-AA95-D920581813E5}" dt="2021-12-06T03:00:37.814" v="29" actId="26606"/>
          <ac:spMkLst>
            <pc:docMk/>
            <pc:sldMk cId="1514846105" sldId="256"/>
            <ac:spMk id="123" creationId="{68CA250C-CF5A-4736-9249-D6111F7C5545}"/>
          </ac:spMkLst>
        </pc:spChg>
        <pc:spChg chg="add del">
          <ac:chgData name="harish udhay" userId="7ff6ee94ce330d11" providerId="LiveId" clId="{D1AC2F3E-7863-430B-AA95-D920581813E5}" dt="2021-12-06T03:00:45.560" v="31" actId="26606"/>
          <ac:spMkLst>
            <pc:docMk/>
            <pc:sldMk cId="1514846105" sldId="256"/>
            <ac:spMk id="126" creationId="{6E4CD457-E37B-4177-94C9-92C24E7321B2}"/>
          </ac:spMkLst>
        </pc:spChg>
        <pc:spChg chg="add del">
          <ac:chgData name="harish udhay" userId="7ff6ee94ce330d11" providerId="LiveId" clId="{D1AC2F3E-7863-430B-AA95-D920581813E5}" dt="2021-12-06T03:00:47.924" v="33" actId="26606"/>
          <ac:spMkLst>
            <pc:docMk/>
            <pc:sldMk cId="1514846105" sldId="256"/>
            <ac:spMk id="129" creationId="{62C0FBB6-4CCA-4358-9DD5-CDF2173E63C8}"/>
          </ac:spMkLst>
        </pc:spChg>
        <pc:spChg chg="add del">
          <ac:chgData name="harish udhay" userId="7ff6ee94ce330d11" providerId="LiveId" clId="{D1AC2F3E-7863-430B-AA95-D920581813E5}" dt="2021-12-06T03:00:47.924" v="33" actId="26606"/>
          <ac:spMkLst>
            <pc:docMk/>
            <pc:sldMk cId="1514846105" sldId="256"/>
            <ac:spMk id="131" creationId="{11B2B030-4738-4359-9E46-144B7C8BFF8B}"/>
          </ac:spMkLst>
        </pc:spChg>
        <pc:spChg chg="add del">
          <ac:chgData name="harish udhay" userId="7ff6ee94ce330d11" providerId="LiveId" clId="{D1AC2F3E-7863-430B-AA95-D920581813E5}" dt="2021-12-06T03:00:47.924" v="33" actId="26606"/>
          <ac:spMkLst>
            <pc:docMk/>
            <pc:sldMk cId="1514846105" sldId="256"/>
            <ac:spMk id="132" creationId="{E722B2DD-E14D-4972-9D98-5D6E61B1B2D2}"/>
          </ac:spMkLst>
        </pc:spChg>
        <pc:spChg chg="add del mod">
          <ac:chgData name="harish udhay" userId="7ff6ee94ce330d11" providerId="LiveId" clId="{D1AC2F3E-7863-430B-AA95-D920581813E5}" dt="2021-12-06T03:04:10.791" v="135" actId="478"/>
          <ac:spMkLst>
            <pc:docMk/>
            <pc:sldMk cId="1514846105" sldId="256"/>
            <ac:spMk id="135" creationId="{49AFAA10-F608-488C-B9FC-00F31B9AB72A}"/>
          </ac:spMkLst>
        </pc:spChg>
        <pc:spChg chg="add del">
          <ac:chgData name="harish udhay" userId="7ff6ee94ce330d11" providerId="LiveId" clId="{D1AC2F3E-7863-430B-AA95-D920581813E5}" dt="2021-12-06T03:00:52.356" v="35" actId="26606"/>
          <ac:spMkLst>
            <pc:docMk/>
            <pc:sldMk cId="1514846105" sldId="256"/>
            <ac:spMk id="136" creationId="{A8E9C91B-7EAD-4562-AB0E-DFB9663AECE3}"/>
          </ac:spMkLst>
        </pc:spChg>
        <pc:spChg chg="add mod">
          <ac:chgData name="harish udhay" userId="7ff6ee94ce330d11" providerId="LiveId" clId="{D1AC2F3E-7863-430B-AA95-D920581813E5}" dt="2021-12-06T18:30:23.055" v="243" actId="255"/>
          <ac:spMkLst>
            <pc:docMk/>
            <pc:sldMk cId="1514846105" sldId="256"/>
            <ac:spMk id="139" creationId="{6E4CD457-E37B-4177-94C9-92C24E7321B2}"/>
          </ac:spMkLst>
        </pc:spChg>
        <pc:spChg chg="add del mod">
          <ac:chgData name="harish udhay" userId="7ff6ee94ce330d11" providerId="LiveId" clId="{D1AC2F3E-7863-430B-AA95-D920581813E5}" dt="2021-12-06T18:25:51.338" v="192" actId="478"/>
          <ac:spMkLst>
            <pc:docMk/>
            <pc:sldMk cId="1514846105" sldId="256"/>
            <ac:spMk id="141" creationId="{4CE1CAA5-4333-413C-8D6A-E899B8EBEBB8}"/>
          </ac:spMkLst>
        </pc:spChg>
        <pc:spChg chg="add mod">
          <ac:chgData name="harish udhay" userId="7ff6ee94ce330d11" providerId="LiveId" clId="{D1AC2F3E-7863-430B-AA95-D920581813E5}" dt="2021-12-06T18:35:26.466" v="383" actId="1076"/>
          <ac:spMkLst>
            <pc:docMk/>
            <pc:sldMk cId="1514846105" sldId="256"/>
            <ac:spMk id="143" creationId="{77BBB187-E619-4868-8A3C-1CE29F8AE716}"/>
          </ac:spMkLst>
        </pc:spChg>
        <pc:grpChg chg="add del">
          <ac:chgData name="harish udhay" userId="7ff6ee94ce330d11" providerId="LiveId" clId="{D1AC2F3E-7863-430B-AA95-D920581813E5}" dt="2021-12-06T02:59:48.477" v="5" actId="26606"/>
          <ac:grpSpMkLst>
            <pc:docMk/>
            <pc:sldMk cId="1514846105" sldId="256"/>
            <ac:grpSpMk id="11" creationId="{1D912E1C-3BBA-42F0-A3EE-FEC382E7230A}"/>
          </ac:grpSpMkLst>
        </pc:grpChg>
        <pc:grpChg chg="add del">
          <ac:chgData name="harish udhay" userId="7ff6ee94ce330d11" providerId="LiveId" clId="{D1AC2F3E-7863-430B-AA95-D920581813E5}" dt="2021-12-06T03:00:06.692" v="19" actId="26606"/>
          <ac:grpSpMkLst>
            <pc:docMk/>
            <pc:sldMk cId="1514846105" sldId="256"/>
            <ac:grpSpMk id="24" creationId="{C3279E8D-2BAA-4CB1-834B-09FADD54DE56}"/>
          </ac:grpSpMkLst>
        </pc:grpChg>
        <pc:grpChg chg="add del">
          <ac:chgData name="harish udhay" userId="7ff6ee94ce330d11" providerId="LiveId" clId="{D1AC2F3E-7863-430B-AA95-D920581813E5}" dt="2021-12-06T02:59:48.477" v="5" actId="26606"/>
          <ac:grpSpMkLst>
            <pc:docMk/>
            <pc:sldMk cId="1514846105" sldId="256"/>
            <ac:grpSpMk id="32" creationId="{34146F58-58E3-4F95-A30C-43AFCAC5FB29}"/>
          </ac:grpSpMkLst>
        </pc:grpChg>
        <pc:grpChg chg="add del">
          <ac:chgData name="harish udhay" userId="7ff6ee94ce330d11" providerId="LiveId" clId="{D1AC2F3E-7863-430B-AA95-D920581813E5}" dt="2021-12-06T03:00:06.692" v="19" actId="26606"/>
          <ac:grpSpMkLst>
            <pc:docMk/>
            <pc:sldMk cId="1514846105" sldId="256"/>
            <ac:grpSpMk id="39" creationId="{18579DB9-24B0-487B-81E3-8D02AD5F8C81}"/>
          </ac:grpSpMkLst>
        </pc:grpChg>
        <pc:grpChg chg="add del">
          <ac:chgData name="harish udhay" userId="7ff6ee94ce330d11" providerId="LiveId" clId="{D1AC2F3E-7863-430B-AA95-D920581813E5}" dt="2021-12-06T02:59:53.285" v="11" actId="26606"/>
          <ac:grpSpMkLst>
            <pc:docMk/>
            <pc:sldMk cId="1514846105" sldId="256"/>
            <ac:grpSpMk id="56" creationId="{86986DFA-4110-44F9-862D-8DABE7D6DFB3}"/>
          </ac:grpSpMkLst>
        </pc:grpChg>
        <pc:grpChg chg="add del">
          <ac:chgData name="harish udhay" userId="7ff6ee94ce330d11" providerId="LiveId" clId="{D1AC2F3E-7863-430B-AA95-D920581813E5}" dt="2021-12-06T03:00:06.692" v="19" actId="26606"/>
          <ac:grpSpMkLst>
            <pc:docMk/>
            <pc:sldMk cId="1514846105" sldId="256"/>
            <ac:grpSpMk id="80" creationId="{03E9870D-4BBA-43AF-8D44-BBADF020CFF6}"/>
          </ac:grpSpMkLst>
        </pc:grpChg>
        <pc:grpChg chg="add del">
          <ac:chgData name="harish udhay" userId="7ff6ee94ce330d11" providerId="LiveId" clId="{D1AC2F3E-7863-430B-AA95-D920581813E5}" dt="2021-12-06T03:00:06.692" v="19" actId="26606"/>
          <ac:grpSpMkLst>
            <pc:docMk/>
            <pc:sldMk cId="1514846105" sldId="256"/>
            <ac:grpSpMk id="86" creationId="{8F281804-17FE-49B9-9065-1A44CD473CAE}"/>
          </ac:grpSpMkLst>
        </pc:grpChg>
        <pc:grpChg chg="add del">
          <ac:chgData name="harish udhay" userId="7ff6ee94ce330d11" providerId="LiveId" clId="{D1AC2F3E-7863-430B-AA95-D920581813E5}" dt="2021-12-06T03:00:07.785" v="21" actId="26606"/>
          <ac:grpSpMkLst>
            <pc:docMk/>
            <pc:sldMk cId="1514846105" sldId="256"/>
            <ac:grpSpMk id="94" creationId="{773CCE17-EE0F-40E0-B7AE-CF7677B64709}"/>
          </ac:grpSpMkLst>
        </pc:grpChg>
        <pc:graphicFrameChg chg="add del">
          <ac:chgData name="harish udhay" userId="7ff6ee94ce330d11" providerId="LiveId" clId="{D1AC2F3E-7863-430B-AA95-D920581813E5}" dt="2021-12-06T03:01:14.286" v="42" actId="3680"/>
          <ac:graphicFrameMkLst>
            <pc:docMk/>
            <pc:sldMk cId="1514846105" sldId="256"/>
            <ac:graphicFrameMk id="59" creationId="{8F5AE96D-B5CD-4427-9AEF-221D857FC4E0}"/>
          </ac:graphicFrameMkLst>
        </pc:graphicFrameChg>
        <pc:graphicFrameChg chg="add del mod modGraphic">
          <ac:chgData name="harish udhay" userId="7ff6ee94ce330d11" providerId="LiveId" clId="{D1AC2F3E-7863-430B-AA95-D920581813E5}" dt="2021-12-06T18:33:32.571" v="275" actId="21"/>
          <ac:graphicFrameMkLst>
            <pc:docMk/>
            <pc:sldMk cId="1514846105" sldId="256"/>
            <ac:graphicFrameMk id="64" creationId="{8FD946AA-82BF-490C-B7B3-0F347B35C4F4}"/>
          </ac:graphicFrameMkLst>
        </pc:graphicFrameChg>
        <pc:graphicFrameChg chg="add mod modGraphic">
          <ac:chgData name="harish udhay" userId="7ff6ee94ce330d11" providerId="LiveId" clId="{D1AC2F3E-7863-430B-AA95-D920581813E5}" dt="2021-12-06T18:35:20.987" v="382" actId="1076"/>
          <ac:graphicFrameMkLst>
            <pc:docMk/>
            <pc:sldMk cId="1514846105" sldId="256"/>
            <ac:graphicFrameMk id="93" creationId="{B6C95B4E-D5A9-4865-A7E8-EFF4656E6389}"/>
          </ac:graphicFrameMkLst>
        </pc:graphicFrameChg>
        <pc:graphicFrameChg chg="add del mod">
          <ac:chgData name="harish udhay" userId="7ff6ee94ce330d11" providerId="LiveId" clId="{D1AC2F3E-7863-430B-AA95-D920581813E5}" dt="2021-12-06T18:25:01.873" v="184" actId="478"/>
          <ac:graphicFrameMkLst>
            <pc:docMk/>
            <pc:sldMk cId="1514846105" sldId="256"/>
            <ac:graphicFrameMk id="138" creationId="{69B95A85-08C3-44BB-B101-651A52BBEE89}"/>
          </ac:graphicFrameMkLst>
        </pc:graphicFrameChg>
        <pc:graphicFrameChg chg="add mod">
          <ac:chgData name="harish udhay" userId="7ff6ee94ce330d11" providerId="LiveId" clId="{D1AC2F3E-7863-430B-AA95-D920581813E5}" dt="2021-12-06T18:35:32.152" v="384" actId="1076"/>
          <ac:graphicFrameMkLst>
            <pc:docMk/>
            <pc:sldMk cId="1514846105" sldId="256"/>
            <ac:graphicFrameMk id="142" creationId="{B017B807-0978-429B-A563-F66B3A122CC4}"/>
          </ac:graphicFrameMkLst>
        </pc:graphicFrameChg>
        <pc:picChg chg="add del">
          <ac:chgData name="harish udhay" userId="7ff6ee94ce330d11" providerId="LiveId" clId="{D1AC2F3E-7863-430B-AA95-D920581813E5}" dt="2021-12-06T02:59:46.716" v="3" actId="26606"/>
          <ac:picMkLst>
            <pc:docMk/>
            <pc:sldMk cId="1514846105" sldId="256"/>
            <ac:picMk id="4" creationId="{AE43C928-111C-4D74-8402-255944709106}"/>
          </ac:picMkLst>
        </pc:picChg>
        <pc:picChg chg="add del">
          <ac:chgData name="harish udhay" userId="7ff6ee94ce330d11" providerId="LiveId" clId="{D1AC2F3E-7863-430B-AA95-D920581813E5}" dt="2021-12-06T02:59:39.550" v="1" actId="22"/>
          <ac:picMkLst>
            <pc:docMk/>
            <pc:sldMk cId="1514846105" sldId="256"/>
            <ac:picMk id="5" creationId="{53EFBEFB-6F8A-4506-A6A3-C298962B7926}"/>
          </ac:picMkLst>
        </pc:picChg>
        <pc:picChg chg="add del">
          <ac:chgData name="harish udhay" userId="7ff6ee94ce330d11" providerId="LiveId" clId="{D1AC2F3E-7863-430B-AA95-D920581813E5}" dt="2021-12-06T02:59:48.477" v="5" actId="26606"/>
          <ac:picMkLst>
            <pc:docMk/>
            <pc:sldMk cId="1514846105" sldId="256"/>
            <ac:picMk id="27" creationId="{B50712DB-D55C-4C1B-AF1D-D36D89C23102}"/>
          </ac:picMkLst>
        </pc:picChg>
        <pc:picChg chg="add del mod">
          <ac:chgData name="harish udhay" userId="7ff6ee94ce330d11" providerId="LiveId" clId="{D1AC2F3E-7863-430B-AA95-D920581813E5}" dt="2021-12-06T18:25:09.175" v="188" actId="478"/>
          <ac:picMkLst>
            <pc:docMk/>
            <pc:sldMk cId="1514846105" sldId="256"/>
            <ac:picMk id="47" creationId="{80750473-1905-4D05-A591-F3CD59289B1C}"/>
          </ac:picMkLst>
        </pc:picChg>
        <pc:picChg chg="add del">
          <ac:chgData name="harish udhay" userId="7ff6ee94ce330d11" providerId="LiveId" clId="{D1AC2F3E-7863-430B-AA95-D920581813E5}" dt="2021-12-06T02:59:50.677" v="7" actId="26606"/>
          <ac:picMkLst>
            <pc:docMk/>
            <pc:sldMk cId="1514846105" sldId="256"/>
            <ac:picMk id="49" creationId="{AE43C928-111C-4D74-8402-255944709106}"/>
          </ac:picMkLst>
        </pc:picChg>
        <pc:picChg chg="add del">
          <ac:chgData name="harish udhay" userId="7ff6ee94ce330d11" providerId="LiveId" clId="{D1AC2F3E-7863-430B-AA95-D920581813E5}" dt="2021-12-06T02:59:52.437" v="9" actId="26606"/>
          <ac:picMkLst>
            <pc:docMk/>
            <pc:sldMk cId="1514846105" sldId="256"/>
            <ac:picMk id="52" creationId="{6E8419D0-F369-4CD4-B1F4-4A3482CB232A}"/>
          </ac:picMkLst>
        </pc:picChg>
        <pc:picChg chg="add del">
          <ac:chgData name="harish udhay" userId="7ff6ee94ce330d11" providerId="LiveId" clId="{D1AC2F3E-7863-430B-AA95-D920581813E5}" dt="2021-12-06T02:59:53.285" v="11" actId="26606"/>
          <ac:picMkLst>
            <pc:docMk/>
            <pc:sldMk cId="1514846105" sldId="256"/>
            <ac:picMk id="55" creationId="{67199F95-548B-4997-84A1-40E4559ED85F}"/>
          </ac:picMkLst>
        </pc:picChg>
        <pc:picChg chg="add del">
          <ac:chgData name="harish udhay" userId="7ff6ee94ce330d11" providerId="LiveId" clId="{D1AC2F3E-7863-430B-AA95-D920581813E5}" dt="2021-12-06T02:59:55.195" v="13" actId="26606"/>
          <ac:picMkLst>
            <pc:docMk/>
            <pc:sldMk cId="1514846105" sldId="256"/>
            <ac:picMk id="63" creationId="{1D8020C7-8FED-4729-BFAD-1507B0AD8647}"/>
          </ac:picMkLst>
        </pc:picChg>
        <pc:picChg chg="add del">
          <ac:chgData name="harish udhay" userId="7ff6ee94ce330d11" providerId="LiveId" clId="{D1AC2F3E-7863-430B-AA95-D920581813E5}" dt="2021-12-06T02:59:58.282" v="15" actId="26606"/>
          <ac:picMkLst>
            <pc:docMk/>
            <pc:sldMk cId="1514846105" sldId="256"/>
            <ac:picMk id="66" creationId="{BC526B7A-4801-4FD1-95C8-03AF22629E87}"/>
          </ac:picMkLst>
        </pc:picChg>
        <pc:picChg chg="add del">
          <ac:chgData name="harish udhay" userId="7ff6ee94ce330d11" providerId="LiveId" clId="{D1AC2F3E-7863-430B-AA95-D920581813E5}" dt="2021-12-06T02:59:58.282" v="15" actId="26606"/>
          <ac:picMkLst>
            <pc:docMk/>
            <pc:sldMk cId="1514846105" sldId="256"/>
            <ac:picMk id="69" creationId="{2659B2DE-F69C-45FF-943C-E4F9F9F34618}"/>
          </ac:picMkLst>
        </pc:picChg>
        <pc:picChg chg="add del">
          <ac:chgData name="harish udhay" userId="7ff6ee94ce330d11" providerId="LiveId" clId="{D1AC2F3E-7863-430B-AA95-D920581813E5}" dt="2021-12-06T03:00:04.023" v="17" actId="26606"/>
          <ac:picMkLst>
            <pc:docMk/>
            <pc:sldMk cId="1514846105" sldId="256"/>
            <ac:picMk id="73" creationId="{B954EA12-7D0D-49F3-8E51-4E27C3320842}"/>
          </ac:picMkLst>
        </pc:picChg>
        <pc:picChg chg="add del">
          <ac:chgData name="harish udhay" userId="7ff6ee94ce330d11" providerId="LiveId" clId="{D1AC2F3E-7863-430B-AA95-D920581813E5}" dt="2021-12-06T03:00:06.692" v="19" actId="26606"/>
          <ac:picMkLst>
            <pc:docMk/>
            <pc:sldMk cId="1514846105" sldId="256"/>
            <ac:picMk id="85" creationId="{672F3499-8DD3-4ACC-9D42-5E750BF0FFE2}"/>
          </ac:picMkLst>
        </pc:picChg>
        <pc:picChg chg="add del">
          <ac:chgData name="harish udhay" userId="7ff6ee94ce330d11" providerId="LiveId" clId="{D1AC2F3E-7863-430B-AA95-D920581813E5}" dt="2021-12-06T03:00:07.785" v="21" actId="26606"/>
          <ac:picMkLst>
            <pc:docMk/>
            <pc:sldMk cId="1514846105" sldId="256"/>
            <ac:picMk id="99" creationId="{6AFA68E8-AA82-40CB-A1DC-11020F8F2700}"/>
          </ac:picMkLst>
        </pc:picChg>
        <pc:picChg chg="add del">
          <ac:chgData name="harish udhay" userId="7ff6ee94ce330d11" providerId="LiveId" clId="{D1AC2F3E-7863-430B-AA95-D920581813E5}" dt="2021-12-06T03:00:13.890" v="23" actId="26606"/>
          <ac:picMkLst>
            <pc:docMk/>
            <pc:sldMk cId="1514846105" sldId="256"/>
            <ac:picMk id="106" creationId="{EAAAF346-73A2-48E8-9966-428597DA19CD}"/>
          </ac:picMkLst>
        </pc:picChg>
        <pc:picChg chg="add del">
          <ac:chgData name="harish udhay" userId="7ff6ee94ce330d11" providerId="LiveId" clId="{D1AC2F3E-7863-430B-AA95-D920581813E5}" dt="2021-12-06T03:00:18.425" v="25" actId="26606"/>
          <ac:picMkLst>
            <pc:docMk/>
            <pc:sldMk cId="1514846105" sldId="256"/>
            <ac:picMk id="113" creationId="{910C23EC-6E15-4F63-BA44-3F2D84C56627}"/>
          </ac:picMkLst>
        </pc:picChg>
        <pc:picChg chg="add del">
          <ac:chgData name="harish udhay" userId="7ff6ee94ce330d11" providerId="LiveId" clId="{D1AC2F3E-7863-430B-AA95-D920581813E5}" dt="2021-12-06T03:00:34.048" v="27" actId="26606"/>
          <ac:picMkLst>
            <pc:docMk/>
            <pc:sldMk cId="1514846105" sldId="256"/>
            <ac:picMk id="118" creationId="{B49EDF8C-F191-48CE-99D7-F6F99FF418E1}"/>
          </ac:picMkLst>
        </pc:picChg>
        <pc:picChg chg="add del">
          <ac:chgData name="harish udhay" userId="7ff6ee94ce330d11" providerId="LiveId" clId="{D1AC2F3E-7863-430B-AA95-D920581813E5}" dt="2021-12-06T03:00:37.814" v="29" actId="26606"/>
          <ac:picMkLst>
            <pc:docMk/>
            <pc:sldMk cId="1514846105" sldId="256"/>
            <ac:picMk id="124" creationId="{54761FEF-5EF5-4FFC-A701-0A3345A8A824}"/>
          </ac:picMkLst>
        </pc:picChg>
        <pc:picChg chg="add del">
          <ac:chgData name="harish udhay" userId="7ff6ee94ce330d11" providerId="LiveId" clId="{D1AC2F3E-7863-430B-AA95-D920581813E5}" dt="2021-12-06T03:00:45.560" v="31" actId="26606"/>
          <ac:picMkLst>
            <pc:docMk/>
            <pc:sldMk cId="1514846105" sldId="256"/>
            <ac:picMk id="127" creationId="{B49EDF8C-F191-48CE-99D7-F6F99FF418E1}"/>
          </ac:picMkLst>
        </pc:picChg>
        <pc:picChg chg="add del">
          <ac:chgData name="harish udhay" userId="7ff6ee94ce330d11" providerId="LiveId" clId="{D1AC2F3E-7863-430B-AA95-D920581813E5}" dt="2021-12-06T03:00:47.924" v="33" actId="26606"/>
          <ac:picMkLst>
            <pc:docMk/>
            <pc:sldMk cId="1514846105" sldId="256"/>
            <ac:picMk id="133" creationId="{1484C47D-A33A-40C4-B4FA-914F27FD6F2B}"/>
          </ac:picMkLst>
        </pc:picChg>
        <pc:picChg chg="add del">
          <ac:chgData name="harish udhay" userId="7ff6ee94ce330d11" providerId="LiveId" clId="{D1AC2F3E-7863-430B-AA95-D920581813E5}" dt="2021-12-06T03:00:52.356" v="35" actId="26606"/>
          <ac:picMkLst>
            <pc:docMk/>
            <pc:sldMk cId="1514846105" sldId="256"/>
            <ac:picMk id="137" creationId="{EEC61254-8749-4502-B38C-F62627F831CF}"/>
          </ac:picMkLst>
        </pc:picChg>
        <pc:picChg chg="add del">
          <ac:chgData name="harish udhay" userId="7ff6ee94ce330d11" providerId="LiveId" clId="{D1AC2F3E-7863-430B-AA95-D920581813E5}" dt="2021-12-06T03:00:59.029" v="37" actId="478"/>
          <ac:picMkLst>
            <pc:docMk/>
            <pc:sldMk cId="1514846105" sldId="256"/>
            <ac:picMk id="140" creationId="{B49EDF8C-F191-48CE-99D7-F6F99FF418E1}"/>
          </ac:picMkLst>
        </pc:picChg>
        <pc:cxnChg chg="add mod">
          <ac:chgData name="harish udhay" userId="7ff6ee94ce330d11" providerId="LiveId" clId="{D1AC2F3E-7863-430B-AA95-D920581813E5}" dt="2021-12-06T18:35:40.045" v="385" actId="1076"/>
          <ac:cxnSpMkLst>
            <pc:docMk/>
            <pc:sldMk cId="1514846105" sldId="256"/>
            <ac:cxnSpMk id="116" creationId="{5B9FB66E-3E84-4B96-AC0A-AE7A34E3E85D}"/>
          </ac:cxnSpMkLst>
        </pc:cxnChg>
        <pc:cxnChg chg="add del">
          <ac:chgData name="harish udhay" userId="7ff6ee94ce330d11" providerId="LiveId" clId="{D1AC2F3E-7863-430B-AA95-D920581813E5}" dt="2021-12-06T03:00:37.814" v="29" actId="26606"/>
          <ac:cxnSpMkLst>
            <pc:docMk/>
            <pc:sldMk cId="1514846105" sldId="256"/>
            <ac:cxnSpMk id="121" creationId="{4C793C08-EF4C-422B-A728-6C717C47DF6F}"/>
          </ac:cxnSpMkLst>
        </pc:cxnChg>
        <pc:cxnChg chg="add del">
          <ac:chgData name="harish udhay" userId="7ff6ee94ce330d11" providerId="LiveId" clId="{D1AC2F3E-7863-430B-AA95-D920581813E5}" dt="2021-12-06T03:00:37.814" v="29" actId="26606"/>
          <ac:cxnSpMkLst>
            <pc:docMk/>
            <pc:sldMk cId="1514846105" sldId="256"/>
            <ac:cxnSpMk id="122" creationId="{FE825BC6-56A8-46DE-8037-A9A577624B0D}"/>
          </ac:cxnSpMkLst>
        </pc:cxnChg>
        <pc:cxnChg chg="add del">
          <ac:chgData name="harish udhay" userId="7ff6ee94ce330d11" providerId="LiveId" clId="{D1AC2F3E-7863-430B-AA95-D920581813E5}" dt="2021-12-06T03:00:47.924" v="33" actId="26606"/>
          <ac:cxnSpMkLst>
            <pc:docMk/>
            <pc:sldMk cId="1514846105" sldId="256"/>
            <ac:cxnSpMk id="130" creationId="{9E6B771E-DDF7-430C-9462-BA1D3742C84E}"/>
          </ac:cxnSpMkLst>
        </pc:cxnChg>
        <pc:cxnChg chg="add del">
          <ac:chgData name="harish udhay" userId="7ff6ee94ce330d11" providerId="LiveId" clId="{D1AC2F3E-7863-430B-AA95-D920581813E5}" dt="2021-12-06T03:00:47.924" v="33" actId="26606"/>
          <ac:cxnSpMkLst>
            <pc:docMk/>
            <pc:sldMk cId="1514846105" sldId="256"/>
            <ac:cxnSpMk id="134" creationId="{CFF58F2B-EB8E-4311-BE8E-9497C5AF7EB2}"/>
          </ac:cxnSpMkLst>
        </pc:cxnChg>
        <pc:cxnChg chg="add mod">
          <ac:chgData name="harish udhay" userId="7ff6ee94ce330d11" providerId="LiveId" clId="{D1AC2F3E-7863-430B-AA95-D920581813E5}" dt="2021-12-06T18:36:12.309" v="391" actId="208"/>
          <ac:cxnSpMkLst>
            <pc:docMk/>
            <pc:sldMk cId="1514846105" sldId="256"/>
            <ac:cxnSpMk id="144" creationId="{7A880F6D-FA0D-4663-80D7-998EC4210E57}"/>
          </ac:cxnSpMkLst>
        </pc:cxnChg>
      </pc:sldChg>
      <pc:sldChg chg="addSp delSp modSp new mod ord setBg">
        <pc:chgData name="harish udhay" userId="7ff6ee94ce330d11" providerId="LiveId" clId="{D1AC2F3E-7863-430B-AA95-D920581813E5}" dt="2021-12-06T19:29:53.683" v="1028" actId="207"/>
        <pc:sldMkLst>
          <pc:docMk/>
          <pc:sldMk cId="311463545" sldId="257"/>
        </pc:sldMkLst>
        <pc:spChg chg="mod">
          <ac:chgData name="harish udhay" userId="7ff6ee94ce330d11" providerId="LiveId" clId="{D1AC2F3E-7863-430B-AA95-D920581813E5}" dt="2021-12-06T19:22:42.408" v="930" actId="255"/>
          <ac:spMkLst>
            <pc:docMk/>
            <pc:sldMk cId="311463545" sldId="257"/>
            <ac:spMk id="2" creationId="{8E6C256E-E1A5-4CEF-A1C7-071864061F00}"/>
          </ac:spMkLst>
        </pc:spChg>
        <pc:spChg chg="add del">
          <ac:chgData name="harish udhay" userId="7ff6ee94ce330d11" providerId="LiveId" clId="{D1AC2F3E-7863-430B-AA95-D920581813E5}" dt="2021-12-06T18:23:06.534" v="167" actId="478"/>
          <ac:spMkLst>
            <pc:docMk/>
            <pc:sldMk cId="311463545" sldId="257"/>
            <ac:spMk id="3" creationId="{72119188-418F-40C3-B8BC-09607C1BDF0D}"/>
          </ac:spMkLst>
        </pc:spChg>
        <pc:spChg chg="add del mod">
          <ac:chgData name="harish udhay" userId="7ff6ee94ce330d11" providerId="LiveId" clId="{D1AC2F3E-7863-430B-AA95-D920581813E5}" dt="2021-12-06T19:19:26.860" v="877" actId="478"/>
          <ac:spMkLst>
            <pc:docMk/>
            <pc:sldMk cId="311463545" sldId="257"/>
            <ac:spMk id="6" creationId="{8265CE64-AAF9-4F89-A66C-B630EEBC0E43}"/>
          </ac:spMkLst>
        </pc:spChg>
        <pc:spChg chg="add del mod">
          <ac:chgData name="harish udhay" userId="7ff6ee94ce330d11" providerId="LiveId" clId="{D1AC2F3E-7863-430B-AA95-D920581813E5}" dt="2021-12-06T19:19:45.145" v="883" actId="22"/>
          <ac:spMkLst>
            <pc:docMk/>
            <pc:sldMk cId="311463545" sldId="257"/>
            <ac:spMk id="9" creationId="{9CEE3804-0E52-4CDB-B61F-2C1CC41C3CFC}"/>
          </ac:spMkLst>
        </pc:spChg>
        <pc:spChg chg="add del mod">
          <ac:chgData name="harish udhay" userId="7ff6ee94ce330d11" providerId="LiveId" clId="{D1AC2F3E-7863-430B-AA95-D920581813E5}" dt="2021-12-06T19:26:47.245" v="985" actId="478"/>
          <ac:spMkLst>
            <pc:docMk/>
            <pc:sldMk cId="311463545" sldId="257"/>
            <ac:spMk id="11" creationId="{B5740030-E1A5-4C58-9896-1F716BDEC42A}"/>
          </ac:spMkLst>
        </pc:spChg>
        <pc:spChg chg="add del">
          <ac:chgData name="harish udhay" userId="7ff6ee94ce330d11" providerId="LiveId" clId="{D1AC2F3E-7863-430B-AA95-D920581813E5}" dt="2021-12-06T19:21:02.174" v="896"/>
          <ac:spMkLst>
            <pc:docMk/>
            <pc:sldMk cId="311463545" sldId="257"/>
            <ac:spMk id="12" creationId="{3A8FFCDB-1A51-4A27-956A-CD1BF437176D}"/>
          </ac:spMkLst>
        </pc:spChg>
        <pc:spChg chg="add del">
          <ac:chgData name="harish udhay" userId="7ff6ee94ce330d11" providerId="LiveId" clId="{D1AC2F3E-7863-430B-AA95-D920581813E5}" dt="2021-12-06T19:21:02.174" v="896"/>
          <ac:spMkLst>
            <pc:docMk/>
            <pc:sldMk cId="311463545" sldId="257"/>
            <ac:spMk id="13" creationId="{07DCEE25-1397-4AAD-9DA8-6676CE96EDDB}"/>
          </ac:spMkLst>
        </pc:spChg>
        <pc:spChg chg="add del">
          <ac:chgData name="harish udhay" userId="7ff6ee94ce330d11" providerId="LiveId" clId="{D1AC2F3E-7863-430B-AA95-D920581813E5}" dt="2021-12-06T19:21:02.174" v="896"/>
          <ac:spMkLst>
            <pc:docMk/>
            <pc:sldMk cId="311463545" sldId="257"/>
            <ac:spMk id="14" creationId="{C0E77F49-A12B-4D7D-AFD8-74A3D8EC9519}"/>
          </ac:spMkLst>
        </pc:spChg>
        <pc:spChg chg="add del">
          <ac:chgData name="harish udhay" userId="7ff6ee94ce330d11" providerId="LiveId" clId="{D1AC2F3E-7863-430B-AA95-D920581813E5}" dt="2021-12-06T19:21:02.174" v="896"/>
          <ac:spMkLst>
            <pc:docMk/>
            <pc:sldMk cId="311463545" sldId="257"/>
            <ac:spMk id="15" creationId="{2E8AA6B2-7E17-4CC5-B990-EF3486D07FD8}"/>
          </ac:spMkLst>
        </pc:spChg>
        <pc:spChg chg="add del mod">
          <ac:chgData name="harish udhay" userId="7ff6ee94ce330d11" providerId="LiveId" clId="{D1AC2F3E-7863-430B-AA95-D920581813E5}" dt="2021-12-06T19:26:43.820" v="983" actId="478"/>
          <ac:spMkLst>
            <pc:docMk/>
            <pc:sldMk cId="311463545" sldId="257"/>
            <ac:spMk id="17" creationId="{BC708C2C-D1B5-40A5-A2C5-78DE3B92B47D}"/>
          </ac:spMkLst>
        </pc:spChg>
        <pc:spChg chg="add mod">
          <ac:chgData name="harish udhay" userId="7ff6ee94ce330d11" providerId="LiveId" clId="{D1AC2F3E-7863-430B-AA95-D920581813E5}" dt="2021-12-06T19:26:28.975" v="977" actId="20577"/>
          <ac:spMkLst>
            <pc:docMk/>
            <pc:sldMk cId="311463545" sldId="257"/>
            <ac:spMk id="18" creationId="{C712EE88-1F5A-41F1-AD08-5826283E3E31}"/>
          </ac:spMkLst>
        </pc:spChg>
        <pc:spChg chg="add mod">
          <ac:chgData name="harish udhay" userId="7ff6ee94ce330d11" providerId="LiveId" clId="{D1AC2F3E-7863-430B-AA95-D920581813E5}" dt="2021-12-06T19:28:03.792" v="999" actId="1038"/>
          <ac:spMkLst>
            <pc:docMk/>
            <pc:sldMk cId="311463545" sldId="257"/>
            <ac:spMk id="19" creationId="{F174FC39-22DB-4AB0-80DC-9A1B26AB8E95}"/>
          </ac:spMkLst>
        </pc:spChg>
        <pc:spChg chg="mod">
          <ac:chgData name="harish udhay" userId="7ff6ee94ce330d11" providerId="LiveId" clId="{D1AC2F3E-7863-430B-AA95-D920581813E5}" dt="2021-12-06T19:29:53.683" v="1028" actId="207"/>
          <ac:spMkLst>
            <pc:docMk/>
            <pc:sldMk cId="311463545" sldId="257"/>
            <ac:spMk id="22" creationId="{0A1044C2-55E7-4E10-816C-CAAAF0DBCF5C}"/>
          </ac:spMkLst>
        </pc:spChg>
        <pc:spChg chg="mod">
          <ac:chgData name="harish udhay" userId="7ff6ee94ce330d11" providerId="LiveId" clId="{D1AC2F3E-7863-430B-AA95-D920581813E5}" dt="2021-12-06T19:28:12.942" v="1001" actId="1036"/>
          <ac:spMkLst>
            <pc:docMk/>
            <pc:sldMk cId="311463545" sldId="257"/>
            <ac:spMk id="23" creationId="{8C1E389F-F7EF-412E-99EF-DA73D9DB41CF}"/>
          </ac:spMkLst>
        </pc:spChg>
        <pc:spChg chg="add del mod">
          <ac:chgData name="harish udhay" userId="7ff6ee94ce330d11" providerId="LiveId" clId="{D1AC2F3E-7863-430B-AA95-D920581813E5}" dt="2021-12-06T19:29:50.784" v="1027"/>
          <ac:spMkLst>
            <pc:docMk/>
            <pc:sldMk cId="311463545" sldId="257"/>
            <ac:spMk id="24" creationId="{4F922583-CD16-41BD-9E20-D175E4B3B5CD}"/>
          </ac:spMkLst>
        </pc:spChg>
        <pc:grpChg chg="add mod">
          <ac:chgData name="harish udhay" userId="7ff6ee94ce330d11" providerId="LiveId" clId="{D1AC2F3E-7863-430B-AA95-D920581813E5}" dt="2021-12-06T19:27:01.998" v="986" actId="1076"/>
          <ac:grpSpMkLst>
            <pc:docMk/>
            <pc:sldMk cId="311463545" sldId="257"/>
            <ac:grpSpMk id="20" creationId="{3B9B2D7A-D6ED-4D53-B31C-80FFB0F14D97}"/>
          </ac:grpSpMkLst>
        </pc:grpChg>
        <pc:grpChg chg="add mod">
          <ac:chgData name="harish udhay" userId="7ff6ee94ce330d11" providerId="LiveId" clId="{D1AC2F3E-7863-430B-AA95-D920581813E5}" dt="2021-12-06T19:27:05.075" v="987" actId="1076"/>
          <ac:grpSpMkLst>
            <pc:docMk/>
            <pc:sldMk cId="311463545" sldId="257"/>
            <ac:grpSpMk id="21" creationId="{691C177C-A81D-4E4C-8351-B7C4678C0740}"/>
          </ac:grpSpMkLst>
        </pc:grpChg>
        <pc:graphicFrameChg chg="add del mod modGraphic">
          <ac:chgData name="harish udhay" userId="7ff6ee94ce330d11" providerId="LiveId" clId="{D1AC2F3E-7863-430B-AA95-D920581813E5}" dt="2021-12-06T18:23:47.915" v="171" actId="21"/>
          <ac:graphicFrameMkLst>
            <pc:docMk/>
            <pc:sldMk cId="311463545" sldId="257"/>
            <ac:graphicFrameMk id="4" creationId="{D1A2FD28-B376-4BCF-A4F2-33AC352E6A16}"/>
          </ac:graphicFrameMkLst>
        </pc:graphicFrameChg>
        <pc:graphicFrameChg chg="add del mod">
          <ac:chgData name="harish udhay" userId="7ff6ee94ce330d11" providerId="LiveId" clId="{D1AC2F3E-7863-430B-AA95-D920581813E5}" dt="2021-12-06T19:19:26.860" v="877" actId="478"/>
          <ac:graphicFrameMkLst>
            <pc:docMk/>
            <pc:sldMk cId="311463545" sldId="257"/>
            <ac:graphicFrameMk id="5" creationId="{596B8FFD-A420-468C-B474-3E6196012D11}"/>
          </ac:graphicFrameMkLst>
        </pc:graphicFrameChg>
        <pc:cxnChg chg="add mod">
          <ac:chgData name="harish udhay" userId="7ff6ee94ce330d11" providerId="LiveId" clId="{D1AC2F3E-7863-430B-AA95-D920581813E5}" dt="2021-12-06T18:36:14.899" v="392"/>
          <ac:cxnSpMkLst>
            <pc:docMk/>
            <pc:sldMk cId="311463545" sldId="257"/>
            <ac:cxnSpMk id="7" creationId="{AD7BB33A-C3A1-481E-A2BF-752AEA301F72}"/>
          </ac:cxnSpMkLst>
        </pc:cxnChg>
      </pc:sldChg>
      <pc:sldChg chg="addSp delSp modSp add mod">
        <pc:chgData name="harish udhay" userId="7ff6ee94ce330d11" providerId="LiveId" clId="{D1AC2F3E-7863-430B-AA95-D920581813E5}" dt="2021-12-06T19:32:25.068" v="1123" actId="20577"/>
        <pc:sldMkLst>
          <pc:docMk/>
          <pc:sldMk cId="239319645" sldId="258"/>
        </pc:sldMkLst>
        <pc:spChg chg="add del mod">
          <ac:chgData name="harish udhay" userId="7ff6ee94ce330d11" providerId="LiveId" clId="{D1AC2F3E-7863-430B-AA95-D920581813E5}" dt="2021-12-06T18:33:21.576" v="272" actId="21"/>
          <ac:spMkLst>
            <pc:docMk/>
            <pc:sldMk cId="239319645" sldId="258"/>
            <ac:spMk id="3" creationId="{E1292F7A-BB1F-4028-8D63-177E03C230B8}"/>
          </ac:spMkLst>
        </pc:spChg>
        <pc:spChg chg="add mod">
          <ac:chgData name="harish udhay" userId="7ff6ee94ce330d11" providerId="LiveId" clId="{D1AC2F3E-7863-430B-AA95-D920581813E5}" dt="2021-12-06T19:14:03.048" v="748" actId="1076"/>
          <ac:spMkLst>
            <pc:docMk/>
            <pc:sldMk cId="239319645" sldId="258"/>
            <ac:spMk id="9" creationId="{C84BF613-A2D5-4405-BCC0-1AF6DFE36900}"/>
          </ac:spMkLst>
        </pc:spChg>
        <pc:spChg chg="add mod">
          <ac:chgData name="harish udhay" userId="7ff6ee94ce330d11" providerId="LiveId" clId="{D1AC2F3E-7863-430B-AA95-D920581813E5}" dt="2021-12-06T19:32:25.068" v="1123" actId="20577"/>
          <ac:spMkLst>
            <pc:docMk/>
            <pc:sldMk cId="239319645" sldId="258"/>
            <ac:spMk id="18" creationId="{F509420C-2912-4615-B069-CB149730D9E6}"/>
          </ac:spMkLst>
        </pc:spChg>
        <pc:spChg chg="del">
          <ac:chgData name="harish udhay" userId="7ff6ee94ce330d11" providerId="LiveId" clId="{D1AC2F3E-7863-430B-AA95-D920581813E5}" dt="2021-12-06T18:29:02.219" v="225" actId="478"/>
          <ac:spMkLst>
            <pc:docMk/>
            <pc:sldMk cId="239319645" sldId="258"/>
            <ac:spMk id="104" creationId="{10E5F92D-A105-4905-B2D2-F38DA71CCB2D}"/>
          </ac:spMkLst>
        </pc:spChg>
        <pc:spChg chg="del">
          <ac:chgData name="harish udhay" userId="7ff6ee94ce330d11" providerId="LiveId" clId="{D1AC2F3E-7863-430B-AA95-D920581813E5}" dt="2021-12-06T18:29:02.219" v="225" actId="478"/>
          <ac:spMkLst>
            <pc:docMk/>
            <pc:sldMk cId="239319645" sldId="258"/>
            <ac:spMk id="139" creationId="{6E4CD457-E37B-4177-94C9-92C24E7321B2}"/>
          </ac:spMkLst>
        </pc:spChg>
        <pc:graphicFrameChg chg="add del mod modGraphic">
          <ac:chgData name="harish udhay" userId="7ff6ee94ce330d11" providerId="LiveId" clId="{D1AC2F3E-7863-430B-AA95-D920581813E5}" dt="2021-12-06T18:33:21.576" v="272" actId="21"/>
          <ac:graphicFrameMkLst>
            <pc:docMk/>
            <pc:sldMk cId="239319645" sldId="258"/>
            <ac:graphicFrameMk id="2" creationId="{55D1135D-2B6B-4FB9-97B6-C2F254927163}"/>
          </ac:graphicFrameMkLst>
        </pc:graphicFrameChg>
        <pc:graphicFrameChg chg="add del mod">
          <ac:chgData name="harish udhay" userId="7ff6ee94ce330d11" providerId="LiveId" clId="{D1AC2F3E-7863-430B-AA95-D920581813E5}" dt="2021-12-06T18:56:24.556" v="506" actId="478"/>
          <ac:graphicFrameMkLst>
            <pc:docMk/>
            <pc:sldMk cId="239319645" sldId="258"/>
            <ac:graphicFrameMk id="4" creationId="{868F4304-EE6E-4B18-A0D2-296D4F49B074}"/>
          </ac:graphicFrameMkLst>
        </pc:graphicFrameChg>
        <pc:graphicFrameChg chg="add mod modGraphic">
          <ac:chgData name="harish udhay" userId="7ff6ee94ce330d11" providerId="LiveId" clId="{D1AC2F3E-7863-430B-AA95-D920581813E5}" dt="2021-12-06T18:56:42.529" v="509" actId="255"/>
          <ac:graphicFrameMkLst>
            <pc:docMk/>
            <pc:sldMk cId="239319645" sldId="258"/>
            <ac:graphicFrameMk id="8" creationId="{D04139C0-0E29-4E94-A935-C41F242534CD}"/>
          </ac:graphicFrameMkLst>
        </pc:graphicFrameChg>
        <pc:graphicFrameChg chg="add mod modGraphic">
          <ac:chgData name="harish udhay" userId="7ff6ee94ce330d11" providerId="LiveId" clId="{D1AC2F3E-7863-430B-AA95-D920581813E5}" dt="2021-12-06T19:13:56.368" v="747" actId="1076"/>
          <ac:graphicFrameMkLst>
            <pc:docMk/>
            <pc:sldMk cId="239319645" sldId="258"/>
            <ac:graphicFrameMk id="17" creationId="{19B56427-6FE0-4633-A3A8-319050794DF1}"/>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64" creationId="{8FD946AA-82BF-490C-B7B3-0F347B35C4F4}"/>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93" creationId="{B6C95B4E-D5A9-4865-A7E8-EFF4656E6389}"/>
          </ac:graphicFrameMkLst>
        </pc:graphicFrameChg>
        <pc:picChg chg="add del mod">
          <ac:chgData name="harish udhay" userId="7ff6ee94ce330d11" providerId="LiveId" clId="{D1AC2F3E-7863-430B-AA95-D920581813E5}" dt="2021-12-06T19:07:16.236" v="523" actId="478"/>
          <ac:picMkLst>
            <pc:docMk/>
            <pc:sldMk cId="239319645" sldId="258"/>
            <ac:picMk id="6" creationId="{E040361B-2EDB-4697-9989-DEF874068E46}"/>
          </ac:picMkLst>
        </pc:picChg>
        <pc:picChg chg="add del mod">
          <ac:chgData name="harish udhay" userId="7ff6ee94ce330d11" providerId="LiveId" clId="{D1AC2F3E-7863-430B-AA95-D920581813E5}" dt="2021-12-06T19:07:14.639" v="522" actId="478"/>
          <ac:picMkLst>
            <pc:docMk/>
            <pc:sldMk cId="239319645" sldId="258"/>
            <ac:picMk id="10" creationId="{DEF8A994-CF07-4E69-8C30-056253EB1E5F}"/>
          </ac:picMkLst>
        </pc:picChg>
        <pc:cxnChg chg="add mod">
          <ac:chgData name="harish udhay" userId="7ff6ee94ce330d11" providerId="LiveId" clId="{D1AC2F3E-7863-430B-AA95-D920581813E5}" dt="2021-12-06T18:57:43.351" v="510"/>
          <ac:cxnSpMkLst>
            <pc:docMk/>
            <pc:sldMk cId="239319645" sldId="258"/>
            <ac:cxnSpMk id="11" creationId="{2B40ECB0-85E8-4F7D-9E56-16FFEB05BAF2}"/>
          </ac:cxnSpMkLst>
        </pc:cxnChg>
        <pc:cxnChg chg="add mod">
          <ac:chgData name="harish udhay" userId="7ff6ee94ce330d11" providerId="LiveId" clId="{D1AC2F3E-7863-430B-AA95-D920581813E5}" dt="2021-12-06T19:07:58.496" v="524"/>
          <ac:cxnSpMkLst>
            <pc:docMk/>
            <pc:sldMk cId="239319645" sldId="258"/>
            <ac:cxnSpMk id="16" creationId="{0F8E37A1-9B11-47F4-B4B6-8C05F7A54AEF}"/>
          </ac:cxnSpMkLst>
        </pc:cxnChg>
      </pc:sldChg>
      <pc:sldChg chg="new del">
        <pc:chgData name="harish udhay" userId="7ff6ee94ce330d11" providerId="LiveId" clId="{D1AC2F3E-7863-430B-AA95-D920581813E5}" dt="2021-12-06T18:28:44.763" v="223" actId="47"/>
        <pc:sldMkLst>
          <pc:docMk/>
          <pc:sldMk cId="1461724674" sldId="258"/>
        </pc:sldMkLst>
      </pc:sldChg>
      <pc:sldChg chg="addSp delSp modSp add mod">
        <pc:chgData name="harish udhay" userId="7ff6ee94ce330d11" providerId="LiveId" clId="{D1AC2F3E-7863-430B-AA95-D920581813E5}" dt="2021-12-06T18:40:28.003" v="443" actId="1076"/>
        <pc:sldMkLst>
          <pc:docMk/>
          <pc:sldMk cId="1377179306" sldId="259"/>
        </pc:sldMkLst>
        <pc:spChg chg="add mod">
          <ac:chgData name="harish udhay" userId="7ff6ee94ce330d11" providerId="LiveId" clId="{D1AC2F3E-7863-430B-AA95-D920581813E5}" dt="2021-12-06T18:37:50.324" v="412" actId="1076"/>
          <ac:spMkLst>
            <pc:docMk/>
            <pc:sldMk cId="1377179306" sldId="259"/>
            <ac:spMk id="3" creationId="{FB0CE477-9A26-41FB-BE89-B13DC32258FD}"/>
          </ac:spMkLst>
        </pc:spChg>
        <pc:spChg chg="add del mod">
          <ac:chgData name="harish udhay" userId="7ff6ee94ce330d11" providerId="LiveId" clId="{D1AC2F3E-7863-430B-AA95-D920581813E5}" dt="2021-12-06T18:39:33.580" v="431"/>
          <ac:spMkLst>
            <pc:docMk/>
            <pc:sldMk cId="1377179306" sldId="259"/>
            <ac:spMk id="5" creationId="{5DC23966-C33F-4C88-9680-EA3E1C62A022}"/>
          </ac:spMkLst>
        </pc:spChg>
        <pc:spChg chg="add mod">
          <ac:chgData name="harish udhay" userId="7ff6ee94ce330d11" providerId="LiveId" clId="{D1AC2F3E-7863-430B-AA95-D920581813E5}" dt="2021-12-06T18:40:28.003" v="443" actId="1076"/>
          <ac:spMkLst>
            <pc:docMk/>
            <pc:sldMk cId="1377179306" sldId="259"/>
            <ac:spMk id="7" creationId="{BB0FFBC7-F4DB-4BA5-BF85-A49E0E514C04}"/>
          </ac:spMkLst>
        </pc:spChg>
        <pc:spChg chg="del">
          <ac:chgData name="harish udhay" userId="7ff6ee94ce330d11" providerId="LiveId" clId="{D1AC2F3E-7863-430B-AA95-D920581813E5}" dt="2021-12-06T18:36:51.591" v="396" actId="478"/>
          <ac:spMkLst>
            <pc:docMk/>
            <pc:sldMk cId="1377179306" sldId="259"/>
            <ac:spMk id="104" creationId="{10E5F92D-A105-4905-B2D2-F38DA71CCB2D}"/>
          </ac:spMkLst>
        </pc:spChg>
        <pc:spChg chg="del">
          <ac:chgData name="harish udhay" userId="7ff6ee94ce330d11" providerId="LiveId" clId="{D1AC2F3E-7863-430B-AA95-D920581813E5}" dt="2021-12-06T18:39:36.751" v="432" actId="478"/>
          <ac:spMkLst>
            <pc:docMk/>
            <pc:sldMk cId="1377179306" sldId="259"/>
            <ac:spMk id="143" creationId="{77BBB187-E619-4868-8A3C-1CE29F8AE716}"/>
          </ac:spMkLst>
        </pc:spChg>
        <pc:graphicFrameChg chg="add mod modGraphic">
          <ac:chgData name="harish udhay" userId="7ff6ee94ce330d11" providerId="LiveId" clId="{D1AC2F3E-7863-430B-AA95-D920581813E5}" dt="2021-12-06T18:39:14.917" v="429" actId="14100"/>
          <ac:graphicFrameMkLst>
            <pc:docMk/>
            <pc:sldMk cId="1377179306" sldId="259"/>
            <ac:graphicFrameMk id="2" creationId="{1CB70129-0A2D-4666-9534-2BC910439C9D}"/>
          </ac:graphicFrameMkLst>
        </pc:graphicFrameChg>
        <pc:graphicFrameChg chg="add del mod">
          <ac:chgData name="harish udhay" userId="7ff6ee94ce330d11" providerId="LiveId" clId="{D1AC2F3E-7863-430B-AA95-D920581813E5}" dt="2021-12-06T18:39:33.580" v="431"/>
          <ac:graphicFrameMkLst>
            <pc:docMk/>
            <pc:sldMk cId="1377179306" sldId="259"/>
            <ac:graphicFrameMk id="4" creationId="{CD54C181-11F8-4774-B43A-12C565487C9A}"/>
          </ac:graphicFrameMkLst>
        </pc:graphicFrameChg>
        <pc:graphicFrameChg chg="add mod modGraphic">
          <ac:chgData name="harish udhay" userId="7ff6ee94ce330d11" providerId="LiveId" clId="{D1AC2F3E-7863-430B-AA95-D920581813E5}" dt="2021-12-06T18:40:17.281" v="441" actId="255"/>
          <ac:graphicFrameMkLst>
            <pc:docMk/>
            <pc:sldMk cId="1377179306" sldId="259"/>
            <ac:graphicFrameMk id="6" creationId="{6C9335B8-D1EE-4B71-94AD-CA20070067A6}"/>
          </ac:graphicFrameMkLst>
        </pc:graphicFrameChg>
        <pc:graphicFrameChg chg="del">
          <ac:chgData name="harish udhay" userId="7ff6ee94ce330d11" providerId="LiveId" clId="{D1AC2F3E-7863-430B-AA95-D920581813E5}" dt="2021-12-06T18:36:50.632" v="395" actId="478"/>
          <ac:graphicFrameMkLst>
            <pc:docMk/>
            <pc:sldMk cId="1377179306" sldId="259"/>
            <ac:graphicFrameMk id="93" creationId="{B6C95B4E-D5A9-4865-A7E8-EFF4656E6389}"/>
          </ac:graphicFrameMkLst>
        </pc:graphicFrameChg>
        <pc:graphicFrameChg chg="del">
          <ac:chgData name="harish udhay" userId="7ff6ee94ce330d11" providerId="LiveId" clId="{D1AC2F3E-7863-430B-AA95-D920581813E5}" dt="2021-12-06T18:39:36.751" v="432" actId="478"/>
          <ac:graphicFrameMkLst>
            <pc:docMk/>
            <pc:sldMk cId="1377179306" sldId="259"/>
            <ac:graphicFrameMk id="142" creationId="{B017B807-0978-429B-A563-F66B3A122CC4}"/>
          </ac:graphicFrameMkLst>
        </pc:graphicFrameChg>
      </pc:sldChg>
      <pc:sldChg chg="addSp delSp modSp add mod">
        <pc:chgData name="harish udhay" userId="7ff6ee94ce330d11" providerId="LiveId" clId="{D1AC2F3E-7863-430B-AA95-D920581813E5}" dt="2021-12-06T18:50:46.565" v="498" actId="14100"/>
        <pc:sldMkLst>
          <pc:docMk/>
          <pc:sldMk cId="580226837" sldId="260"/>
        </pc:sldMkLst>
        <pc:spChg chg="del mod">
          <ac:chgData name="harish udhay" userId="7ff6ee94ce330d11" providerId="LiveId" clId="{D1AC2F3E-7863-430B-AA95-D920581813E5}" dt="2021-12-06T18:41:31.805" v="447" actId="478"/>
          <ac:spMkLst>
            <pc:docMk/>
            <pc:sldMk cId="580226837" sldId="260"/>
            <ac:spMk id="3" creationId="{FB0CE477-9A26-41FB-BE89-B13DC32258FD}"/>
          </ac:spMkLst>
        </pc:spChg>
        <pc:spChg chg="add mod">
          <ac:chgData name="harish udhay" userId="7ff6ee94ce330d11" providerId="LiveId" clId="{D1AC2F3E-7863-430B-AA95-D920581813E5}" dt="2021-12-06T18:43:44.366" v="478" actId="21"/>
          <ac:spMkLst>
            <pc:docMk/>
            <pc:sldMk cId="580226837" sldId="260"/>
            <ac:spMk id="5" creationId="{A15CB9C4-FD31-42D5-9DA5-C41706DC7602}"/>
          </ac:spMkLst>
        </pc:spChg>
        <pc:spChg chg="del">
          <ac:chgData name="harish udhay" userId="7ff6ee94ce330d11" providerId="LiveId" clId="{D1AC2F3E-7863-430B-AA95-D920581813E5}" dt="2021-12-06T18:43:31.683" v="476" actId="478"/>
          <ac:spMkLst>
            <pc:docMk/>
            <pc:sldMk cId="580226837" sldId="260"/>
            <ac:spMk id="7" creationId="{BB0FFBC7-F4DB-4BA5-BF85-A49E0E514C04}"/>
          </ac:spMkLst>
        </pc:spChg>
        <pc:spChg chg="add mod">
          <ac:chgData name="harish udhay" userId="7ff6ee94ce330d11" providerId="LiveId" clId="{D1AC2F3E-7863-430B-AA95-D920581813E5}" dt="2021-12-06T18:50:09.292" v="491" actId="1076"/>
          <ac:spMkLst>
            <pc:docMk/>
            <pc:sldMk cId="580226837" sldId="260"/>
            <ac:spMk id="10" creationId="{B1254004-3A51-4B28-A738-812010A54EF5}"/>
          </ac:spMkLst>
        </pc:spChg>
        <pc:spChg chg="add mod">
          <ac:chgData name="harish udhay" userId="7ff6ee94ce330d11" providerId="LiveId" clId="{D1AC2F3E-7863-430B-AA95-D920581813E5}" dt="2021-12-06T18:44:01.437" v="484" actId="14100"/>
          <ac:spMkLst>
            <pc:docMk/>
            <pc:sldMk cId="580226837" sldId="260"/>
            <ac:spMk id="12" creationId="{4A4B563D-131C-47E8-8D18-0BB47799D878}"/>
          </ac:spMkLst>
        </pc:spChg>
        <pc:graphicFrameChg chg="del">
          <ac:chgData name="harish udhay" userId="7ff6ee94ce330d11" providerId="LiveId" clId="{D1AC2F3E-7863-430B-AA95-D920581813E5}" dt="2021-12-06T18:41:31.805" v="447" actId="478"/>
          <ac:graphicFrameMkLst>
            <pc:docMk/>
            <pc:sldMk cId="580226837" sldId="260"/>
            <ac:graphicFrameMk id="2" creationId="{1CB70129-0A2D-4666-9534-2BC910439C9D}"/>
          </ac:graphicFrameMkLst>
        </pc:graphicFrameChg>
        <pc:graphicFrameChg chg="add mod modGraphic">
          <ac:chgData name="harish udhay" userId="7ff6ee94ce330d11" providerId="LiveId" clId="{D1AC2F3E-7863-430B-AA95-D920581813E5}" dt="2021-12-06T18:43:52.016" v="481" actId="1076"/>
          <ac:graphicFrameMkLst>
            <pc:docMk/>
            <pc:sldMk cId="580226837" sldId="260"/>
            <ac:graphicFrameMk id="4" creationId="{03298C1C-33D5-4420-A278-97ABACFD11E2}"/>
          </ac:graphicFrameMkLst>
        </pc:graphicFrameChg>
        <pc:graphicFrameChg chg="del">
          <ac:chgData name="harish udhay" userId="7ff6ee94ce330d11" providerId="LiveId" clId="{D1AC2F3E-7863-430B-AA95-D920581813E5}" dt="2021-12-06T18:43:31.683" v="476" actId="478"/>
          <ac:graphicFrameMkLst>
            <pc:docMk/>
            <pc:sldMk cId="580226837" sldId="260"/>
            <ac:graphicFrameMk id="6" creationId="{6C9335B8-D1EE-4B71-94AD-CA20070067A6}"/>
          </ac:graphicFrameMkLst>
        </pc:graphicFrameChg>
        <pc:graphicFrameChg chg="add mod modGraphic">
          <ac:chgData name="harish udhay" userId="7ff6ee94ce330d11" providerId="LiveId" clId="{D1AC2F3E-7863-430B-AA95-D920581813E5}" dt="2021-12-06T18:50:46.565" v="498" actId="14100"/>
          <ac:graphicFrameMkLst>
            <pc:docMk/>
            <pc:sldMk cId="580226837" sldId="260"/>
            <ac:graphicFrameMk id="9" creationId="{425BE6E0-2BF0-42E7-AD60-32DF9ABB0B0E}"/>
          </ac:graphicFrameMkLst>
        </pc:graphicFrameChg>
      </pc:sldChg>
      <pc:sldChg chg="addSp delSp modSp add mod">
        <pc:chgData name="harish udhay" userId="7ff6ee94ce330d11" providerId="LiveId" clId="{D1AC2F3E-7863-430B-AA95-D920581813E5}" dt="2021-12-06T19:15:57.815" v="832" actId="20577"/>
        <pc:sldMkLst>
          <pc:docMk/>
          <pc:sldMk cId="3893367926" sldId="261"/>
        </pc:sldMkLst>
        <pc:spChg chg="add mod">
          <ac:chgData name="harish udhay" userId="7ff6ee94ce330d11" providerId="LiveId" clId="{D1AC2F3E-7863-430B-AA95-D920581813E5}" dt="2021-12-06T19:15:57.815" v="832" actId="20577"/>
          <ac:spMkLst>
            <pc:docMk/>
            <pc:sldMk cId="3893367926" sldId="261"/>
            <ac:spMk id="4" creationId="{12587BDF-C794-4E8F-9DD2-9D31958C6B90}"/>
          </ac:spMkLst>
        </pc:spChg>
        <pc:spChg chg="del">
          <ac:chgData name="harish udhay" userId="7ff6ee94ce330d11" providerId="LiveId" clId="{D1AC2F3E-7863-430B-AA95-D920581813E5}" dt="2021-12-06T19:14:17.011" v="750" actId="478"/>
          <ac:spMkLst>
            <pc:docMk/>
            <pc:sldMk cId="3893367926" sldId="261"/>
            <ac:spMk id="9" creationId="{C84BF613-A2D5-4405-BCC0-1AF6DFE36900}"/>
          </ac:spMkLst>
        </pc:spChg>
        <pc:spChg chg="del">
          <ac:chgData name="harish udhay" userId="7ff6ee94ce330d11" providerId="LiveId" clId="{D1AC2F3E-7863-430B-AA95-D920581813E5}" dt="2021-12-06T19:14:17.011" v="750" actId="478"/>
          <ac:spMkLst>
            <pc:docMk/>
            <pc:sldMk cId="3893367926" sldId="261"/>
            <ac:spMk id="18" creationId="{F509420C-2912-4615-B069-CB149730D9E6}"/>
          </ac:spMkLst>
        </pc:spChg>
        <pc:graphicFrameChg chg="del">
          <ac:chgData name="harish udhay" userId="7ff6ee94ce330d11" providerId="LiveId" clId="{D1AC2F3E-7863-430B-AA95-D920581813E5}" dt="2021-12-06T19:14:17.011" v="750" actId="478"/>
          <ac:graphicFrameMkLst>
            <pc:docMk/>
            <pc:sldMk cId="3893367926" sldId="261"/>
            <ac:graphicFrameMk id="8" creationId="{D04139C0-0E29-4E94-A935-C41F242534CD}"/>
          </ac:graphicFrameMkLst>
        </pc:graphicFrameChg>
        <pc:graphicFrameChg chg="del">
          <ac:chgData name="harish udhay" userId="7ff6ee94ce330d11" providerId="LiveId" clId="{D1AC2F3E-7863-430B-AA95-D920581813E5}" dt="2021-12-06T19:14:17.011" v="750" actId="478"/>
          <ac:graphicFrameMkLst>
            <pc:docMk/>
            <pc:sldMk cId="3893367926" sldId="261"/>
            <ac:graphicFrameMk id="17" creationId="{19B56427-6FE0-4633-A3A8-319050794DF1}"/>
          </ac:graphicFrameMkLst>
        </pc:graphicFrameChg>
        <pc:picChg chg="add mod">
          <ac:chgData name="harish udhay" userId="7ff6ee94ce330d11" providerId="LiveId" clId="{D1AC2F3E-7863-430B-AA95-D920581813E5}" dt="2021-12-06T19:15:15.748" v="756" actId="1076"/>
          <ac:picMkLst>
            <pc:docMk/>
            <pc:sldMk cId="3893367926" sldId="261"/>
            <ac:picMk id="3" creationId="{0CD35199-2A8B-4791-A7B9-9D14E6061913}"/>
          </ac:picMkLst>
        </pc:picChg>
        <pc:cxnChg chg="del">
          <ac:chgData name="harish udhay" userId="7ff6ee94ce330d11" providerId="LiveId" clId="{D1AC2F3E-7863-430B-AA95-D920581813E5}" dt="2021-12-06T19:14:17.011" v="750" actId="478"/>
          <ac:cxnSpMkLst>
            <pc:docMk/>
            <pc:sldMk cId="3893367926" sldId="261"/>
            <ac:cxnSpMk id="16" creationId="{0F8E37A1-9B11-47F4-B4B6-8C05F7A54AEF}"/>
          </ac:cxnSpMkLst>
        </pc:cxnChg>
      </pc:sldChg>
      <pc:sldChg chg="delSp modSp add mod">
        <pc:chgData name="harish udhay" userId="7ff6ee94ce330d11" providerId="LiveId" clId="{D1AC2F3E-7863-430B-AA95-D920581813E5}" dt="2021-12-06T19:17:39.316" v="875" actId="113"/>
        <pc:sldMkLst>
          <pc:docMk/>
          <pc:sldMk cId="353912460" sldId="262"/>
        </pc:sldMkLst>
        <pc:spChg chg="mod">
          <ac:chgData name="harish udhay" userId="7ff6ee94ce330d11" providerId="LiveId" clId="{D1AC2F3E-7863-430B-AA95-D920581813E5}" dt="2021-12-06T19:17:39.316" v="875" actId="113"/>
          <ac:spMkLst>
            <pc:docMk/>
            <pc:sldMk cId="353912460" sldId="262"/>
            <ac:spMk id="4" creationId="{12587BDF-C794-4E8F-9DD2-9D31958C6B90}"/>
          </ac:spMkLst>
        </pc:spChg>
        <pc:picChg chg="del">
          <ac:chgData name="harish udhay" userId="7ff6ee94ce330d11" providerId="LiveId" clId="{D1AC2F3E-7863-430B-AA95-D920581813E5}" dt="2021-12-06T19:17:29.246" v="837" actId="478"/>
          <ac:picMkLst>
            <pc:docMk/>
            <pc:sldMk cId="353912460" sldId="262"/>
            <ac:picMk id="3" creationId="{0CD35199-2A8B-4791-A7B9-9D14E6061913}"/>
          </ac:picMkLst>
        </pc:picChg>
      </pc:sldChg>
      <pc:sldChg chg="add">
        <pc:chgData name="harish udhay" userId="7ff6ee94ce330d11" providerId="LiveId" clId="{D1AC2F3E-7863-430B-AA95-D920581813E5}" dt="2021-12-06T19:19:22.909" v="876" actId="2890"/>
        <pc:sldMkLst>
          <pc:docMk/>
          <pc:sldMk cId="1128074319" sldId="263"/>
        </pc:sldMkLst>
      </pc:sldChg>
      <pc:sldMasterChg chg="add del addSldLayout delSldLayout">
        <pc:chgData name="harish udhay" userId="7ff6ee94ce330d11" providerId="LiveId" clId="{D1AC2F3E-7863-430B-AA95-D920581813E5}" dt="2021-12-06T03:00:52.429" v="36" actId="26606"/>
        <pc:sldMasterMkLst>
          <pc:docMk/>
          <pc:sldMasterMk cId="377338832" sldId="2147483648"/>
        </pc:sldMasterMkLst>
        <pc:sldLayoutChg chg="add del">
          <pc:chgData name="harish udhay" userId="7ff6ee94ce330d11" providerId="LiveId" clId="{D1AC2F3E-7863-430B-AA95-D920581813E5}" dt="2021-12-06T03:00:52.429" v="36" actId="26606"/>
          <pc:sldLayoutMkLst>
            <pc:docMk/>
            <pc:sldMasterMk cId="377338832" sldId="2147483648"/>
            <pc:sldLayoutMk cId="515959702" sldId="2147483649"/>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58253749" sldId="2147483650"/>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3472071749" sldId="2147483651"/>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5681945" sldId="2147483652"/>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263933673" sldId="2147483653"/>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47243347" sldId="2147483654"/>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2491513" sldId="2147483655"/>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102050087" sldId="2147483656"/>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822061372" sldId="2147483657"/>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080014972" sldId="2147483658"/>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139684426" sldId="2147483659"/>
          </pc:sldLayoutMkLst>
        </pc:sldLayoutChg>
      </pc:sldMasterChg>
      <pc:sldMasterChg chg="add del replId addSldLayout delSldLayout">
        <pc:chgData name="harish udhay" userId="7ff6ee94ce330d11" providerId="LiveId" clId="{D1AC2F3E-7863-430B-AA95-D920581813E5}" dt="2021-12-06T02:59:50.677" v="7" actId="26606"/>
        <pc:sldMasterMkLst>
          <pc:docMk/>
          <pc:sldMasterMk cId="3362504023" sldId="2147483660"/>
        </pc:sldMasterMkLst>
        <pc:sldLayoutChg chg="add del">
          <pc:chgData name="harish udhay" userId="7ff6ee94ce330d11" providerId="LiveId" clId="{D1AC2F3E-7863-430B-AA95-D920581813E5}" dt="2021-12-06T02:59:50.677" v="7" actId="26606"/>
          <pc:sldLayoutMkLst>
            <pc:docMk/>
            <pc:sldMasterMk cId="3362504023" sldId="2147483660"/>
            <pc:sldLayoutMk cId="2534905237" sldId="2147483661"/>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389657221" sldId="2147483662"/>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22898885" sldId="2147483663"/>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121367356" sldId="2147483664"/>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972647799" sldId="2147483665"/>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430732525" sldId="2147483666"/>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500418838" sldId="2147483667"/>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60415824" sldId="2147483668"/>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627662895" sldId="2147483669"/>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69239348" sldId="2147483670"/>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13572966" sldId="2147483671"/>
          </pc:sldLayoutMkLst>
        </pc:sldLayoutChg>
      </pc:sldMasterChg>
      <pc:sldMasterChg chg="add del addSldLayout delSldLayout">
        <pc:chgData name="harish udhay" userId="7ff6ee94ce330d11" providerId="LiveId" clId="{D1AC2F3E-7863-430B-AA95-D920581813E5}" dt="2021-12-06T03:00:18.425" v="25" actId="26606"/>
        <pc:sldMasterMkLst>
          <pc:docMk/>
          <pc:sldMasterMk cId="2892404666" sldId="2147483673"/>
        </pc:sldMasterMkLst>
        <pc:sldLayoutChg chg="add del">
          <pc:chgData name="harish udhay" userId="7ff6ee94ce330d11" providerId="LiveId" clId="{D1AC2F3E-7863-430B-AA95-D920581813E5}" dt="2021-12-06T03:00:18.425" v="25" actId="26606"/>
          <pc:sldLayoutMkLst>
            <pc:docMk/>
            <pc:sldMasterMk cId="2892404666" sldId="2147483673"/>
            <pc:sldLayoutMk cId="1487444652" sldId="2147483662"/>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983704325" sldId="2147483663"/>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852167136" sldId="2147483664"/>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272936683" sldId="2147483665"/>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239907888" sldId="2147483666"/>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476364408" sldId="2147483667"/>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030179693" sldId="2147483668"/>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732853146" sldId="2147483669"/>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56174896" sldId="2147483670"/>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409860796" sldId="2147483671"/>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247863087" sldId="2147483672"/>
          </pc:sldLayoutMkLst>
        </pc:sldLayoutChg>
      </pc:sldMasterChg>
      <pc:sldMasterChg chg="add del addSldLayout delSldLayout">
        <pc:chgData name="harish udhay" userId="7ff6ee94ce330d11" providerId="LiveId" clId="{D1AC2F3E-7863-430B-AA95-D920581813E5}" dt="2021-12-06T02:59:48.477" v="5" actId="26606"/>
        <pc:sldMasterMkLst>
          <pc:docMk/>
          <pc:sldMasterMk cId="3158158821" sldId="2147483673"/>
        </pc:sldMasterMkLst>
        <pc:sldLayoutChg chg="add del">
          <pc:chgData name="harish udhay" userId="7ff6ee94ce330d11" providerId="LiveId" clId="{D1AC2F3E-7863-430B-AA95-D920581813E5}" dt="2021-12-06T02:59:48.477" v="5" actId="26606"/>
          <pc:sldLayoutMkLst>
            <pc:docMk/>
            <pc:sldMasterMk cId="3158158821" sldId="2147483673"/>
            <pc:sldLayoutMk cId="3689773976" sldId="2147483662"/>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31131640" sldId="2147483663"/>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787128337" sldId="2147483664"/>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9687355" sldId="2147483665"/>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4075571114" sldId="2147483666"/>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1716885700" sldId="2147483667"/>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930507887" sldId="2147483668"/>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81610142" sldId="2147483669"/>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65140216" sldId="2147483670"/>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03042891" sldId="2147483671"/>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41180691" sldId="2147483672"/>
          </pc:sldLayoutMkLst>
        </pc:sldLayoutChg>
      </pc:sldMasterChg>
      <pc:sldMasterChg chg="add del addSldLayout delSldLayout">
        <pc:chgData name="harish udhay" userId="7ff6ee94ce330d11" providerId="LiveId" clId="{D1AC2F3E-7863-430B-AA95-D920581813E5}" dt="2021-12-06T03:00:04.023" v="17" actId="26606"/>
        <pc:sldMasterMkLst>
          <pc:docMk/>
          <pc:sldMasterMk cId="705239270" sldId="2147483686"/>
        </pc:sldMasterMkLst>
        <pc:sldLayoutChg chg="add del">
          <pc:chgData name="harish udhay" userId="7ff6ee94ce330d11" providerId="LiveId" clId="{D1AC2F3E-7863-430B-AA95-D920581813E5}" dt="2021-12-06T03:00:04.023" v="17" actId="26606"/>
          <pc:sldLayoutMkLst>
            <pc:docMk/>
            <pc:sldMasterMk cId="705239270" sldId="2147483686"/>
            <pc:sldLayoutMk cId="3703804972" sldId="2147483675"/>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345005013" sldId="2147483676"/>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753691581" sldId="2147483677"/>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656787814" sldId="2147483678"/>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07170224" sldId="2147483679"/>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96876023" sldId="2147483680"/>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4875474" sldId="2147483681"/>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05482596" sldId="2147483682"/>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591894400" sldId="2147483683"/>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833419408" sldId="2147483684"/>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1026551162" sldId="2147483685"/>
          </pc:sldLayoutMkLst>
        </pc:sldLayoutChg>
      </pc:sldMasterChg>
      <pc:sldMasterChg chg="add del addSldLayout delSldLayout">
        <pc:chgData name="harish udhay" userId="7ff6ee94ce330d11" providerId="LiveId" clId="{D1AC2F3E-7863-430B-AA95-D920581813E5}" dt="2021-12-06T02:59:58.282" v="15" actId="26606"/>
        <pc:sldMasterMkLst>
          <pc:docMk/>
          <pc:sldMasterMk cId="758327958" sldId="2147483699"/>
        </pc:sldMasterMkLst>
        <pc:sldLayoutChg chg="add del">
          <pc:chgData name="harish udhay" userId="7ff6ee94ce330d11" providerId="LiveId" clId="{D1AC2F3E-7863-430B-AA95-D920581813E5}" dt="2021-12-06T02:59:58.282" v="15" actId="26606"/>
          <pc:sldLayoutMkLst>
            <pc:docMk/>
            <pc:sldMasterMk cId="758327958" sldId="2147483699"/>
            <pc:sldLayoutMk cId="1071532056" sldId="2147483688"/>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4137265267" sldId="2147483689"/>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213164451" sldId="2147483690"/>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953501205" sldId="2147483691"/>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578312956" sldId="2147483692"/>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3644312234" sldId="2147483693"/>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50205493" sldId="2147483694"/>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469917980" sldId="2147483695"/>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860393445" sldId="2147483696"/>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11195498" sldId="2147483697"/>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24703987" sldId="2147483698"/>
          </pc:sldLayoutMkLst>
        </pc:sldLayoutChg>
      </pc:sldMasterChg>
      <pc:sldMasterChg chg="add del addSldLayout delSldLayout">
        <pc:chgData name="harish udhay" userId="7ff6ee94ce330d11" providerId="LiveId" clId="{D1AC2F3E-7863-430B-AA95-D920581813E5}" dt="2021-12-06T03:00:47.924" v="33" actId="26606"/>
        <pc:sldMasterMkLst>
          <pc:docMk/>
          <pc:sldMasterMk cId="1203889825" sldId="2147483699"/>
        </pc:sldMasterMkLst>
        <pc:sldLayoutChg chg="add del">
          <pc:chgData name="harish udhay" userId="7ff6ee94ce330d11" providerId="LiveId" clId="{D1AC2F3E-7863-430B-AA95-D920581813E5}" dt="2021-12-06T03:00:47.924" v="33" actId="26606"/>
          <pc:sldLayoutMkLst>
            <pc:docMk/>
            <pc:sldMasterMk cId="1203889825" sldId="2147483699"/>
            <pc:sldLayoutMk cId="3807307580" sldId="2147483688"/>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37825106" sldId="2147483689"/>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56968195" sldId="2147483690"/>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0143505" sldId="2147483691"/>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78147302" sldId="2147483692"/>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56938027" sldId="2147483693"/>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837575723" sldId="2147483694"/>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5575927" sldId="2147483695"/>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534617029" sldId="2147483696"/>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228691059" sldId="2147483697"/>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963568069" sldId="2147483698"/>
          </pc:sldLayoutMkLst>
        </pc:sldLayoutChg>
      </pc:sldMasterChg>
      <pc:sldMasterChg chg="add del addSldLayout delSldLayout">
        <pc:chgData name="harish udhay" userId="7ff6ee94ce330d11" providerId="LiveId" clId="{D1AC2F3E-7863-430B-AA95-D920581813E5}" dt="2021-12-06T03:00:37.814" v="29" actId="26606"/>
        <pc:sldMasterMkLst>
          <pc:docMk/>
          <pc:sldMasterMk cId="3744423616" sldId="2147483699"/>
        </pc:sldMasterMkLst>
        <pc:sldLayoutChg chg="add del">
          <pc:chgData name="harish udhay" userId="7ff6ee94ce330d11" providerId="LiveId" clId="{D1AC2F3E-7863-430B-AA95-D920581813E5}" dt="2021-12-06T03:00:37.814" v="29" actId="26606"/>
          <pc:sldLayoutMkLst>
            <pc:docMk/>
            <pc:sldMasterMk cId="3744423616" sldId="2147483699"/>
            <pc:sldLayoutMk cId="4181159371" sldId="2147483688"/>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5325151" sldId="2147483689"/>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58415741" sldId="2147483690"/>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92187430" sldId="2147483691"/>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866826444" sldId="2147483692"/>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36321663" sldId="2147483693"/>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214431085" sldId="2147483694"/>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466304129" sldId="2147483695"/>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72702341" sldId="2147483696"/>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744811408" sldId="2147483697"/>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6478007" sldId="2147483698"/>
          </pc:sldLayoutMkLst>
        </pc:sldLayoutChg>
      </pc:sldMasterChg>
      <pc:sldMasterChg chg="add del addSldLayout delSldLayout">
        <pc:chgData name="harish udhay" userId="7ff6ee94ce330d11" providerId="LiveId" clId="{D1AC2F3E-7863-430B-AA95-D920581813E5}" dt="2021-12-06T03:00:52.429" v="36" actId="26606"/>
        <pc:sldMasterMkLst>
          <pc:docMk/>
          <pc:sldMasterMk cId="914611247" sldId="2147483700"/>
        </pc:sldMasterMkLst>
        <pc:sldLayoutChg chg="add del">
          <pc:chgData name="harish udhay" userId="7ff6ee94ce330d11" providerId="LiveId" clId="{D1AC2F3E-7863-430B-AA95-D920581813E5}" dt="2021-12-06T03:00:52.429" v="36" actId="26606"/>
          <pc:sldLayoutMkLst>
            <pc:docMk/>
            <pc:sldMasterMk cId="914611247" sldId="2147483700"/>
            <pc:sldLayoutMk cId="2171165691" sldId="214748368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07459548" sldId="2147483689"/>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33413927" sldId="2147483690"/>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688942621" sldId="2147483691"/>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11141137" sldId="2147483692"/>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38713909" sldId="2147483693"/>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3907718276" sldId="2147483694"/>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383848128" sldId="2147483695"/>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65550941" sldId="2147483696"/>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721424178" sldId="2147483697"/>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620232421" sldId="214748369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4255327360" sldId="2147483699"/>
          </pc:sldLayoutMkLst>
        </pc:sldLayoutChg>
      </pc:sldMasterChg>
      <pc:sldMasterChg chg="add del addSldLayout delSldLayout">
        <pc:chgData name="harish udhay" userId="7ff6ee94ce330d11" providerId="LiveId" clId="{D1AC2F3E-7863-430B-AA95-D920581813E5}" dt="2021-12-06T03:00:06.692" v="19" actId="26606"/>
        <pc:sldMasterMkLst>
          <pc:docMk/>
          <pc:sldMasterMk cId="2672379214" sldId="2147483712"/>
        </pc:sldMasterMkLst>
        <pc:sldLayoutChg chg="add del">
          <pc:chgData name="harish udhay" userId="7ff6ee94ce330d11" providerId="LiveId" clId="{D1AC2F3E-7863-430B-AA95-D920581813E5}" dt="2021-12-06T03:00:06.692" v="19" actId="26606"/>
          <pc:sldLayoutMkLst>
            <pc:docMk/>
            <pc:sldMasterMk cId="2672379214" sldId="2147483712"/>
            <pc:sldLayoutMk cId="1007023893" sldId="2147483701"/>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286618184" sldId="2147483702"/>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943159634" sldId="2147483703"/>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91326292" sldId="2147483704"/>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20103063" sldId="2147483705"/>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556640633" sldId="2147483706"/>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749403795" sldId="2147483707"/>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162627938" sldId="2147483708"/>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904477407" sldId="2147483709"/>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42444227" sldId="2147483710"/>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126920321" sldId="2147483711"/>
          </pc:sldLayoutMkLst>
        </pc:sldLayoutChg>
      </pc:sldMasterChg>
      <pc:sldMasterChg chg="add del addSldLayout delSldLayout">
        <pc:chgData name="harish udhay" userId="7ff6ee94ce330d11" providerId="LiveId" clId="{D1AC2F3E-7863-430B-AA95-D920581813E5}" dt="2021-12-06T02:59:55.195" v="13" actId="26606"/>
        <pc:sldMasterMkLst>
          <pc:docMk/>
          <pc:sldMasterMk cId="3957636569" sldId="2147483712"/>
        </pc:sldMasterMkLst>
        <pc:sldLayoutChg chg="add del">
          <pc:chgData name="harish udhay" userId="7ff6ee94ce330d11" providerId="LiveId" clId="{D1AC2F3E-7863-430B-AA95-D920581813E5}" dt="2021-12-06T02:59:55.195" v="13" actId="26606"/>
          <pc:sldLayoutMkLst>
            <pc:docMk/>
            <pc:sldMasterMk cId="3957636569" sldId="2147483712"/>
            <pc:sldLayoutMk cId="1913885011" sldId="2147483701"/>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763364470" sldId="2147483702"/>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4555575" sldId="2147483703"/>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167926023" sldId="2147483704"/>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008937910" sldId="2147483705"/>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995272474" sldId="2147483706"/>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927498454" sldId="2147483707"/>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957797658" sldId="2147483708"/>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1005720406" sldId="2147483709"/>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78139425" sldId="2147483710"/>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3100521" sldId="2147483711"/>
          </pc:sldLayoutMkLst>
        </pc:sldLayoutChg>
      </pc:sldMasterChg>
      <pc:sldMasterChg chg="add del addSldLayout delSldLayout">
        <pc:chgData name="harish udhay" userId="7ff6ee94ce330d11" providerId="LiveId" clId="{D1AC2F3E-7863-430B-AA95-D920581813E5}" dt="2021-12-06T02:59:53.285" v="11" actId="26606"/>
        <pc:sldMasterMkLst>
          <pc:docMk/>
          <pc:sldMasterMk cId="355703581" sldId="2147483725"/>
        </pc:sldMasterMkLst>
        <pc:sldLayoutChg chg="add del">
          <pc:chgData name="harish udhay" userId="7ff6ee94ce330d11" providerId="LiveId" clId="{D1AC2F3E-7863-430B-AA95-D920581813E5}" dt="2021-12-06T02:59:53.285" v="11" actId="26606"/>
          <pc:sldLayoutMkLst>
            <pc:docMk/>
            <pc:sldMasterMk cId="355703581" sldId="2147483725"/>
            <pc:sldLayoutMk cId="3669170005" sldId="2147483714"/>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611156029" sldId="2147483715"/>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757880437" sldId="2147483716"/>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81323790" sldId="2147483717"/>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42775987" sldId="2147483718"/>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8656357" sldId="2147483719"/>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21842799" sldId="2147483720"/>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2260752435" sldId="2147483721"/>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4220967558" sldId="2147483722"/>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64816115" sldId="2147483723"/>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330865134" sldId="2147483724"/>
          </pc:sldLayoutMkLst>
        </pc:sldLayoutChg>
      </pc:sldMasterChg>
      <pc:sldMasterChg chg="add del addSldLayout delSldLayout">
        <pc:chgData name="harish udhay" userId="7ff6ee94ce330d11" providerId="LiveId" clId="{D1AC2F3E-7863-430B-AA95-D920581813E5}" dt="2021-12-06T03:00:07.785" v="21" actId="26606"/>
        <pc:sldMasterMkLst>
          <pc:docMk/>
          <pc:sldMasterMk cId="581201366" sldId="2147483725"/>
        </pc:sldMasterMkLst>
        <pc:sldLayoutChg chg="add del">
          <pc:chgData name="harish udhay" userId="7ff6ee94ce330d11" providerId="LiveId" clId="{D1AC2F3E-7863-430B-AA95-D920581813E5}" dt="2021-12-06T03:00:07.785" v="21" actId="26606"/>
          <pc:sldLayoutMkLst>
            <pc:docMk/>
            <pc:sldMasterMk cId="581201366" sldId="2147483725"/>
            <pc:sldLayoutMk cId="2118026509" sldId="2147483714"/>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387868464" sldId="2147483715"/>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37806015" sldId="2147483716"/>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1141014208" sldId="2147483717"/>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056558166" sldId="2147483718"/>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29127993" sldId="2147483719"/>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179437107" sldId="2147483720"/>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545089294" sldId="2147483721"/>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789494523" sldId="2147483722"/>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98433193" sldId="2147483723"/>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98572841" sldId="2147483724"/>
          </pc:sldLayoutMkLst>
        </pc:sldLayoutChg>
      </pc:sldMasterChg>
      <pc:sldMasterChg chg="add del addSldLayout delSldLayout">
        <pc:chgData name="harish udhay" userId="7ff6ee94ce330d11" providerId="LiveId" clId="{D1AC2F3E-7863-430B-AA95-D920581813E5}" dt="2021-12-06T03:00:52.356" v="35" actId="26606"/>
        <pc:sldMasterMkLst>
          <pc:docMk/>
          <pc:sldMasterMk cId="638948960" sldId="2147483725"/>
        </pc:sldMasterMkLst>
        <pc:sldLayoutChg chg="add del">
          <pc:chgData name="harish udhay" userId="7ff6ee94ce330d11" providerId="LiveId" clId="{D1AC2F3E-7863-430B-AA95-D920581813E5}" dt="2021-12-06T03:00:52.356" v="35" actId="26606"/>
          <pc:sldLayoutMkLst>
            <pc:docMk/>
            <pc:sldMasterMk cId="638948960" sldId="2147483725"/>
            <pc:sldLayoutMk cId="3638918752" sldId="2147483714"/>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539053685" sldId="2147483715"/>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727433057" sldId="2147483716"/>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738340659" sldId="2147483717"/>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805666798" sldId="2147483718"/>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681769094" sldId="2147483719"/>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431644375" sldId="2147483720"/>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940056467" sldId="2147483721"/>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89241941" sldId="2147483722"/>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4252965317" sldId="2147483723"/>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390247983" sldId="2147483724"/>
          </pc:sldLayoutMkLst>
        </pc:sldLayoutChg>
      </pc:sldMasterChg>
      <pc:sldMasterChg chg="add del addSldLayout delSldLayout">
        <pc:chgData name="harish udhay" userId="7ff6ee94ce330d11" providerId="LiveId" clId="{D1AC2F3E-7863-430B-AA95-D920581813E5}" dt="2021-12-06T03:00:13.890" v="23" actId="26606"/>
        <pc:sldMasterMkLst>
          <pc:docMk/>
          <pc:sldMasterMk cId="3929178107" sldId="2147483738"/>
        </pc:sldMasterMkLst>
        <pc:sldLayoutChg chg="add del">
          <pc:chgData name="harish udhay" userId="7ff6ee94ce330d11" providerId="LiveId" clId="{D1AC2F3E-7863-430B-AA95-D920581813E5}" dt="2021-12-06T03:00:13.890" v="23" actId="26606"/>
          <pc:sldLayoutMkLst>
            <pc:docMk/>
            <pc:sldMasterMk cId="3929178107" sldId="2147483738"/>
            <pc:sldLayoutMk cId="4097591187" sldId="2147483727"/>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815024606" sldId="2147483728"/>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217224420" sldId="2147483729"/>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930667521" sldId="2147483730"/>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297833816" sldId="2147483731"/>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478242434" sldId="2147483732"/>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562531245" sldId="2147483733"/>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644749314" sldId="2147483734"/>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1700021211" sldId="2147483735"/>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3695753783" sldId="2147483736"/>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131061305" sldId="2147483737"/>
          </pc:sldLayoutMkLst>
        </pc:sldLayoutChg>
      </pc:sldMasterChg>
      <pc:sldMasterChg chg="add del addSldLayout delSldLayout">
        <pc:chgData name="harish udhay" userId="7ff6ee94ce330d11" providerId="LiveId" clId="{D1AC2F3E-7863-430B-AA95-D920581813E5}" dt="2021-12-06T02:59:52.437" v="9" actId="26606"/>
        <pc:sldMasterMkLst>
          <pc:docMk/>
          <pc:sldMasterMk cId="4289958731" sldId="2147483738"/>
        </pc:sldMasterMkLst>
        <pc:sldLayoutChg chg="add del">
          <pc:chgData name="harish udhay" userId="7ff6ee94ce330d11" providerId="LiveId" clId="{D1AC2F3E-7863-430B-AA95-D920581813E5}" dt="2021-12-06T02:59:52.437" v="9" actId="26606"/>
          <pc:sldLayoutMkLst>
            <pc:docMk/>
            <pc:sldMasterMk cId="4289958731" sldId="2147483738"/>
            <pc:sldLayoutMk cId="3157395091" sldId="2147483727"/>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3278570933" sldId="2147483728"/>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629234094" sldId="2147483729"/>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324856164" sldId="2147483730"/>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930205541" sldId="2147483731"/>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641573620" sldId="2147483732"/>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78664240" sldId="2147483733"/>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244975705" sldId="2147483734"/>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26692564" sldId="2147483735"/>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444022613" sldId="2147483736"/>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924179740"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2142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87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771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555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023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532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116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45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341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384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894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12/16/2021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114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12/16/2021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14611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88" r:id="rId4"/>
    <p:sldLayoutId id="2147483689" r:id="rId5"/>
    <p:sldLayoutId id="2147483690" r:id="rId6"/>
    <p:sldLayoutId id="2147483695" r:id="rId7"/>
    <p:sldLayoutId id="2147483691" r:id="rId8"/>
    <p:sldLayoutId id="2147483692" r:id="rId9"/>
    <p:sldLayoutId id="2147483693" r:id="rId10"/>
    <p:sldLayoutId id="2147483694" r:id="rId11"/>
    <p:sldLayoutId id="214748369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noAutofit/>
          </a:bodyPr>
          <a:lstStyle/>
          <a:p>
            <a:pPr algn="ctr"/>
            <a:r>
              <a:rPr lang="en-US" sz="2500" b="1" i="0" u="none" strike="noStrike" dirty="0">
                <a:solidFill>
                  <a:srgbClr val="000000"/>
                </a:solidFill>
                <a:effectLst/>
                <a:latin typeface="Calibri" panose="020F0502020204030204" pitchFamily="34" charset="0"/>
                <a:cs typeface="Calibri" panose="020F0502020204030204" pitchFamily="34" charset="0"/>
              </a:rPr>
              <a:t>KIDNEY PAIRED DONATION OPTIMAL MATCHINGS IN BIPARTITE GRAPHS</a:t>
            </a:r>
            <a:endParaRPr lang="en-US" sz="2500" b="1"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20A7A562-D947-48EF-845D-35276C3CC3E2}"/>
              </a:ext>
            </a:extLst>
          </p:cNvPr>
          <p:cNvSpPr/>
          <p:nvPr/>
        </p:nvSpPr>
        <p:spPr>
          <a:xfrm>
            <a:off x="6764784" y="1194406"/>
            <a:ext cx="4839864" cy="49578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dirty="0">
                <a:solidFill>
                  <a:schemeClr val="tx1"/>
                </a:solidFill>
                <a:effectLst/>
                <a:latin typeface="Calibri" panose="020F0502020204030204" pitchFamily="34" charset="0"/>
                <a:cs typeface="Calibri" panose="020F0502020204030204" pitchFamily="34" charset="0"/>
              </a:rPr>
              <a:t>Approach</a:t>
            </a:r>
          </a:p>
          <a:p>
            <a:pPr algn="ctr"/>
            <a:endParaRPr lang="en-US" sz="1200" b="1" i="0" dirty="0">
              <a:solidFill>
                <a:schemeClr val="tx1"/>
              </a:solidFill>
              <a:effectLst/>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Each cell represents a compatibility metric between The Donor and  The Patient.  By utilizing the Hungarian Algorithm, we find the maximum match between Donors and patients.</a:t>
            </a:r>
          </a:p>
          <a:p>
            <a:endParaRPr lang="en-US" sz="1200" b="1" i="0" dirty="0">
              <a:solidFill>
                <a:schemeClr val="tx1"/>
              </a:solidFill>
              <a:effectLst/>
              <a:latin typeface="Calibri" panose="020F0502020204030204" pitchFamily="34" charset="0"/>
              <a:cs typeface="Calibri" panose="020F0502020204030204" pitchFamily="34" charset="0"/>
            </a:endParaRPr>
          </a:p>
          <a:p>
            <a:r>
              <a:rPr lang="en-US" sz="1200" b="0" i="0" dirty="0">
                <a:solidFill>
                  <a:schemeClr val="tx1"/>
                </a:solidFill>
                <a:effectLst/>
                <a:latin typeface="Calibri" panose="020F0502020204030204" pitchFamily="34" charset="0"/>
                <a:cs typeface="Calibri" panose="020F0502020204030204" pitchFamily="34" charset="0"/>
              </a:rPr>
              <a:t>In the matrix formulation, we are given a nonnegative </a:t>
            </a:r>
            <a:r>
              <a:rPr lang="en-US" sz="1200" b="0" i="1" dirty="0" err="1">
                <a:solidFill>
                  <a:schemeClr val="tx1"/>
                </a:solidFill>
                <a:effectLst/>
                <a:latin typeface="Calibri" panose="020F0502020204030204" pitchFamily="34" charset="0"/>
                <a:cs typeface="Calibri" panose="020F0502020204030204" pitchFamily="34" charset="0"/>
              </a:rPr>
              <a:t>n</a:t>
            </a:r>
            <a:r>
              <a:rPr lang="en-US" sz="1200" b="0" i="0" dirty="0" err="1">
                <a:solidFill>
                  <a:schemeClr val="tx1"/>
                </a:solidFill>
                <a:effectLst/>
                <a:latin typeface="Calibri" panose="020F0502020204030204" pitchFamily="34" charset="0"/>
                <a:cs typeface="Calibri" panose="020F0502020204030204" pitchFamily="34" charset="0"/>
              </a:rPr>
              <a:t>×</a:t>
            </a:r>
            <a:r>
              <a:rPr lang="en-US" sz="1200" b="0" i="1" dirty="0" err="1">
                <a:solidFill>
                  <a:schemeClr val="tx1"/>
                </a:solidFill>
                <a:effectLst/>
                <a:latin typeface="Calibri" panose="020F0502020204030204" pitchFamily="34" charset="0"/>
                <a:cs typeface="Calibri" panose="020F0502020204030204" pitchFamily="34" charset="0"/>
              </a:rPr>
              <a:t>n</a:t>
            </a:r>
            <a:r>
              <a:rPr lang="en-US" sz="1200" b="0" i="1" dirty="0">
                <a:solidFill>
                  <a:schemeClr val="tx1"/>
                </a:solidFill>
                <a:effectLst/>
                <a:latin typeface="Calibri" panose="020F0502020204030204" pitchFamily="34" charset="0"/>
                <a:cs typeface="Calibri" panose="020F0502020204030204" pitchFamily="34" charset="0"/>
              </a:rPr>
              <a:t> </a:t>
            </a:r>
            <a:r>
              <a:rPr lang="en-US" sz="1200" b="0" i="0" dirty="0">
                <a:solidFill>
                  <a:schemeClr val="tx1"/>
                </a:solidFill>
                <a:effectLst/>
                <a:latin typeface="Calibri" panose="020F0502020204030204" pitchFamily="34" charset="0"/>
                <a:cs typeface="Calibri" panose="020F0502020204030204" pitchFamily="34" charset="0"/>
              </a:rPr>
              <a:t> </a:t>
            </a:r>
            <a:r>
              <a:rPr lang="en-US" sz="1200" b="0" i="0" u="none" strike="noStrike" dirty="0">
                <a:solidFill>
                  <a:schemeClr val="tx1"/>
                </a:solidFill>
                <a:effectLst/>
                <a:latin typeface="Calibri" panose="020F0502020204030204" pitchFamily="34" charset="0"/>
                <a:cs typeface="Calibri" panose="020F0502020204030204" pitchFamily="34" charset="0"/>
              </a:rPr>
              <a:t>matrix</a:t>
            </a:r>
            <a:r>
              <a:rPr lang="en-US" sz="1200" b="0" i="0" dirty="0">
                <a:solidFill>
                  <a:schemeClr val="tx1"/>
                </a:solidFill>
                <a:effectLst/>
                <a:latin typeface="Calibri" panose="020F0502020204030204" pitchFamily="34" charset="0"/>
                <a:cs typeface="Calibri" panose="020F0502020204030204" pitchFamily="34" charset="0"/>
              </a:rPr>
              <a:t>, where the element in the </a:t>
            </a:r>
            <a:r>
              <a:rPr lang="en-US" sz="1200" b="0" i="1" dirty="0" err="1">
                <a:solidFill>
                  <a:schemeClr val="tx1"/>
                </a:solidFill>
                <a:effectLst/>
                <a:latin typeface="Calibri" panose="020F0502020204030204" pitchFamily="34" charset="0"/>
                <a:cs typeface="Calibri" panose="020F0502020204030204" pitchFamily="34" charset="0"/>
              </a:rPr>
              <a:t>i</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row and </a:t>
            </a:r>
            <a:r>
              <a:rPr lang="en-US" sz="1200" b="0" i="1" dirty="0">
                <a:solidFill>
                  <a:schemeClr val="tx1"/>
                </a:solidFill>
                <a:effectLst/>
                <a:latin typeface="Calibri" panose="020F0502020204030204" pitchFamily="34" charset="0"/>
                <a:cs typeface="Calibri" panose="020F0502020204030204" pitchFamily="34" charset="0"/>
              </a:rPr>
              <a:t>j</a:t>
            </a:r>
            <a:r>
              <a:rPr lang="en-US" sz="1200" b="0" i="0" dirty="0">
                <a:solidFill>
                  <a:schemeClr val="tx1"/>
                </a:solidFill>
                <a:effectLst/>
                <a:latin typeface="Calibri" panose="020F0502020204030204" pitchFamily="34" charset="0"/>
                <a:cs typeface="Calibri" panose="020F0502020204030204" pitchFamily="34" charset="0"/>
              </a:rPr>
              <a:t>-</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column represents the match of the </a:t>
            </a:r>
            <a:r>
              <a:rPr lang="en-US" sz="1200" b="0" i="1" dirty="0">
                <a:solidFill>
                  <a:schemeClr val="tx1"/>
                </a:solidFill>
                <a:effectLst/>
                <a:latin typeface="Calibri" panose="020F0502020204030204" pitchFamily="34" charset="0"/>
                <a:cs typeface="Calibri" panose="020F0502020204030204" pitchFamily="34" charset="0"/>
              </a:rPr>
              <a:t>j</a:t>
            </a:r>
            <a:r>
              <a:rPr lang="en-US" sz="1200" b="0" i="0" dirty="0">
                <a:solidFill>
                  <a:schemeClr val="tx1"/>
                </a:solidFill>
                <a:effectLst/>
                <a:latin typeface="Calibri" panose="020F0502020204030204" pitchFamily="34" charset="0"/>
                <a:cs typeface="Calibri" panose="020F0502020204030204" pitchFamily="34" charset="0"/>
              </a:rPr>
              <a:t>-</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patient to the </a:t>
            </a:r>
            <a:r>
              <a:rPr lang="en-US" sz="1200" b="0" i="1" dirty="0" err="1">
                <a:solidFill>
                  <a:schemeClr val="tx1"/>
                </a:solidFill>
                <a:effectLst/>
                <a:latin typeface="Calibri" panose="020F0502020204030204" pitchFamily="34" charset="0"/>
                <a:cs typeface="Calibri" panose="020F0502020204030204" pitchFamily="34" charset="0"/>
              </a:rPr>
              <a:t>i</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donor. We have to find an assignment of the patient to the donor, such that each patient is assigned to one donor and each donor is assigned one patient, such that the total compatibility of assignment is maximum.</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In general, Hungarian algorithm is used to find the minimum cost of the assignments. However, in this case we will maximize the assignment (compatibilities). The maximum is obtained by taking compliment of the given matrix and then minimize the cost/compatibility matrix</a:t>
            </a:r>
          </a:p>
          <a:p>
            <a:endParaRPr lang="en-US" sz="1200"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Example: If the compatibility is 84% between a donor and patient. We compliment this metric which becomes, (100 – 84. We now run the Hungarian algorithm to find the minimum complimented-match value between each donor patient pair. Which in turn represents the maximum matching of donor and patient.</a:t>
            </a:r>
          </a:p>
        </p:txBody>
      </p:sp>
      <mc:AlternateContent xmlns:mc="http://schemas.openxmlformats.org/markup-compatibility/2006">
        <mc:Choice xmlns:a14="http://schemas.microsoft.com/office/drawing/2010/main" Requires="a14">
          <p:sp>
            <p:nvSpPr>
              <p:cNvPr id="17" name="Rectangle: Rounded Corners 16">
                <a:extLst>
                  <a:ext uri="{FF2B5EF4-FFF2-40B4-BE49-F238E27FC236}">
                    <a16:creationId xmlns:a16="http://schemas.microsoft.com/office/drawing/2014/main" id="{5B3D13A7-1056-4245-A602-19B77BDD21DF}"/>
                  </a:ext>
                </a:extLst>
              </p:cNvPr>
              <p:cNvSpPr/>
              <p:nvPr/>
            </p:nvSpPr>
            <p:spPr>
              <a:xfrm>
                <a:off x="587354" y="1194406"/>
                <a:ext cx="4839863" cy="495781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Overview</a:t>
                </a:r>
              </a:p>
              <a:p>
                <a:pPr algn="ctr"/>
                <a:endParaRPr lang="en-US" sz="1200" b="1" dirty="0">
                  <a:solidFill>
                    <a:schemeClr val="tx1"/>
                  </a:solidFill>
                  <a:latin typeface="Calibri" panose="020F0502020204030204" pitchFamily="34" charset="0"/>
                  <a:cs typeface="Calibri" panose="020F0502020204030204" pitchFamily="34" charset="0"/>
                </a:endParaRPr>
              </a:p>
              <a:p>
                <a:pPr algn="ctr"/>
                <a:endParaRPr lang="en-US" sz="1200" b="1"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Hungarian method is a combinatorial optimization algorithm that solves the assignment problem in polynomial time, and which anticipated later primal–dual methods. We represent the data of in a  n x n matrix.</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project focuses on exploiting the Hungarian algorithm for kidney paired donation.</a:t>
                </a:r>
              </a:p>
              <a:p>
                <a:r>
                  <a:rPr lang="en-US" sz="1200" dirty="0">
                    <a:solidFill>
                      <a:schemeClr val="tx1"/>
                    </a:solidFill>
                    <a:latin typeface="Calibri" panose="020F0502020204030204" pitchFamily="34" charset="0"/>
                    <a:cs typeface="Calibri" panose="020F0502020204030204" pitchFamily="34" charset="0"/>
                  </a:rPr>
                  <a:t>With this use case as an example, we are further going to deep-dive into Hungarian algorithm.</a:t>
                </a:r>
              </a:p>
              <a:p>
                <a:r>
                  <a:rPr lang="en-US" sz="1200" dirty="0">
                    <a:solidFill>
                      <a:schemeClr val="tx1"/>
                    </a:solidFill>
                    <a:latin typeface="Calibri" panose="020F0502020204030204" pitchFamily="34" charset="0"/>
                    <a:cs typeface="Calibri" panose="020F0502020204030204" pitchFamily="34" charset="0"/>
                  </a:rPr>
                  <a:t>This project will also compare the algorithm with different approaches of solving a matching in bipartite graph</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time complexity of the original algorithm was </a:t>
                </a:r>
                <a14:m>
                  <m:oMath xmlns:m="http://schemas.openxmlformats.org/officeDocument/2006/math">
                    <m:r>
                      <m:rPr>
                        <m:sty m:val="p"/>
                      </m:rPr>
                      <a:rPr lang="en-US" sz="1200">
                        <a:solidFill>
                          <a:schemeClr val="tx1"/>
                        </a:solidFill>
                        <a:latin typeface="Cambria Math" panose="02040503050406030204" pitchFamily="18" charset="0"/>
                        <a:cs typeface="Calibri" panose="020F0502020204030204" pitchFamily="34" charset="0"/>
                      </a:rPr>
                      <m:t>O</m:t>
                    </m:r>
                    <m:d>
                      <m:dPr>
                        <m:ctrlPr>
                          <a:rPr lang="en-US" sz="1200" i="1">
                            <a:solidFill>
                              <a:schemeClr val="tx1"/>
                            </a:solidFill>
                            <a:latin typeface="Cambria Math" panose="02040503050406030204" pitchFamily="18" charset="0"/>
                            <a:cs typeface="Calibri" panose="020F0502020204030204" pitchFamily="34" charset="0"/>
                          </a:rPr>
                        </m:ctrlPr>
                      </m:dPr>
                      <m:e>
                        <m:sSup>
                          <m:sSupPr>
                            <m:ctrlPr>
                              <a:rPr lang="en-US" sz="1200" i="1">
                                <a:solidFill>
                                  <a:schemeClr val="tx1"/>
                                </a:solidFill>
                                <a:latin typeface="Cambria Math" panose="02040503050406030204" pitchFamily="18" charset="0"/>
                                <a:cs typeface="Calibri" panose="020F0502020204030204" pitchFamily="34" charset="0"/>
                              </a:rPr>
                            </m:ctrlPr>
                          </m:sSupPr>
                          <m:e>
                            <m:r>
                              <a:rPr lang="en-US" sz="1200" i="1">
                                <a:solidFill>
                                  <a:schemeClr val="tx1"/>
                                </a:solidFill>
                                <a:latin typeface="Cambria Math" panose="02040503050406030204" pitchFamily="18" charset="0"/>
                                <a:cs typeface="Calibri" panose="020F0502020204030204" pitchFamily="34" charset="0"/>
                              </a:rPr>
                              <m:t>𝑛</m:t>
                            </m:r>
                          </m:e>
                          <m:sup>
                            <m:r>
                              <a:rPr lang="en-US" sz="1200" b="0" i="1" smtClean="0">
                                <a:solidFill>
                                  <a:schemeClr val="tx1"/>
                                </a:solidFill>
                                <a:latin typeface="Cambria Math" panose="02040503050406030204" pitchFamily="18" charset="0"/>
                                <a:cs typeface="Calibri" panose="020F0502020204030204" pitchFamily="34" charset="0"/>
                              </a:rPr>
                              <m:t>4</m:t>
                            </m:r>
                          </m:sup>
                        </m:sSup>
                      </m:e>
                    </m:d>
                    <m:r>
                      <a:rPr lang="en-US" sz="1200" b="0" i="1" smtClean="0">
                        <a:solidFill>
                          <a:schemeClr val="tx1"/>
                        </a:solidFill>
                        <a:latin typeface="Cambria Math" panose="02040503050406030204" pitchFamily="18" charset="0"/>
                        <a:cs typeface="Calibri" panose="020F0502020204030204" pitchFamily="34" charset="0"/>
                      </a:rPr>
                      <m:t>,</m:t>
                    </m:r>
                    <m:r>
                      <a:rPr lang="en-US" sz="1200" i="1">
                        <a:solidFill>
                          <a:schemeClr val="tx1"/>
                        </a:solidFill>
                        <a:latin typeface="Cambria Math" panose="02040503050406030204" pitchFamily="18" charset="0"/>
                        <a:cs typeface="Calibri" panose="020F0502020204030204" pitchFamily="34" charset="0"/>
                      </a:rPr>
                      <m:t> </m:t>
                    </m:r>
                  </m:oMath>
                </a14:m>
                <a:r>
                  <a:rPr lang="en-US" sz="1200" dirty="0">
                    <a:solidFill>
                      <a:schemeClr val="tx1"/>
                    </a:solidFill>
                    <a:latin typeface="Calibri" panose="020F0502020204030204" pitchFamily="34" charset="0"/>
                    <a:cs typeface="Calibri" panose="020F0502020204030204" pitchFamily="34" charset="0"/>
                  </a:rPr>
                  <a:t>however Edmonds and Karp, and independently Tomizawa noticed that it can be modified to achieve an </a:t>
                </a:r>
                <a14:m>
                  <m:oMath xmlns:m="http://schemas.openxmlformats.org/officeDocument/2006/math">
                    <m:r>
                      <m:rPr>
                        <m:sty m:val="p"/>
                      </m:rPr>
                      <a:rPr lang="en-US" sz="1200" b="0" i="0" smtClean="0">
                        <a:solidFill>
                          <a:schemeClr val="tx1"/>
                        </a:solidFill>
                        <a:latin typeface="Cambria Math" panose="02040503050406030204" pitchFamily="18" charset="0"/>
                        <a:cs typeface="Calibri" panose="020F0502020204030204" pitchFamily="34" charset="0"/>
                      </a:rPr>
                      <m:t>O</m:t>
                    </m:r>
                    <m:r>
                      <a:rPr lang="en-US" sz="1200" b="0" i="0" smtClean="0">
                        <a:solidFill>
                          <a:schemeClr val="tx1"/>
                        </a:solidFill>
                        <a:latin typeface="Cambria Math" panose="02040503050406030204" pitchFamily="18" charset="0"/>
                        <a:cs typeface="Calibri" panose="020F0502020204030204" pitchFamily="34" charset="0"/>
                      </a:rPr>
                      <m:t>(</m:t>
                    </m:r>
                    <m:sSup>
                      <m:sSupPr>
                        <m:ctrlPr>
                          <a:rPr lang="en-US" sz="1200" i="1" smtClean="0">
                            <a:solidFill>
                              <a:schemeClr val="tx1"/>
                            </a:solidFill>
                            <a:latin typeface="Cambria Math" panose="02040503050406030204" pitchFamily="18" charset="0"/>
                            <a:cs typeface="Calibri" panose="020F0502020204030204" pitchFamily="34" charset="0"/>
                          </a:rPr>
                        </m:ctrlPr>
                      </m:sSupPr>
                      <m:e>
                        <m:r>
                          <a:rPr lang="en-US" sz="1200" b="0" i="1" smtClean="0">
                            <a:solidFill>
                              <a:schemeClr val="tx1"/>
                            </a:solidFill>
                            <a:latin typeface="Cambria Math" panose="02040503050406030204" pitchFamily="18" charset="0"/>
                            <a:cs typeface="Calibri" panose="020F0502020204030204" pitchFamily="34" charset="0"/>
                          </a:rPr>
                          <m:t>𝑛</m:t>
                        </m:r>
                      </m:e>
                      <m:sup>
                        <m:r>
                          <a:rPr lang="en-US" sz="1200" b="0" i="1" smtClean="0">
                            <a:solidFill>
                              <a:schemeClr val="tx1"/>
                            </a:solidFill>
                            <a:latin typeface="Cambria Math" panose="02040503050406030204" pitchFamily="18" charset="0"/>
                            <a:cs typeface="Calibri" panose="020F0502020204030204" pitchFamily="34" charset="0"/>
                          </a:rPr>
                          <m:t>3</m:t>
                        </m:r>
                      </m:sup>
                    </m:sSup>
                    <m:r>
                      <a:rPr lang="en-US" sz="1200" b="0" i="1" smtClean="0">
                        <a:solidFill>
                          <a:schemeClr val="tx1"/>
                        </a:solidFill>
                        <a:latin typeface="Cambria Math" panose="02040503050406030204" pitchFamily="18" charset="0"/>
                        <a:cs typeface="Calibri" panose="020F0502020204030204" pitchFamily="34" charset="0"/>
                      </a:rPr>
                      <m:t>) </m:t>
                    </m:r>
                  </m:oMath>
                </a14:m>
                <a:r>
                  <a:rPr lang="en-US" sz="1200" dirty="0">
                    <a:solidFill>
                      <a:schemeClr val="tx1"/>
                    </a:solidFill>
                    <a:latin typeface="Calibri" panose="020F0502020204030204" pitchFamily="34" charset="0"/>
                    <a:cs typeface="Calibri" panose="020F0502020204030204" pitchFamily="34" charset="0"/>
                  </a:rPr>
                  <a:t>running time. One of the most popular[citation needed] </a:t>
                </a:r>
                <a14:m>
                  <m:oMath xmlns:m="http://schemas.openxmlformats.org/officeDocument/2006/math">
                    <m:r>
                      <m:rPr>
                        <m:sty m:val="p"/>
                      </m:rPr>
                      <a:rPr lang="en-US" sz="1200">
                        <a:solidFill>
                          <a:schemeClr val="tx1"/>
                        </a:solidFill>
                        <a:latin typeface="Cambria Math" panose="02040503050406030204" pitchFamily="18" charset="0"/>
                        <a:cs typeface="Calibri" panose="020F0502020204030204" pitchFamily="34" charset="0"/>
                      </a:rPr>
                      <m:t>O</m:t>
                    </m:r>
                    <m:r>
                      <a:rPr lang="en-US" sz="1200">
                        <a:solidFill>
                          <a:schemeClr val="tx1"/>
                        </a:solidFill>
                        <a:latin typeface="Cambria Math" panose="02040503050406030204" pitchFamily="18" charset="0"/>
                        <a:cs typeface="Calibri" panose="020F0502020204030204" pitchFamily="34" charset="0"/>
                      </a:rPr>
                      <m:t>(</m:t>
                    </m:r>
                    <m:sSup>
                      <m:sSupPr>
                        <m:ctrlPr>
                          <a:rPr lang="en-US" sz="1200" i="1">
                            <a:solidFill>
                              <a:schemeClr val="tx1"/>
                            </a:solidFill>
                            <a:latin typeface="Cambria Math" panose="02040503050406030204" pitchFamily="18" charset="0"/>
                            <a:cs typeface="Calibri" panose="020F0502020204030204" pitchFamily="34" charset="0"/>
                          </a:rPr>
                        </m:ctrlPr>
                      </m:sSupPr>
                      <m:e>
                        <m:r>
                          <a:rPr lang="en-US" sz="1200" i="1">
                            <a:solidFill>
                              <a:schemeClr val="tx1"/>
                            </a:solidFill>
                            <a:latin typeface="Cambria Math" panose="02040503050406030204" pitchFamily="18" charset="0"/>
                            <a:cs typeface="Calibri" panose="020F0502020204030204" pitchFamily="34" charset="0"/>
                          </a:rPr>
                          <m:t>𝑛</m:t>
                        </m:r>
                      </m:e>
                      <m:sup>
                        <m:r>
                          <a:rPr lang="en-US" sz="1200" i="1">
                            <a:solidFill>
                              <a:schemeClr val="tx1"/>
                            </a:solidFill>
                            <a:latin typeface="Cambria Math" panose="02040503050406030204" pitchFamily="18" charset="0"/>
                            <a:cs typeface="Calibri" panose="020F0502020204030204" pitchFamily="34" charset="0"/>
                          </a:rPr>
                          <m:t>3</m:t>
                        </m:r>
                      </m:sup>
                    </m:sSup>
                    <m:r>
                      <a:rPr lang="en-US" sz="1200" i="1">
                        <a:solidFill>
                          <a:schemeClr val="tx1"/>
                        </a:solidFill>
                        <a:latin typeface="Cambria Math" panose="02040503050406030204" pitchFamily="18" charset="0"/>
                        <a:cs typeface="Calibri" panose="020F0502020204030204" pitchFamily="34" charset="0"/>
                      </a:rPr>
                      <m:t>)</m:t>
                    </m:r>
                  </m:oMath>
                </a14:m>
                <a:r>
                  <a:rPr lang="en-US" sz="1200" dirty="0">
                    <a:solidFill>
                      <a:schemeClr val="tx1"/>
                    </a:solidFill>
                    <a:latin typeface="Calibri" panose="020F0502020204030204" pitchFamily="34" charset="0"/>
                    <a:cs typeface="Calibri" panose="020F0502020204030204" pitchFamily="34" charset="0"/>
                  </a:rPr>
                  <a:t> variants is the Jonker–Volgenant algorithm.</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We represent a bipartite graph in form of matrix as an input to Hungarian algorithm.</a:t>
                </a:r>
              </a:p>
              <a:p>
                <a:pPr algn="ctr"/>
                <a:endParaRPr lang="en-US" sz="1200" dirty="0">
                  <a:solidFill>
                    <a:schemeClr val="tx1"/>
                  </a:solidFill>
                  <a:latin typeface="Calibri" panose="020F0502020204030204" pitchFamily="34" charset="0"/>
                  <a:cs typeface="Calibri" panose="020F0502020204030204" pitchFamily="34" charset="0"/>
                </a:endParaRPr>
              </a:p>
              <a:p>
                <a:pPr algn="ctr"/>
                <a:endParaRPr lang="en-US" sz="1200" dirty="0">
                  <a:solidFill>
                    <a:schemeClr val="tx1"/>
                  </a:solidFill>
                  <a:latin typeface="Calibri" panose="020F0502020204030204" pitchFamily="34" charset="0"/>
                  <a:cs typeface="Calibri" panose="020F0502020204030204" pitchFamily="34" charset="0"/>
                </a:endParaRPr>
              </a:p>
            </p:txBody>
          </p:sp>
        </mc:Choice>
        <mc:Fallback>
          <p:sp>
            <p:nvSpPr>
              <p:cNvPr id="17" name="Rectangle: Rounded Corners 16">
                <a:extLst>
                  <a:ext uri="{FF2B5EF4-FFF2-40B4-BE49-F238E27FC236}">
                    <a16:creationId xmlns:a16="http://schemas.microsoft.com/office/drawing/2014/main" id="{5B3D13A7-1056-4245-A602-19B77BDD21DF}"/>
                  </a:ext>
                </a:extLst>
              </p:cNvPr>
              <p:cNvSpPr>
                <a:spLocks noRot="1" noChangeAspect="1" noMove="1" noResize="1" noEditPoints="1" noAdjustHandles="1" noChangeArrowheads="1" noChangeShapeType="1" noTextEdit="1"/>
              </p:cNvSpPr>
              <p:nvPr/>
            </p:nvSpPr>
            <p:spPr>
              <a:xfrm>
                <a:off x="587354" y="1194406"/>
                <a:ext cx="4839863" cy="4957819"/>
              </a:xfrm>
              <a:prstGeom prst="roundRect">
                <a:avLst/>
              </a:prstGeom>
              <a:blipFill>
                <a:blip r:embed="rId2"/>
                <a:stretch>
                  <a:fillRect/>
                </a:stretch>
              </a:blipFill>
              <a:ln>
                <a:noFill/>
              </a:ln>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E6E2CDF5-4B2B-4B7F-B744-3103E5E3D6CF}"/>
              </a:ext>
            </a:extLst>
          </p:cNvPr>
          <p:cNvCxnSpPr>
            <a:cxnSpLocks/>
          </p:cNvCxnSpPr>
          <p:nvPr/>
        </p:nvCxnSpPr>
        <p:spPr>
          <a:xfrm>
            <a:off x="6083864"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07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normAutofit/>
          </a:bodyPr>
          <a:lstStyle/>
          <a:p>
            <a:pPr algn="ctr"/>
            <a:r>
              <a:rPr lang="en-US" sz="1600" b="1" i="0" u="none" strike="noStrike" dirty="0">
                <a:solidFill>
                  <a:srgbClr val="000000"/>
                </a:solidFill>
                <a:effectLst/>
                <a:latin typeface="Calibri" panose="020F0502020204030204" pitchFamily="34" charset="0"/>
                <a:cs typeface="Calibri" panose="020F0502020204030204" pitchFamily="34" charset="0"/>
              </a:rPr>
              <a:t>Kidney paired donation optimal matchings in bipartite graphs using H</a:t>
            </a:r>
            <a:r>
              <a:rPr lang="en-US" sz="1600" b="1" dirty="0">
                <a:latin typeface="Calibri" panose="020F0502020204030204" pitchFamily="34" charset="0"/>
                <a:cs typeface="Calibri" panose="020F0502020204030204" pitchFamily="34" charset="0"/>
              </a:rPr>
              <a:t>ungarian Algorithm</a:t>
            </a: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7597945A-2E7D-46DE-9A32-F7C02FC92D6A}"/>
              </a:ext>
            </a:extLst>
          </p:cNvPr>
          <p:cNvSpPr/>
          <p:nvPr/>
        </p:nvSpPr>
        <p:spPr>
          <a:xfrm>
            <a:off x="598465" y="1438880"/>
            <a:ext cx="4944878" cy="4402628"/>
          </a:xfrm>
          <a:prstGeom prst="roundRect">
            <a:avLst/>
          </a:prstGeom>
          <a:solidFill>
            <a:schemeClr val="accent6">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0" dirty="0">
                <a:solidFill>
                  <a:srgbClr val="000000"/>
                </a:solidFill>
                <a:effectLst/>
                <a:latin typeface="Verdana" panose="020B0604030504040204" pitchFamily="34" charset="0"/>
              </a:rPr>
              <a:t>Algorithm</a:t>
            </a:r>
          </a:p>
          <a:p>
            <a:pPr algn="just"/>
            <a:endParaRPr lang="en-US" sz="1000" b="1"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1: Subtract row minima</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For each row, find the lowest element and subtract it from each element in that row.</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2: Subtract column minima</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Similarly, for each column, find the lowest element and subtract it from each element in that column.</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3: Cover all zeros with a minimum number of lines</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Cover all zeros in the resulting matrix using a minimum number of horizontal and vertical lines. If </a:t>
            </a:r>
            <a:r>
              <a:rPr lang="en-US" sz="1000" b="0" i="1" dirty="0">
                <a:solidFill>
                  <a:srgbClr val="000000"/>
                </a:solidFill>
                <a:effectLst/>
                <a:latin typeface="Verdana" panose="020B0604030504040204" pitchFamily="34" charset="0"/>
              </a:rPr>
              <a:t>n</a:t>
            </a:r>
            <a:r>
              <a:rPr lang="en-US" sz="1000" b="0" i="0" dirty="0">
                <a:solidFill>
                  <a:srgbClr val="000000"/>
                </a:solidFill>
                <a:effectLst/>
                <a:latin typeface="Verdana" panose="020B0604030504040204" pitchFamily="34" charset="0"/>
              </a:rPr>
              <a:t> lines are required, an optimal assignment exists among the zeros. The algorithm stops.</a:t>
            </a:r>
          </a:p>
          <a:p>
            <a:pPr algn="just"/>
            <a:r>
              <a:rPr lang="en-US" sz="1000" b="0" i="0" dirty="0">
                <a:solidFill>
                  <a:srgbClr val="000000"/>
                </a:solidFill>
                <a:effectLst/>
                <a:latin typeface="Verdana" panose="020B0604030504040204" pitchFamily="34" charset="0"/>
              </a:rPr>
              <a:t>If less than </a:t>
            </a:r>
            <a:r>
              <a:rPr lang="en-US" sz="1000" b="0" i="1" dirty="0">
                <a:solidFill>
                  <a:srgbClr val="000000"/>
                </a:solidFill>
                <a:effectLst/>
                <a:latin typeface="Verdana" panose="020B0604030504040204" pitchFamily="34" charset="0"/>
              </a:rPr>
              <a:t>n</a:t>
            </a:r>
            <a:r>
              <a:rPr lang="en-US" sz="1000" b="0" i="0" dirty="0">
                <a:solidFill>
                  <a:srgbClr val="000000"/>
                </a:solidFill>
                <a:effectLst/>
                <a:latin typeface="Verdana" panose="020B0604030504040204" pitchFamily="34" charset="0"/>
              </a:rPr>
              <a:t> lines are required, continue with Step 4.</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4: Create additional zeros</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Find the smallest element (call it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that is not covered by a line in Step 3. Subtract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from all uncovered elements and add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to all elements that are covered twice.</a:t>
            </a:r>
          </a:p>
          <a:p>
            <a:pPr algn="ctr"/>
            <a:endParaRPr lang="en-US" sz="1000" dirty="0"/>
          </a:p>
        </p:txBody>
      </p:sp>
      <p:graphicFrame>
        <p:nvGraphicFramePr>
          <p:cNvPr id="12" name="Table 69">
            <a:extLst>
              <a:ext uri="{FF2B5EF4-FFF2-40B4-BE49-F238E27FC236}">
                <a16:creationId xmlns:a16="http://schemas.microsoft.com/office/drawing/2014/main" id="{C2B85B34-03EC-4097-9BD2-02AFA766DDCB}"/>
              </a:ext>
            </a:extLst>
          </p:cNvPr>
          <p:cNvGraphicFramePr>
            <a:graphicFrameLocks noGrp="1"/>
          </p:cNvGraphicFramePr>
          <p:nvPr>
            <p:extLst>
              <p:ext uri="{D42A27DB-BD31-4B8C-83A1-F6EECF244321}">
                <p14:modId xmlns:p14="http://schemas.microsoft.com/office/powerpoint/2010/main" val="234116577"/>
              </p:ext>
            </p:extLst>
          </p:nvPr>
        </p:nvGraphicFramePr>
        <p:xfrm>
          <a:off x="6768662" y="2322786"/>
          <a:ext cx="4055465" cy="1816395"/>
        </p:xfrm>
        <a:graphic>
          <a:graphicData uri="http://schemas.openxmlformats.org/drawingml/2006/table">
            <a:tbl>
              <a:tblPr firstRow="1" bandRow="1">
                <a:tableStyleId>{5C22544A-7EE6-4342-B048-85BDC9FD1C3A}</a:tableStyleId>
              </a:tblPr>
              <a:tblGrid>
                <a:gridCol w="811093">
                  <a:extLst>
                    <a:ext uri="{9D8B030D-6E8A-4147-A177-3AD203B41FA5}">
                      <a16:colId xmlns:a16="http://schemas.microsoft.com/office/drawing/2014/main" val="320037778"/>
                    </a:ext>
                  </a:extLst>
                </a:gridCol>
                <a:gridCol w="811093">
                  <a:extLst>
                    <a:ext uri="{9D8B030D-6E8A-4147-A177-3AD203B41FA5}">
                      <a16:colId xmlns:a16="http://schemas.microsoft.com/office/drawing/2014/main" val="3061072369"/>
                    </a:ext>
                  </a:extLst>
                </a:gridCol>
                <a:gridCol w="811093">
                  <a:extLst>
                    <a:ext uri="{9D8B030D-6E8A-4147-A177-3AD203B41FA5}">
                      <a16:colId xmlns:a16="http://schemas.microsoft.com/office/drawing/2014/main" val="3088086231"/>
                    </a:ext>
                  </a:extLst>
                </a:gridCol>
                <a:gridCol w="811093">
                  <a:extLst>
                    <a:ext uri="{9D8B030D-6E8A-4147-A177-3AD203B41FA5}">
                      <a16:colId xmlns:a16="http://schemas.microsoft.com/office/drawing/2014/main" val="3188720254"/>
                    </a:ext>
                  </a:extLst>
                </a:gridCol>
                <a:gridCol w="811093">
                  <a:extLst>
                    <a:ext uri="{9D8B030D-6E8A-4147-A177-3AD203B41FA5}">
                      <a16:colId xmlns:a16="http://schemas.microsoft.com/office/drawing/2014/main" val="1387403323"/>
                    </a:ext>
                  </a:extLst>
                </a:gridCol>
              </a:tblGrid>
              <a:tr h="363279">
                <a:tc>
                  <a:txBody>
                    <a:bodyPr/>
                    <a:lstStyle/>
                    <a:p>
                      <a:endParaRPr lang="en-US" sz="12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3279">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487972"/>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latin typeface="Calibri" panose="020F0502020204030204" pitchFamily="34" charset="0"/>
                          <a:cs typeface="Calibri" panose="020F0502020204030204" pitchFamily="3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
        <p:nvSpPr>
          <p:cNvPr id="13" name="TextBox 12">
            <a:extLst>
              <a:ext uri="{FF2B5EF4-FFF2-40B4-BE49-F238E27FC236}">
                <a16:creationId xmlns:a16="http://schemas.microsoft.com/office/drawing/2014/main" id="{D4A6B834-B960-4585-88F0-5AAF42A86940}"/>
              </a:ext>
            </a:extLst>
          </p:cNvPr>
          <p:cNvSpPr txBox="1"/>
          <p:nvPr/>
        </p:nvSpPr>
        <p:spPr>
          <a:xfrm>
            <a:off x="6273574" y="1689417"/>
            <a:ext cx="5319963"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Consider the below is a matrix of Kidney matches (out of 100) between patient and donor.</a:t>
            </a:r>
          </a:p>
        </p:txBody>
      </p:sp>
      <p:cxnSp>
        <p:nvCxnSpPr>
          <p:cNvPr id="16" name="Straight Connector 15">
            <a:extLst>
              <a:ext uri="{FF2B5EF4-FFF2-40B4-BE49-F238E27FC236}">
                <a16:creationId xmlns:a16="http://schemas.microsoft.com/office/drawing/2014/main" id="{3E350ED6-F0EE-4C2A-8EEA-C82A628110E4}"/>
              </a:ext>
            </a:extLst>
          </p:cNvPr>
          <p:cNvCxnSpPr>
            <a:cxnSpLocks/>
          </p:cNvCxnSpPr>
          <p:nvPr/>
        </p:nvCxnSpPr>
        <p:spPr>
          <a:xfrm>
            <a:off x="6111610" y="189862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86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able 92">
            <a:extLst>
              <a:ext uri="{FF2B5EF4-FFF2-40B4-BE49-F238E27FC236}">
                <a16:creationId xmlns:a16="http://schemas.microsoft.com/office/drawing/2014/main" id="{B6C95B4E-D5A9-4865-A7E8-EFF4656E6389}"/>
              </a:ext>
            </a:extLst>
          </p:cNvPr>
          <p:cNvGraphicFramePr>
            <a:graphicFrameLocks noGrp="1"/>
          </p:cNvGraphicFramePr>
          <p:nvPr>
            <p:extLst>
              <p:ext uri="{D42A27DB-BD31-4B8C-83A1-F6EECF244321}">
                <p14:modId xmlns:p14="http://schemas.microsoft.com/office/powerpoint/2010/main" val="54016920"/>
              </p:ext>
            </p:extLst>
          </p:nvPr>
        </p:nvGraphicFramePr>
        <p:xfrm>
          <a:off x="514989" y="3010841"/>
          <a:ext cx="4645524" cy="2277392"/>
        </p:xfrm>
        <a:graphic>
          <a:graphicData uri="http://schemas.openxmlformats.org/drawingml/2006/table">
            <a:tbl>
              <a:tblPr/>
              <a:tblGrid>
                <a:gridCol w="774254">
                  <a:extLst>
                    <a:ext uri="{9D8B030D-6E8A-4147-A177-3AD203B41FA5}">
                      <a16:colId xmlns:a16="http://schemas.microsoft.com/office/drawing/2014/main" val="805002681"/>
                    </a:ext>
                  </a:extLst>
                </a:gridCol>
                <a:gridCol w="774254">
                  <a:extLst>
                    <a:ext uri="{9D8B030D-6E8A-4147-A177-3AD203B41FA5}">
                      <a16:colId xmlns:a16="http://schemas.microsoft.com/office/drawing/2014/main" val="906870151"/>
                    </a:ext>
                  </a:extLst>
                </a:gridCol>
                <a:gridCol w="774254">
                  <a:extLst>
                    <a:ext uri="{9D8B030D-6E8A-4147-A177-3AD203B41FA5}">
                      <a16:colId xmlns:a16="http://schemas.microsoft.com/office/drawing/2014/main" val="2681293595"/>
                    </a:ext>
                  </a:extLst>
                </a:gridCol>
                <a:gridCol w="774254">
                  <a:extLst>
                    <a:ext uri="{9D8B030D-6E8A-4147-A177-3AD203B41FA5}">
                      <a16:colId xmlns:a16="http://schemas.microsoft.com/office/drawing/2014/main" val="3793762762"/>
                    </a:ext>
                  </a:extLst>
                </a:gridCol>
                <a:gridCol w="774254">
                  <a:extLst>
                    <a:ext uri="{9D8B030D-6E8A-4147-A177-3AD203B41FA5}">
                      <a16:colId xmlns:a16="http://schemas.microsoft.com/office/drawing/2014/main" val="1629467615"/>
                    </a:ext>
                  </a:extLst>
                </a:gridCol>
                <a:gridCol w="774254">
                  <a:extLst>
                    <a:ext uri="{9D8B030D-6E8A-4147-A177-3AD203B41FA5}">
                      <a16:colId xmlns:a16="http://schemas.microsoft.com/office/drawing/2014/main" val="1067355091"/>
                    </a:ext>
                  </a:extLst>
                </a:gridCol>
              </a:tblGrid>
              <a:tr h="456840">
                <a:tc>
                  <a:txBody>
                    <a:bodyPr/>
                    <a:lstStyle/>
                    <a:p>
                      <a:pPr algn="r" fontAlgn="t"/>
                      <a:endParaRPr lang="en-US" sz="1200">
                        <a:effectLst/>
                        <a:latin typeface="Calibri" panose="020F0502020204030204" pitchFamily="34" charset="0"/>
                        <a:cs typeface="Calibri" panose="020F0502020204030204" pitchFamily="34" charset="0"/>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4394708"/>
                  </a:ext>
                </a:extLst>
              </a:tr>
              <a:tr h="455048">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23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(-69)</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9684211"/>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12</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55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(-37)</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3942386"/>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9684420"/>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7793"/>
                  </a:ext>
                </a:extLst>
              </a:tr>
            </a:tbl>
          </a:graphicData>
        </a:graphic>
      </p:graphicFrame>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6067226" y="1804438"/>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2" name="Table 141">
            <a:extLst>
              <a:ext uri="{FF2B5EF4-FFF2-40B4-BE49-F238E27FC236}">
                <a16:creationId xmlns:a16="http://schemas.microsoft.com/office/drawing/2014/main" id="{B017B807-0978-429B-A563-F66B3A122CC4}"/>
              </a:ext>
            </a:extLst>
          </p:cNvPr>
          <p:cNvGraphicFramePr>
            <a:graphicFrameLocks noGrp="1"/>
          </p:cNvGraphicFramePr>
          <p:nvPr>
            <p:extLst>
              <p:ext uri="{D42A27DB-BD31-4B8C-83A1-F6EECF244321}">
                <p14:modId xmlns:p14="http://schemas.microsoft.com/office/powerpoint/2010/main" val="2245840270"/>
              </p:ext>
            </p:extLst>
          </p:nvPr>
        </p:nvGraphicFramePr>
        <p:xfrm>
          <a:off x="6766794" y="3010841"/>
          <a:ext cx="4574835" cy="2529280"/>
        </p:xfrm>
        <a:graphic>
          <a:graphicData uri="http://schemas.openxmlformats.org/drawingml/2006/table">
            <a:tbl>
              <a:tblPr/>
              <a:tblGrid>
                <a:gridCol w="914967">
                  <a:extLst>
                    <a:ext uri="{9D8B030D-6E8A-4147-A177-3AD203B41FA5}">
                      <a16:colId xmlns:a16="http://schemas.microsoft.com/office/drawing/2014/main" val="175570174"/>
                    </a:ext>
                  </a:extLst>
                </a:gridCol>
                <a:gridCol w="914967">
                  <a:extLst>
                    <a:ext uri="{9D8B030D-6E8A-4147-A177-3AD203B41FA5}">
                      <a16:colId xmlns:a16="http://schemas.microsoft.com/office/drawing/2014/main" val="3780148043"/>
                    </a:ext>
                  </a:extLst>
                </a:gridCol>
                <a:gridCol w="914967">
                  <a:extLst>
                    <a:ext uri="{9D8B030D-6E8A-4147-A177-3AD203B41FA5}">
                      <a16:colId xmlns:a16="http://schemas.microsoft.com/office/drawing/2014/main" val="1140247254"/>
                    </a:ext>
                  </a:extLst>
                </a:gridCol>
                <a:gridCol w="914967">
                  <a:extLst>
                    <a:ext uri="{9D8B030D-6E8A-4147-A177-3AD203B41FA5}">
                      <a16:colId xmlns:a16="http://schemas.microsoft.com/office/drawing/2014/main" val="4021880296"/>
                    </a:ext>
                  </a:extLst>
                </a:gridCol>
                <a:gridCol w="914967">
                  <a:extLst>
                    <a:ext uri="{9D8B030D-6E8A-4147-A177-3AD203B41FA5}">
                      <a16:colId xmlns:a16="http://schemas.microsoft.com/office/drawing/2014/main" val="38205628"/>
                    </a:ext>
                  </a:extLst>
                </a:gridCol>
              </a:tblGrid>
              <a:tr h="439624">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8494459"/>
                  </a:ext>
                </a:extLst>
              </a:tr>
              <a:tr h="439624">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63622062"/>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12</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0987288"/>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8105140"/>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0546185"/>
                  </a:ext>
                </a:extLst>
              </a:tr>
              <a:tr h="331160">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(-15)</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5260457"/>
                  </a:ext>
                </a:extLst>
              </a:tr>
            </a:tbl>
          </a:graphicData>
        </a:graphic>
      </p:graphicFrame>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24B9E6-8E69-45EF-8EDD-6E7D261F7504}"/>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41FD214C-484E-431D-B809-B1E808038BE1}"/>
              </a:ext>
            </a:extLst>
          </p:cNvPr>
          <p:cNvSpPr/>
          <p:nvPr/>
        </p:nvSpPr>
        <p:spPr>
          <a:xfrm>
            <a:off x="439972"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1: Subtract row minima</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We start with subtracting the row minimum from each row. The smallest element in the first row is, for example, 69. Therefore, we subtract 69 from each element in the first row. The resulting matrix is:</a:t>
            </a:r>
            <a:endParaRPr lang="en-US" sz="1200" dirty="0">
              <a:latin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E4A5E727-E176-49C1-904F-DA3B60748CF8}"/>
              </a:ext>
            </a:extLst>
          </p:cNvPr>
          <p:cNvSpPr/>
          <p:nvPr/>
        </p:nvSpPr>
        <p:spPr>
          <a:xfrm>
            <a:off x="6680046" y="1739304"/>
            <a:ext cx="4792509" cy="1130757"/>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2: Subtract column minima</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Similarly, we subtract the column minimum from each column, giving the following matrix:</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84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72531" y="1950341"/>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CB70129-0A2D-4666-9534-2BC910439C9D}"/>
              </a:ext>
            </a:extLst>
          </p:cNvPr>
          <p:cNvGraphicFramePr>
            <a:graphicFrameLocks noGrp="1"/>
          </p:cNvGraphicFramePr>
          <p:nvPr>
            <p:extLst>
              <p:ext uri="{D42A27DB-BD31-4B8C-83A1-F6EECF244321}">
                <p14:modId xmlns:p14="http://schemas.microsoft.com/office/powerpoint/2010/main" val="4277813840"/>
              </p:ext>
            </p:extLst>
          </p:nvPr>
        </p:nvGraphicFramePr>
        <p:xfrm>
          <a:off x="751910" y="2964625"/>
          <a:ext cx="4516140" cy="2626151"/>
        </p:xfrm>
        <a:graphic>
          <a:graphicData uri="http://schemas.openxmlformats.org/drawingml/2006/table">
            <a:tbl>
              <a:tblPr/>
              <a:tblGrid>
                <a:gridCol w="752690">
                  <a:extLst>
                    <a:ext uri="{9D8B030D-6E8A-4147-A177-3AD203B41FA5}">
                      <a16:colId xmlns:a16="http://schemas.microsoft.com/office/drawing/2014/main" val="3012227087"/>
                    </a:ext>
                  </a:extLst>
                </a:gridCol>
                <a:gridCol w="752690">
                  <a:extLst>
                    <a:ext uri="{9D8B030D-6E8A-4147-A177-3AD203B41FA5}">
                      <a16:colId xmlns:a16="http://schemas.microsoft.com/office/drawing/2014/main" val="1404697167"/>
                    </a:ext>
                  </a:extLst>
                </a:gridCol>
                <a:gridCol w="752690">
                  <a:extLst>
                    <a:ext uri="{9D8B030D-6E8A-4147-A177-3AD203B41FA5}">
                      <a16:colId xmlns:a16="http://schemas.microsoft.com/office/drawing/2014/main" val="2040622182"/>
                    </a:ext>
                  </a:extLst>
                </a:gridCol>
                <a:gridCol w="752690">
                  <a:extLst>
                    <a:ext uri="{9D8B030D-6E8A-4147-A177-3AD203B41FA5}">
                      <a16:colId xmlns:a16="http://schemas.microsoft.com/office/drawing/2014/main" val="2267121132"/>
                    </a:ext>
                  </a:extLst>
                </a:gridCol>
                <a:gridCol w="752690">
                  <a:extLst>
                    <a:ext uri="{9D8B030D-6E8A-4147-A177-3AD203B41FA5}">
                      <a16:colId xmlns:a16="http://schemas.microsoft.com/office/drawing/2014/main" val="2059203227"/>
                    </a:ext>
                  </a:extLst>
                </a:gridCol>
                <a:gridCol w="752690">
                  <a:extLst>
                    <a:ext uri="{9D8B030D-6E8A-4147-A177-3AD203B41FA5}">
                      <a16:colId xmlns:a16="http://schemas.microsoft.com/office/drawing/2014/main" val="173819694"/>
                    </a:ext>
                  </a:extLst>
                </a:gridCol>
              </a:tblGrid>
              <a:tr h="572067">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3136218"/>
                  </a:ext>
                </a:extLst>
              </a:tr>
              <a:tr h="444941">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8893959"/>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981373714"/>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66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7184630"/>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90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2327637023"/>
                  </a:ext>
                </a:extLst>
              </a:tr>
              <a:tr h="190689">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x</a:t>
                      </a:r>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7963647"/>
                  </a:ext>
                </a:extLst>
              </a:tr>
            </a:tbl>
          </a:graphicData>
        </a:graphic>
      </p:graphicFrame>
      <p:graphicFrame>
        <p:nvGraphicFramePr>
          <p:cNvPr id="6" name="Table 5">
            <a:extLst>
              <a:ext uri="{FF2B5EF4-FFF2-40B4-BE49-F238E27FC236}">
                <a16:creationId xmlns:a16="http://schemas.microsoft.com/office/drawing/2014/main" id="{6C9335B8-D1EE-4B71-94AD-CA20070067A6}"/>
              </a:ext>
            </a:extLst>
          </p:cNvPr>
          <p:cNvGraphicFramePr>
            <a:graphicFrameLocks noGrp="1"/>
          </p:cNvGraphicFramePr>
          <p:nvPr>
            <p:extLst>
              <p:ext uri="{D42A27DB-BD31-4B8C-83A1-F6EECF244321}">
                <p14:modId xmlns:p14="http://schemas.microsoft.com/office/powerpoint/2010/main" val="651760073"/>
              </p:ext>
            </p:extLst>
          </p:nvPr>
        </p:nvGraphicFramePr>
        <p:xfrm>
          <a:off x="6529857" y="3145539"/>
          <a:ext cx="4688700" cy="2540485"/>
        </p:xfrm>
        <a:graphic>
          <a:graphicData uri="http://schemas.openxmlformats.org/drawingml/2006/table">
            <a:tbl>
              <a:tblPr/>
              <a:tblGrid>
                <a:gridCol w="937740">
                  <a:extLst>
                    <a:ext uri="{9D8B030D-6E8A-4147-A177-3AD203B41FA5}">
                      <a16:colId xmlns:a16="http://schemas.microsoft.com/office/drawing/2014/main" val="1593744274"/>
                    </a:ext>
                  </a:extLst>
                </a:gridCol>
                <a:gridCol w="937740">
                  <a:extLst>
                    <a:ext uri="{9D8B030D-6E8A-4147-A177-3AD203B41FA5}">
                      <a16:colId xmlns:a16="http://schemas.microsoft.com/office/drawing/2014/main" val="545000244"/>
                    </a:ext>
                  </a:extLst>
                </a:gridCol>
                <a:gridCol w="937740">
                  <a:extLst>
                    <a:ext uri="{9D8B030D-6E8A-4147-A177-3AD203B41FA5}">
                      <a16:colId xmlns:a16="http://schemas.microsoft.com/office/drawing/2014/main" val="1446001334"/>
                    </a:ext>
                  </a:extLst>
                </a:gridCol>
                <a:gridCol w="937740">
                  <a:extLst>
                    <a:ext uri="{9D8B030D-6E8A-4147-A177-3AD203B41FA5}">
                      <a16:colId xmlns:a16="http://schemas.microsoft.com/office/drawing/2014/main" val="2620103820"/>
                    </a:ext>
                  </a:extLst>
                </a:gridCol>
                <a:gridCol w="937740">
                  <a:extLst>
                    <a:ext uri="{9D8B030D-6E8A-4147-A177-3AD203B41FA5}">
                      <a16:colId xmlns:a16="http://schemas.microsoft.com/office/drawing/2014/main" val="3440067180"/>
                    </a:ext>
                  </a:extLst>
                </a:gridCol>
              </a:tblGrid>
              <a:tr h="508097">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1704742"/>
                  </a:ext>
                </a:extLst>
              </a:tr>
              <a:tr h="508097">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268411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1788762"/>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52287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32259"/>
                  </a:ext>
                </a:extLst>
              </a:tr>
            </a:tbl>
          </a:graphicData>
        </a:graphic>
      </p:graphicFrame>
      <p:sp>
        <p:nvSpPr>
          <p:cNvPr id="9" name="TextBox 8">
            <a:extLst>
              <a:ext uri="{FF2B5EF4-FFF2-40B4-BE49-F238E27FC236}">
                <a16:creationId xmlns:a16="http://schemas.microsoft.com/office/drawing/2014/main" id="{4208DBF2-4F68-42CE-A6F2-737EE11CBA43}"/>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9CE9417E-046E-4E86-A36C-7CA42FEAF5B3}"/>
              </a:ext>
            </a:extLst>
          </p:cNvPr>
          <p:cNvSpPr/>
          <p:nvPr/>
        </p:nvSpPr>
        <p:spPr>
          <a:xfrm>
            <a:off x="613724"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3: Cover all zeros with a minimum number of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We will now determine the minimum number of lines (horizontal or vertical) that are required to cover all zeros in the matrix. All zeros can be covered using 3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Because the number of lines required (3) is lower than the size of the matrix (</a:t>
            </a:r>
            <a:r>
              <a:rPr kumimoji="0" lang="en-US" altLang="en-US" sz="12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a:t>
            </a: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=4), we continue with Step 4.</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D7F050A0-716E-4E64-927A-DA20D83FD561}"/>
              </a:ext>
            </a:extLst>
          </p:cNvPr>
          <p:cNvSpPr/>
          <p:nvPr/>
        </p:nvSpPr>
        <p:spPr>
          <a:xfrm>
            <a:off x="6461556"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4: Create additional zeros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First, we find that the smallest uncovered number is 6. We subtract this number from all uncovered elements and add it to all elements that are covered twice. This results in the following matrix:</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Now we return to Step 3.</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717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87327" y="1960770"/>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3298C1C-33D5-4420-A278-97ABACFD11E2}"/>
              </a:ext>
            </a:extLst>
          </p:cNvPr>
          <p:cNvGraphicFramePr>
            <a:graphicFrameLocks noGrp="1"/>
          </p:cNvGraphicFramePr>
          <p:nvPr>
            <p:extLst>
              <p:ext uri="{D42A27DB-BD31-4B8C-83A1-F6EECF244321}">
                <p14:modId xmlns:p14="http://schemas.microsoft.com/office/powerpoint/2010/main" val="3595065967"/>
              </p:ext>
            </p:extLst>
          </p:nvPr>
        </p:nvGraphicFramePr>
        <p:xfrm>
          <a:off x="880024" y="2898770"/>
          <a:ext cx="4211730" cy="2326116"/>
        </p:xfrm>
        <a:graphic>
          <a:graphicData uri="http://schemas.openxmlformats.org/drawingml/2006/table">
            <a:tbl>
              <a:tblPr/>
              <a:tblGrid>
                <a:gridCol w="701955">
                  <a:extLst>
                    <a:ext uri="{9D8B030D-6E8A-4147-A177-3AD203B41FA5}">
                      <a16:colId xmlns:a16="http://schemas.microsoft.com/office/drawing/2014/main" val="1152574318"/>
                    </a:ext>
                  </a:extLst>
                </a:gridCol>
                <a:gridCol w="701955">
                  <a:extLst>
                    <a:ext uri="{9D8B030D-6E8A-4147-A177-3AD203B41FA5}">
                      <a16:colId xmlns:a16="http://schemas.microsoft.com/office/drawing/2014/main" val="193202074"/>
                    </a:ext>
                  </a:extLst>
                </a:gridCol>
                <a:gridCol w="701955">
                  <a:extLst>
                    <a:ext uri="{9D8B030D-6E8A-4147-A177-3AD203B41FA5}">
                      <a16:colId xmlns:a16="http://schemas.microsoft.com/office/drawing/2014/main" val="1085544358"/>
                    </a:ext>
                  </a:extLst>
                </a:gridCol>
                <a:gridCol w="701955">
                  <a:extLst>
                    <a:ext uri="{9D8B030D-6E8A-4147-A177-3AD203B41FA5}">
                      <a16:colId xmlns:a16="http://schemas.microsoft.com/office/drawing/2014/main" val="3019956090"/>
                    </a:ext>
                  </a:extLst>
                </a:gridCol>
                <a:gridCol w="701955">
                  <a:extLst>
                    <a:ext uri="{9D8B030D-6E8A-4147-A177-3AD203B41FA5}">
                      <a16:colId xmlns:a16="http://schemas.microsoft.com/office/drawing/2014/main" val="2980722321"/>
                    </a:ext>
                  </a:extLst>
                </a:gridCol>
                <a:gridCol w="701955">
                  <a:extLst>
                    <a:ext uri="{9D8B030D-6E8A-4147-A177-3AD203B41FA5}">
                      <a16:colId xmlns:a16="http://schemas.microsoft.com/office/drawing/2014/main" val="3788125588"/>
                    </a:ext>
                  </a:extLst>
                </a:gridCol>
              </a:tblGrid>
              <a:tr h="497316">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126530"/>
                  </a:ext>
                </a:extLst>
              </a:tr>
              <a:tr h="398792">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481894291"/>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445489795"/>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2900132093"/>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911893354"/>
                  </a:ext>
                </a:extLst>
              </a:tr>
            </a:tbl>
          </a:graphicData>
        </a:graphic>
      </p:graphicFrame>
      <p:sp>
        <p:nvSpPr>
          <p:cNvPr id="12" name="TextBox 11">
            <a:extLst>
              <a:ext uri="{FF2B5EF4-FFF2-40B4-BE49-F238E27FC236}">
                <a16:creationId xmlns:a16="http://schemas.microsoft.com/office/drawing/2014/main" id="{4A4B563D-131C-47E8-8D18-0BB47799D878}"/>
              </a:ext>
            </a:extLst>
          </p:cNvPr>
          <p:cNvSpPr txBox="1"/>
          <p:nvPr/>
        </p:nvSpPr>
        <p:spPr>
          <a:xfrm>
            <a:off x="693173" y="5432001"/>
            <a:ext cx="492733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Because the number of lines required (4) equals the size of the matrix (</a:t>
            </a:r>
            <a:r>
              <a:rPr kumimoji="0" lang="en-US" altLang="en-US" sz="12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a:t>
            </a: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=4), an optimal assignment exists among the zeros in the matrix. Therefore, the algorithm stops.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425BE6E0-2BF0-42E7-AD60-32DF9ABB0B0E}"/>
              </a:ext>
            </a:extLst>
          </p:cNvPr>
          <p:cNvGraphicFramePr>
            <a:graphicFrameLocks noGrp="1"/>
          </p:cNvGraphicFramePr>
          <p:nvPr>
            <p:extLst>
              <p:ext uri="{D42A27DB-BD31-4B8C-83A1-F6EECF244321}">
                <p14:modId xmlns:p14="http://schemas.microsoft.com/office/powerpoint/2010/main" val="591585211"/>
              </p:ext>
            </p:extLst>
          </p:nvPr>
        </p:nvGraphicFramePr>
        <p:xfrm>
          <a:off x="6889044" y="2915355"/>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311811133"/>
                  </a:ext>
                </a:extLst>
              </a:tr>
            </a:tbl>
          </a:graphicData>
        </a:graphic>
      </p:graphicFrame>
      <p:sp>
        <p:nvSpPr>
          <p:cNvPr id="11" name="TextBox 10">
            <a:extLst>
              <a:ext uri="{FF2B5EF4-FFF2-40B4-BE49-F238E27FC236}">
                <a16:creationId xmlns:a16="http://schemas.microsoft.com/office/drawing/2014/main" id="{6135F256-AFB0-4E3A-A0CF-E7E3F79024DD}"/>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p>
        </p:txBody>
      </p:sp>
      <p:sp>
        <p:nvSpPr>
          <p:cNvPr id="13" name="Rectangle: Rounded Corners 12">
            <a:extLst>
              <a:ext uri="{FF2B5EF4-FFF2-40B4-BE49-F238E27FC236}">
                <a16:creationId xmlns:a16="http://schemas.microsoft.com/office/drawing/2014/main" id="{47D237DF-C4B9-4521-A1D9-5EAAABB8DAB4}"/>
              </a:ext>
            </a:extLst>
          </p:cNvPr>
          <p:cNvSpPr/>
          <p:nvPr/>
        </p:nvSpPr>
        <p:spPr>
          <a:xfrm>
            <a:off x="760584" y="1745932"/>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3: Cover all zeros with a minimum number of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Again, We determine the minimum number of lines required to cover all zeros in the matrix. Now there are 4 lines required: </a:t>
            </a:r>
          </a:p>
        </p:txBody>
      </p:sp>
      <p:sp>
        <p:nvSpPr>
          <p:cNvPr id="14" name="Rectangle: Rounded Corners 13">
            <a:extLst>
              <a:ext uri="{FF2B5EF4-FFF2-40B4-BE49-F238E27FC236}">
                <a16:creationId xmlns:a16="http://schemas.microsoft.com/office/drawing/2014/main" id="{B74B47F1-C5B2-4067-8162-231A5458EB47}"/>
              </a:ext>
            </a:extLst>
          </p:cNvPr>
          <p:cNvSpPr/>
          <p:nvPr/>
        </p:nvSpPr>
        <p:spPr>
          <a:xfrm>
            <a:off x="6608337" y="1745932"/>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following zeros cover an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22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04139C0-0E29-4E94-A935-C41F242534CD}"/>
              </a:ext>
            </a:extLst>
          </p:cNvPr>
          <p:cNvGraphicFramePr>
            <a:graphicFrameLocks noGrp="1"/>
          </p:cNvGraphicFramePr>
          <p:nvPr>
            <p:extLst>
              <p:ext uri="{D42A27DB-BD31-4B8C-83A1-F6EECF244321}">
                <p14:modId xmlns:p14="http://schemas.microsoft.com/office/powerpoint/2010/main" val="468901585"/>
              </p:ext>
            </p:extLst>
          </p:nvPr>
        </p:nvGraphicFramePr>
        <p:xfrm>
          <a:off x="1127766" y="2993838"/>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311811133"/>
                  </a:ext>
                </a:extLst>
              </a:tr>
            </a:tbl>
          </a:graphicData>
        </a:graphic>
      </p:graphicFrame>
      <p:cxnSp>
        <p:nvCxnSpPr>
          <p:cNvPr id="11" name="Straight Connector 10">
            <a:extLst>
              <a:ext uri="{FF2B5EF4-FFF2-40B4-BE49-F238E27FC236}">
                <a16:creationId xmlns:a16="http://schemas.microsoft.com/office/drawing/2014/main" id="{2B40ECB0-85E8-4F7D-9E56-16FFEB05BAF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E37A1-9B11-47F4-B4B6-8C05F7A54AEF}"/>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19B56427-6FE0-4633-A3A8-319050794DF1}"/>
              </a:ext>
            </a:extLst>
          </p:cNvPr>
          <p:cNvGraphicFramePr>
            <a:graphicFrameLocks noGrp="1"/>
          </p:cNvGraphicFramePr>
          <p:nvPr>
            <p:extLst>
              <p:ext uri="{D42A27DB-BD31-4B8C-83A1-F6EECF244321}">
                <p14:modId xmlns:p14="http://schemas.microsoft.com/office/powerpoint/2010/main" val="561416082"/>
              </p:ext>
            </p:extLst>
          </p:nvPr>
        </p:nvGraphicFramePr>
        <p:xfrm>
          <a:off x="7103917" y="2970532"/>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dirty="0">
                          <a:effectLst/>
                          <a:latin typeface="Calibri" panose="020F0502020204030204" pitchFamily="34" charset="0"/>
                          <a:cs typeface="Calibri" panose="020F0502020204030204" pitchFamily="34" charset="0"/>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latin typeface="Calibri" panose="020F0502020204030204" pitchFamily="34" charset="0"/>
                          <a:cs typeface="Calibri" panose="020F0502020204030204" pitchFamily="34" charset="0"/>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latin typeface="Calibri" panose="020F0502020204030204" pitchFamily="34" charset="0"/>
                          <a:cs typeface="Calibri" panose="020F0502020204030204" pitchFamily="34" charset="0"/>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1811133"/>
                  </a:ext>
                </a:extLst>
              </a:tr>
            </a:tbl>
          </a:graphicData>
        </a:graphic>
      </p:graphicFrame>
      <p:sp>
        <p:nvSpPr>
          <p:cNvPr id="10" name="TextBox 9">
            <a:extLst>
              <a:ext uri="{FF2B5EF4-FFF2-40B4-BE49-F238E27FC236}">
                <a16:creationId xmlns:a16="http://schemas.microsoft.com/office/drawing/2014/main" id="{2DC408C4-59C6-4FC4-A367-7F4082EC637F}"/>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p>
        </p:txBody>
      </p:sp>
      <p:sp>
        <p:nvSpPr>
          <p:cNvPr id="12" name="Rectangle: Rounded Corners 11">
            <a:extLst>
              <a:ext uri="{FF2B5EF4-FFF2-40B4-BE49-F238E27FC236}">
                <a16:creationId xmlns:a16="http://schemas.microsoft.com/office/drawing/2014/main" id="{0930781D-1CF5-4AF9-A07A-0A79A62EA496}"/>
              </a:ext>
            </a:extLst>
          </p:cNvPr>
          <p:cNvSpPr/>
          <p:nvPr/>
        </p:nvSpPr>
        <p:spPr>
          <a:xfrm>
            <a:off x="833736" y="1751750"/>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0" i="0" dirty="0">
              <a:solidFill>
                <a:srgbClr val="000000"/>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alibri" panose="020F0502020204030204" pitchFamily="34" charset="0"/>
                <a:cs typeface="Calibri" panose="020F0502020204030204" pitchFamily="34" charset="0"/>
              </a:rPr>
              <a:t>This corresponds to the following </a:t>
            </a:r>
            <a:r>
              <a:rPr lang="en-US" sz="1200" i="0" dirty="0">
                <a:solidFill>
                  <a:srgbClr val="000000"/>
                </a:solidFill>
                <a:effectLst/>
                <a:latin typeface="Calibri" panose="020F0502020204030204" pitchFamily="34" charset="0"/>
                <a:cs typeface="Calibri" panose="020F0502020204030204" pitchFamily="34" charset="0"/>
              </a:rPr>
              <a:t>optimal assignment </a:t>
            </a:r>
            <a:r>
              <a:rPr lang="en-US" sz="1200" b="0" i="0" dirty="0">
                <a:solidFill>
                  <a:srgbClr val="000000"/>
                </a:solidFill>
                <a:effectLst/>
                <a:latin typeface="Calibri" panose="020F0502020204030204" pitchFamily="34" charset="0"/>
                <a:cs typeface="Calibri" panose="020F0502020204030204" pitchFamily="34" charset="0"/>
              </a:rPr>
              <a:t>in the original cost matrix with </a:t>
            </a:r>
            <a:r>
              <a:rPr lang="en-US" sz="1200" b="1" i="0" dirty="0">
                <a:solidFill>
                  <a:srgbClr val="000000"/>
                </a:solidFill>
                <a:effectLst/>
                <a:latin typeface="Calibri" panose="020F0502020204030204" pitchFamily="34" charset="0"/>
                <a:cs typeface="Calibri" panose="020F0502020204030204" pitchFamily="34" charset="0"/>
              </a:rPr>
              <a:t>minimum cost match</a:t>
            </a:r>
            <a:r>
              <a:rPr lang="en-US" sz="1200" b="0" i="0" dirty="0">
                <a:solidFill>
                  <a:srgbClr val="000000"/>
                </a:solidFill>
                <a:effectLst/>
                <a:latin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796ED7F9-5768-4736-8AC3-425288A98F1F}"/>
              </a:ext>
            </a:extLst>
          </p:cNvPr>
          <p:cNvSpPr/>
          <p:nvPr/>
        </p:nvSpPr>
        <p:spPr>
          <a:xfrm>
            <a:off x="6809887" y="1751750"/>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b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Similarly, (Considering the matrix holds compatibility values between donor and patient) the maximum match with optimal assignment with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maximum </a:t>
            </a:r>
            <a:r>
              <a:rPr lang="en-US" altLang="en-US" sz="1200" b="1" dirty="0">
                <a:solidFill>
                  <a:schemeClr val="tx1"/>
                </a:solidFill>
                <a:latin typeface="Calibri" panose="020F0502020204030204" pitchFamily="34" charset="0"/>
                <a:cs typeface="Calibri" panose="020F0502020204030204" pitchFamily="34" charset="0"/>
              </a:rPr>
              <a:t>compatibility</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match </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are:</a:t>
            </a:r>
          </a:p>
        </p:txBody>
      </p:sp>
    </p:spTree>
    <p:extLst>
      <p:ext uri="{BB962C8B-B14F-4D97-AF65-F5344CB8AC3E}">
        <p14:creationId xmlns:p14="http://schemas.microsoft.com/office/powerpoint/2010/main" val="23931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71A6-1CAF-42F4-B647-104B38BE71FE}"/>
              </a:ext>
            </a:extLst>
          </p:cNvPr>
          <p:cNvSpPr>
            <a:spLocks noGrp="1"/>
          </p:cNvSpPr>
          <p:nvPr>
            <p:ph type="title"/>
          </p:nvPr>
        </p:nvSpPr>
        <p:spPr>
          <a:xfrm>
            <a:off x="587353" y="551554"/>
            <a:ext cx="9832389" cy="447705"/>
          </a:xfrm>
        </p:spPr>
        <p:txBody>
          <a:bodyPr>
            <a:normAutofit/>
          </a:bodyPr>
          <a:lstStyle/>
          <a:p>
            <a:r>
              <a:rPr lang="en-US" sz="1800" b="1" dirty="0">
                <a:latin typeface="Calibri" panose="020F0502020204030204" pitchFamily="34" charset="0"/>
                <a:cs typeface="Calibri" panose="020F0502020204030204" pitchFamily="34" charset="0"/>
              </a:rPr>
              <a:t>Greedy Approach</a:t>
            </a:r>
          </a:p>
        </p:txBody>
      </p:sp>
      <p:graphicFrame>
        <p:nvGraphicFramePr>
          <p:cNvPr id="6" name="Table 69">
            <a:extLst>
              <a:ext uri="{FF2B5EF4-FFF2-40B4-BE49-F238E27FC236}">
                <a16:creationId xmlns:a16="http://schemas.microsoft.com/office/drawing/2014/main" id="{902214DB-2C7A-4886-B503-86C9E7395DB5}"/>
              </a:ext>
            </a:extLst>
          </p:cNvPr>
          <p:cNvGraphicFramePr>
            <a:graphicFrameLocks noGrp="1"/>
          </p:cNvGraphicFramePr>
          <p:nvPr>
            <p:extLst>
              <p:ext uri="{D42A27DB-BD31-4B8C-83A1-F6EECF244321}">
                <p14:modId xmlns:p14="http://schemas.microsoft.com/office/powerpoint/2010/main" val="2526894922"/>
              </p:ext>
            </p:extLst>
          </p:nvPr>
        </p:nvGraphicFramePr>
        <p:xfrm>
          <a:off x="1297858" y="1845566"/>
          <a:ext cx="3725925" cy="1806212"/>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410434">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37253">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graphicFrame>
        <p:nvGraphicFramePr>
          <p:cNvPr id="16" name="Table 69">
            <a:extLst>
              <a:ext uri="{FF2B5EF4-FFF2-40B4-BE49-F238E27FC236}">
                <a16:creationId xmlns:a16="http://schemas.microsoft.com/office/drawing/2014/main" id="{3B69C4C8-9B79-4484-B1A2-C4590C856CB3}"/>
              </a:ext>
            </a:extLst>
          </p:cNvPr>
          <p:cNvGraphicFramePr>
            <a:graphicFrameLocks noGrp="1"/>
          </p:cNvGraphicFramePr>
          <p:nvPr>
            <p:extLst>
              <p:ext uri="{D42A27DB-BD31-4B8C-83A1-F6EECF244321}">
                <p14:modId xmlns:p14="http://schemas.microsoft.com/office/powerpoint/2010/main" val="581973269"/>
              </p:ext>
            </p:extLst>
          </p:nvPr>
        </p:nvGraphicFramePr>
        <p:xfrm>
          <a:off x="6534305" y="1840796"/>
          <a:ext cx="3725925" cy="1829284"/>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391446">
                <a:tc>
                  <a:txBody>
                    <a:bodyPr/>
                    <a:lstStyle/>
                    <a:p>
                      <a:pPr algn="ctr"/>
                      <a:r>
                        <a:rPr lang="en-US" sz="1200" dirty="0">
                          <a:latin typeface="Calibri" panose="020F0502020204030204" pitchFamily="34" charset="0"/>
                          <a:cs typeface="Calibri" panose="020F050202020403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43021">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dirty="0">
                          <a:effectLst/>
                          <a:latin typeface="Calibri" panose="020F0502020204030204" pitchFamily="34" charset="0"/>
                          <a:cs typeface="Calibri" panose="020F0502020204030204" pitchFamily="34" charset="0"/>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cxnSp>
        <p:nvCxnSpPr>
          <p:cNvPr id="19" name="Straight Connector 18">
            <a:extLst>
              <a:ext uri="{FF2B5EF4-FFF2-40B4-BE49-F238E27FC236}">
                <a16:creationId xmlns:a16="http://schemas.microsoft.com/office/drawing/2014/main" id="{0B7392AF-7CF1-497D-969E-88107A272C7D}"/>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0" name="Table 69">
            <a:extLst>
              <a:ext uri="{FF2B5EF4-FFF2-40B4-BE49-F238E27FC236}">
                <a16:creationId xmlns:a16="http://schemas.microsoft.com/office/drawing/2014/main" id="{AF627CB0-380D-42DB-8AF6-2AF0755DEEC8}"/>
              </a:ext>
            </a:extLst>
          </p:cNvPr>
          <p:cNvGraphicFramePr>
            <a:graphicFrameLocks noGrp="1"/>
          </p:cNvGraphicFramePr>
          <p:nvPr>
            <p:extLst>
              <p:ext uri="{D42A27DB-BD31-4B8C-83A1-F6EECF244321}">
                <p14:modId xmlns:p14="http://schemas.microsoft.com/office/powerpoint/2010/main" val="1201923020"/>
              </p:ext>
            </p:extLst>
          </p:nvPr>
        </p:nvGraphicFramePr>
        <p:xfrm>
          <a:off x="1297858" y="4260761"/>
          <a:ext cx="3725925" cy="1917436"/>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401226">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5059">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graphicFrame>
        <p:nvGraphicFramePr>
          <p:cNvPr id="22" name="Table 69">
            <a:extLst>
              <a:ext uri="{FF2B5EF4-FFF2-40B4-BE49-F238E27FC236}">
                <a16:creationId xmlns:a16="http://schemas.microsoft.com/office/drawing/2014/main" id="{98E41DA6-15AF-493C-B82D-BD8B2C347C87}"/>
              </a:ext>
            </a:extLst>
          </p:cNvPr>
          <p:cNvGraphicFramePr>
            <a:graphicFrameLocks noGrp="1"/>
          </p:cNvGraphicFramePr>
          <p:nvPr>
            <p:extLst>
              <p:ext uri="{D42A27DB-BD31-4B8C-83A1-F6EECF244321}">
                <p14:modId xmlns:p14="http://schemas.microsoft.com/office/powerpoint/2010/main" val="3385234732"/>
              </p:ext>
            </p:extLst>
          </p:nvPr>
        </p:nvGraphicFramePr>
        <p:xfrm>
          <a:off x="6534305" y="4260760"/>
          <a:ext cx="3725925" cy="1927216"/>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391446">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7504">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cxnSp>
        <p:nvCxnSpPr>
          <p:cNvPr id="10" name="Straight Arrow Connector 9">
            <a:extLst>
              <a:ext uri="{FF2B5EF4-FFF2-40B4-BE49-F238E27FC236}">
                <a16:creationId xmlns:a16="http://schemas.microsoft.com/office/drawing/2014/main" id="{B0489699-8041-4CDF-98CE-77667BAB91D1}"/>
              </a:ext>
            </a:extLst>
          </p:cNvPr>
          <p:cNvCxnSpPr>
            <a:cxnSpLocks/>
            <a:stCxn id="6" idx="3"/>
            <a:endCxn id="16" idx="1"/>
          </p:cNvCxnSpPr>
          <p:nvPr/>
        </p:nvCxnSpPr>
        <p:spPr>
          <a:xfrm>
            <a:off x="5023783" y="2748672"/>
            <a:ext cx="1510522" cy="6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1BD2C87-1E8C-4029-BD98-89A68145DD03}"/>
              </a:ext>
            </a:extLst>
          </p:cNvPr>
          <p:cNvCxnSpPr>
            <a:cxnSpLocks/>
            <a:stCxn id="22" idx="1"/>
            <a:endCxn id="20" idx="3"/>
          </p:cNvCxnSpPr>
          <p:nvPr/>
        </p:nvCxnSpPr>
        <p:spPr>
          <a:xfrm flipH="1" flipV="1">
            <a:off x="5023783" y="5219479"/>
            <a:ext cx="1510522" cy="4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2F0259-168B-4317-91AD-25AFE278790A}"/>
              </a:ext>
            </a:extLst>
          </p:cNvPr>
          <p:cNvCxnSpPr>
            <a:cxnSpLocks/>
            <a:stCxn id="16" idx="2"/>
            <a:endCxn id="22" idx="0"/>
          </p:cNvCxnSpPr>
          <p:nvPr/>
        </p:nvCxnSpPr>
        <p:spPr>
          <a:xfrm>
            <a:off x="8397267" y="3670080"/>
            <a:ext cx="0" cy="590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7143CD-43ED-449E-85D5-58861E5FE429}"/>
              </a:ext>
            </a:extLst>
          </p:cNvPr>
          <p:cNvSpPr txBox="1"/>
          <p:nvPr/>
        </p:nvSpPr>
        <p:spPr>
          <a:xfrm>
            <a:off x="587353" y="1212966"/>
            <a:ext cx="11520564" cy="523132"/>
          </a:xfrm>
          <a:prstGeom prst="rect">
            <a:avLst/>
          </a:prstGeom>
          <a:noFill/>
        </p:spPr>
        <p:txBody>
          <a:bodyPr wrap="square" rtlCol="0">
            <a:noAutofit/>
          </a:bodyPr>
          <a:lstStyle/>
          <a:p>
            <a:r>
              <a:rPr lang="en-US" sz="1200" dirty="0">
                <a:latin typeface="Calibri" panose="020F0502020204030204" pitchFamily="34" charset="0"/>
                <a:cs typeface="Calibri" panose="020F0502020204030204" pitchFamily="34" charset="0"/>
              </a:rPr>
              <a:t>For every Donor starting from the first, pick the patient with the highest compatibility and set the compatibility for that patient to -</a:t>
            </a:r>
            <a:r>
              <a:rPr lang="en-US" sz="1200" b="0" i="0" dirty="0">
                <a:solidFill>
                  <a:srgbClr val="000000"/>
                </a:solidFill>
                <a:effectLst/>
                <a:latin typeface="Calibri" panose="020F0502020204030204" pitchFamily="34" charset="0"/>
                <a:cs typeface="Calibri" panose="020F0502020204030204" pitchFamily="34" charset="0"/>
              </a:rPr>
              <a:t> ∞ to remove it from future consideration. Consider the same matrix.</a:t>
            </a:r>
            <a:endParaRPr lang="en-US" sz="12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451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1CBE-7278-4FFE-99FE-65B372FF41ED}"/>
              </a:ext>
            </a:extLst>
          </p:cNvPr>
          <p:cNvSpPr>
            <a:spLocks noGrp="1"/>
          </p:cNvSpPr>
          <p:nvPr>
            <p:ph type="title"/>
          </p:nvPr>
        </p:nvSpPr>
        <p:spPr>
          <a:xfrm>
            <a:off x="607775" y="418407"/>
            <a:ext cx="10515600" cy="658324"/>
          </a:xfrm>
        </p:spPr>
        <p:txBody>
          <a:bodyPr>
            <a:normAutofit/>
          </a:bodyPr>
          <a:lstStyle/>
          <a:p>
            <a:r>
              <a:rPr lang="en-US" sz="1800" b="1" dirty="0">
                <a:latin typeface="Calibri" panose="020F0502020204030204" pitchFamily="34" charset="0"/>
                <a:cs typeface="Calibri" panose="020F0502020204030204" pitchFamily="34" charset="0"/>
              </a:rPr>
              <a:t>Final Graph with Greedy Algorithm</a:t>
            </a:r>
          </a:p>
        </p:txBody>
      </p:sp>
      <p:sp>
        <p:nvSpPr>
          <p:cNvPr id="4" name="Content Placeholder 3">
            <a:extLst>
              <a:ext uri="{FF2B5EF4-FFF2-40B4-BE49-F238E27FC236}">
                <a16:creationId xmlns:a16="http://schemas.microsoft.com/office/drawing/2014/main" id="{59EE2A06-4AB9-4BC3-A685-4273300CF328}"/>
              </a:ext>
            </a:extLst>
          </p:cNvPr>
          <p:cNvSpPr>
            <a:spLocks noGrp="1"/>
          </p:cNvSpPr>
          <p:nvPr>
            <p:ph sz="half" idx="2"/>
          </p:nvPr>
        </p:nvSpPr>
        <p:spPr>
          <a:xfrm>
            <a:off x="4574518" y="2018421"/>
            <a:ext cx="3042964" cy="423379"/>
          </a:xfrm>
        </p:spPr>
        <p:txBody>
          <a:bodyPr>
            <a:normAutofit/>
          </a:bodyPr>
          <a:lstStyle/>
          <a:p>
            <a:pPr marL="0" indent="0">
              <a:buNone/>
            </a:pPr>
            <a:r>
              <a:rPr lang="en-US" sz="1200" dirty="0">
                <a:latin typeface="Calibri" panose="020F0502020204030204" pitchFamily="34" charset="0"/>
                <a:cs typeface="Calibri" panose="020F0502020204030204" pitchFamily="34" charset="0"/>
              </a:rPr>
              <a:t>Visualization of Greedily Maximized Matching</a:t>
            </a:r>
          </a:p>
        </p:txBody>
      </p:sp>
      <p:pic>
        <p:nvPicPr>
          <p:cNvPr id="5" name="Picture 4" descr="http://graphonline.ru/en/?graph=pHnZqqgsSivHwDRhZZcst">
            <a:extLst>
              <a:ext uri="{FF2B5EF4-FFF2-40B4-BE49-F238E27FC236}">
                <a16:creationId xmlns:a16="http://schemas.microsoft.com/office/drawing/2014/main" id="{0C206279-73D2-4574-A974-5477E4485987}"/>
              </a:ext>
            </a:extLst>
          </p:cNvPr>
          <p:cNvPicPr>
            <a:picLocks noChangeAspect="1"/>
          </p:cNvPicPr>
          <p:nvPr/>
        </p:nvPicPr>
        <p:blipFill>
          <a:blip r:embed="rId2"/>
          <a:stretch>
            <a:fillRect/>
          </a:stretch>
        </p:blipFill>
        <p:spPr>
          <a:xfrm>
            <a:off x="835152" y="2743351"/>
            <a:ext cx="3141260" cy="2441208"/>
          </a:xfrm>
          <a:prstGeom prst="rect">
            <a:avLst/>
          </a:prstGeom>
        </p:spPr>
      </p:pic>
      <p:pic>
        <p:nvPicPr>
          <p:cNvPr id="6" name="Picture 5" descr="http://graphonline.ru/en/?graph=pHnZqqgsSivHwDRhZZcst">
            <a:extLst>
              <a:ext uri="{FF2B5EF4-FFF2-40B4-BE49-F238E27FC236}">
                <a16:creationId xmlns:a16="http://schemas.microsoft.com/office/drawing/2014/main" id="{93CA64F9-3D9B-4F39-AEF4-544B24FB51F6}"/>
              </a:ext>
            </a:extLst>
          </p:cNvPr>
          <p:cNvPicPr>
            <a:picLocks noChangeAspect="1"/>
          </p:cNvPicPr>
          <p:nvPr/>
        </p:nvPicPr>
        <p:blipFill>
          <a:blip r:embed="rId3"/>
          <a:stretch>
            <a:fillRect/>
          </a:stretch>
        </p:blipFill>
        <p:spPr>
          <a:xfrm>
            <a:off x="4525370" y="2743351"/>
            <a:ext cx="3141260" cy="2441208"/>
          </a:xfrm>
          <a:prstGeom prst="rect">
            <a:avLst/>
          </a:prstGeom>
        </p:spPr>
      </p:pic>
      <p:cxnSp>
        <p:nvCxnSpPr>
          <p:cNvPr id="7" name="Straight Connector 6">
            <a:extLst>
              <a:ext uri="{FF2B5EF4-FFF2-40B4-BE49-F238E27FC236}">
                <a16:creationId xmlns:a16="http://schemas.microsoft.com/office/drawing/2014/main" id="{8B786450-6E01-4C95-8458-8AF762B30B91}"/>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Picture 7" descr="http://graphonline.ru/en/?graph=fDXhvfhIBRXnQGYmZZcst">
            <a:extLst>
              <a:ext uri="{FF2B5EF4-FFF2-40B4-BE49-F238E27FC236}">
                <a16:creationId xmlns:a16="http://schemas.microsoft.com/office/drawing/2014/main" id="{09DBAF5D-B3CE-466F-BEAF-D63E573971EB}"/>
              </a:ext>
            </a:extLst>
          </p:cNvPr>
          <p:cNvPicPr>
            <a:picLocks noChangeAspect="1"/>
          </p:cNvPicPr>
          <p:nvPr/>
        </p:nvPicPr>
        <p:blipFill>
          <a:blip r:embed="rId4"/>
          <a:stretch>
            <a:fillRect/>
          </a:stretch>
        </p:blipFill>
        <p:spPr>
          <a:xfrm>
            <a:off x="8215588" y="2796617"/>
            <a:ext cx="3141260" cy="2441208"/>
          </a:xfrm>
          <a:prstGeom prst="rect">
            <a:avLst/>
          </a:prstGeom>
        </p:spPr>
      </p:pic>
      <p:sp>
        <p:nvSpPr>
          <p:cNvPr id="10" name="TextBox 9">
            <a:extLst>
              <a:ext uri="{FF2B5EF4-FFF2-40B4-BE49-F238E27FC236}">
                <a16:creationId xmlns:a16="http://schemas.microsoft.com/office/drawing/2014/main" id="{7AD149E8-702C-4243-B4D1-E3358C2222F4}"/>
              </a:ext>
            </a:extLst>
          </p:cNvPr>
          <p:cNvSpPr txBox="1"/>
          <p:nvPr/>
        </p:nvSpPr>
        <p:spPr>
          <a:xfrm>
            <a:off x="1239906" y="2008512"/>
            <a:ext cx="2179155" cy="276999"/>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Visualization of the initial matrix</a:t>
            </a:r>
            <a:endParaRPr lang="en-US" sz="1200" dirty="0"/>
          </a:p>
        </p:txBody>
      </p:sp>
      <p:sp>
        <p:nvSpPr>
          <p:cNvPr id="13" name="Content Placeholder 3">
            <a:extLst>
              <a:ext uri="{FF2B5EF4-FFF2-40B4-BE49-F238E27FC236}">
                <a16:creationId xmlns:a16="http://schemas.microsoft.com/office/drawing/2014/main" id="{6514620B-11AF-42A3-9060-F50EB8F63C96}"/>
              </a:ext>
            </a:extLst>
          </p:cNvPr>
          <p:cNvSpPr txBox="1">
            <a:spLocks/>
          </p:cNvSpPr>
          <p:nvPr/>
        </p:nvSpPr>
        <p:spPr>
          <a:xfrm>
            <a:off x="8006831" y="2008513"/>
            <a:ext cx="3141260" cy="4233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Calibri" panose="020F0502020204030204" pitchFamily="34" charset="0"/>
                <a:cs typeface="Calibri" panose="020F0502020204030204" pitchFamily="34" charset="0"/>
              </a:rPr>
              <a:t>Visualization of Hungarian Maximized Matching</a:t>
            </a:r>
          </a:p>
        </p:txBody>
      </p:sp>
      <p:cxnSp>
        <p:nvCxnSpPr>
          <p:cNvPr id="14" name="Straight Connector 13">
            <a:extLst>
              <a:ext uri="{FF2B5EF4-FFF2-40B4-BE49-F238E27FC236}">
                <a16:creationId xmlns:a16="http://schemas.microsoft.com/office/drawing/2014/main" id="{AE9896BD-BA50-461D-A269-8A3FA6894959}"/>
              </a:ext>
            </a:extLst>
          </p:cNvPr>
          <p:cNvCxnSpPr>
            <a:cxnSpLocks/>
          </p:cNvCxnSpPr>
          <p:nvPr/>
        </p:nvCxnSpPr>
        <p:spPr>
          <a:xfrm>
            <a:off x="4164671" y="184468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F8E26F-3391-43A4-89DA-6222C9914BC5}"/>
              </a:ext>
            </a:extLst>
          </p:cNvPr>
          <p:cNvCxnSpPr>
            <a:cxnSpLocks/>
          </p:cNvCxnSpPr>
          <p:nvPr/>
        </p:nvCxnSpPr>
        <p:spPr>
          <a:xfrm>
            <a:off x="7852086" y="184468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BE5F016-DE7F-4736-9267-18E8A42BA745}"/>
              </a:ext>
            </a:extLst>
          </p:cNvPr>
          <p:cNvSpPr txBox="1"/>
          <p:nvPr/>
        </p:nvSpPr>
        <p:spPr>
          <a:xfrm>
            <a:off x="4450246" y="5504800"/>
            <a:ext cx="3141259" cy="461665"/>
          </a:xfrm>
          <a:prstGeom prst="rect">
            <a:avLst/>
          </a:prstGeom>
          <a:noFill/>
        </p:spPr>
        <p:txBody>
          <a:bodyPr wrap="square">
            <a:spAutoFit/>
          </a:bodyPr>
          <a:lstStyle/>
          <a:p>
            <a:r>
              <a:rPr lang="en-US" sz="1200" dirty="0"/>
              <a:t>T</a:t>
            </a:r>
            <a:r>
              <a:rPr lang="en-US" sz="1200" cap="none" dirty="0"/>
              <a:t>he weight of the matching as maximized by greedy method is </a:t>
            </a:r>
            <a:r>
              <a:rPr lang="en-US" sz="1200" b="1" cap="none" dirty="0"/>
              <a:t>336</a:t>
            </a:r>
          </a:p>
        </p:txBody>
      </p:sp>
      <p:sp>
        <p:nvSpPr>
          <p:cNvPr id="19" name="TextBox 18">
            <a:extLst>
              <a:ext uri="{FF2B5EF4-FFF2-40B4-BE49-F238E27FC236}">
                <a16:creationId xmlns:a16="http://schemas.microsoft.com/office/drawing/2014/main" id="{D167621F-8879-4A30-8CB4-22E85115C560}"/>
              </a:ext>
            </a:extLst>
          </p:cNvPr>
          <p:cNvSpPr txBox="1"/>
          <p:nvPr/>
        </p:nvSpPr>
        <p:spPr>
          <a:xfrm>
            <a:off x="8145021" y="5504801"/>
            <a:ext cx="300307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Hungarian Algorithm gives us a maximum matching of weight </a:t>
            </a:r>
            <a:r>
              <a:rPr kumimoji="0" lang="en-US" sz="1200" b="1" i="0" u="none" strike="noStrike" kern="1200" cap="none" spc="0" normalizeH="0" baseline="0" noProof="0" dirty="0">
                <a:ln>
                  <a:noFill/>
                </a:ln>
                <a:solidFill>
                  <a:srgbClr val="000000"/>
                </a:solidFill>
                <a:effectLst/>
                <a:uLnTx/>
                <a:uFillTx/>
                <a:latin typeface="Century Gothic"/>
                <a:ea typeface="+mn-ea"/>
                <a:cs typeface="+mn-cs"/>
              </a:rPr>
              <a:t>344</a:t>
            </a:r>
          </a:p>
        </p:txBody>
      </p:sp>
    </p:spTree>
    <p:extLst>
      <p:ext uri="{BB962C8B-B14F-4D97-AF65-F5344CB8AC3E}">
        <p14:creationId xmlns:p14="http://schemas.microsoft.com/office/powerpoint/2010/main" val="95772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0C177F0-2939-4B09-9760-8820AB61F3D8}"/>
              </a:ext>
            </a:extLst>
          </p:cNvPr>
          <p:cNvSpPr/>
          <p:nvPr/>
        </p:nvSpPr>
        <p:spPr>
          <a:xfrm>
            <a:off x="7132072" y="2019575"/>
            <a:ext cx="1684103" cy="1033751"/>
          </a:xfrm>
          <a:prstGeom prst="ellips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Teja Paladgu: </a:t>
            </a:r>
            <a:r>
              <a:rPr lang="en-US" sz="1200" b="1" i="0" u="none" strike="noStrike" dirty="0">
                <a:solidFill>
                  <a:srgbClr val="000000"/>
                </a:solidFill>
                <a:effectLst/>
                <a:latin typeface="Calibri" panose="020F0502020204030204" pitchFamily="34" charset="0"/>
                <a:cs typeface="Calibri" panose="020F0502020204030204" pitchFamily="34" charset="0"/>
              </a:rPr>
              <a:t>tp577</a:t>
            </a:r>
            <a:r>
              <a:rPr lang="en-US" sz="1200" b="0" i="0" u="none" strike="noStrike" dirty="0">
                <a:solidFill>
                  <a:srgbClr val="000000"/>
                </a:solidFill>
                <a:effectLst/>
                <a:latin typeface="Calibri" panose="020F0502020204030204" pitchFamily="34" charset="0"/>
                <a:cs typeface="Calibri" panose="020F0502020204030204" pitchFamily="34" charset="0"/>
              </a:rPr>
              <a:t>  </a:t>
            </a:r>
            <a:endParaRPr lang="en-US" sz="1200" dirty="0">
              <a:latin typeface="Calibri" panose="020F0502020204030204" pitchFamily="34" charset="0"/>
              <a:cs typeface="Calibri" panose="020F0502020204030204" pitchFamily="34" charset="0"/>
            </a:endParaRPr>
          </a:p>
        </p:txBody>
      </p:sp>
      <p:sp>
        <p:nvSpPr>
          <p:cNvPr id="19" name="Oval 18">
            <a:extLst>
              <a:ext uri="{FF2B5EF4-FFF2-40B4-BE49-F238E27FC236}">
                <a16:creationId xmlns:a16="http://schemas.microsoft.com/office/drawing/2014/main" id="{0727093F-A499-46E6-90DD-CFE0982411D2}"/>
              </a:ext>
            </a:extLst>
          </p:cNvPr>
          <p:cNvSpPr/>
          <p:nvPr/>
        </p:nvSpPr>
        <p:spPr>
          <a:xfrm>
            <a:off x="7132071" y="3742399"/>
            <a:ext cx="1684103" cy="1033752"/>
          </a:xfrm>
          <a:prstGeom prst="ellips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Harish Udhaya Kumar:</a:t>
            </a:r>
          </a:p>
          <a:p>
            <a:pPr algn="ctr"/>
            <a:r>
              <a:rPr lang="en-US" sz="1200" b="1" dirty="0">
                <a:solidFill>
                  <a:schemeClr val="tx1"/>
                </a:solidFill>
                <a:latin typeface="Calibri" panose="020F0502020204030204" pitchFamily="34" charset="0"/>
                <a:cs typeface="Calibri" panose="020F0502020204030204" pitchFamily="34" charset="0"/>
              </a:rPr>
              <a:t>hu33</a:t>
            </a:r>
          </a:p>
        </p:txBody>
      </p:sp>
      <p:sp>
        <p:nvSpPr>
          <p:cNvPr id="20" name="Oval 19">
            <a:extLst>
              <a:ext uri="{FF2B5EF4-FFF2-40B4-BE49-F238E27FC236}">
                <a16:creationId xmlns:a16="http://schemas.microsoft.com/office/drawing/2014/main" id="{11618E13-2160-4F3F-B616-74447B8816BE}"/>
              </a:ext>
            </a:extLst>
          </p:cNvPr>
          <p:cNvSpPr/>
          <p:nvPr/>
        </p:nvSpPr>
        <p:spPr>
          <a:xfrm>
            <a:off x="9794023" y="3742400"/>
            <a:ext cx="1684103" cy="1033750"/>
          </a:xfrm>
          <a:prstGeom prst="ellips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Yashraj </a:t>
            </a:r>
            <a:r>
              <a:rPr lang="en-US" sz="1200" b="0" i="0" u="none" strike="noStrike" dirty="0" err="1">
                <a:solidFill>
                  <a:srgbClr val="000000"/>
                </a:solidFill>
                <a:effectLst/>
                <a:latin typeface="Calibri" panose="020F0502020204030204" pitchFamily="34" charset="0"/>
                <a:cs typeface="Calibri" panose="020F0502020204030204" pitchFamily="34" charset="0"/>
              </a:rPr>
              <a:t>Gangal</a:t>
            </a:r>
            <a:r>
              <a:rPr lang="en-US" sz="1200" b="0" i="0" u="none" strike="noStrike" dirty="0">
                <a:solidFill>
                  <a:srgbClr val="000000"/>
                </a:solidFill>
                <a:effectLst/>
                <a:latin typeface="Calibri" panose="020F0502020204030204" pitchFamily="34" charset="0"/>
                <a:cs typeface="Calibri" panose="020F0502020204030204" pitchFamily="34" charset="0"/>
              </a:rPr>
              <a:t>: </a:t>
            </a:r>
          </a:p>
          <a:p>
            <a:pPr algn="ctr"/>
            <a:r>
              <a:rPr lang="en-US" sz="1200" b="1" i="0" u="none" strike="noStrike" dirty="0">
                <a:solidFill>
                  <a:srgbClr val="000000"/>
                </a:solidFill>
                <a:effectLst/>
                <a:latin typeface="Calibri" panose="020F0502020204030204" pitchFamily="34" charset="0"/>
                <a:cs typeface="Calibri" panose="020F0502020204030204" pitchFamily="34" charset="0"/>
              </a:rPr>
              <a:t>yg457</a:t>
            </a:r>
            <a:endParaRPr lang="en-US" sz="1200" b="1" dirty="0">
              <a:latin typeface="Calibri" panose="020F0502020204030204" pitchFamily="34" charset="0"/>
              <a:cs typeface="Calibri" panose="020F0502020204030204" pitchFamily="34" charset="0"/>
            </a:endParaRPr>
          </a:p>
        </p:txBody>
      </p:sp>
      <p:sp>
        <p:nvSpPr>
          <p:cNvPr id="21" name="Oval 20">
            <a:extLst>
              <a:ext uri="{FF2B5EF4-FFF2-40B4-BE49-F238E27FC236}">
                <a16:creationId xmlns:a16="http://schemas.microsoft.com/office/drawing/2014/main" id="{6AF6F46B-408F-4C6E-842D-00E4A813F895}"/>
              </a:ext>
            </a:extLst>
          </p:cNvPr>
          <p:cNvSpPr/>
          <p:nvPr/>
        </p:nvSpPr>
        <p:spPr>
          <a:xfrm>
            <a:off x="9794023" y="2019575"/>
            <a:ext cx="1684103" cy="1033751"/>
          </a:xfrm>
          <a:prstGeom prst="ellips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Swathi Gopal: </a:t>
            </a:r>
            <a:r>
              <a:rPr lang="en-US" sz="1200" b="1" i="0" u="none" strike="noStrike" dirty="0">
                <a:solidFill>
                  <a:srgbClr val="000000"/>
                </a:solidFill>
                <a:effectLst/>
                <a:latin typeface="Calibri" panose="020F0502020204030204" pitchFamily="34" charset="0"/>
                <a:cs typeface="Calibri" panose="020F0502020204030204" pitchFamily="34" charset="0"/>
              </a:rPr>
              <a:t>sd1322 </a:t>
            </a:r>
            <a:endParaRPr lang="en-US" sz="1200" b="1" dirty="0">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D2E26B0C-3ED0-4FDF-A910-84E6938ABC24}"/>
              </a:ext>
            </a:extLst>
          </p:cNvPr>
          <p:cNvCxnSpPr>
            <a:cxnSpLocks/>
            <a:stCxn id="8" idx="6"/>
            <a:endCxn id="21" idx="2"/>
          </p:cNvCxnSpPr>
          <p:nvPr/>
        </p:nvCxnSpPr>
        <p:spPr>
          <a:xfrm>
            <a:off x="8816175" y="2536451"/>
            <a:ext cx="97784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402018-7104-4967-8482-50930CBC3BAB}"/>
              </a:ext>
            </a:extLst>
          </p:cNvPr>
          <p:cNvCxnSpPr>
            <a:cxnSpLocks/>
            <a:stCxn id="20" idx="0"/>
            <a:endCxn id="21" idx="4"/>
          </p:cNvCxnSpPr>
          <p:nvPr/>
        </p:nvCxnSpPr>
        <p:spPr>
          <a:xfrm flipV="1">
            <a:off x="10636075" y="3053326"/>
            <a:ext cx="0" cy="6890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904C62-C668-44A3-BD2A-E556776C431B}"/>
              </a:ext>
            </a:extLst>
          </p:cNvPr>
          <p:cNvCxnSpPr>
            <a:cxnSpLocks/>
            <a:stCxn id="19" idx="6"/>
            <a:endCxn id="20" idx="2"/>
          </p:cNvCxnSpPr>
          <p:nvPr/>
        </p:nvCxnSpPr>
        <p:spPr>
          <a:xfrm>
            <a:off x="8816174" y="4259275"/>
            <a:ext cx="97784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64C668-D819-4B8D-963F-0449E9B8E971}"/>
              </a:ext>
            </a:extLst>
          </p:cNvPr>
          <p:cNvCxnSpPr>
            <a:cxnSpLocks/>
            <a:stCxn id="8" idx="4"/>
            <a:endCxn id="19" idx="0"/>
          </p:cNvCxnSpPr>
          <p:nvPr/>
        </p:nvCxnSpPr>
        <p:spPr>
          <a:xfrm flipH="1">
            <a:off x="7974123" y="3053326"/>
            <a:ext cx="1" cy="6890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7B66F1-B4D6-45B3-AC92-5E9DBFB0F241}"/>
              </a:ext>
            </a:extLst>
          </p:cNvPr>
          <p:cNvCxnSpPr>
            <a:cxnSpLocks/>
            <a:stCxn id="8" idx="5"/>
            <a:endCxn id="20" idx="1"/>
          </p:cNvCxnSpPr>
          <p:nvPr/>
        </p:nvCxnSpPr>
        <p:spPr>
          <a:xfrm>
            <a:off x="8569544" y="2901937"/>
            <a:ext cx="1471110" cy="9918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7FAF941-CA70-4602-B02D-016116A34D4E}"/>
              </a:ext>
            </a:extLst>
          </p:cNvPr>
          <p:cNvCxnSpPr>
            <a:cxnSpLocks/>
            <a:stCxn id="19" idx="7"/>
            <a:endCxn id="21" idx="3"/>
          </p:cNvCxnSpPr>
          <p:nvPr/>
        </p:nvCxnSpPr>
        <p:spPr>
          <a:xfrm flipV="1">
            <a:off x="8569543" y="2901937"/>
            <a:ext cx="1471111" cy="9918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8C812DC0-BD73-4928-90CC-978B137C1245}"/>
              </a:ext>
            </a:extLst>
          </p:cNvPr>
          <p:cNvSpPr>
            <a:spLocks noGrp="1"/>
          </p:cNvSpPr>
          <p:nvPr>
            <p:ph type="title"/>
          </p:nvPr>
        </p:nvSpPr>
        <p:spPr>
          <a:xfrm>
            <a:off x="607775" y="418407"/>
            <a:ext cx="10515600" cy="658324"/>
          </a:xfrm>
        </p:spPr>
        <p:txBody>
          <a:bodyPr>
            <a:normAutofit/>
          </a:bodyPr>
          <a:lstStyle/>
          <a:p>
            <a:r>
              <a:rPr lang="en-US" sz="1800" b="1" dirty="0">
                <a:latin typeface="Calibri" panose="020F0502020204030204" pitchFamily="34" charset="0"/>
                <a:cs typeface="Calibri" panose="020F0502020204030204" pitchFamily="34" charset="0"/>
              </a:rPr>
              <a:t>Summary</a:t>
            </a:r>
          </a:p>
        </p:txBody>
      </p:sp>
      <p:cxnSp>
        <p:nvCxnSpPr>
          <p:cNvPr id="51" name="Straight Connector 50">
            <a:extLst>
              <a:ext uri="{FF2B5EF4-FFF2-40B4-BE49-F238E27FC236}">
                <a16:creationId xmlns:a16="http://schemas.microsoft.com/office/drawing/2014/main" id="{43BF6502-DE2F-4AE3-A465-FAA389BFA9E6}"/>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2" name="Title 1">
            <a:extLst>
              <a:ext uri="{FF2B5EF4-FFF2-40B4-BE49-F238E27FC236}">
                <a16:creationId xmlns:a16="http://schemas.microsoft.com/office/drawing/2014/main" id="{9C5BD994-9071-4EE4-AB53-8F62C2E0395D}"/>
              </a:ext>
            </a:extLst>
          </p:cNvPr>
          <p:cNvSpPr txBox="1">
            <a:spLocks/>
          </p:cNvSpPr>
          <p:nvPr/>
        </p:nvSpPr>
        <p:spPr>
          <a:xfrm>
            <a:off x="10585881" y="5985337"/>
            <a:ext cx="892245" cy="454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r>
              <a:rPr lang="en-US" sz="1200" b="1" dirty="0">
                <a:latin typeface="Calibri" panose="020F0502020204030204" pitchFamily="34" charset="0"/>
                <a:cs typeface="Calibri" panose="020F0502020204030204" pitchFamily="34" charset="0"/>
              </a:rPr>
              <a:t>Thank you</a:t>
            </a:r>
          </a:p>
        </p:txBody>
      </p:sp>
      <mc:AlternateContent xmlns:mc="http://schemas.openxmlformats.org/markup-compatibility/2006">
        <mc:Choice xmlns:a14="http://schemas.microsoft.com/office/drawing/2010/main" Requires="a14">
          <p:sp>
            <p:nvSpPr>
              <p:cNvPr id="44" name="Rectangle: Rounded Corners 43">
                <a:extLst>
                  <a:ext uri="{FF2B5EF4-FFF2-40B4-BE49-F238E27FC236}">
                    <a16:creationId xmlns:a16="http://schemas.microsoft.com/office/drawing/2014/main" id="{A2054C4F-A23C-445E-97A6-E5B8AAE00F32}"/>
                  </a:ext>
                </a:extLst>
              </p:cNvPr>
              <p:cNvSpPr/>
              <p:nvPr/>
            </p:nvSpPr>
            <p:spPr>
              <a:xfrm>
                <a:off x="800100" y="1588769"/>
                <a:ext cx="4189376" cy="450341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brute force </a:t>
                </a:r>
                <a:r>
                  <a:rPr lang="en-US" sz="1200" dirty="0">
                    <a:solidFill>
                      <a:schemeClr val="tx1"/>
                    </a:solidFill>
                    <a:latin typeface="Calibri" panose="020F0502020204030204" pitchFamily="34" charset="0"/>
                    <a:cs typeface="Calibri" panose="020F0502020204030204" pitchFamily="34" charset="0"/>
                  </a:rPr>
                  <a:t>method or solving an assignment problem gives an optimal solution with maximum matching. However, the complexity of the algorithm is much higher.</a:t>
                </a:r>
              </a:p>
              <a:p>
                <a:r>
                  <a:rPr lang="en-US" sz="1200" b="1" dirty="0">
                    <a:solidFill>
                      <a:schemeClr val="tx1"/>
                    </a:solidFill>
                    <a:latin typeface="Calibri" panose="020F0502020204030204" pitchFamily="34" charset="0"/>
                    <a:cs typeface="Calibri" panose="020F0502020204030204" pitchFamily="34" charset="0"/>
                  </a:rPr>
                  <a:t>Time complexity: </a:t>
                </a:r>
                <a14:m>
                  <m:oMath xmlns:m="http://schemas.openxmlformats.org/officeDocument/2006/math">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r>
                      <a:rPr lang="en-US" sz="1200" b="1" i="1" smtClean="0">
                        <a:solidFill>
                          <a:schemeClr val="tx1"/>
                        </a:solidFill>
                        <a:latin typeface="Cambria Math" panose="02040503050406030204" pitchFamily="18" charset="0"/>
                        <a:cs typeface="Calibri" panose="020F0502020204030204" pitchFamily="34" charset="0"/>
                      </a:rPr>
                      <m:t>𝒏</m:t>
                    </m:r>
                    <m:r>
                      <a:rPr lang="en-US" sz="1200" b="1" i="1" smtClean="0">
                        <a:solidFill>
                          <a:schemeClr val="tx1"/>
                        </a:solidFill>
                        <a:latin typeface="Cambria Math" panose="02040503050406030204" pitchFamily="18" charset="0"/>
                        <a:cs typeface="Calibri" panose="020F0502020204030204" pitchFamily="34" charset="0"/>
                      </a:rPr>
                      <m:t>!)</m:t>
                    </m:r>
                  </m:oMath>
                </a14:m>
                <a:endParaRPr lang="en-US" sz="1200" b="1"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greedy approach </a:t>
                </a:r>
                <a:r>
                  <a:rPr lang="en-US" sz="1200" dirty="0">
                    <a:solidFill>
                      <a:schemeClr val="tx1"/>
                    </a:solidFill>
                    <a:latin typeface="Calibri" panose="020F0502020204030204" pitchFamily="34" charset="0"/>
                    <a:cs typeface="Calibri" panose="020F0502020204030204" pitchFamily="34" charset="0"/>
                  </a:rPr>
                  <a:t>solves the algorithm quicker; however, it only returns a suboptimal solution. In other words, the greedy approach, might or might not give the maximum matching in a bipartite graph. </a:t>
                </a:r>
              </a:p>
              <a:p>
                <a:r>
                  <a:rPr lang="en-US" sz="1200" b="1" dirty="0">
                    <a:solidFill>
                      <a:schemeClr val="tx1"/>
                    </a:solidFill>
                    <a:latin typeface="Calibri" panose="020F0502020204030204" pitchFamily="34" charset="0"/>
                    <a:cs typeface="Calibri" panose="020F0502020204030204" pitchFamily="34" charset="0"/>
                  </a:rPr>
                  <a:t>Time complexity: (</a:t>
                </a:r>
                <a14:m>
                  <m:oMath xmlns:m="http://schemas.openxmlformats.org/officeDocument/2006/math">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sSup>
                      <m:sSupPr>
                        <m:ctrlPr>
                          <a:rPr lang="en-US" sz="1200" b="1" i="1" smtClean="0">
                            <a:solidFill>
                              <a:schemeClr val="tx1"/>
                            </a:solidFill>
                            <a:latin typeface="Cambria Math" panose="02040503050406030204" pitchFamily="18" charset="0"/>
                            <a:cs typeface="Calibri" panose="020F0502020204030204" pitchFamily="34" charset="0"/>
                          </a:rPr>
                        </m:ctrlPr>
                      </m:sSupPr>
                      <m:e>
                        <m:r>
                          <a:rPr lang="en-US" sz="1200" b="1" i="1" smtClean="0">
                            <a:solidFill>
                              <a:schemeClr val="tx1"/>
                            </a:solidFill>
                            <a:latin typeface="Cambria Math" panose="02040503050406030204" pitchFamily="18" charset="0"/>
                            <a:cs typeface="Calibri" panose="020F0502020204030204" pitchFamily="34" charset="0"/>
                          </a:rPr>
                          <m:t>𝒏</m:t>
                        </m:r>
                      </m:e>
                      <m:sup>
                        <m:r>
                          <a:rPr lang="en-US" sz="1200" b="1" i="1" smtClean="0">
                            <a:solidFill>
                              <a:schemeClr val="tx1"/>
                            </a:solidFill>
                            <a:latin typeface="Cambria Math" panose="02040503050406030204" pitchFamily="18" charset="0"/>
                            <a:cs typeface="Calibri" panose="020F0502020204030204" pitchFamily="34" charset="0"/>
                          </a:rPr>
                          <m:t>𝟐</m:t>
                        </m:r>
                      </m:sup>
                    </m:sSup>
                    <m:r>
                      <a:rPr lang="en-US" sz="1200" b="1" i="1" smtClean="0">
                        <a:solidFill>
                          <a:schemeClr val="tx1"/>
                        </a:solidFill>
                        <a:latin typeface="Cambria Math" panose="02040503050406030204" pitchFamily="18" charset="0"/>
                        <a:cs typeface="Calibri" panose="020F0502020204030204" pitchFamily="34" charset="0"/>
                      </a:rPr>
                      <m:t>𝒍𝒐𝒈𝒏</m:t>
                    </m:r>
                    <m:r>
                      <a:rPr lang="en-US" sz="1200" b="1" i="1" smtClean="0">
                        <a:solidFill>
                          <a:schemeClr val="tx1"/>
                        </a:solidFill>
                        <a:latin typeface="Cambria Math" panose="02040503050406030204" pitchFamily="18" charset="0"/>
                        <a:cs typeface="Calibri" panose="020F0502020204030204" pitchFamily="34" charset="0"/>
                      </a:rPr>
                      <m:t>)</m:t>
                    </m:r>
                  </m:oMath>
                </a14:m>
                <a:r>
                  <a:rPr lang="en-US" sz="1200" b="1" dirty="0">
                    <a:solidFill>
                      <a:schemeClr val="tx1"/>
                    </a:solidFill>
                    <a:latin typeface="Calibri" panose="020F0502020204030204" pitchFamily="34" charset="0"/>
                    <a:cs typeface="Calibri" panose="020F0502020204030204" pitchFamily="34" charset="0"/>
                  </a:rPr>
                  <a:t>)</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Hungarian algorithm</a:t>
                </a:r>
                <a:r>
                  <a:rPr lang="en-US" sz="1200" dirty="0">
                    <a:solidFill>
                      <a:schemeClr val="tx1"/>
                    </a:solidFill>
                    <a:latin typeface="Calibri" panose="020F0502020204030204" pitchFamily="34" charset="0"/>
                    <a:cs typeface="Calibri" panose="020F0502020204030204" pitchFamily="34" charset="0"/>
                  </a:rPr>
                  <a:t>, returns the maximum bipartite matching (optimal solution) with a reasonable time complexity. </a:t>
                </a:r>
                <a:endParaRPr lang="en-US" sz="1200" b="0" i="0" dirty="0">
                  <a:solidFill>
                    <a:schemeClr val="tx1"/>
                  </a:solidFill>
                  <a:latin typeface="Cambria Math" panose="02040503050406030204" pitchFamily="18"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US" sz="1200" b="1" dirty="0">
                          <a:solidFill>
                            <a:schemeClr val="tx1"/>
                          </a:solidFill>
                          <a:latin typeface="Calibri" panose="020F0502020204030204" pitchFamily="34" charset="0"/>
                          <a:cs typeface="Calibri" panose="020F0502020204030204" pitchFamily="34" charset="0"/>
                        </a:rPr>
                        <m:t>Time</m:t>
                      </m:r>
                      <m:r>
                        <m:rPr>
                          <m:nor/>
                        </m:rPr>
                        <a:rPr lang="en-US" sz="1200" b="1" dirty="0">
                          <a:solidFill>
                            <a:schemeClr val="tx1"/>
                          </a:solidFill>
                          <a:latin typeface="Calibri" panose="020F0502020204030204" pitchFamily="34" charset="0"/>
                          <a:cs typeface="Calibri" panose="020F0502020204030204" pitchFamily="34" charset="0"/>
                        </a:rPr>
                        <m:t> </m:t>
                      </m:r>
                      <m:r>
                        <m:rPr>
                          <m:nor/>
                        </m:rPr>
                        <a:rPr lang="en-US" sz="1200" b="1" dirty="0">
                          <a:solidFill>
                            <a:schemeClr val="tx1"/>
                          </a:solidFill>
                          <a:latin typeface="Calibri" panose="020F0502020204030204" pitchFamily="34" charset="0"/>
                          <a:cs typeface="Calibri" panose="020F0502020204030204" pitchFamily="34" charset="0"/>
                        </a:rPr>
                        <m:t>complexity</m:t>
                      </m:r>
                      <m:r>
                        <m:rPr>
                          <m:nor/>
                        </m:rPr>
                        <a:rPr lang="en-US" sz="1200" b="1" dirty="0">
                          <a:solidFill>
                            <a:schemeClr val="tx1"/>
                          </a:solidFill>
                          <a:latin typeface="Calibri" panose="020F0502020204030204" pitchFamily="34" charset="0"/>
                          <a:cs typeface="Calibri" panose="020F0502020204030204" pitchFamily="34" charset="0"/>
                        </a:rPr>
                        <m:t>:</m:t>
                      </m:r>
                      <m:r>
                        <a:rPr lang="en-US" sz="1200" b="1" i="0" dirty="0" smtClean="0">
                          <a:solidFill>
                            <a:schemeClr val="tx1"/>
                          </a:solidFill>
                          <a:latin typeface="Cambria Math" panose="02040503050406030204" pitchFamily="18" charset="0"/>
                          <a:cs typeface="Calibri" panose="020F0502020204030204" pitchFamily="34" charset="0"/>
                        </a:rPr>
                        <m:t> </m:t>
                      </m:r>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sSup>
                        <m:sSupPr>
                          <m:ctrlPr>
                            <a:rPr lang="en-US" sz="1200" b="1" i="1" smtClean="0">
                              <a:solidFill>
                                <a:schemeClr val="tx1"/>
                              </a:solidFill>
                              <a:latin typeface="Cambria Math" panose="02040503050406030204" pitchFamily="18" charset="0"/>
                              <a:cs typeface="Calibri" panose="020F0502020204030204" pitchFamily="34" charset="0"/>
                            </a:rPr>
                          </m:ctrlPr>
                        </m:sSupPr>
                        <m:e>
                          <m:r>
                            <a:rPr lang="en-US" sz="1200" b="1" i="1" smtClean="0">
                              <a:solidFill>
                                <a:schemeClr val="tx1"/>
                              </a:solidFill>
                              <a:latin typeface="Cambria Math" panose="02040503050406030204" pitchFamily="18" charset="0"/>
                              <a:cs typeface="Calibri" panose="020F0502020204030204" pitchFamily="34" charset="0"/>
                            </a:rPr>
                            <m:t>𝒏</m:t>
                          </m:r>
                        </m:e>
                        <m:sup>
                          <m:r>
                            <a:rPr lang="en-US" sz="1200" b="1" i="1" smtClean="0">
                              <a:solidFill>
                                <a:schemeClr val="tx1"/>
                              </a:solidFill>
                              <a:latin typeface="Cambria Math" panose="02040503050406030204" pitchFamily="18" charset="0"/>
                              <a:cs typeface="Calibri" panose="020F0502020204030204" pitchFamily="34" charset="0"/>
                            </a:rPr>
                            <m:t>𝟑</m:t>
                          </m:r>
                        </m:sup>
                      </m:sSup>
                      <m:r>
                        <a:rPr lang="en-US" sz="1200" b="1" i="1" smtClean="0">
                          <a:solidFill>
                            <a:schemeClr val="tx1"/>
                          </a:solidFill>
                          <a:latin typeface="Cambria Math" panose="02040503050406030204" pitchFamily="18" charset="0"/>
                          <a:cs typeface="Calibri" panose="020F0502020204030204" pitchFamily="34" charset="0"/>
                        </a:rPr>
                        <m:t>)</m:t>
                      </m:r>
                    </m:oMath>
                  </m:oMathPara>
                </a14:m>
                <a:endParaRPr lang="en-US" sz="1200" b="1" dirty="0">
                  <a:solidFill>
                    <a:schemeClr val="tx1"/>
                  </a:solidFill>
                  <a:latin typeface="Calibri" panose="020F0502020204030204" pitchFamily="34" charset="0"/>
                  <a:cs typeface="Calibri" panose="020F0502020204030204" pitchFamily="34" charset="0"/>
                </a:endParaRPr>
              </a:p>
            </p:txBody>
          </p:sp>
        </mc:Choice>
        <mc:Fallback>
          <p:sp>
            <p:nvSpPr>
              <p:cNvPr id="44" name="Rectangle: Rounded Corners 43">
                <a:extLst>
                  <a:ext uri="{FF2B5EF4-FFF2-40B4-BE49-F238E27FC236}">
                    <a16:creationId xmlns:a16="http://schemas.microsoft.com/office/drawing/2014/main" id="{A2054C4F-A23C-445E-97A6-E5B8AAE00F32}"/>
                  </a:ext>
                </a:extLst>
              </p:cNvPr>
              <p:cNvSpPr>
                <a:spLocks noRot="1" noChangeAspect="1" noMove="1" noResize="1" noEditPoints="1" noAdjustHandles="1" noChangeArrowheads="1" noChangeShapeType="1" noTextEdit="1"/>
              </p:cNvSpPr>
              <p:nvPr/>
            </p:nvSpPr>
            <p:spPr>
              <a:xfrm>
                <a:off x="800100" y="1588769"/>
                <a:ext cx="4189376" cy="4503418"/>
              </a:xfrm>
              <a:prstGeom prst="roundRect">
                <a:avLst/>
              </a:prstGeom>
              <a:blipFill>
                <a:blip r:embed="rId2"/>
                <a:stretch>
                  <a:fillRect/>
                </a:stretch>
              </a:blipFill>
              <a:ln>
                <a:noFill/>
              </a:ln>
            </p:spPr>
            <p:txBody>
              <a:bodyPr/>
              <a:lstStyle/>
              <a:p>
                <a:r>
                  <a:rPr lang="en-US">
                    <a:noFill/>
                  </a:rPr>
                  <a:t> </a:t>
                </a:r>
              </a:p>
            </p:txBody>
          </p:sp>
        </mc:Fallback>
      </mc:AlternateContent>
      <p:sp>
        <p:nvSpPr>
          <p:cNvPr id="60" name="TextBox 59">
            <a:extLst>
              <a:ext uri="{FF2B5EF4-FFF2-40B4-BE49-F238E27FC236}">
                <a16:creationId xmlns:a16="http://schemas.microsoft.com/office/drawing/2014/main" id="{39AE2DE3-F4FA-442B-9692-C3069FAC4BB9}"/>
              </a:ext>
            </a:extLst>
          </p:cNvPr>
          <p:cNvSpPr txBox="1"/>
          <p:nvPr/>
        </p:nvSpPr>
        <p:spPr>
          <a:xfrm>
            <a:off x="8946833" y="1508084"/>
            <a:ext cx="847190" cy="369332"/>
          </a:xfrm>
          <a:prstGeom prst="rect">
            <a:avLst/>
          </a:prstGeom>
          <a:noFill/>
        </p:spPr>
        <p:txBody>
          <a:bodyPr wrap="square">
            <a:spAutoFit/>
          </a:bodyPr>
          <a:lstStyle/>
          <a:p>
            <a:r>
              <a:rPr lang="en-US" sz="1800" b="1" dirty="0">
                <a:latin typeface="Calibri" panose="020F0502020204030204" pitchFamily="34" charset="0"/>
                <a:cs typeface="Calibri" panose="020F0502020204030204" pitchFamily="34" charset="0"/>
              </a:rPr>
              <a:t>Team</a:t>
            </a:r>
            <a:endParaRPr lang="en-US" dirty="0"/>
          </a:p>
        </p:txBody>
      </p:sp>
      <p:cxnSp>
        <p:nvCxnSpPr>
          <p:cNvPr id="61" name="Straight Connector 60">
            <a:extLst>
              <a:ext uri="{FF2B5EF4-FFF2-40B4-BE49-F238E27FC236}">
                <a16:creationId xmlns:a16="http://schemas.microsoft.com/office/drawing/2014/main" id="{E41A93EC-EBEC-4DB1-BA9F-9210D0A44E61}"/>
              </a:ext>
            </a:extLst>
          </p:cNvPr>
          <p:cNvCxnSpPr>
            <a:cxnSpLocks/>
          </p:cNvCxnSpPr>
          <p:nvPr/>
        </p:nvCxnSpPr>
        <p:spPr>
          <a:xfrm>
            <a:off x="6325682" y="174746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772887"/>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641"/>
      </a:dk2>
      <a:lt2>
        <a:srgbClr val="E6E8E2"/>
      </a:lt2>
      <a:accent1>
        <a:srgbClr val="A996C6"/>
      </a:accent1>
      <a:accent2>
        <a:srgbClr val="7F81BA"/>
      </a:accent2>
      <a:accent3>
        <a:srgbClr val="8FA6C2"/>
      </a:accent3>
      <a:accent4>
        <a:srgbClr val="7BADB5"/>
      </a:accent4>
      <a:accent5>
        <a:srgbClr val="83ACA1"/>
      </a:accent5>
      <a:accent6>
        <a:srgbClr val="77AF88"/>
      </a:accent6>
      <a:hlink>
        <a:srgbClr val="758A53"/>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1542</TotalTime>
  <Words>1685</Words>
  <Application>Microsoft Office PowerPoint</Application>
  <PresentationFormat>Widescreen</PresentationFormat>
  <Paragraphs>413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Century Gothic</vt:lpstr>
      <vt:lpstr>Verdana</vt:lpstr>
      <vt:lpstr>BrushVTI</vt:lpstr>
      <vt:lpstr>KIDNEY PAIRED DONATION OPTIMAL MATCHINGS IN BIPARTITE GRAPHS</vt:lpstr>
      <vt:lpstr>Kidney paired donation optimal matchings in bipartite graphs using Hungarian Algorithm</vt:lpstr>
      <vt:lpstr>PowerPoint Presentation</vt:lpstr>
      <vt:lpstr>PowerPoint Presentation</vt:lpstr>
      <vt:lpstr>PowerPoint Presentation</vt:lpstr>
      <vt:lpstr>PowerPoint Presentation</vt:lpstr>
      <vt:lpstr>Greedy Approach</vt:lpstr>
      <vt:lpstr>Final Graph with Greedy Algorithm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udhay</dc:creator>
  <cp:lastModifiedBy>harish udhay</cp:lastModifiedBy>
  <cp:revision>2</cp:revision>
  <dcterms:created xsi:type="dcterms:W3CDTF">2021-12-06T02:59:02Z</dcterms:created>
  <dcterms:modified xsi:type="dcterms:W3CDTF">2021-12-16T23:10:17Z</dcterms:modified>
</cp:coreProperties>
</file>