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7" r:id="rId2"/>
    <p:sldId id="263" r:id="rId3"/>
    <p:sldId id="256" r:id="rId4"/>
    <p:sldId id="259" r:id="rId5"/>
    <p:sldId id="260" r:id="rId6"/>
    <p:sldId id="258" r:id="rId7"/>
    <p:sldId id="261" r:id="rId8"/>
    <p:sldId id="262"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AC2F3E-7863-430B-AA95-D920581813E5}" v="128" dt="2021-12-06T19:29:50.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udhay" userId="7ff6ee94ce330d11" providerId="LiveId" clId="{D1AC2F3E-7863-430B-AA95-D920581813E5}"/>
    <pc:docChg chg="undo redo custSel addSld delSld modSld sldOrd addMainMaster delMainMaster">
      <pc:chgData name="harish udhay" userId="7ff6ee94ce330d11" providerId="LiveId" clId="{D1AC2F3E-7863-430B-AA95-D920581813E5}" dt="2021-12-06T19:32:25.068" v="1123" actId="20577"/>
      <pc:docMkLst>
        <pc:docMk/>
      </pc:docMkLst>
      <pc:sldChg chg="addSp delSp modSp mod setBg modClrScheme chgLayout">
        <pc:chgData name="harish udhay" userId="7ff6ee94ce330d11" providerId="LiveId" clId="{D1AC2F3E-7863-430B-AA95-D920581813E5}" dt="2021-12-06T18:36:12.309" v="391" actId="208"/>
        <pc:sldMkLst>
          <pc:docMk/>
          <pc:sldMk cId="1514846105" sldId="256"/>
        </pc:sldMkLst>
        <pc:spChg chg="add del">
          <ac:chgData name="harish udhay" userId="7ff6ee94ce330d11" providerId="LiveId" clId="{D1AC2F3E-7863-430B-AA95-D920581813E5}" dt="2021-12-06T02:59:46.716" v="3" actId="26606"/>
          <ac:spMkLst>
            <pc:docMk/>
            <pc:sldMk cId="1514846105" sldId="256"/>
            <ac:spMk id="7" creationId="{89E4B0A6-2FF5-451B-95FE-5A5DC1455274}"/>
          </ac:spMkLst>
        </pc:spChg>
        <pc:spChg chg="add del">
          <ac:chgData name="harish udhay" userId="7ff6ee94ce330d11" providerId="LiveId" clId="{D1AC2F3E-7863-430B-AA95-D920581813E5}" dt="2021-12-06T02:59:48.477" v="5" actId="26606"/>
          <ac:spMkLst>
            <pc:docMk/>
            <pc:sldMk cId="1514846105" sldId="256"/>
            <ac:spMk id="9" creationId="{25C84982-7DD0-43B1-8A2D-BFA4DF1B4E60}"/>
          </ac:spMkLst>
        </pc:spChg>
        <pc:spChg chg="add del">
          <ac:chgData name="harish udhay" userId="7ff6ee94ce330d11" providerId="LiveId" clId="{D1AC2F3E-7863-430B-AA95-D920581813E5}" dt="2021-12-06T02:59:48.477" v="5" actId="26606"/>
          <ac:spMkLst>
            <pc:docMk/>
            <pc:sldMk cId="1514846105" sldId="256"/>
            <ac:spMk id="10" creationId="{99B5B3C5-A599-465B-B2B9-866E8B2087CE}"/>
          </ac:spMkLst>
        </pc:spChg>
        <pc:spChg chg="add del">
          <ac:chgData name="harish udhay" userId="7ff6ee94ce330d11" providerId="LiveId" clId="{D1AC2F3E-7863-430B-AA95-D920581813E5}" dt="2021-12-06T02:59:55.195" v="13" actId="26606"/>
          <ac:spMkLst>
            <pc:docMk/>
            <pc:sldMk cId="1514846105" sldId="256"/>
            <ac:spMk id="13" creationId="{233EFF45-C116-4D49-A894-F4A9B2DF88E9}"/>
          </ac:spMkLst>
        </pc:spChg>
        <pc:spChg chg="add del">
          <ac:chgData name="harish udhay" userId="7ff6ee94ce330d11" providerId="LiveId" clId="{D1AC2F3E-7863-430B-AA95-D920581813E5}" dt="2021-12-06T03:00:07.785" v="21" actId="26606"/>
          <ac:spMkLst>
            <pc:docMk/>
            <pc:sldMk cId="1514846105" sldId="256"/>
            <ac:spMk id="14" creationId="{70CCC791-94D7-4BB8-9EDF-423CEA1F6215}"/>
          </ac:spMkLst>
        </pc:spChg>
        <pc:spChg chg="add del">
          <ac:chgData name="harish udhay" userId="7ff6ee94ce330d11" providerId="LiveId" clId="{D1AC2F3E-7863-430B-AA95-D920581813E5}" dt="2021-12-06T02:59:55.195" v="13" actId="26606"/>
          <ac:spMkLst>
            <pc:docMk/>
            <pc:sldMk cId="1514846105" sldId="256"/>
            <ac:spMk id="15" creationId="{AF3B4333-6DF4-492A-AA50-4B0FDF076E27}"/>
          </ac:spMkLst>
        </pc:spChg>
        <pc:spChg chg="add del">
          <ac:chgData name="harish udhay" userId="7ff6ee94ce330d11" providerId="LiveId" clId="{D1AC2F3E-7863-430B-AA95-D920581813E5}" dt="2021-12-06T02:59:55.195" v="13" actId="26606"/>
          <ac:spMkLst>
            <pc:docMk/>
            <pc:sldMk cId="1514846105" sldId="256"/>
            <ac:spMk id="17" creationId="{8EDB92F6-717C-4C09-9EC2-6BC052D2751E}"/>
          </ac:spMkLst>
        </pc:spChg>
        <pc:spChg chg="add del">
          <ac:chgData name="harish udhay" userId="7ff6ee94ce330d11" providerId="LiveId" clId="{D1AC2F3E-7863-430B-AA95-D920581813E5}" dt="2021-12-06T03:00:18.425" v="25" actId="26606"/>
          <ac:spMkLst>
            <pc:docMk/>
            <pc:sldMk cId="1514846105" sldId="256"/>
            <ac:spMk id="19" creationId="{26F81B3C-E32B-45E2-94F5-55BBCB49B52E}"/>
          </ac:spMkLst>
        </pc:spChg>
        <pc:spChg chg="add del">
          <ac:chgData name="harish udhay" userId="7ff6ee94ce330d11" providerId="LiveId" clId="{D1AC2F3E-7863-430B-AA95-D920581813E5}" dt="2021-12-06T02:59:48.477" v="5" actId="26606"/>
          <ac:spMkLst>
            <pc:docMk/>
            <pc:sldMk cId="1514846105" sldId="256"/>
            <ac:spMk id="28" creationId="{3237C9D8-A8CF-486A-973D-03DAC10C99C0}"/>
          </ac:spMkLst>
        </pc:spChg>
        <pc:spChg chg="add del">
          <ac:chgData name="harish udhay" userId="7ff6ee94ce330d11" providerId="LiveId" clId="{D1AC2F3E-7863-430B-AA95-D920581813E5}" dt="2021-12-06T02:59:48.477" v="5" actId="26606"/>
          <ac:spMkLst>
            <pc:docMk/>
            <pc:sldMk cId="1514846105" sldId="256"/>
            <ac:spMk id="30" creationId="{49CD48AF-C8DE-4B9C-A23C-1A8F44D52ACA}"/>
          </ac:spMkLst>
        </pc:spChg>
        <pc:spChg chg="add del">
          <ac:chgData name="harish udhay" userId="7ff6ee94ce330d11" providerId="LiveId" clId="{D1AC2F3E-7863-430B-AA95-D920581813E5}" dt="2021-12-06T03:00:06.692" v="19" actId="26606"/>
          <ac:spMkLst>
            <pc:docMk/>
            <pc:sldMk cId="1514846105" sldId="256"/>
            <ac:spMk id="33" creationId="{F1174801-1395-44C5-9B00-CCAC45C056E7}"/>
          </ac:spMkLst>
        </pc:spChg>
        <pc:spChg chg="add del">
          <ac:chgData name="harish udhay" userId="7ff6ee94ce330d11" providerId="LiveId" clId="{D1AC2F3E-7863-430B-AA95-D920581813E5}" dt="2021-12-06T03:00:06.692" v="19" actId="26606"/>
          <ac:spMkLst>
            <pc:docMk/>
            <pc:sldMk cId="1514846105" sldId="256"/>
            <ac:spMk id="35" creationId="{996DFAFB-BCE1-4BEC-82FB-D574234DEF0A}"/>
          </ac:spMkLst>
        </pc:spChg>
        <pc:spChg chg="add del">
          <ac:chgData name="harish udhay" userId="7ff6ee94ce330d11" providerId="LiveId" clId="{D1AC2F3E-7863-430B-AA95-D920581813E5}" dt="2021-12-06T03:00:06.692" v="19" actId="26606"/>
          <ac:spMkLst>
            <pc:docMk/>
            <pc:sldMk cId="1514846105" sldId="256"/>
            <ac:spMk id="37" creationId="{60E728E6-A07E-4A6C-AB92-D56E1402F61A}"/>
          </ac:spMkLst>
        </pc:spChg>
        <pc:spChg chg="add del">
          <ac:chgData name="harish udhay" userId="7ff6ee94ce330d11" providerId="LiveId" clId="{D1AC2F3E-7863-430B-AA95-D920581813E5}" dt="2021-12-06T02:59:50.677" v="7" actId="26606"/>
          <ac:spMkLst>
            <pc:docMk/>
            <pc:sldMk cId="1514846105" sldId="256"/>
            <ac:spMk id="48" creationId="{89E4B0A6-2FF5-451B-95FE-5A5DC1455274}"/>
          </ac:spMkLst>
        </pc:spChg>
        <pc:spChg chg="add del">
          <ac:chgData name="harish udhay" userId="7ff6ee94ce330d11" providerId="LiveId" clId="{D1AC2F3E-7863-430B-AA95-D920581813E5}" dt="2021-12-06T02:59:52.437" v="9" actId="26606"/>
          <ac:spMkLst>
            <pc:docMk/>
            <pc:sldMk cId="1514846105" sldId="256"/>
            <ac:spMk id="51" creationId="{324B96B7-F07C-4E9B-86F3-BC469113537B}"/>
          </ac:spMkLst>
        </pc:spChg>
        <pc:spChg chg="add del">
          <ac:chgData name="harish udhay" userId="7ff6ee94ce330d11" providerId="LiveId" clId="{D1AC2F3E-7863-430B-AA95-D920581813E5}" dt="2021-12-06T02:59:53.285" v="11" actId="26606"/>
          <ac:spMkLst>
            <pc:docMk/>
            <pc:sldMk cId="1514846105" sldId="256"/>
            <ac:spMk id="54" creationId="{80BB07B4-8756-4AE5-A848-6EA4FA2EDC1F}"/>
          </ac:spMkLst>
        </pc:spChg>
        <pc:spChg chg="add del">
          <ac:chgData name="harish udhay" userId="7ff6ee94ce330d11" providerId="LiveId" clId="{D1AC2F3E-7863-430B-AA95-D920581813E5}" dt="2021-12-06T02:59:55.195" v="13" actId="26606"/>
          <ac:spMkLst>
            <pc:docMk/>
            <pc:sldMk cId="1514846105" sldId="256"/>
            <ac:spMk id="60" creationId="{BD4C0BBB-0042-4603-A226-6117F3FD5B3C}"/>
          </ac:spMkLst>
        </pc:spChg>
        <pc:spChg chg="add del">
          <ac:chgData name="harish udhay" userId="7ff6ee94ce330d11" providerId="LiveId" clId="{D1AC2F3E-7863-430B-AA95-D920581813E5}" dt="2021-12-06T02:59:55.195" v="13" actId="26606"/>
          <ac:spMkLst>
            <pc:docMk/>
            <pc:sldMk cId="1514846105" sldId="256"/>
            <ac:spMk id="61" creationId="{EC44F520-2598-460E-9F91-B02F60830CA2}"/>
          </ac:spMkLst>
        </pc:spChg>
        <pc:spChg chg="add del">
          <ac:chgData name="harish udhay" userId="7ff6ee94ce330d11" providerId="LiveId" clId="{D1AC2F3E-7863-430B-AA95-D920581813E5}" dt="2021-12-06T02:59:55.195" v="13" actId="26606"/>
          <ac:spMkLst>
            <pc:docMk/>
            <pc:sldMk cId="1514846105" sldId="256"/>
            <ac:spMk id="62" creationId="{02F1E277-A59B-4122-B0A8-8D6146670E7F}"/>
          </ac:spMkLst>
        </pc:spChg>
        <pc:spChg chg="add del">
          <ac:chgData name="harish udhay" userId="7ff6ee94ce330d11" providerId="LiveId" clId="{D1AC2F3E-7863-430B-AA95-D920581813E5}" dt="2021-12-06T02:59:58.282" v="15" actId="26606"/>
          <ac:spMkLst>
            <pc:docMk/>
            <pc:sldMk cId="1514846105" sldId="256"/>
            <ac:spMk id="65" creationId="{0BABF38A-8A0D-492E-BD20-6CF4D46B50BD}"/>
          </ac:spMkLst>
        </pc:spChg>
        <pc:spChg chg="add del">
          <ac:chgData name="harish udhay" userId="7ff6ee94ce330d11" providerId="LiveId" clId="{D1AC2F3E-7863-430B-AA95-D920581813E5}" dt="2021-12-06T02:59:58.282" v="15" actId="26606"/>
          <ac:spMkLst>
            <pc:docMk/>
            <pc:sldMk cId="1514846105" sldId="256"/>
            <ac:spMk id="67" creationId="{37FDDF72-DE39-4F99-A3C1-DD9D7815D7DB}"/>
          </ac:spMkLst>
        </pc:spChg>
        <pc:spChg chg="add del">
          <ac:chgData name="harish udhay" userId="7ff6ee94ce330d11" providerId="LiveId" clId="{D1AC2F3E-7863-430B-AA95-D920581813E5}" dt="2021-12-06T02:59:58.282" v="15" actId="26606"/>
          <ac:spMkLst>
            <pc:docMk/>
            <pc:sldMk cId="1514846105" sldId="256"/>
            <ac:spMk id="68" creationId="{5E4ECE80-3AD1-450C-B62A-98788F193948}"/>
          </ac:spMkLst>
        </pc:spChg>
        <pc:spChg chg="add del">
          <ac:chgData name="harish udhay" userId="7ff6ee94ce330d11" providerId="LiveId" clId="{D1AC2F3E-7863-430B-AA95-D920581813E5}" dt="2021-12-06T03:00:04.023" v="17" actId="26606"/>
          <ac:spMkLst>
            <pc:docMk/>
            <pc:sldMk cId="1514846105" sldId="256"/>
            <ac:spMk id="71" creationId="{9EB54D17-3792-403D-9127-495845021D2B}"/>
          </ac:spMkLst>
        </pc:spChg>
        <pc:spChg chg="add del">
          <ac:chgData name="harish udhay" userId="7ff6ee94ce330d11" providerId="LiveId" clId="{D1AC2F3E-7863-430B-AA95-D920581813E5}" dt="2021-12-06T03:00:04.023" v="17" actId="26606"/>
          <ac:spMkLst>
            <pc:docMk/>
            <pc:sldMk cId="1514846105" sldId="256"/>
            <ac:spMk id="72" creationId="{42D289C9-2D91-4EB6-8AB1-4A6B9ADDE191}"/>
          </ac:spMkLst>
        </pc:spChg>
        <pc:spChg chg="add del">
          <ac:chgData name="harish udhay" userId="7ff6ee94ce330d11" providerId="LiveId" clId="{D1AC2F3E-7863-430B-AA95-D920581813E5}" dt="2021-12-06T03:00:04.023" v="17" actId="26606"/>
          <ac:spMkLst>
            <pc:docMk/>
            <pc:sldMk cId="1514846105" sldId="256"/>
            <ac:spMk id="74" creationId="{0578D0A2-E445-42AA-B46D-18B97DD45783}"/>
          </ac:spMkLst>
        </pc:spChg>
        <pc:spChg chg="add del">
          <ac:chgData name="harish udhay" userId="7ff6ee94ce330d11" providerId="LiveId" clId="{D1AC2F3E-7863-430B-AA95-D920581813E5}" dt="2021-12-06T03:00:06.692" v="19" actId="26606"/>
          <ac:spMkLst>
            <pc:docMk/>
            <pc:sldMk cId="1514846105" sldId="256"/>
            <ac:spMk id="76" creationId="{247A131F-D5DE-41A5-B4CF-4F345319B40B}"/>
          </ac:spMkLst>
        </pc:spChg>
        <pc:spChg chg="add del">
          <ac:chgData name="harish udhay" userId="7ff6ee94ce330d11" providerId="LiveId" clId="{D1AC2F3E-7863-430B-AA95-D920581813E5}" dt="2021-12-06T03:00:06.692" v="19" actId="26606"/>
          <ac:spMkLst>
            <pc:docMk/>
            <pc:sldMk cId="1514846105" sldId="256"/>
            <ac:spMk id="77" creationId="{3AF4666D-BD98-40A5-A75F-478B982010B2}"/>
          </ac:spMkLst>
        </pc:spChg>
        <pc:spChg chg="add del">
          <ac:chgData name="harish udhay" userId="7ff6ee94ce330d11" providerId="LiveId" clId="{D1AC2F3E-7863-430B-AA95-D920581813E5}" dt="2021-12-06T03:00:06.692" v="19" actId="26606"/>
          <ac:spMkLst>
            <pc:docMk/>
            <pc:sldMk cId="1514846105" sldId="256"/>
            <ac:spMk id="78" creationId="{68680585-71F9-4721-A998-4974171D2EB4}"/>
          </ac:spMkLst>
        </pc:spChg>
        <pc:spChg chg="add del">
          <ac:chgData name="harish udhay" userId="7ff6ee94ce330d11" providerId="LiveId" clId="{D1AC2F3E-7863-430B-AA95-D920581813E5}" dt="2021-12-06T03:00:06.692" v="19" actId="26606"/>
          <ac:spMkLst>
            <pc:docMk/>
            <pc:sldMk cId="1514846105" sldId="256"/>
            <ac:spMk id="79" creationId="{12BC95C2-2EEC-4F59-ABA8-660B0D059CCF}"/>
          </ac:spMkLst>
        </pc:spChg>
        <pc:spChg chg="add del">
          <ac:chgData name="harish udhay" userId="7ff6ee94ce330d11" providerId="LiveId" clId="{D1AC2F3E-7863-430B-AA95-D920581813E5}" dt="2021-12-06T03:00:07.785" v="21" actId="26606"/>
          <ac:spMkLst>
            <pc:docMk/>
            <pc:sldMk cId="1514846105" sldId="256"/>
            <ac:spMk id="98" creationId="{ED55A19D-297C-4231-AD1F-08EF9B4AA8F4}"/>
          </ac:spMkLst>
        </pc:spChg>
        <pc:spChg chg="add del">
          <ac:chgData name="harish udhay" userId="7ff6ee94ce330d11" providerId="LiveId" clId="{D1AC2F3E-7863-430B-AA95-D920581813E5}" dt="2021-12-06T03:00:07.785" v="21" actId="26606"/>
          <ac:spMkLst>
            <pc:docMk/>
            <pc:sldMk cId="1514846105" sldId="256"/>
            <ac:spMk id="100" creationId="{F5BD12E1-AB08-48AC-9D78-07E83A409ACB}"/>
          </ac:spMkLst>
        </pc:spChg>
        <pc:spChg chg="add del">
          <ac:chgData name="harish udhay" userId="7ff6ee94ce330d11" providerId="LiveId" clId="{D1AC2F3E-7863-430B-AA95-D920581813E5}" dt="2021-12-06T03:00:07.785" v="21" actId="26606"/>
          <ac:spMkLst>
            <pc:docMk/>
            <pc:sldMk cId="1514846105" sldId="256"/>
            <ac:spMk id="101" creationId="{DC2134FB-41CB-4835-9ABE-34E09235E511}"/>
          </ac:spMkLst>
        </pc:spChg>
        <pc:spChg chg="add del">
          <ac:chgData name="harish udhay" userId="7ff6ee94ce330d11" providerId="LiveId" clId="{D1AC2F3E-7863-430B-AA95-D920581813E5}" dt="2021-12-06T03:00:07.785" v="21" actId="26606"/>
          <ac:spMkLst>
            <pc:docMk/>
            <pc:sldMk cId="1514846105" sldId="256"/>
            <ac:spMk id="102" creationId="{6BD92D0D-80C0-40C4-A942-F10B46603CAD}"/>
          </ac:spMkLst>
        </pc:spChg>
        <pc:spChg chg="add del">
          <ac:chgData name="harish udhay" userId="7ff6ee94ce330d11" providerId="LiveId" clId="{D1AC2F3E-7863-430B-AA95-D920581813E5}" dt="2021-12-06T03:00:07.785" v="21" actId="26606"/>
          <ac:spMkLst>
            <pc:docMk/>
            <pc:sldMk cId="1514846105" sldId="256"/>
            <ac:spMk id="103" creationId="{8C5E0534-1245-40ED-BD5C-427E7EB881C9}"/>
          </ac:spMkLst>
        </pc:spChg>
        <pc:spChg chg="add mod">
          <ac:chgData name="harish udhay" userId="7ff6ee94ce330d11" providerId="LiveId" clId="{D1AC2F3E-7863-430B-AA95-D920581813E5}" dt="2021-12-06T18:35:20.987" v="382" actId="1076"/>
          <ac:spMkLst>
            <pc:docMk/>
            <pc:sldMk cId="1514846105" sldId="256"/>
            <ac:spMk id="104" creationId="{10E5F92D-A105-4905-B2D2-F38DA71CCB2D}"/>
          </ac:spMkLst>
        </pc:spChg>
        <pc:spChg chg="add del">
          <ac:chgData name="harish udhay" userId="7ff6ee94ce330d11" providerId="LiveId" clId="{D1AC2F3E-7863-430B-AA95-D920581813E5}" dt="2021-12-06T03:00:13.890" v="23" actId="26606"/>
          <ac:spMkLst>
            <pc:docMk/>
            <pc:sldMk cId="1514846105" sldId="256"/>
            <ac:spMk id="105" creationId="{A8E9C91B-7EAD-4562-AB0E-DFB9663AECE3}"/>
          </ac:spMkLst>
        </pc:spChg>
        <pc:spChg chg="add del">
          <ac:chgData name="harish udhay" userId="7ff6ee94ce330d11" providerId="LiveId" clId="{D1AC2F3E-7863-430B-AA95-D920581813E5}" dt="2021-12-06T03:00:13.890" v="23" actId="26606"/>
          <ac:spMkLst>
            <pc:docMk/>
            <pc:sldMk cId="1514846105" sldId="256"/>
            <ac:spMk id="107" creationId="{8DA9D5E3-3A22-4873-81C8-59749E2165B5}"/>
          </ac:spMkLst>
        </pc:spChg>
        <pc:spChg chg="add del">
          <ac:chgData name="harish udhay" userId="7ff6ee94ce330d11" providerId="LiveId" clId="{D1AC2F3E-7863-430B-AA95-D920581813E5}" dt="2021-12-06T03:00:18.425" v="25" actId="26606"/>
          <ac:spMkLst>
            <pc:docMk/>
            <pc:sldMk cId="1514846105" sldId="256"/>
            <ac:spMk id="109" creationId="{A6EF5A53-0A64-4CA5-B9C7-1CB97CB5CF1C}"/>
          </ac:spMkLst>
        </pc:spChg>
        <pc:spChg chg="add del">
          <ac:chgData name="harish udhay" userId="7ff6ee94ce330d11" providerId="LiveId" clId="{D1AC2F3E-7863-430B-AA95-D920581813E5}" dt="2021-12-06T03:00:18.425" v="25" actId="26606"/>
          <ac:spMkLst>
            <pc:docMk/>
            <pc:sldMk cId="1514846105" sldId="256"/>
            <ac:spMk id="110" creationId="{34ABFBEA-4EB0-4D02-A2C0-1733CD3D6F12}"/>
          </ac:spMkLst>
        </pc:spChg>
        <pc:spChg chg="add del">
          <ac:chgData name="harish udhay" userId="7ff6ee94ce330d11" providerId="LiveId" clId="{D1AC2F3E-7863-430B-AA95-D920581813E5}" dt="2021-12-06T03:00:18.425" v="25" actId="26606"/>
          <ac:spMkLst>
            <pc:docMk/>
            <pc:sldMk cId="1514846105" sldId="256"/>
            <ac:spMk id="111" creationId="{19E083F6-57F4-487B-A766-EA0462B1EED8}"/>
          </ac:spMkLst>
        </pc:spChg>
        <pc:spChg chg="add del">
          <ac:chgData name="harish udhay" userId="7ff6ee94ce330d11" providerId="LiveId" clId="{D1AC2F3E-7863-430B-AA95-D920581813E5}" dt="2021-12-06T03:00:18.425" v="25" actId="26606"/>
          <ac:spMkLst>
            <pc:docMk/>
            <pc:sldMk cId="1514846105" sldId="256"/>
            <ac:spMk id="112" creationId="{6F9A986B-0B05-431F-B526-0C837404EA44}"/>
          </ac:spMkLst>
        </pc:spChg>
        <pc:spChg chg="add del">
          <ac:chgData name="harish udhay" userId="7ff6ee94ce330d11" providerId="LiveId" clId="{D1AC2F3E-7863-430B-AA95-D920581813E5}" dt="2021-12-06T03:00:18.425" v="25" actId="26606"/>
          <ac:spMkLst>
            <pc:docMk/>
            <pc:sldMk cId="1514846105" sldId="256"/>
            <ac:spMk id="114" creationId="{9FDB4A90-444F-4FED-A1DB-1CEBA12DA42C}"/>
          </ac:spMkLst>
        </pc:spChg>
        <pc:spChg chg="add del">
          <ac:chgData name="harish udhay" userId="7ff6ee94ce330d11" providerId="LiveId" clId="{D1AC2F3E-7863-430B-AA95-D920581813E5}" dt="2021-12-06T03:00:18.425" v="25" actId="26606"/>
          <ac:spMkLst>
            <pc:docMk/>
            <pc:sldMk cId="1514846105" sldId="256"/>
            <ac:spMk id="115" creationId="{B5C6ED4A-1DC0-4DF6-9DE2-AF07AA3E6EEC}"/>
          </ac:spMkLst>
        </pc:spChg>
        <pc:spChg chg="add del">
          <ac:chgData name="harish udhay" userId="7ff6ee94ce330d11" providerId="LiveId" clId="{D1AC2F3E-7863-430B-AA95-D920581813E5}" dt="2021-12-06T03:00:34.048" v="27" actId="26606"/>
          <ac:spMkLst>
            <pc:docMk/>
            <pc:sldMk cId="1514846105" sldId="256"/>
            <ac:spMk id="117" creationId="{6E4CD457-E37B-4177-94C9-92C24E7321B2}"/>
          </ac:spMkLst>
        </pc:spChg>
        <pc:spChg chg="add del">
          <ac:chgData name="harish udhay" userId="7ff6ee94ce330d11" providerId="LiveId" clId="{D1AC2F3E-7863-430B-AA95-D920581813E5}" dt="2021-12-06T03:00:37.814" v="29" actId="26606"/>
          <ac:spMkLst>
            <pc:docMk/>
            <pc:sldMk cId="1514846105" sldId="256"/>
            <ac:spMk id="120" creationId="{F194AEDE-F25F-43E6-A2C4-7FFF41074990}"/>
          </ac:spMkLst>
        </pc:spChg>
        <pc:spChg chg="add del">
          <ac:chgData name="harish udhay" userId="7ff6ee94ce330d11" providerId="LiveId" clId="{D1AC2F3E-7863-430B-AA95-D920581813E5}" dt="2021-12-06T03:00:37.814" v="29" actId="26606"/>
          <ac:spMkLst>
            <pc:docMk/>
            <pc:sldMk cId="1514846105" sldId="256"/>
            <ac:spMk id="123" creationId="{68CA250C-CF5A-4736-9249-D6111F7C5545}"/>
          </ac:spMkLst>
        </pc:spChg>
        <pc:spChg chg="add del">
          <ac:chgData name="harish udhay" userId="7ff6ee94ce330d11" providerId="LiveId" clId="{D1AC2F3E-7863-430B-AA95-D920581813E5}" dt="2021-12-06T03:00:45.560" v="31" actId="26606"/>
          <ac:spMkLst>
            <pc:docMk/>
            <pc:sldMk cId="1514846105" sldId="256"/>
            <ac:spMk id="126" creationId="{6E4CD457-E37B-4177-94C9-92C24E7321B2}"/>
          </ac:spMkLst>
        </pc:spChg>
        <pc:spChg chg="add del">
          <ac:chgData name="harish udhay" userId="7ff6ee94ce330d11" providerId="LiveId" clId="{D1AC2F3E-7863-430B-AA95-D920581813E5}" dt="2021-12-06T03:00:47.924" v="33" actId="26606"/>
          <ac:spMkLst>
            <pc:docMk/>
            <pc:sldMk cId="1514846105" sldId="256"/>
            <ac:spMk id="129" creationId="{62C0FBB6-4CCA-4358-9DD5-CDF2173E63C8}"/>
          </ac:spMkLst>
        </pc:spChg>
        <pc:spChg chg="add del">
          <ac:chgData name="harish udhay" userId="7ff6ee94ce330d11" providerId="LiveId" clId="{D1AC2F3E-7863-430B-AA95-D920581813E5}" dt="2021-12-06T03:00:47.924" v="33" actId="26606"/>
          <ac:spMkLst>
            <pc:docMk/>
            <pc:sldMk cId="1514846105" sldId="256"/>
            <ac:spMk id="131" creationId="{11B2B030-4738-4359-9E46-144B7C8BFF8B}"/>
          </ac:spMkLst>
        </pc:spChg>
        <pc:spChg chg="add del">
          <ac:chgData name="harish udhay" userId="7ff6ee94ce330d11" providerId="LiveId" clId="{D1AC2F3E-7863-430B-AA95-D920581813E5}" dt="2021-12-06T03:00:47.924" v="33" actId="26606"/>
          <ac:spMkLst>
            <pc:docMk/>
            <pc:sldMk cId="1514846105" sldId="256"/>
            <ac:spMk id="132" creationId="{E722B2DD-E14D-4972-9D98-5D6E61B1B2D2}"/>
          </ac:spMkLst>
        </pc:spChg>
        <pc:spChg chg="add del mod">
          <ac:chgData name="harish udhay" userId="7ff6ee94ce330d11" providerId="LiveId" clId="{D1AC2F3E-7863-430B-AA95-D920581813E5}" dt="2021-12-06T03:04:10.791" v="135" actId="478"/>
          <ac:spMkLst>
            <pc:docMk/>
            <pc:sldMk cId="1514846105" sldId="256"/>
            <ac:spMk id="135" creationId="{49AFAA10-F608-488C-B9FC-00F31B9AB72A}"/>
          </ac:spMkLst>
        </pc:spChg>
        <pc:spChg chg="add del">
          <ac:chgData name="harish udhay" userId="7ff6ee94ce330d11" providerId="LiveId" clId="{D1AC2F3E-7863-430B-AA95-D920581813E5}" dt="2021-12-06T03:00:52.356" v="35" actId="26606"/>
          <ac:spMkLst>
            <pc:docMk/>
            <pc:sldMk cId="1514846105" sldId="256"/>
            <ac:spMk id="136" creationId="{A8E9C91B-7EAD-4562-AB0E-DFB9663AECE3}"/>
          </ac:spMkLst>
        </pc:spChg>
        <pc:spChg chg="add mod">
          <ac:chgData name="harish udhay" userId="7ff6ee94ce330d11" providerId="LiveId" clId="{D1AC2F3E-7863-430B-AA95-D920581813E5}" dt="2021-12-06T18:30:23.055" v="243" actId="255"/>
          <ac:spMkLst>
            <pc:docMk/>
            <pc:sldMk cId="1514846105" sldId="256"/>
            <ac:spMk id="139" creationId="{6E4CD457-E37B-4177-94C9-92C24E7321B2}"/>
          </ac:spMkLst>
        </pc:spChg>
        <pc:spChg chg="add del mod">
          <ac:chgData name="harish udhay" userId="7ff6ee94ce330d11" providerId="LiveId" clId="{D1AC2F3E-7863-430B-AA95-D920581813E5}" dt="2021-12-06T18:25:51.338" v="192" actId="478"/>
          <ac:spMkLst>
            <pc:docMk/>
            <pc:sldMk cId="1514846105" sldId="256"/>
            <ac:spMk id="141" creationId="{4CE1CAA5-4333-413C-8D6A-E899B8EBEBB8}"/>
          </ac:spMkLst>
        </pc:spChg>
        <pc:spChg chg="add mod">
          <ac:chgData name="harish udhay" userId="7ff6ee94ce330d11" providerId="LiveId" clId="{D1AC2F3E-7863-430B-AA95-D920581813E5}" dt="2021-12-06T18:35:26.466" v="383" actId="1076"/>
          <ac:spMkLst>
            <pc:docMk/>
            <pc:sldMk cId="1514846105" sldId="256"/>
            <ac:spMk id="143" creationId="{77BBB187-E619-4868-8A3C-1CE29F8AE716}"/>
          </ac:spMkLst>
        </pc:spChg>
        <pc:grpChg chg="add del">
          <ac:chgData name="harish udhay" userId="7ff6ee94ce330d11" providerId="LiveId" clId="{D1AC2F3E-7863-430B-AA95-D920581813E5}" dt="2021-12-06T02:59:48.477" v="5" actId="26606"/>
          <ac:grpSpMkLst>
            <pc:docMk/>
            <pc:sldMk cId="1514846105" sldId="256"/>
            <ac:grpSpMk id="11" creationId="{1D912E1C-3BBA-42F0-A3EE-FEC382E7230A}"/>
          </ac:grpSpMkLst>
        </pc:grpChg>
        <pc:grpChg chg="add del">
          <ac:chgData name="harish udhay" userId="7ff6ee94ce330d11" providerId="LiveId" clId="{D1AC2F3E-7863-430B-AA95-D920581813E5}" dt="2021-12-06T03:00:06.692" v="19" actId="26606"/>
          <ac:grpSpMkLst>
            <pc:docMk/>
            <pc:sldMk cId="1514846105" sldId="256"/>
            <ac:grpSpMk id="24" creationId="{C3279E8D-2BAA-4CB1-834B-09FADD54DE56}"/>
          </ac:grpSpMkLst>
        </pc:grpChg>
        <pc:grpChg chg="add del">
          <ac:chgData name="harish udhay" userId="7ff6ee94ce330d11" providerId="LiveId" clId="{D1AC2F3E-7863-430B-AA95-D920581813E5}" dt="2021-12-06T02:59:48.477" v="5" actId="26606"/>
          <ac:grpSpMkLst>
            <pc:docMk/>
            <pc:sldMk cId="1514846105" sldId="256"/>
            <ac:grpSpMk id="32" creationId="{34146F58-58E3-4F95-A30C-43AFCAC5FB29}"/>
          </ac:grpSpMkLst>
        </pc:grpChg>
        <pc:grpChg chg="add del">
          <ac:chgData name="harish udhay" userId="7ff6ee94ce330d11" providerId="LiveId" clId="{D1AC2F3E-7863-430B-AA95-D920581813E5}" dt="2021-12-06T03:00:06.692" v="19" actId="26606"/>
          <ac:grpSpMkLst>
            <pc:docMk/>
            <pc:sldMk cId="1514846105" sldId="256"/>
            <ac:grpSpMk id="39" creationId="{18579DB9-24B0-487B-81E3-8D02AD5F8C81}"/>
          </ac:grpSpMkLst>
        </pc:grpChg>
        <pc:grpChg chg="add del">
          <ac:chgData name="harish udhay" userId="7ff6ee94ce330d11" providerId="LiveId" clId="{D1AC2F3E-7863-430B-AA95-D920581813E5}" dt="2021-12-06T02:59:53.285" v="11" actId="26606"/>
          <ac:grpSpMkLst>
            <pc:docMk/>
            <pc:sldMk cId="1514846105" sldId="256"/>
            <ac:grpSpMk id="56" creationId="{86986DFA-4110-44F9-862D-8DABE7D6DFB3}"/>
          </ac:grpSpMkLst>
        </pc:grpChg>
        <pc:grpChg chg="add del">
          <ac:chgData name="harish udhay" userId="7ff6ee94ce330d11" providerId="LiveId" clId="{D1AC2F3E-7863-430B-AA95-D920581813E5}" dt="2021-12-06T03:00:06.692" v="19" actId="26606"/>
          <ac:grpSpMkLst>
            <pc:docMk/>
            <pc:sldMk cId="1514846105" sldId="256"/>
            <ac:grpSpMk id="80" creationId="{03E9870D-4BBA-43AF-8D44-BBADF020CFF6}"/>
          </ac:grpSpMkLst>
        </pc:grpChg>
        <pc:grpChg chg="add del">
          <ac:chgData name="harish udhay" userId="7ff6ee94ce330d11" providerId="LiveId" clId="{D1AC2F3E-7863-430B-AA95-D920581813E5}" dt="2021-12-06T03:00:06.692" v="19" actId="26606"/>
          <ac:grpSpMkLst>
            <pc:docMk/>
            <pc:sldMk cId="1514846105" sldId="256"/>
            <ac:grpSpMk id="86" creationId="{8F281804-17FE-49B9-9065-1A44CD473CAE}"/>
          </ac:grpSpMkLst>
        </pc:grpChg>
        <pc:grpChg chg="add del">
          <ac:chgData name="harish udhay" userId="7ff6ee94ce330d11" providerId="LiveId" clId="{D1AC2F3E-7863-430B-AA95-D920581813E5}" dt="2021-12-06T03:00:07.785" v="21" actId="26606"/>
          <ac:grpSpMkLst>
            <pc:docMk/>
            <pc:sldMk cId="1514846105" sldId="256"/>
            <ac:grpSpMk id="94" creationId="{773CCE17-EE0F-40E0-B7AE-CF7677B64709}"/>
          </ac:grpSpMkLst>
        </pc:grpChg>
        <pc:graphicFrameChg chg="add del">
          <ac:chgData name="harish udhay" userId="7ff6ee94ce330d11" providerId="LiveId" clId="{D1AC2F3E-7863-430B-AA95-D920581813E5}" dt="2021-12-06T03:01:14.286" v="42" actId="3680"/>
          <ac:graphicFrameMkLst>
            <pc:docMk/>
            <pc:sldMk cId="1514846105" sldId="256"/>
            <ac:graphicFrameMk id="59" creationId="{8F5AE96D-B5CD-4427-9AEF-221D857FC4E0}"/>
          </ac:graphicFrameMkLst>
        </pc:graphicFrameChg>
        <pc:graphicFrameChg chg="add del mod modGraphic">
          <ac:chgData name="harish udhay" userId="7ff6ee94ce330d11" providerId="LiveId" clId="{D1AC2F3E-7863-430B-AA95-D920581813E5}" dt="2021-12-06T18:33:32.571" v="275" actId="21"/>
          <ac:graphicFrameMkLst>
            <pc:docMk/>
            <pc:sldMk cId="1514846105" sldId="256"/>
            <ac:graphicFrameMk id="64" creationId="{8FD946AA-82BF-490C-B7B3-0F347B35C4F4}"/>
          </ac:graphicFrameMkLst>
        </pc:graphicFrameChg>
        <pc:graphicFrameChg chg="add mod modGraphic">
          <ac:chgData name="harish udhay" userId="7ff6ee94ce330d11" providerId="LiveId" clId="{D1AC2F3E-7863-430B-AA95-D920581813E5}" dt="2021-12-06T18:35:20.987" v="382" actId="1076"/>
          <ac:graphicFrameMkLst>
            <pc:docMk/>
            <pc:sldMk cId="1514846105" sldId="256"/>
            <ac:graphicFrameMk id="93" creationId="{B6C95B4E-D5A9-4865-A7E8-EFF4656E6389}"/>
          </ac:graphicFrameMkLst>
        </pc:graphicFrameChg>
        <pc:graphicFrameChg chg="add del mod">
          <ac:chgData name="harish udhay" userId="7ff6ee94ce330d11" providerId="LiveId" clId="{D1AC2F3E-7863-430B-AA95-D920581813E5}" dt="2021-12-06T18:25:01.873" v="184" actId="478"/>
          <ac:graphicFrameMkLst>
            <pc:docMk/>
            <pc:sldMk cId="1514846105" sldId="256"/>
            <ac:graphicFrameMk id="138" creationId="{69B95A85-08C3-44BB-B101-651A52BBEE89}"/>
          </ac:graphicFrameMkLst>
        </pc:graphicFrameChg>
        <pc:graphicFrameChg chg="add mod">
          <ac:chgData name="harish udhay" userId="7ff6ee94ce330d11" providerId="LiveId" clId="{D1AC2F3E-7863-430B-AA95-D920581813E5}" dt="2021-12-06T18:35:32.152" v="384" actId="1076"/>
          <ac:graphicFrameMkLst>
            <pc:docMk/>
            <pc:sldMk cId="1514846105" sldId="256"/>
            <ac:graphicFrameMk id="142" creationId="{B017B807-0978-429B-A563-F66B3A122CC4}"/>
          </ac:graphicFrameMkLst>
        </pc:graphicFrameChg>
        <pc:picChg chg="add del">
          <ac:chgData name="harish udhay" userId="7ff6ee94ce330d11" providerId="LiveId" clId="{D1AC2F3E-7863-430B-AA95-D920581813E5}" dt="2021-12-06T02:59:46.716" v="3" actId="26606"/>
          <ac:picMkLst>
            <pc:docMk/>
            <pc:sldMk cId="1514846105" sldId="256"/>
            <ac:picMk id="4" creationId="{AE43C928-111C-4D74-8402-255944709106}"/>
          </ac:picMkLst>
        </pc:picChg>
        <pc:picChg chg="add del">
          <ac:chgData name="harish udhay" userId="7ff6ee94ce330d11" providerId="LiveId" clId="{D1AC2F3E-7863-430B-AA95-D920581813E5}" dt="2021-12-06T02:59:39.550" v="1" actId="22"/>
          <ac:picMkLst>
            <pc:docMk/>
            <pc:sldMk cId="1514846105" sldId="256"/>
            <ac:picMk id="5" creationId="{53EFBEFB-6F8A-4506-A6A3-C298962B7926}"/>
          </ac:picMkLst>
        </pc:picChg>
        <pc:picChg chg="add del">
          <ac:chgData name="harish udhay" userId="7ff6ee94ce330d11" providerId="LiveId" clId="{D1AC2F3E-7863-430B-AA95-D920581813E5}" dt="2021-12-06T02:59:48.477" v="5" actId="26606"/>
          <ac:picMkLst>
            <pc:docMk/>
            <pc:sldMk cId="1514846105" sldId="256"/>
            <ac:picMk id="27" creationId="{B50712DB-D55C-4C1B-AF1D-D36D89C23102}"/>
          </ac:picMkLst>
        </pc:picChg>
        <pc:picChg chg="add del mod">
          <ac:chgData name="harish udhay" userId="7ff6ee94ce330d11" providerId="LiveId" clId="{D1AC2F3E-7863-430B-AA95-D920581813E5}" dt="2021-12-06T18:25:09.175" v="188" actId="478"/>
          <ac:picMkLst>
            <pc:docMk/>
            <pc:sldMk cId="1514846105" sldId="256"/>
            <ac:picMk id="47" creationId="{80750473-1905-4D05-A591-F3CD59289B1C}"/>
          </ac:picMkLst>
        </pc:picChg>
        <pc:picChg chg="add del">
          <ac:chgData name="harish udhay" userId="7ff6ee94ce330d11" providerId="LiveId" clId="{D1AC2F3E-7863-430B-AA95-D920581813E5}" dt="2021-12-06T02:59:50.677" v="7" actId="26606"/>
          <ac:picMkLst>
            <pc:docMk/>
            <pc:sldMk cId="1514846105" sldId="256"/>
            <ac:picMk id="49" creationId="{AE43C928-111C-4D74-8402-255944709106}"/>
          </ac:picMkLst>
        </pc:picChg>
        <pc:picChg chg="add del">
          <ac:chgData name="harish udhay" userId="7ff6ee94ce330d11" providerId="LiveId" clId="{D1AC2F3E-7863-430B-AA95-D920581813E5}" dt="2021-12-06T02:59:52.437" v="9" actId="26606"/>
          <ac:picMkLst>
            <pc:docMk/>
            <pc:sldMk cId="1514846105" sldId="256"/>
            <ac:picMk id="52" creationId="{6E8419D0-F369-4CD4-B1F4-4A3482CB232A}"/>
          </ac:picMkLst>
        </pc:picChg>
        <pc:picChg chg="add del">
          <ac:chgData name="harish udhay" userId="7ff6ee94ce330d11" providerId="LiveId" clId="{D1AC2F3E-7863-430B-AA95-D920581813E5}" dt="2021-12-06T02:59:53.285" v="11" actId="26606"/>
          <ac:picMkLst>
            <pc:docMk/>
            <pc:sldMk cId="1514846105" sldId="256"/>
            <ac:picMk id="55" creationId="{67199F95-548B-4997-84A1-40E4559ED85F}"/>
          </ac:picMkLst>
        </pc:picChg>
        <pc:picChg chg="add del">
          <ac:chgData name="harish udhay" userId="7ff6ee94ce330d11" providerId="LiveId" clId="{D1AC2F3E-7863-430B-AA95-D920581813E5}" dt="2021-12-06T02:59:55.195" v="13" actId="26606"/>
          <ac:picMkLst>
            <pc:docMk/>
            <pc:sldMk cId="1514846105" sldId="256"/>
            <ac:picMk id="63" creationId="{1D8020C7-8FED-4729-BFAD-1507B0AD8647}"/>
          </ac:picMkLst>
        </pc:picChg>
        <pc:picChg chg="add del">
          <ac:chgData name="harish udhay" userId="7ff6ee94ce330d11" providerId="LiveId" clId="{D1AC2F3E-7863-430B-AA95-D920581813E5}" dt="2021-12-06T02:59:58.282" v="15" actId="26606"/>
          <ac:picMkLst>
            <pc:docMk/>
            <pc:sldMk cId="1514846105" sldId="256"/>
            <ac:picMk id="66" creationId="{BC526B7A-4801-4FD1-95C8-03AF22629E87}"/>
          </ac:picMkLst>
        </pc:picChg>
        <pc:picChg chg="add del">
          <ac:chgData name="harish udhay" userId="7ff6ee94ce330d11" providerId="LiveId" clId="{D1AC2F3E-7863-430B-AA95-D920581813E5}" dt="2021-12-06T02:59:58.282" v="15" actId="26606"/>
          <ac:picMkLst>
            <pc:docMk/>
            <pc:sldMk cId="1514846105" sldId="256"/>
            <ac:picMk id="69" creationId="{2659B2DE-F69C-45FF-943C-E4F9F9F34618}"/>
          </ac:picMkLst>
        </pc:picChg>
        <pc:picChg chg="add del">
          <ac:chgData name="harish udhay" userId="7ff6ee94ce330d11" providerId="LiveId" clId="{D1AC2F3E-7863-430B-AA95-D920581813E5}" dt="2021-12-06T03:00:04.023" v="17" actId="26606"/>
          <ac:picMkLst>
            <pc:docMk/>
            <pc:sldMk cId="1514846105" sldId="256"/>
            <ac:picMk id="73" creationId="{B954EA12-7D0D-49F3-8E51-4E27C3320842}"/>
          </ac:picMkLst>
        </pc:picChg>
        <pc:picChg chg="add del">
          <ac:chgData name="harish udhay" userId="7ff6ee94ce330d11" providerId="LiveId" clId="{D1AC2F3E-7863-430B-AA95-D920581813E5}" dt="2021-12-06T03:00:06.692" v="19" actId="26606"/>
          <ac:picMkLst>
            <pc:docMk/>
            <pc:sldMk cId="1514846105" sldId="256"/>
            <ac:picMk id="85" creationId="{672F3499-8DD3-4ACC-9D42-5E750BF0FFE2}"/>
          </ac:picMkLst>
        </pc:picChg>
        <pc:picChg chg="add del">
          <ac:chgData name="harish udhay" userId="7ff6ee94ce330d11" providerId="LiveId" clId="{D1AC2F3E-7863-430B-AA95-D920581813E5}" dt="2021-12-06T03:00:07.785" v="21" actId="26606"/>
          <ac:picMkLst>
            <pc:docMk/>
            <pc:sldMk cId="1514846105" sldId="256"/>
            <ac:picMk id="99" creationId="{6AFA68E8-AA82-40CB-A1DC-11020F8F2700}"/>
          </ac:picMkLst>
        </pc:picChg>
        <pc:picChg chg="add del">
          <ac:chgData name="harish udhay" userId="7ff6ee94ce330d11" providerId="LiveId" clId="{D1AC2F3E-7863-430B-AA95-D920581813E5}" dt="2021-12-06T03:00:13.890" v="23" actId="26606"/>
          <ac:picMkLst>
            <pc:docMk/>
            <pc:sldMk cId="1514846105" sldId="256"/>
            <ac:picMk id="106" creationId="{EAAAF346-73A2-48E8-9966-428597DA19CD}"/>
          </ac:picMkLst>
        </pc:picChg>
        <pc:picChg chg="add del">
          <ac:chgData name="harish udhay" userId="7ff6ee94ce330d11" providerId="LiveId" clId="{D1AC2F3E-7863-430B-AA95-D920581813E5}" dt="2021-12-06T03:00:18.425" v="25" actId="26606"/>
          <ac:picMkLst>
            <pc:docMk/>
            <pc:sldMk cId="1514846105" sldId="256"/>
            <ac:picMk id="113" creationId="{910C23EC-6E15-4F63-BA44-3F2D84C56627}"/>
          </ac:picMkLst>
        </pc:picChg>
        <pc:picChg chg="add del">
          <ac:chgData name="harish udhay" userId="7ff6ee94ce330d11" providerId="LiveId" clId="{D1AC2F3E-7863-430B-AA95-D920581813E5}" dt="2021-12-06T03:00:34.048" v="27" actId="26606"/>
          <ac:picMkLst>
            <pc:docMk/>
            <pc:sldMk cId="1514846105" sldId="256"/>
            <ac:picMk id="118" creationId="{B49EDF8C-F191-48CE-99D7-F6F99FF418E1}"/>
          </ac:picMkLst>
        </pc:picChg>
        <pc:picChg chg="add del">
          <ac:chgData name="harish udhay" userId="7ff6ee94ce330d11" providerId="LiveId" clId="{D1AC2F3E-7863-430B-AA95-D920581813E5}" dt="2021-12-06T03:00:37.814" v="29" actId="26606"/>
          <ac:picMkLst>
            <pc:docMk/>
            <pc:sldMk cId="1514846105" sldId="256"/>
            <ac:picMk id="124" creationId="{54761FEF-5EF5-4FFC-A701-0A3345A8A824}"/>
          </ac:picMkLst>
        </pc:picChg>
        <pc:picChg chg="add del">
          <ac:chgData name="harish udhay" userId="7ff6ee94ce330d11" providerId="LiveId" clId="{D1AC2F3E-7863-430B-AA95-D920581813E5}" dt="2021-12-06T03:00:45.560" v="31" actId="26606"/>
          <ac:picMkLst>
            <pc:docMk/>
            <pc:sldMk cId="1514846105" sldId="256"/>
            <ac:picMk id="127" creationId="{B49EDF8C-F191-48CE-99D7-F6F99FF418E1}"/>
          </ac:picMkLst>
        </pc:picChg>
        <pc:picChg chg="add del">
          <ac:chgData name="harish udhay" userId="7ff6ee94ce330d11" providerId="LiveId" clId="{D1AC2F3E-7863-430B-AA95-D920581813E5}" dt="2021-12-06T03:00:47.924" v="33" actId="26606"/>
          <ac:picMkLst>
            <pc:docMk/>
            <pc:sldMk cId="1514846105" sldId="256"/>
            <ac:picMk id="133" creationId="{1484C47D-A33A-40C4-B4FA-914F27FD6F2B}"/>
          </ac:picMkLst>
        </pc:picChg>
        <pc:picChg chg="add del">
          <ac:chgData name="harish udhay" userId="7ff6ee94ce330d11" providerId="LiveId" clId="{D1AC2F3E-7863-430B-AA95-D920581813E5}" dt="2021-12-06T03:00:52.356" v="35" actId="26606"/>
          <ac:picMkLst>
            <pc:docMk/>
            <pc:sldMk cId="1514846105" sldId="256"/>
            <ac:picMk id="137" creationId="{EEC61254-8749-4502-B38C-F62627F831CF}"/>
          </ac:picMkLst>
        </pc:picChg>
        <pc:picChg chg="add del">
          <ac:chgData name="harish udhay" userId="7ff6ee94ce330d11" providerId="LiveId" clId="{D1AC2F3E-7863-430B-AA95-D920581813E5}" dt="2021-12-06T03:00:59.029" v="37" actId="478"/>
          <ac:picMkLst>
            <pc:docMk/>
            <pc:sldMk cId="1514846105" sldId="256"/>
            <ac:picMk id="140" creationId="{B49EDF8C-F191-48CE-99D7-F6F99FF418E1}"/>
          </ac:picMkLst>
        </pc:picChg>
        <pc:cxnChg chg="add mod">
          <ac:chgData name="harish udhay" userId="7ff6ee94ce330d11" providerId="LiveId" clId="{D1AC2F3E-7863-430B-AA95-D920581813E5}" dt="2021-12-06T18:35:40.045" v="385" actId="1076"/>
          <ac:cxnSpMkLst>
            <pc:docMk/>
            <pc:sldMk cId="1514846105" sldId="256"/>
            <ac:cxnSpMk id="116" creationId="{5B9FB66E-3E84-4B96-AC0A-AE7A34E3E85D}"/>
          </ac:cxnSpMkLst>
        </pc:cxnChg>
        <pc:cxnChg chg="add del">
          <ac:chgData name="harish udhay" userId="7ff6ee94ce330d11" providerId="LiveId" clId="{D1AC2F3E-7863-430B-AA95-D920581813E5}" dt="2021-12-06T03:00:37.814" v="29" actId="26606"/>
          <ac:cxnSpMkLst>
            <pc:docMk/>
            <pc:sldMk cId="1514846105" sldId="256"/>
            <ac:cxnSpMk id="121" creationId="{4C793C08-EF4C-422B-A728-6C717C47DF6F}"/>
          </ac:cxnSpMkLst>
        </pc:cxnChg>
        <pc:cxnChg chg="add del">
          <ac:chgData name="harish udhay" userId="7ff6ee94ce330d11" providerId="LiveId" clId="{D1AC2F3E-7863-430B-AA95-D920581813E5}" dt="2021-12-06T03:00:37.814" v="29" actId="26606"/>
          <ac:cxnSpMkLst>
            <pc:docMk/>
            <pc:sldMk cId="1514846105" sldId="256"/>
            <ac:cxnSpMk id="122" creationId="{FE825BC6-56A8-46DE-8037-A9A577624B0D}"/>
          </ac:cxnSpMkLst>
        </pc:cxnChg>
        <pc:cxnChg chg="add del">
          <ac:chgData name="harish udhay" userId="7ff6ee94ce330d11" providerId="LiveId" clId="{D1AC2F3E-7863-430B-AA95-D920581813E5}" dt="2021-12-06T03:00:47.924" v="33" actId="26606"/>
          <ac:cxnSpMkLst>
            <pc:docMk/>
            <pc:sldMk cId="1514846105" sldId="256"/>
            <ac:cxnSpMk id="130" creationId="{9E6B771E-DDF7-430C-9462-BA1D3742C84E}"/>
          </ac:cxnSpMkLst>
        </pc:cxnChg>
        <pc:cxnChg chg="add del">
          <ac:chgData name="harish udhay" userId="7ff6ee94ce330d11" providerId="LiveId" clId="{D1AC2F3E-7863-430B-AA95-D920581813E5}" dt="2021-12-06T03:00:47.924" v="33" actId="26606"/>
          <ac:cxnSpMkLst>
            <pc:docMk/>
            <pc:sldMk cId="1514846105" sldId="256"/>
            <ac:cxnSpMk id="134" creationId="{CFF58F2B-EB8E-4311-BE8E-9497C5AF7EB2}"/>
          </ac:cxnSpMkLst>
        </pc:cxnChg>
        <pc:cxnChg chg="add mod">
          <ac:chgData name="harish udhay" userId="7ff6ee94ce330d11" providerId="LiveId" clId="{D1AC2F3E-7863-430B-AA95-D920581813E5}" dt="2021-12-06T18:36:12.309" v="391" actId="208"/>
          <ac:cxnSpMkLst>
            <pc:docMk/>
            <pc:sldMk cId="1514846105" sldId="256"/>
            <ac:cxnSpMk id="144" creationId="{7A880F6D-FA0D-4663-80D7-998EC4210E57}"/>
          </ac:cxnSpMkLst>
        </pc:cxnChg>
      </pc:sldChg>
      <pc:sldChg chg="addSp delSp modSp new mod ord setBg">
        <pc:chgData name="harish udhay" userId="7ff6ee94ce330d11" providerId="LiveId" clId="{D1AC2F3E-7863-430B-AA95-D920581813E5}" dt="2021-12-06T19:29:53.683" v="1028" actId="207"/>
        <pc:sldMkLst>
          <pc:docMk/>
          <pc:sldMk cId="311463545" sldId="257"/>
        </pc:sldMkLst>
        <pc:spChg chg="mod">
          <ac:chgData name="harish udhay" userId="7ff6ee94ce330d11" providerId="LiveId" clId="{D1AC2F3E-7863-430B-AA95-D920581813E5}" dt="2021-12-06T19:22:42.408" v="930" actId="255"/>
          <ac:spMkLst>
            <pc:docMk/>
            <pc:sldMk cId="311463545" sldId="257"/>
            <ac:spMk id="2" creationId="{8E6C256E-E1A5-4CEF-A1C7-071864061F00}"/>
          </ac:spMkLst>
        </pc:spChg>
        <pc:spChg chg="add del">
          <ac:chgData name="harish udhay" userId="7ff6ee94ce330d11" providerId="LiveId" clId="{D1AC2F3E-7863-430B-AA95-D920581813E5}" dt="2021-12-06T18:23:06.534" v="167" actId="478"/>
          <ac:spMkLst>
            <pc:docMk/>
            <pc:sldMk cId="311463545" sldId="257"/>
            <ac:spMk id="3" creationId="{72119188-418F-40C3-B8BC-09607C1BDF0D}"/>
          </ac:spMkLst>
        </pc:spChg>
        <pc:spChg chg="add del mod">
          <ac:chgData name="harish udhay" userId="7ff6ee94ce330d11" providerId="LiveId" clId="{D1AC2F3E-7863-430B-AA95-D920581813E5}" dt="2021-12-06T19:19:26.860" v="877" actId="478"/>
          <ac:spMkLst>
            <pc:docMk/>
            <pc:sldMk cId="311463545" sldId="257"/>
            <ac:spMk id="6" creationId="{8265CE64-AAF9-4F89-A66C-B630EEBC0E43}"/>
          </ac:spMkLst>
        </pc:spChg>
        <pc:spChg chg="add del mod">
          <ac:chgData name="harish udhay" userId="7ff6ee94ce330d11" providerId="LiveId" clId="{D1AC2F3E-7863-430B-AA95-D920581813E5}" dt="2021-12-06T19:19:45.145" v="883" actId="22"/>
          <ac:spMkLst>
            <pc:docMk/>
            <pc:sldMk cId="311463545" sldId="257"/>
            <ac:spMk id="9" creationId="{9CEE3804-0E52-4CDB-B61F-2C1CC41C3CFC}"/>
          </ac:spMkLst>
        </pc:spChg>
        <pc:spChg chg="add del mod">
          <ac:chgData name="harish udhay" userId="7ff6ee94ce330d11" providerId="LiveId" clId="{D1AC2F3E-7863-430B-AA95-D920581813E5}" dt="2021-12-06T19:26:47.245" v="985" actId="478"/>
          <ac:spMkLst>
            <pc:docMk/>
            <pc:sldMk cId="311463545" sldId="257"/>
            <ac:spMk id="11" creationId="{B5740030-E1A5-4C58-9896-1F716BDEC42A}"/>
          </ac:spMkLst>
        </pc:spChg>
        <pc:spChg chg="add del">
          <ac:chgData name="harish udhay" userId="7ff6ee94ce330d11" providerId="LiveId" clId="{D1AC2F3E-7863-430B-AA95-D920581813E5}" dt="2021-12-06T19:21:02.174" v="896"/>
          <ac:spMkLst>
            <pc:docMk/>
            <pc:sldMk cId="311463545" sldId="257"/>
            <ac:spMk id="12" creationId="{3A8FFCDB-1A51-4A27-956A-CD1BF437176D}"/>
          </ac:spMkLst>
        </pc:spChg>
        <pc:spChg chg="add del">
          <ac:chgData name="harish udhay" userId="7ff6ee94ce330d11" providerId="LiveId" clId="{D1AC2F3E-7863-430B-AA95-D920581813E5}" dt="2021-12-06T19:21:02.174" v="896"/>
          <ac:spMkLst>
            <pc:docMk/>
            <pc:sldMk cId="311463545" sldId="257"/>
            <ac:spMk id="13" creationId="{07DCEE25-1397-4AAD-9DA8-6676CE96EDDB}"/>
          </ac:spMkLst>
        </pc:spChg>
        <pc:spChg chg="add del">
          <ac:chgData name="harish udhay" userId="7ff6ee94ce330d11" providerId="LiveId" clId="{D1AC2F3E-7863-430B-AA95-D920581813E5}" dt="2021-12-06T19:21:02.174" v="896"/>
          <ac:spMkLst>
            <pc:docMk/>
            <pc:sldMk cId="311463545" sldId="257"/>
            <ac:spMk id="14" creationId="{C0E77F49-A12B-4D7D-AFD8-74A3D8EC9519}"/>
          </ac:spMkLst>
        </pc:spChg>
        <pc:spChg chg="add del">
          <ac:chgData name="harish udhay" userId="7ff6ee94ce330d11" providerId="LiveId" clId="{D1AC2F3E-7863-430B-AA95-D920581813E5}" dt="2021-12-06T19:21:02.174" v="896"/>
          <ac:spMkLst>
            <pc:docMk/>
            <pc:sldMk cId="311463545" sldId="257"/>
            <ac:spMk id="15" creationId="{2E8AA6B2-7E17-4CC5-B990-EF3486D07FD8}"/>
          </ac:spMkLst>
        </pc:spChg>
        <pc:spChg chg="add del mod">
          <ac:chgData name="harish udhay" userId="7ff6ee94ce330d11" providerId="LiveId" clId="{D1AC2F3E-7863-430B-AA95-D920581813E5}" dt="2021-12-06T19:26:43.820" v="983" actId="478"/>
          <ac:spMkLst>
            <pc:docMk/>
            <pc:sldMk cId="311463545" sldId="257"/>
            <ac:spMk id="17" creationId="{BC708C2C-D1B5-40A5-A2C5-78DE3B92B47D}"/>
          </ac:spMkLst>
        </pc:spChg>
        <pc:spChg chg="add mod">
          <ac:chgData name="harish udhay" userId="7ff6ee94ce330d11" providerId="LiveId" clId="{D1AC2F3E-7863-430B-AA95-D920581813E5}" dt="2021-12-06T19:26:28.975" v="977" actId="20577"/>
          <ac:spMkLst>
            <pc:docMk/>
            <pc:sldMk cId="311463545" sldId="257"/>
            <ac:spMk id="18" creationId="{C712EE88-1F5A-41F1-AD08-5826283E3E31}"/>
          </ac:spMkLst>
        </pc:spChg>
        <pc:spChg chg="add mod">
          <ac:chgData name="harish udhay" userId="7ff6ee94ce330d11" providerId="LiveId" clId="{D1AC2F3E-7863-430B-AA95-D920581813E5}" dt="2021-12-06T19:28:03.792" v="999" actId="1038"/>
          <ac:spMkLst>
            <pc:docMk/>
            <pc:sldMk cId="311463545" sldId="257"/>
            <ac:spMk id="19" creationId="{F174FC39-22DB-4AB0-80DC-9A1B26AB8E95}"/>
          </ac:spMkLst>
        </pc:spChg>
        <pc:spChg chg="mod">
          <ac:chgData name="harish udhay" userId="7ff6ee94ce330d11" providerId="LiveId" clId="{D1AC2F3E-7863-430B-AA95-D920581813E5}" dt="2021-12-06T19:29:53.683" v="1028" actId="207"/>
          <ac:spMkLst>
            <pc:docMk/>
            <pc:sldMk cId="311463545" sldId="257"/>
            <ac:spMk id="22" creationId="{0A1044C2-55E7-4E10-816C-CAAAF0DBCF5C}"/>
          </ac:spMkLst>
        </pc:spChg>
        <pc:spChg chg="mod">
          <ac:chgData name="harish udhay" userId="7ff6ee94ce330d11" providerId="LiveId" clId="{D1AC2F3E-7863-430B-AA95-D920581813E5}" dt="2021-12-06T19:28:12.942" v="1001" actId="1036"/>
          <ac:spMkLst>
            <pc:docMk/>
            <pc:sldMk cId="311463545" sldId="257"/>
            <ac:spMk id="23" creationId="{8C1E389F-F7EF-412E-99EF-DA73D9DB41CF}"/>
          </ac:spMkLst>
        </pc:spChg>
        <pc:spChg chg="add del mod">
          <ac:chgData name="harish udhay" userId="7ff6ee94ce330d11" providerId="LiveId" clId="{D1AC2F3E-7863-430B-AA95-D920581813E5}" dt="2021-12-06T19:29:50.784" v="1027"/>
          <ac:spMkLst>
            <pc:docMk/>
            <pc:sldMk cId="311463545" sldId="257"/>
            <ac:spMk id="24" creationId="{4F922583-CD16-41BD-9E20-D175E4B3B5CD}"/>
          </ac:spMkLst>
        </pc:spChg>
        <pc:grpChg chg="add mod">
          <ac:chgData name="harish udhay" userId="7ff6ee94ce330d11" providerId="LiveId" clId="{D1AC2F3E-7863-430B-AA95-D920581813E5}" dt="2021-12-06T19:27:01.998" v="986" actId="1076"/>
          <ac:grpSpMkLst>
            <pc:docMk/>
            <pc:sldMk cId="311463545" sldId="257"/>
            <ac:grpSpMk id="20" creationId="{3B9B2D7A-D6ED-4D53-B31C-80FFB0F14D97}"/>
          </ac:grpSpMkLst>
        </pc:grpChg>
        <pc:grpChg chg="add mod">
          <ac:chgData name="harish udhay" userId="7ff6ee94ce330d11" providerId="LiveId" clId="{D1AC2F3E-7863-430B-AA95-D920581813E5}" dt="2021-12-06T19:27:05.075" v="987" actId="1076"/>
          <ac:grpSpMkLst>
            <pc:docMk/>
            <pc:sldMk cId="311463545" sldId="257"/>
            <ac:grpSpMk id="21" creationId="{691C177C-A81D-4E4C-8351-B7C4678C0740}"/>
          </ac:grpSpMkLst>
        </pc:grpChg>
        <pc:graphicFrameChg chg="add del mod modGraphic">
          <ac:chgData name="harish udhay" userId="7ff6ee94ce330d11" providerId="LiveId" clId="{D1AC2F3E-7863-430B-AA95-D920581813E5}" dt="2021-12-06T18:23:47.915" v="171" actId="21"/>
          <ac:graphicFrameMkLst>
            <pc:docMk/>
            <pc:sldMk cId="311463545" sldId="257"/>
            <ac:graphicFrameMk id="4" creationId="{D1A2FD28-B376-4BCF-A4F2-33AC352E6A16}"/>
          </ac:graphicFrameMkLst>
        </pc:graphicFrameChg>
        <pc:graphicFrameChg chg="add del mod">
          <ac:chgData name="harish udhay" userId="7ff6ee94ce330d11" providerId="LiveId" clId="{D1AC2F3E-7863-430B-AA95-D920581813E5}" dt="2021-12-06T19:19:26.860" v="877" actId="478"/>
          <ac:graphicFrameMkLst>
            <pc:docMk/>
            <pc:sldMk cId="311463545" sldId="257"/>
            <ac:graphicFrameMk id="5" creationId="{596B8FFD-A420-468C-B474-3E6196012D11}"/>
          </ac:graphicFrameMkLst>
        </pc:graphicFrameChg>
        <pc:cxnChg chg="add mod">
          <ac:chgData name="harish udhay" userId="7ff6ee94ce330d11" providerId="LiveId" clId="{D1AC2F3E-7863-430B-AA95-D920581813E5}" dt="2021-12-06T18:36:14.899" v="392"/>
          <ac:cxnSpMkLst>
            <pc:docMk/>
            <pc:sldMk cId="311463545" sldId="257"/>
            <ac:cxnSpMk id="7" creationId="{AD7BB33A-C3A1-481E-A2BF-752AEA301F72}"/>
          </ac:cxnSpMkLst>
        </pc:cxnChg>
      </pc:sldChg>
      <pc:sldChg chg="addSp delSp modSp add mod">
        <pc:chgData name="harish udhay" userId="7ff6ee94ce330d11" providerId="LiveId" clId="{D1AC2F3E-7863-430B-AA95-D920581813E5}" dt="2021-12-06T19:32:25.068" v="1123" actId="20577"/>
        <pc:sldMkLst>
          <pc:docMk/>
          <pc:sldMk cId="239319645" sldId="258"/>
        </pc:sldMkLst>
        <pc:spChg chg="add del mod">
          <ac:chgData name="harish udhay" userId="7ff6ee94ce330d11" providerId="LiveId" clId="{D1AC2F3E-7863-430B-AA95-D920581813E5}" dt="2021-12-06T18:33:21.576" v="272" actId="21"/>
          <ac:spMkLst>
            <pc:docMk/>
            <pc:sldMk cId="239319645" sldId="258"/>
            <ac:spMk id="3" creationId="{E1292F7A-BB1F-4028-8D63-177E03C230B8}"/>
          </ac:spMkLst>
        </pc:spChg>
        <pc:spChg chg="add mod">
          <ac:chgData name="harish udhay" userId="7ff6ee94ce330d11" providerId="LiveId" clId="{D1AC2F3E-7863-430B-AA95-D920581813E5}" dt="2021-12-06T19:14:03.048" v="748" actId="1076"/>
          <ac:spMkLst>
            <pc:docMk/>
            <pc:sldMk cId="239319645" sldId="258"/>
            <ac:spMk id="9" creationId="{C84BF613-A2D5-4405-BCC0-1AF6DFE36900}"/>
          </ac:spMkLst>
        </pc:spChg>
        <pc:spChg chg="add mod">
          <ac:chgData name="harish udhay" userId="7ff6ee94ce330d11" providerId="LiveId" clId="{D1AC2F3E-7863-430B-AA95-D920581813E5}" dt="2021-12-06T19:32:25.068" v="1123" actId="20577"/>
          <ac:spMkLst>
            <pc:docMk/>
            <pc:sldMk cId="239319645" sldId="258"/>
            <ac:spMk id="18" creationId="{F509420C-2912-4615-B069-CB149730D9E6}"/>
          </ac:spMkLst>
        </pc:spChg>
        <pc:spChg chg="del">
          <ac:chgData name="harish udhay" userId="7ff6ee94ce330d11" providerId="LiveId" clId="{D1AC2F3E-7863-430B-AA95-D920581813E5}" dt="2021-12-06T18:29:02.219" v="225" actId="478"/>
          <ac:spMkLst>
            <pc:docMk/>
            <pc:sldMk cId="239319645" sldId="258"/>
            <ac:spMk id="104" creationId="{10E5F92D-A105-4905-B2D2-F38DA71CCB2D}"/>
          </ac:spMkLst>
        </pc:spChg>
        <pc:spChg chg="del">
          <ac:chgData name="harish udhay" userId="7ff6ee94ce330d11" providerId="LiveId" clId="{D1AC2F3E-7863-430B-AA95-D920581813E5}" dt="2021-12-06T18:29:02.219" v="225" actId="478"/>
          <ac:spMkLst>
            <pc:docMk/>
            <pc:sldMk cId="239319645" sldId="258"/>
            <ac:spMk id="139" creationId="{6E4CD457-E37B-4177-94C9-92C24E7321B2}"/>
          </ac:spMkLst>
        </pc:spChg>
        <pc:graphicFrameChg chg="add del mod modGraphic">
          <ac:chgData name="harish udhay" userId="7ff6ee94ce330d11" providerId="LiveId" clId="{D1AC2F3E-7863-430B-AA95-D920581813E5}" dt="2021-12-06T18:33:21.576" v="272" actId="21"/>
          <ac:graphicFrameMkLst>
            <pc:docMk/>
            <pc:sldMk cId="239319645" sldId="258"/>
            <ac:graphicFrameMk id="2" creationId="{55D1135D-2B6B-4FB9-97B6-C2F254927163}"/>
          </ac:graphicFrameMkLst>
        </pc:graphicFrameChg>
        <pc:graphicFrameChg chg="add del mod">
          <ac:chgData name="harish udhay" userId="7ff6ee94ce330d11" providerId="LiveId" clId="{D1AC2F3E-7863-430B-AA95-D920581813E5}" dt="2021-12-06T18:56:24.556" v="506" actId="478"/>
          <ac:graphicFrameMkLst>
            <pc:docMk/>
            <pc:sldMk cId="239319645" sldId="258"/>
            <ac:graphicFrameMk id="4" creationId="{868F4304-EE6E-4B18-A0D2-296D4F49B074}"/>
          </ac:graphicFrameMkLst>
        </pc:graphicFrameChg>
        <pc:graphicFrameChg chg="add mod modGraphic">
          <ac:chgData name="harish udhay" userId="7ff6ee94ce330d11" providerId="LiveId" clId="{D1AC2F3E-7863-430B-AA95-D920581813E5}" dt="2021-12-06T18:56:42.529" v="509" actId="255"/>
          <ac:graphicFrameMkLst>
            <pc:docMk/>
            <pc:sldMk cId="239319645" sldId="258"/>
            <ac:graphicFrameMk id="8" creationId="{D04139C0-0E29-4E94-A935-C41F242534CD}"/>
          </ac:graphicFrameMkLst>
        </pc:graphicFrameChg>
        <pc:graphicFrameChg chg="add mod modGraphic">
          <ac:chgData name="harish udhay" userId="7ff6ee94ce330d11" providerId="LiveId" clId="{D1AC2F3E-7863-430B-AA95-D920581813E5}" dt="2021-12-06T19:13:56.368" v="747" actId="1076"/>
          <ac:graphicFrameMkLst>
            <pc:docMk/>
            <pc:sldMk cId="239319645" sldId="258"/>
            <ac:graphicFrameMk id="17" creationId="{19B56427-6FE0-4633-A3A8-319050794DF1}"/>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64" creationId="{8FD946AA-82BF-490C-B7B3-0F347B35C4F4}"/>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93" creationId="{B6C95B4E-D5A9-4865-A7E8-EFF4656E6389}"/>
          </ac:graphicFrameMkLst>
        </pc:graphicFrameChg>
        <pc:picChg chg="add del mod">
          <ac:chgData name="harish udhay" userId="7ff6ee94ce330d11" providerId="LiveId" clId="{D1AC2F3E-7863-430B-AA95-D920581813E5}" dt="2021-12-06T19:07:16.236" v="523" actId="478"/>
          <ac:picMkLst>
            <pc:docMk/>
            <pc:sldMk cId="239319645" sldId="258"/>
            <ac:picMk id="6" creationId="{E040361B-2EDB-4697-9989-DEF874068E46}"/>
          </ac:picMkLst>
        </pc:picChg>
        <pc:picChg chg="add del mod">
          <ac:chgData name="harish udhay" userId="7ff6ee94ce330d11" providerId="LiveId" clId="{D1AC2F3E-7863-430B-AA95-D920581813E5}" dt="2021-12-06T19:07:14.639" v="522" actId="478"/>
          <ac:picMkLst>
            <pc:docMk/>
            <pc:sldMk cId="239319645" sldId="258"/>
            <ac:picMk id="10" creationId="{DEF8A994-CF07-4E69-8C30-056253EB1E5F}"/>
          </ac:picMkLst>
        </pc:picChg>
        <pc:cxnChg chg="add mod">
          <ac:chgData name="harish udhay" userId="7ff6ee94ce330d11" providerId="LiveId" clId="{D1AC2F3E-7863-430B-AA95-D920581813E5}" dt="2021-12-06T18:57:43.351" v="510"/>
          <ac:cxnSpMkLst>
            <pc:docMk/>
            <pc:sldMk cId="239319645" sldId="258"/>
            <ac:cxnSpMk id="11" creationId="{2B40ECB0-85E8-4F7D-9E56-16FFEB05BAF2}"/>
          </ac:cxnSpMkLst>
        </pc:cxnChg>
        <pc:cxnChg chg="add mod">
          <ac:chgData name="harish udhay" userId="7ff6ee94ce330d11" providerId="LiveId" clId="{D1AC2F3E-7863-430B-AA95-D920581813E5}" dt="2021-12-06T19:07:58.496" v="524"/>
          <ac:cxnSpMkLst>
            <pc:docMk/>
            <pc:sldMk cId="239319645" sldId="258"/>
            <ac:cxnSpMk id="16" creationId="{0F8E37A1-9B11-47F4-B4B6-8C05F7A54AEF}"/>
          </ac:cxnSpMkLst>
        </pc:cxnChg>
      </pc:sldChg>
      <pc:sldChg chg="new del">
        <pc:chgData name="harish udhay" userId="7ff6ee94ce330d11" providerId="LiveId" clId="{D1AC2F3E-7863-430B-AA95-D920581813E5}" dt="2021-12-06T18:28:44.763" v="223" actId="47"/>
        <pc:sldMkLst>
          <pc:docMk/>
          <pc:sldMk cId="1461724674" sldId="258"/>
        </pc:sldMkLst>
      </pc:sldChg>
      <pc:sldChg chg="addSp delSp modSp add mod">
        <pc:chgData name="harish udhay" userId="7ff6ee94ce330d11" providerId="LiveId" clId="{D1AC2F3E-7863-430B-AA95-D920581813E5}" dt="2021-12-06T18:40:28.003" v="443" actId="1076"/>
        <pc:sldMkLst>
          <pc:docMk/>
          <pc:sldMk cId="1377179306" sldId="259"/>
        </pc:sldMkLst>
        <pc:spChg chg="add mod">
          <ac:chgData name="harish udhay" userId="7ff6ee94ce330d11" providerId="LiveId" clId="{D1AC2F3E-7863-430B-AA95-D920581813E5}" dt="2021-12-06T18:37:50.324" v="412" actId="1076"/>
          <ac:spMkLst>
            <pc:docMk/>
            <pc:sldMk cId="1377179306" sldId="259"/>
            <ac:spMk id="3" creationId="{FB0CE477-9A26-41FB-BE89-B13DC32258FD}"/>
          </ac:spMkLst>
        </pc:spChg>
        <pc:spChg chg="add del mod">
          <ac:chgData name="harish udhay" userId="7ff6ee94ce330d11" providerId="LiveId" clId="{D1AC2F3E-7863-430B-AA95-D920581813E5}" dt="2021-12-06T18:39:33.580" v="431"/>
          <ac:spMkLst>
            <pc:docMk/>
            <pc:sldMk cId="1377179306" sldId="259"/>
            <ac:spMk id="5" creationId="{5DC23966-C33F-4C88-9680-EA3E1C62A022}"/>
          </ac:spMkLst>
        </pc:spChg>
        <pc:spChg chg="add mod">
          <ac:chgData name="harish udhay" userId="7ff6ee94ce330d11" providerId="LiveId" clId="{D1AC2F3E-7863-430B-AA95-D920581813E5}" dt="2021-12-06T18:40:28.003" v="443" actId="1076"/>
          <ac:spMkLst>
            <pc:docMk/>
            <pc:sldMk cId="1377179306" sldId="259"/>
            <ac:spMk id="7" creationId="{BB0FFBC7-F4DB-4BA5-BF85-A49E0E514C04}"/>
          </ac:spMkLst>
        </pc:spChg>
        <pc:spChg chg="del">
          <ac:chgData name="harish udhay" userId="7ff6ee94ce330d11" providerId="LiveId" clId="{D1AC2F3E-7863-430B-AA95-D920581813E5}" dt="2021-12-06T18:36:51.591" v="396" actId="478"/>
          <ac:spMkLst>
            <pc:docMk/>
            <pc:sldMk cId="1377179306" sldId="259"/>
            <ac:spMk id="104" creationId="{10E5F92D-A105-4905-B2D2-F38DA71CCB2D}"/>
          </ac:spMkLst>
        </pc:spChg>
        <pc:spChg chg="del">
          <ac:chgData name="harish udhay" userId="7ff6ee94ce330d11" providerId="LiveId" clId="{D1AC2F3E-7863-430B-AA95-D920581813E5}" dt="2021-12-06T18:39:36.751" v="432" actId="478"/>
          <ac:spMkLst>
            <pc:docMk/>
            <pc:sldMk cId="1377179306" sldId="259"/>
            <ac:spMk id="143" creationId="{77BBB187-E619-4868-8A3C-1CE29F8AE716}"/>
          </ac:spMkLst>
        </pc:spChg>
        <pc:graphicFrameChg chg="add mod modGraphic">
          <ac:chgData name="harish udhay" userId="7ff6ee94ce330d11" providerId="LiveId" clId="{D1AC2F3E-7863-430B-AA95-D920581813E5}" dt="2021-12-06T18:39:14.917" v="429" actId="14100"/>
          <ac:graphicFrameMkLst>
            <pc:docMk/>
            <pc:sldMk cId="1377179306" sldId="259"/>
            <ac:graphicFrameMk id="2" creationId="{1CB70129-0A2D-4666-9534-2BC910439C9D}"/>
          </ac:graphicFrameMkLst>
        </pc:graphicFrameChg>
        <pc:graphicFrameChg chg="add del mod">
          <ac:chgData name="harish udhay" userId="7ff6ee94ce330d11" providerId="LiveId" clId="{D1AC2F3E-7863-430B-AA95-D920581813E5}" dt="2021-12-06T18:39:33.580" v="431"/>
          <ac:graphicFrameMkLst>
            <pc:docMk/>
            <pc:sldMk cId="1377179306" sldId="259"/>
            <ac:graphicFrameMk id="4" creationId="{CD54C181-11F8-4774-B43A-12C565487C9A}"/>
          </ac:graphicFrameMkLst>
        </pc:graphicFrameChg>
        <pc:graphicFrameChg chg="add mod modGraphic">
          <ac:chgData name="harish udhay" userId="7ff6ee94ce330d11" providerId="LiveId" clId="{D1AC2F3E-7863-430B-AA95-D920581813E5}" dt="2021-12-06T18:40:17.281" v="441" actId="255"/>
          <ac:graphicFrameMkLst>
            <pc:docMk/>
            <pc:sldMk cId="1377179306" sldId="259"/>
            <ac:graphicFrameMk id="6" creationId="{6C9335B8-D1EE-4B71-94AD-CA20070067A6}"/>
          </ac:graphicFrameMkLst>
        </pc:graphicFrameChg>
        <pc:graphicFrameChg chg="del">
          <ac:chgData name="harish udhay" userId="7ff6ee94ce330d11" providerId="LiveId" clId="{D1AC2F3E-7863-430B-AA95-D920581813E5}" dt="2021-12-06T18:36:50.632" v="395" actId="478"/>
          <ac:graphicFrameMkLst>
            <pc:docMk/>
            <pc:sldMk cId="1377179306" sldId="259"/>
            <ac:graphicFrameMk id="93" creationId="{B6C95B4E-D5A9-4865-A7E8-EFF4656E6389}"/>
          </ac:graphicFrameMkLst>
        </pc:graphicFrameChg>
        <pc:graphicFrameChg chg="del">
          <ac:chgData name="harish udhay" userId="7ff6ee94ce330d11" providerId="LiveId" clId="{D1AC2F3E-7863-430B-AA95-D920581813E5}" dt="2021-12-06T18:39:36.751" v="432" actId="478"/>
          <ac:graphicFrameMkLst>
            <pc:docMk/>
            <pc:sldMk cId="1377179306" sldId="259"/>
            <ac:graphicFrameMk id="142" creationId="{B017B807-0978-429B-A563-F66B3A122CC4}"/>
          </ac:graphicFrameMkLst>
        </pc:graphicFrameChg>
      </pc:sldChg>
      <pc:sldChg chg="addSp delSp modSp add mod">
        <pc:chgData name="harish udhay" userId="7ff6ee94ce330d11" providerId="LiveId" clId="{D1AC2F3E-7863-430B-AA95-D920581813E5}" dt="2021-12-06T18:50:46.565" v="498" actId="14100"/>
        <pc:sldMkLst>
          <pc:docMk/>
          <pc:sldMk cId="580226837" sldId="260"/>
        </pc:sldMkLst>
        <pc:spChg chg="del mod">
          <ac:chgData name="harish udhay" userId="7ff6ee94ce330d11" providerId="LiveId" clId="{D1AC2F3E-7863-430B-AA95-D920581813E5}" dt="2021-12-06T18:41:31.805" v="447" actId="478"/>
          <ac:spMkLst>
            <pc:docMk/>
            <pc:sldMk cId="580226837" sldId="260"/>
            <ac:spMk id="3" creationId="{FB0CE477-9A26-41FB-BE89-B13DC32258FD}"/>
          </ac:spMkLst>
        </pc:spChg>
        <pc:spChg chg="add mod">
          <ac:chgData name="harish udhay" userId="7ff6ee94ce330d11" providerId="LiveId" clId="{D1AC2F3E-7863-430B-AA95-D920581813E5}" dt="2021-12-06T18:43:44.366" v="478" actId="21"/>
          <ac:spMkLst>
            <pc:docMk/>
            <pc:sldMk cId="580226837" sldId="260"/>
            <ac:spMk id="5" creationId="{A15CB9C4-FD31-42D5-9DA5-C41706DC7602}"/>
          </ac:spMkLst>
        </pc:spChg>
        <pc:spChg chg="del">
          <ac:chgData name="harish udhay" userId="7ff6ee94ce330d11" providerId="LiveId" clId="{D1AC2F3E-7863-430B-AA95-D920581813E5}" dt="2021-12-06T18:43:31.683" v="476" actId="478"/>
          <ac:spMkLst>
            <pc:docMk/>
            <pc:sldMk cId="580226837" sldId="260"/>
            <ac:spMk id="7" creationId="{BB0FFBC7-F4DB-4BA5-BF85-A49E0E514C04}"/>
          </ac:spMkLst>
        </pc:spChg>
        <pc:spChg chg="add mod">
          <ac:chgData name="harish udhay" userId="7ff6ee94ce330d11" providerId="LiveId" clId="{D1AC2F3E-7863-430B-AA95-D920581813E5}" dt="2021-12-06T18:50:09.292" v="491" actId="1076"/>
          <ac:spMkLst>
            <pc:docMk/>
            <pc:sldMk cId="580226837" sldId="260"/>
            <ac:spMk id="10" creationId="{B1254004-3A51-4B28-A738-812010A54EF5}"/>
          </ac:spMkLst>
        </pc:spChg>
        <pc:spChg chg="add mod">
          <ac:chgData name="harish udhay" userId="7ff6ee94ce330d11" providerId="LiveId" clId="{D1AC2F3E-7863-430B-AA95-D920581813E5}" dt="2021-12-06T18:44:01.437" v="484" actId="14100"/>
          <ac:spMkLst>
            <pc:docMk/>
            <pc:sldMk cId="580226837" sldId="260"/>
            <ac:spMk id="12" creationId="{4A4B563D-131C-47E8-8D18-0BB47799D878}"/>
          </ac:spMkLst>
        </pc:spChg>
        <pc:graphicFrameChg chg="del">
          <ac:chgData name="harish udhay" userId="7ff6ee94ce330d11" providerId="LiveId" clId="{D1AC2F3E-7863-430B-AA95-D920581813E5}" dt="2021-12-06T18:41:31.805" v="447" actId="478"/>
          <ac:graphicFrameMkLst>
            <pc:docMk/>
            <pc:sldMk cId="580226837" sldId="260"/>
            <ac:graphicFrameMk id="2" creationId="{1CB70129-0A2D-4666-9534-2BC910439C9D}"/>
          </ac:graphicFrameMkLst>
        </pc:graphicFrameChg>
        <pc:graphicFrameChg chg="add mod modGraphic">
          <ac:chgData name="harish udhay" userId="7ff6ee94ce330d11" providerId="LiveId" clId="{D1AC2F3E-7863-430B-AA95-D920581813E5}" dt="2021-12-06T18:43:52.016" v="481" actId="1076"/>
          <ac:graphicFrameMkLst>
            <pc:docMk/>
            <pc:sldMk cId="580226837" sldId="260"/>
            <ac:graphicFrameMk id="4" creationId="{03298C1C-33D5-4420-A278-97ABACFD11E2}"/>
          </ac:graphicFrameMkLst>
        </pc:graphicFrameChg>
        <pc:graphicFrameChg chg="del">
          <ac:chgData name="harish udhay" userId="7ff6ee94ce330d11" providerId="LiveId" clId="{D1AC2F3E-7863-430B-AA95-D920581813E5}" dt="2021-12-06T18:43:31.683" v="476" actId="478"/>
          <ac:graphicFrameMkLst>
            <pc:docMk/>
            <pc:sldMk cId="580226837" sldId="260"/>
            <ac:graphicFrameMk id="6" creationId="{6C9335B8-D1EE-4B71-94AD-CA20070067A6}"/>
          </ac:graphicFrameMkLst>
        </pc:graphicFrameChg>
        <pc:graphicFrameChg chg="add mod modGraphic">
          <ac:chgData name="harish udhay" userId="7ff6ee94ce330d11" providerId="LiveId" clId="{D1AC2F3E-7863-430B-AA95-D920581813E5}" dt="2021-12-06T18:50:46.565" v="498" actId="14100"/>
          <ac:graphicFrameMkLst>
            <pc:docMk/>
            <pc:sldMk cId="580226837" sldId="260"/>
            <ac:graphicFrameMk id="9" creationId="{425BE6E0-2BF0-42E7-AD60-32DF9ABB0B0E}"/>
          </ac:graphicFrameMkLst>
        </pc:graphicFrameChg>
      </pc:sldChg>
      <pc:sldChg chg="addSp delSp modSp add mod">
        <pc:chgData name="harish udhay" userId="7ff6ee94ce330d11" providerId="LiveId" clId="{D1AC2F3E-7863-430B-AA95-D920581813E5}" dt="2021-12-06T19:15:57.815" v="832" actId="20577"/>
        <pc:sldMkLst>
          <pc:docMk/>
          <pc:sldMk cId="3893367926" sldId="261"/>
        </pc:sldMkLst>
        <pc:spChg chg="add mod">
          <ac:chgData name="harish udhay" userId="7ff6ee94ce330d11" providerId="LiveId" clId="{D1AC2F3E-7863-430B-AA95-D920581813E5}" dt="2021-12-06T19:15:57.815" v="832" actId="20577"/>
          <ac:spMkLst>
            <pc:docMk/>
            <pc:sldMk cId="3893367926" sldId="261"/>
            <ac:spMk id="4" creationId="{12587BDF-C794-4E8F-9DD2-9D31958C6B90}"/>
          </ac:spMkLst>
        </pc:spChg>
        <pc:spChg chg="del">
          <ac:chgData name="harish udhay" userId="7ff6ee94ce330d11" providerId="LiveId" clId="{D1AC2F3E-7863-430B-AA95-D920581813E5}" dt="2021-12-06T19:14:17.011" v="750" actId="478"/>
          <ac:spMkLst>
            <pc:docMk/>
            <pc:sldMk cId="3893367926" sldId="261"/>
            <ac:spMk id="9" creationId="{C84BF613-A2D5-4405-BCC0-1AF6DFE36900}"/>
          </ac:spMkLst>
        </pc:spChg>
        <pc:spChg chg="del">
          <ac:chgData name="harish udhay" userId="7ff6ee94ce330d11" providerId="LiveId" clId="{D1AC2F3E-7863-430B-AA95-D920581813E5}" dt="2021-12-06T19:14:17.011" v="750" actId="478"/>
          <ac:spMkLst>
            <pc:docMk/>
            <pc:sldMk cId="3893367926" sldId="261"/>
            <ac:spMk id="18" creationId="{F509420C-2912-4615-B069-CB149730D9E6}"/>
          </ac:spMkLst>
        </pc:spChg>
        <pc:graphicFrameChg chg="del">
          <ac:chgData name="harish udhay" userId="7ff6ee94ce330d11" providerId="LiveId" clId="{D1AC2F3E-7863-430B-AA95-D920581813E5}" dt="2021-12-06T19:14:17.011" v="750" actId="478"/>
          <ac:graphicFrameMkLst>
            <pc:docMk/>
            <pc:sldMk cId="3893367926" sldId="261"/>
            <ac:graphicFrameMk id="8" creationId="{D04139C0-0E29-4E94-A935-C41F242534CD}"/>
          </ac:graphicFrameMkLst>
        </pc:graphicFrameChg>
        <pc:graphicFrameChg chg="del">
          <ac:chgData name="harish udhay" userId="7ff6ee94ce330d11" providerId="LiveId" clId="{D1AC2F3E-7863-430B-AA95-D920581813E5}" dt="2021-12-06T19:14:17.011" v="750" actId="478"/>
          <ac:graphicFrameMkLst>
            <pc:docMk/>
            <pc:sldMk cId="3893367926" sldId="261"/>
            <ac:graphicFrameMk id="17" creationId="{19B56427-6FE0-4633-A3A8-319050794DF1}"/>
          </ac:graphicFrameMkLst>
        </pc:graphicFrameChg>
        <pc:picChg chg="add mod">
          <ac:chgData name="harish udhay" userId="7ff6ee94ce330d11" providerId="LiveId" clId="{D1AC2F3E-7863-430B-AA95-D920581813E5}" dt="2021-12-06T19:15:15.748" v="756" actId="1076"/>
          <ac:picMkLst>
            <pc:docMk/>
            <pc:sldMk cId="3893367926" sldId="261"/>
            <ac:picMk id="3" creationId="{0CD35199-2A8B-4791-A7B9-9D14E6061913}"/>
          </ac:picMkLst>
        </pc:picChg>
        <pc:cxnChg chg="del">
          <ac:chgData name="harish udhay" userId="7ff6ee94ce330d11" providerId="LiveId" clId="{D1AC2F3E-7863-430B-AA95-D920581813E5}" dt="2021-12-06T19:14:17.011" v="750" actId="478"/>
          <ac:cxnSpMkLst>
            <pc:docMk/>
            <pc:sldMk cId="3893367926" sldId="261"/>
            <ac:cxnSpMk id="16" creationId="{0F8E37A1-9B11-47F4-B4B6-8C05F7A54AEF}"/>
          </ac:cxnSpMkLst>
        </pc:cxnChg>
      </pc:sldChg>
      <pc:sldChg chg="delSp modSp add mod">
        <pc:chgData name="harish udhay" userId="7ff6ee94ce330d11" providerId="LiveId" clId="{D1AC2F3E-7863-430B-AA95-D920581813E5}" dt="2021-12-06T19:17:39.316" v="875" actId="113"/>
        <pc:sldMkLst>
          <pc:docMk/>
          <pc:sldMk cId="353912460" sldId="262"/>
        </pc:sldMkLst>
        <pc:spChg chg="mod">
          <ac:chgData name="harish udhay" userId="7ff6ee94ce330d11" providerId="LiveId" clId="{D1AC2F3E-7863-430B-AA95-D920581813E5}" dt="2021-12-06T19:17:39.316" v="875" actId="113"/>
          <ac:spMkLst>
            <pc:docMk/>
            <pc:sldMk cId="353912460" sldId="262"/>
            <ac:spMk id="4" creationId="{12587BDF-C794-4E8F-9DD2-9D31958C6B90}"/>
          </ac:spMkLst>
        </pc:spChg>
        <pc:picChg chg="del">
          <ac:chgData name="harish udhay" userId="7ff6ee94ce330d11" providerId="LiveId" clId="{D1AC2F3E-7863-430B-AA95-D920581813E5}" dt="2021-12-06T19:17:29.246" v="837" actId="478"/>
          <ac:picMkLst>
            <pc:docMk/>
            <pc:sldMk cId="353912460" sldId="262"/>
            <ac:picMk id="3" creationId="{0CD35199-2A8B-4791-A7B9-9D14E6061913}"/>
          </ac:picMkLst>
        </pc:picChg>
      </pc:sldChg>
      <pc:sldChg chg="add">
        <pc:chgData name="harish udhay" userId="7ff6ee94ce330d11" providerId="LiveId" clId="{D1AC2F3E-7863-430B-AA95-D920581813E5}" dt="2021-12-06T19:19:22.909" v="876" actId="2890"/>
        <pc:sldMkLst>
          <pc:docMk/>
          <pc:sldMk cId="1128074319" sldId="263"/>
        </pc:sldMkLst>
      </pc:sldChg>
      <pc:sldMasterChg chg="add del addSldLayout delSldLayout">
        <pc:chgData name="harish udhay" userId="7ff6ee94ce330d11" providerId="LiveId" clId="{D1AC2F3E-7863-430B-AA95-D920581813E5}" dt="2021-12-06T03:00:52.429" v="36" actId="26606"/>
        <pc:sldMasterMkLst>
          <pc:docMk/>
          <pc:sldMasterMk cId="377338832" sldId="2147483648"/>
        </pc:sldMasterMkLst>
        <pc:sldLayoutChg chg="add del">
          <pc:chgData name="harish udhay" userId="7ff6ee94ce330d11" providerId="LiveId" clId="{D1AC2F3E-7863-430B-AA95-D920581813E5}" dt="2021-12-06T03:00:52.429" v="36" actId="26606"/>
          <pc:sldLayoutMkLst>
            <pc:docMk/>
            <pc:sldMasterMk cId="377338832" sldId="2147483648"/>
            <pc:sldLayoutMk cId="515959702" sldId="2147483649"/>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58253749" sldId="2147483650"/>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3472071749" sldId="2147483651"/>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5681945" sldId="2147483652"/>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263933673" sldId="2147483653"/>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47243347" sldId="2147483654"/>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2491513" sldId="2147483655"/>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102050087" sldId="2147483656"/>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822061372" sldId="2147483657"/>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080014972" sldId="2147483658"/>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139684426" sldId="2147483659"/>
          </pc:sldLayoutMkLst>
        </pc:sldLayoutChg>
      </pc:sldMasterChg>
      <pc:sldMasterChg chg="add del replId addSldLayout delSldLayout">
        <pc:chgData name="harish udhay" userId="7ff6ee94ce330d11" providerId="LiveId" clId="{D1AC2F3E-7863-430B-AA95-D920581813E5}" dt="2021-12-06T02:59:50.677" v="7" actId="26606"/>
        <pc:sldMasterMkLst>
          <pc:docMk/>
          <pc:sldMasterMk cId="3362504023" sldId="2147483660"/>
        </pc:sldMasterMkLst>
        <pc:sldLayoutChg chg="add del">
          <pc:chgData name="harish udhay" userId="7ff6ee94ce330d11" providerId="LiveId" clId="{D1AC2F3E-7863-430B-AA95-D920581813E5}" dt="2021-12-06T02:59:50.677" v="7" actId="26606"/>
          <pc:sldLayoutMkLst>
            <pc:docMk/>
            <pc:sldMasterMk cId="3362504023" sldId="2147483660"/>
            <pc:sldLayoutMk cId="2534905237" sldId="2147483661"/>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389657221" sldId="2147483662"/>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22898885" sldId="2147483663"/>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121367356" sldId="2147483664"/>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972647799" sldId="2147483665"/>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430732525" sldId="2147483666"/>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500418838" sldId="2147483667"/>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60415824" sldId="2147483668"/>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627662895" sldId="2147483669"/>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69239348" sldId="2147483670"/>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13572966" sldId="2147483671"/>
          </pc:sldLayoutMkLst>
        </pc:sldLayoutChg>
      </pc:sldMasterChg>
      <pc:sldMasterChg chg="add del addSldLayout delSldLayout">
        <pc:chgData name="harish udhay" userId="7ff6ee94ce330d11" providerId="LiveId" clId="{D1AC2F3E-7863-430B-AA95-D920581813E5}" dt="2021-12-06T03:00:18.425" v="25" actId="26606"/>
        <pc:sldMasterMkLst>
          <pc:docMk/>
          <pc:sldMasterMk cId="2892404666" sldId="2147483673"/>
        </pc:sldMasterMkLst>
        <pc:sldLayoutChg chg="add del">
          <pc:chgData name="harish udhay" userId="7ff6ee94ce330d11" providerId="LiveId" clId="{D1AC2F3E-7863-430B-AA95-D920581813E5}" dt="2021-12-06T03:00:18.425" v="25" actId="26606"/>
          <pc:sldLayoutMkLst>
            <pc:docMk/>
            <pc:sldMasterMk cId="2892404666" sldId="2147483673"/>
            <pc:sldLayoutMk cId="1487444652" sldId="2147483662"/>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983704325" sldId="2147483663"/>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852167136" sldId="2147483664"/>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272936683" sldId="2147483665"/>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239907888" sldId="2147483666"/>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476364408" sldId="2147483667"/>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030179693" sldId="2147483668"/>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732853146" sldId="2147483669"/>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56174896" sldId="2147483670"/>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409860796" sldId="2147483671"/>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247863087" sldId="2147483672"/>
          </pc:sldLayoutMkLst>
        </pc:sldLayoutChg>
      </pc:sldMasterChg>
      <pc:sldMasterChg chg="add del addSldLayout delSldLayout">
        <pc:chgData name="harish udhay" userId="7ff6ee94ce330d11" providerId="LiveId" clId="{D1AC2F3E-7863-430B-AA95-D920581813E5}" dt="2021-12-06T02:59:48.477" v="5" actId="26606"/>
        <pc:sldMasterMkLst>
          <pc:docMk/>
          <pc:sldMasterMk cId="3158158821" sldId="2147483673"/>
        </pc:sldMasterMkLst>
        <pc:sldLayoutChg chg="add del">
          <pc:chgData name="harish udhay" userId="7ff6ee94ce330d11" providerId="LiveId" clId="{D1AC2F3E-7863-430B-AA95-D920581813E5}" dt="2021-12-06T02:59:48.477" v="5" actId="26606"/>
          <pc:sldLayoutMkLst>
            <pc:docMk/>
            <pc:sldMasterMk cId="3158158821" sldId="2147483673"/>
            <pc:sldLayoutMk cId="3689773976" sldId="2147483662"/>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31131640" sldId="2147483663"/>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787128337" sldId="2147483664"/>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9687355" sldId="2147483665"/>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4075571114" sldId="2147483666"/>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1716885700" sldId="2147483667"/>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930507887" sldId="2147483668"/>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81610142" sldId="2147483669"/>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65140216" sldId="2147483670"/>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03042891" sldId="2147483671"/>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41180691" sldId="2147483672"/>
          </pc:sldLayoutMkLst>
        </pc:sldLayoutChg>
      </pc:sldMasterChg>
      <pc:sldMasterChg chg="add del addSldLayout delSldLayout">
        <pc:chgData name="harish udhay" userId="7ff6ee94ce330d11" providerId="LiveId" clId="{D1AC2F3E-7863-430B-AA95-D920581813E5}" dt="2021-12-06T03:00:04.023" v="17" actId="26606"/>
        <pc:sldMasterMkLst>
          <pc:docMk/>
          <pc:sldMasterMk cId="705239270" sldId="2147483686"/>
        </pc:sldMasterMkLst>
        <pc:sldLayoutChg chg="add del">
          <pc:chgData name="harish udhay" userId="7ff6ee94ce330d11" providerId="LiveId" clId="{D1AC2F3E-7863-430B-AA95-D920581813E5}" dt="2021-12-06T03:00:04.023" v="17" actId="26606"/>
          <pc:sldLayoutMkLst>
            <pc:docMk/>
            <pc:sldMasterMk cId="705239270" sldId="2147483686"/>
            <pc:sldLayoutMk cId="3703804972" sldId="2147483675"/>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345005013" sldId="2147483676"/>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753691581" sldId="2147483677"/>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656787814" sldId="2147483678"/>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07170224" sldId="2147483679"/>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96876023" sldId="2147483680"/>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4875474" sldId="2147483681"/>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05482596" sldId="2147483682"/>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591894400" sldId="2147483683"/>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833419408" sldId="2147483684"/>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1026551162" sldId="2147483685"/>
          </pc:sldLayoutMkLst>
        </pc:sldLayoutChg>
      </pc:sldMasterChg>
      <pc:sldMasterChg chg="add del addSldLayout delSldLayout">
        <pc:chgData name="harish udhay" userId="7ff6ee94ce330d11" providerId="LiveId" clId="{D1AC2F3E-7863-430B-AA95-D920581813E5}" dt="2021-12-06T02:59:58.282" v="15" actId="26606"/>
        <pc:sldMasterMkLst>
          <pc:docMk/>
          <pc:sldMasterMk cId="758327958" sldId="2147483699"/>
        </pc:sldMasterMkLst>
        <pc:sldLayoutChg chg="add del">
          <pc:chgData name="harish udhay" userId="7ff6ee94ce330d11" providerId="LiveId" clId="{D1AC2F3E-7863-430B-AA95-D920581813E5}" dt="2021-12-06T02:59:58.282" v="15" actId="26606"/>
          <pc:sldLayoutMkLst>
            <pc:docMk/>
            <pc:sldMasterMk cId="758327958" sldId="2147483699"/>
            <pc:sldLayoutMk cId="1071532056" sldId="2147483688"/>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4137265267" sldId="2147483689"/>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213164451" sldId="2147483690"/>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953501205" sldId="2147483691"/>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578312956" sldId="2147483692"/>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3644312234" sldId="2147483693"/>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50205493" sldId="2147483694"/>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469917980" sldId="2147483695"/>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860393445" sldId="2147483696"/>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11195498" sldId="2147483697"/>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24703987" sldId="2147483698"/>
          </pc:sldLayoutMkLst>
        </pc:sldLayoutChg>
      </pc:sldMasterChg>
      <pc:sldMasterChg chg="add del addSldLayout delSldLayout">
        <pc:chgData name="harish udhay" userId="7ff6ee94ce330d11" providerId="LiveId" clId="{D1AC2F3E-7863-430B-AA95-D920581813E5}" dt="2021-12-06T03:00:47.924" v="33" actId="26606"/>
        <pc:sldMasterMkLst>
          <pc:docMk/>
          <pc:sldMasterMk cId="1203889825" sldId="2147483699"/>
        </pc:sldMasterMkLst>
        <pc:sldLayoutChg chg="add del">
          <pc:chgData name="harish udhay" userId="7ff6ee94ce330d11" providerId="LiveId" clId="{D1AC2F3E-7863-430B-AA95-D920581813E5}" dt="2021-12-06T03:00:47.924" v="33" actId="26606"/>
          <pc:sldLayoutMkLst>
            <pc:docMk/>
            <pc:sldMasterMk cId="1203889825" sldId="2147483699"/>
            <pc:sldLayoutMk cId="3807307580" sldId="2147483688"/>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37825106" sldId="2147483689"/>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56968195" sldId="2147483690"/>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0143505" sldId="2147483691"/>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78147302" sldId="2147483692"/>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56938027" sldId="2147483693"/>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837575723" sldId="2147483694"/>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5575927" sldId="2147483695"/>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534617029" sldId="2147483696"/>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228691059" sldId="2147483697"/>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963568069" sldId="2147483698"/>
          </pc:sldLayoutMkLst>
        </pc:sldLayoutChg>
      </pc:sldMasterChg>
      <pc:sldMasterChg chg="add del addSldLayout delSldLayout">
        <pc:chgData name="harish udhay" userId="7ff6ee94ce330d11" providerId="LiveId" clId="{D1AC2F3E-7863-430B-AA95-D920581813E5}" dt="2021-12-06T03:00:37.814" v="29" actId="26606"/>
        <pc:sldMasterMkLst>
          <pc:docMk/>
          <pc:sldMasterMk cId="3744423616" sldId="2147483699"/>
        </pc:sldMasterMkLst>
        <pc:sldLayoutChg chg="add del">
          <pc:chgData name="harish udhay" userId="7ff6ee94ce330d11" providerId="LiveId" clId="{D1AC2F3E-7863-430B-AA95-D920581813E5}" dt="2021-12-06T03:00:37.814" v="29" actId="26606"/>
          <pc:sldLayoutMkLst>
            <pc:docMk/>
            <pc:sldMasterMk cId="3744423616" sldId="2147483699"/>
            <pc:sldLayoutMk cId="4181159371" sldId="2147483688"/>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5325151" sldId="2147483689"/>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58415741" sldId="2147483690"/>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92187430" sldId="2147483691"/>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866826444" sldId="2147483692"/>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36321663" sldId="2147483693"/>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214431085" sldId="2147483694"/>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466304129" sldId="2147483695"/>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72702341" sldId="2147483696"/>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744811408" sldId="2147483697"/>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6478007" sldId="2147483698"/>
          </pc:sldLayoutMkLst>
        </pc:sldLayoutChg>
      </pc:sldMasterChg>
      <pc:sldMasterChg chg="add del addSldLayout delSldLayout">
        <pc:chgData name="harish udhay" userId="7ff6ee94ce330d11" providerId="LiveId" clId="{D1AC2F3E-7863-430B-AA95-D920581813E5}" dt="2021-12-06T03:00:52.429" v="36" actId="26606"/>
        <pc:sldMasterMkLst>
          <pc:docMk/>
          <pc:sldMasterMk cId="914611247" sldId="2147483700"/>
        </pc:sldMasterMkLst>
        <pc:sldLayoutChg chg="add del">
          <pc:chgData name="harish udhay" userId="7ff6ee94ce330d11" providerId="LiveId" clId="{D1AC2F3E-7863-430B-AA95-D920581813E5}" dt="2021-12-06T03:00:52.429" v="36" actId="26606"/>
          <pc:sldLayoutMkLst>
            <pc:docMk/>
            <pc:sldMasterMk cId="914611247" sldId="2147483700"/>
            <pc:sldLayoutMk cId="2171165691" sldId="214748368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07459548" sldId="2147483689"/>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33413927" sldId="2147483690"/>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688942621" sldId="2147483691"/>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11141137" sldId="2147483692"/>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38713909" sldId="2147483693"/>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3907718276" sldId="2147483694"/>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383848128" sldId="2147483695"/>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65550941" sldId="2147483696"/>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721424178" sldId="2147483697"/>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620232421" sldId="214748369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4255327360" sldId="2147483699"/>
          </pc:sldLayoutMkLst>
        </pc:sldLayoutChg>
      </pc:sldMasterChg>
      <pc:sldMasterChg chg="add del addSldLayout delSldLayout">
        <pc:chgData name="harish udhay" userId="7ff6ee94ce330d11" providerId="LiveId" clId="{D1AC2F3E-7863-430B-AA95-D920581813E5}" dt="2021-12-06T03:00:06.692" v="19" actId="26606"/>
        <pc:sldMasterMkLst>
          <pc:docMk/>
          <pc:sldMasterMk cId="2672379214" sldId="2147483712"/>
        </pc:sldMasterMkLst>
        <pc:sldLayoutChg chg="add del">
          <pc:chgData name="harish udhay" userId="7ff6ee94ce330d11" providerId="LiveId" clId="{D1AC2F3E-7863-430B-AA95-D920581813E5}" dt="2021-12-06T03:00:06.692" v="19" actId="26606"/>
          <pc:sldLayoutMkLst>
            <pc:docMk/>
            <pc:sldMasterMk cId="2672379214" sldId="2147483712"/>
            <pc:sldLayoutMk cId="1007023893" sldId="2147483701"/>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286618184" sldId="2147483702"/>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943159634" sldId="2147483703"/>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91326292" sldId="2147483704"/>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20103063" sldId="2147483705"/>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556640633" sldId="2147483706"/>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749403795" sldId="2147483707"/>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162627938" sldId="2147483708"/>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904477407" sldId="2147483709"/>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42444227" sldId="2147483710"/>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126920321" sldId="2147483711"/>
          </pc:sldLayoutMkLst>
        </pc:sldLayoutChg>
      </pc:sldMasterChg>
      <pc:sldMasterChg chg="add del addSldLayout delSldLayout">
        <pc:chgData name="harish udhay" userId="7ff6ee94ce330d11" providerId="LiveId" clId="{D1AC2F3E-7863-430B-AA95-D920581813E5}" dt="2021-12-06T02:59:55.195" v="13" actId="26606"/>
        <pc:sldMasterMkLst>
          <pc:docMk/>
          <pc:sldMasterMk cId="3957636569" sldId="2147483712"/>
        </pc:sldMasterMkLst>
        <pc:sldLayoutChg chg="add del">
          <pc:chgData name="harish udhay" userId="7ff6ee94ce330d11" providerId="LiveId" clId="{D1AC2F3E-7863-430B-AA95-D920581813E5}" dt="2021-12-06T02:59:55.195" v="13" actId="26606"/>
          <pc:sldLayoutMkLst>
            <pc:docMk/>
            <pc:sldMasterMk cId="3957636569" sldId="2147483712"/>
            <pc:sldLayoutMk cId="1913885011" sldId="2147483701"/>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763364470" sldId="2147483702"/>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4555575" sldId="2147483703"/>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167926023" sldId="2147483704"/>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008937910" sldId="2147483705"/>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995272474" sldId="2147483706"/>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927498454" sldId="2147483707"/>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957797658" sldId="2147483708"/>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1005720406" sldId="2147483709"/>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78139425" sldId="2147483710"/>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3100521" sldId="2147483711"/>
          </pc:sldLayoutMkLst>
        </pc:sldLayoutChg>
      </pc:sldMasterChg>
      <pc:sldMasterChg chg="add del addSldLayout delSldLayout">
        <pc:chgData name="harish udhay" userId="7ff6ee94ce330d11" providerId="LiveId" clId="{D1AC2F3E-7863-430B-AA95-D920581813E5}" dt="2021-12-06T02:59:53.285" v="11" actId="26606"/>
        <pc:sldMasterMkLst>
          <pc:docMk/>
          <pc:sldMasterMk cId="355703581" sldId="2147483725"/>
        </pc:sldMasterMkLst>
        <pc:sldLayoutChg chg="add del">
          <pc:chgData name="harish udhay" userId="7ff6ee94ce330d11" providerId="LiveId" clId="{D1AC2F3E-7863-430B-AA95-D920581813E5}" dt="2021-12-06T02:59:53.285" v="11" actId="26606"/>
          <pc:sldLayoutMkLst>
            <pc:docMk/>
            <pc:sldMasterMk cId="355703581" sldId="2147483725"/>
            <pc:sldLayoutMk cId="3669170005" sldId="2147483714"/>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611156029" sldId="2147483715"/>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757880437" sldId="2147483716"/>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81323790" sldId="2147483717"/>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42775987" sldId="2147483718"/>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8656357" sldId="2147483719"/>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21842799" sldId="2147483720"/>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2260752435" sldId="2147483721"/>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4220967558" sldId="2147483722"/>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64816115" sldId="2147483723"/>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330865134" sldId="2147483724"/>
          </pc:sldLayoutMkLst>
        </pc:sldLayoutChg>
      </pc:sldMasterChg>
      <pc:sldMasterChg chg="add del addSldLayout delSldLayout">
        <pc:chgData name="harish udhay" userId="7ff6ee94ce330d11" providerId="LiveId" clId="{D1AC2F3E-7863-430B-AA95-D920581813E5}" dt="2021-12-06T03:00:07.785" v="21" actId="26606"/>
        <pc:sldMasterMkLst>
          <pc:docMk/>
          <pc:sldMasterMk cId="581201366" sldId="2147483725"/>
        </pc:sldMasterMkLst>
        <pc:sldLayoutChg chg="add del">
          <pc:chgData name="harish udhay" userId="7ff6ee94ce330d11" providerId="LiveId" clId="{D1AC2F3E-7863-430B-AA95-D920581813E5}" dt="2021-12-06T03:00:07.785" v="21" actId="26606"/>
          <pc:sldLayoutMkLst>
            <pc:docMk/>
            <pc:sldMasterMk cId="581201366" sldId="2147483725"/>
            <pc:sldLayoutMk cId="2118026509" sldId="2147483714"/>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387868464" sldId="2147483715"/>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37806015" sldId="2147483716"/>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1141014208" sldId="2147483717"/>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056558166" sldId="2147483718"/>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29127993" sldId="2147483719"/>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179437107" sldId="2147483720"/>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545089294" sldId="2147483721"/>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789494523" sldId="2147483722"/>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98433193" sldId="2147483723"/>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98572841" sldId="2147483724"/>
          </pc:sldLayoutMkLst>
        </pc:sldLayoutChg>
      </pc:sldMasterChg>
      <pc:sldMasterChg chg="add del addSldLayout delSldLayout">
        <pc:chgData name="harish udhay" userId="7ff6ee94ce330d11" providerId="LiveId" clId="{D1AC2F3E-7863-430B-AA95-D920581813E5}" dt="2021-12-06T03:00:52.356" v="35" actId="26606"/>
        <pc:sldMasterMkLst>
          <pc:docMk/>
          <pc:sldMasterMk cId="638948960" sldId="2147483725"/>
        </pc:sldMasterMkLst>
        <pc:sldLayoutChg chg="add del">
          <pc:chgData name="harish udhay" userId="7ff6ee94ce330d11" providerId="LiveId" clId="{D1AC2F3E-7863-430B-AA95-D920581813E5}" dt="2021-12-06T03:00:52.356" v="35" actId="26606"/>
          <pc:sldLayoutMkLst>
            <pc:docMk/>
            <pc:sldMasterMk cId="638948960" sldId="2147483725"/>
            <pc:sldLayoutMk cId="3638918752" sldId="2147483714"/>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539053685" sldId="2147483715"/>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727433057" sldId="2147483716"/>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738340659" sldId="2147483717"/>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805666798" sldId="2147483718"/>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681769094" sldId="2147483719"/>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431644375" sldId="2147483720"/>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940056467" sldId="2147483721"/>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89241941" sldId="2147483722"/>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4252965317" sldId="2147483723"/>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390247983" sldId="2147483724"/>
          </pc:sldLayoutMkLst>
        </pc:sldLayoutChg>
      </pc:sldMasterChg>
      <pc:sldMasterChg chg="add del addSldLayout delSldLayout">
        <pc:chgData name="harish udhay" userId="7ff6ee94ce330d11" providerId="LiveId" clId="{D1AC2F3E-7863-430B-AA95-D920581813E5}" dt="2021-12-06T03:00:13.890" v="23" actId="26606"/>
        <pc:sldMasterMkLst>
          <pc:docMk/>
          <pc:sldMasterMk cId="3929178107" sldId="2147483738"/>
        </pc:sldMasterMkLst>
        <pc:sldLayoutChg chg="add del">
          <pc:chgData name="harish udhay" userId="7ff6ee94ce330d11" providerId="LiveId" clId="{D1AC2F3E-7863-430B-AA95-D920581813E5}" dt="2021-12-06T03:00:13.890" v="23" actId="26606"/>
          <pc:sldLayoutMkLst>
            <pc:docMk/>
            <pc:sldMasterMk cId="3929178107" sldId="2147483738"/>
            <pc:sldLayoutMk cId="4097591187" sldId="2147483727"/>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815024606" sldId="2147483728"/>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217224420" sldId="2147483729"/>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930667521" sldId="2147483730"/>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297833816" sldId="2147483731"/>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478242434" sldId="2147483732"/>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562531245" sldId="2147483733"/>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644749314" sldId="2147483734"/>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1700021211" sldId="2147483735"/>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3695753783" sldId="2147483736"/>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131061305" sldId="2147483737"/>
          </pc:sldLayoutMkLst>
        </pc:sldLayoutChg>
      </pc:sldMasterChg>
      <pc:sldMasterChg chg="add del addSldLayout delSldLayout">
        <pc:chgData name="harish udhay" userId="7ff6ee94ce330d11" providerId="LiveId" clId="{D1AC2F3E-7863-430B-AA95-D920581813E5}" dt="2021-12-06T02:59:52.437" v="9" actId="26606"/>
        <pc:sldMasterMkLst>
          <pc:docMk/>
          <pc:sldMasterMk cId="4289958731" sldId="2147483738"/>
        </pc:sldMasterMkLst>
        <pc:sldLayoutChg chg="add del">
          <pc:chgData name="harish udhay" userId="7ff6ee94ce330d11" providerId="LiveId" clId="{D1AC2F3E-7863-430B-AA95-D920581813E5}" dt="2021-12-06T02:59:52.437" v="9" actId="26606"/>
          <pc:sldLayoutMkLst>
            <pc:docMk/>
            <pc:sldMasterMk cId="4289958731" sldId="2147483738"/>
            <pc:sldLayoutMk cId="3157395091" sldId="2147483727"/>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3278570933" sldId="2147483728"/>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629234094" sldId="2147483729"/>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324856164" sldId="2147483730"/>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930205541" sldId="2147483731"/>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641573620" sldId="2147483732"/>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78664240" sldId="2147483733"/>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244975705" sldId="2147483734"/>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26692564" sldId="2147483735"/>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444022613" sldId="2147483736"/>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924179740"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2142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87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771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55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023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532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116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45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341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8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894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2021-12-15</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14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2021-12-15</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14611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 id="214748369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rmAutofit/>
          </a:bodyPr>
          <a:lstStyle/>
          <a:p>
            <a:pPr algn="ctr"/>
            <a:r>
              <a:rPr lang="en-US" b="1" dirty="0">
                <a:latin typeface="Arial" panose="020B0604020202020204" pitchFamily="34" charset="0"/>
                <a:cs typeface="Arial" panose="020B0604020202020204" pitchFamily="34" charset="0"/>
              </a:rPr>
              <a:t>Hungarian Algorithm</a:t>
            </a: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B9B2D7A-D6ED-4D53-B31C-80FFB0F14D97}"/>
              </a:ext>
            </a:extLst>
          </p:cNvPr>
          <p:cNvGrpSpPr/>
          <p:nvPr/>
        </p:nvGrpSpPr>
        <p:grpSpPr>
          <a:xfrm>
            <a:off x="820922" y="1480542"/>
            <a:ext cx="10777502" cy="686861"/>
            <a:chOff x="858489" y="2940594"/>
            <a:chExt cx="10777502" cy="686861"/>
          </a:xfrm>
        </p:grpSpPr>
        <p:sp>
          <p:nvSpPr>
            <p:cNvPr id="18" name="Rectangle 17">
              <a:extLst>
                <a:ext uri="{FF2B5EF4-FFF2-40B4-BE49-F238E27FC236}">
                  <a16:creationId xmlns:a16="http://schemas.microsoft.com/office/drawing/2014/main" id="{C712EE88-1F5A-41F1-AD08-5826283E3E31}"/>
                </a:ext>
              </a:extLst>
            </p:cNvPr>
            <p:cNvSpPr/>
            <p:nvPr/>
          </p:nvSpPr>
          <p:spPr>
            <a:xfrm>
              <a:off x="1276141" y="2974312"/>
              <a:ext cx="10359850" cy="653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a:p>
              <a:pPr algn="ctr"/>
              <a:r>
                <a:rPr lang="en-US" sz="1200" dirty="0">
                  <a:solidFill>
                    <a:schemeClr val="tx1"/>
                  </a:solidFill>
                  <a:latin typeface="Arial" panose="020B0604020202020204" pitchFamily="34" charset="0"/>
                  <a:cs typeface="Arial" panose="020B0604020202020204" pitchFamily="34" charset="0"/>
                </a:rPr>
                <a:t>The Hungarian method is a combinatorial optimization algorithm that solves the assignment problem in polynomial time, and which anticipated later primal–dual methods. It was developed and published in 1955 by Harold Kuhn, who gave the name "Hungarian method" because the algorithm was largely based on the earlier works of two Hungarian mathematicians: </a:t>
              </a:r>
              <a:r>
                <a:rPr lang="en-US" sz="1200" dirty="0" err="1">
                  <a:solidFill>
                    <a:schemeClr val="tx1"/>
                  </a:solidFill>
                  <a:latin typeface="Arial" panose="020B0604020202020204" pitchFamily="34" charset="0"/>
                  <a:cs typeface="Arial" panose="020B0604020202020204" pitchFamily="34" charset="0"/>
                </a:rPr>
                <a:t>Dénes</a:t>
              </a:r>
              <a:r>
                <a:rPr lang="en-US" sz="1200" dirty="0">
                  <a:solidFill>
                    <a:schemeClr val="tx1"/>
                  </a:solidFill>
                  <a:latin typeface="Arial" panose="020B0604020202020204" pitchFamily="34" charset="0"/>
                  <a:cs typeface="Arial" panose="020B0604020202020204" pitchFamily="34" charset="0"/>
                </a:rPr>
                <a:t> </a:t>
              </a:r>
              <a:r>
                <a:rPr lang="en-US" sz="1200" dirty="0" err="1">
                  <a:solidFill>
                    <a:schemeClr val="tx1"/>
                  </a:solidFill>
                  <a:latin typeface="Arial" panose="020B0604020202020204" pitchFamily="34" charset="0"/>
                  <a:cs typeface="Arial" panose="020B0604020202020204" pitchFamily="34" charset="0"/>
                </a:rPr>
                <a:t>Kőnig</a:t>
              </a:r>
              <a:r>
                <a:rPr lang="en-US" sz="1200" dirty="0">
                  <a:solidFill>
                    <a:schemeClr val="tx1"/>
                  </a:solidFill>
                  <a:latin typeface="Arial" panose="020B0604020202020204" pitchFamily="34" charset="0"/>
                  <a:cs typeface="Arial" panose="020B0604020202020204" pitchFamily="34" charset="0"/>
                </a:rPr>
                <a:t> and </a:t>
              </a:r>
              <a:r>
                <a:rPr lang="en-US" sz="1200" dirty="0" err="1">
                  <a:solidFill>
                    <a:schemeClr val="tx1"/>
                  </a:solidFill>
                  <a:latin typeface="Arial" panose="020B0604020202020204" pitchFamily="34" charset="0"/>
                  <a:cs typeface="Arial" panose="020B0604020202020204" pitchFamily="34" charset="0"/>
                </a:rPr>
                <a:t>Jenő</a:t>
              </a:r>
              <a:r>
                <a:rPr lang="en-US" sz="1200" dirty="0">
                  <a:solidFill>
                    <a:schemeClr val="tx1"/>
                  </a:solidFill>
                  <a:latin typeface="Arial" panose="020B0604020202020204" pitchFamily="34" charset="0"/>
                  <a:cs typeface="Arial" panose="020B0604020202020204" pitchFamily="34" charset="0"/>
                </a:rPr>
                <a:t> </a:t>
              </a:r>
              <a:r>
                <a:rPr lang="en-US" sz="1200" dirty="0" err="1">
                  <a:solidFill>
                    <a:schemeClr val="tx1"/>
                  </a:solidFill>
                  <a:latin typeface="Arial" panose="020B0604020202020204" pitchFamily="34" charset="0"/>
                  <a:cs typeface="Arial" panose="020B0604020202020204" pitchFamily="34" charset="0"/>
                </a:rPr>
                <a:t>Egerváry</a:t>
              </a:r>
              <a:r>
                <a:rPr lang="en-US" sz="1200" dirty="0">
                  <a:solidFill>
                    <a:schemeClr val="tx1"/>
                  </a:solidFill>
                  <a:latin typeface="Arial" panose="020B0604020202020204" pitchFamily="34" charset="0"/>
                  <a:cs typeface="Arial" panose="020B0604020202020204" pitchFamily="34" charset="0"/>
                </a:rPr>
                <a:t>.</a:t>
              </a:r>
            </a:p>
            <a:p>
              <a:pPr algn="ctr"/>
              <a:endParaRPr lang="en-US" sz="1200" dirty="0"/>
            </a:p>
          </p:txBody>
        </p:sp>
        <p:sp>
          <p:nvSpPr>
            <p:cNvPr id="19" name="Isosceles Triangle 18">
              <a:extLst>
                <a:ext uri="{FF2B5EF4-FFF2-40B4-BE49-F238E27FC236}">
                  <a16:creationId xmlns:a16="http://schemas.microsoft.com/office/drawing/2014/main" id="{F174FC39-22DB-4AB0-80DC-9A1B26AB8E95}"/>
                </a:ext>
              </a:extLst>
            </p:cNvPr>
            <p:cNvSpPr/>
            <p:nvPr/>
          </p:nvSpPr>
          <p:spPr>
            <a:xfrm rot="1537625">
              <a:off x="858489" y="2940594"/>
              <a:ext cx="577546" cy="591032"/>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21" name="Group 20">
            <a:extLst>
              <a:ext uri="{FF2B5EF4-FFF2-40B4-BE49-F238E27FC236}">
                <a16:creationId xmlns:a16="http://schemas.microsoft.com/office/drawing/2014/main" id="{691C177C-A81D-4E4C-8351-B7C4678C0740}"/>
              </a:ext>
            </a:extLst>
          </p:cNvPr>
          <p:cNvGrpSpPr/>
          <p:nvPr/>
        </p:nvGrpSpPr>
        <p:grpSpPr>
          <a:xfrm>
            <a:off x="838200" y="2609108"/>
            <a:ext cx="10760224" cy="689960"/>
            <a:chOff x="875767" y="2937495"/>
            <a:chExt cx="10760224" cy="689960"/>
          </a:xfrm>
        </p:grpSpPr>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A1044C2-55E7-4E10-816C-CAAAF0DBCF5C}"/>
                    </a:ext>
                  </a:extLst>
                </p:cNvPr>
                <p:cNvSpPr/>
                <p:nvPr/>
              </p:nvSpPr>
              <p:spPr>
                <a:xfrm>
                  <a:off x="1276141" y="2974312"/>
                  <a:ext cx="10359850" cy="653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a:p>
                  <a:pPr algn="ctr"/>
                  <a:r>
                    <a:rPr lang="en-US" sz="1200" dirty="0">
                      <a:solidFill>
                        <a:schemeClr val="tx1"/>
                      </a:solidFill>
                      <a:latin typeface="Arial" panose="020B0604020202020204" pitchFamily="34" charset="0"/>
                      <a:cs typeface="Arial" panose="020B0604020202020204" pitchFamily="34" charset="0"/>
                    </a:rPr>
                    <a:t>The time complexity of the original algorithm was {O(</a:t>
                  </a:r>
                  <a14:m>
                    <m:oMath xmlns:m="http://schemas.openxmlformats.org/officeDocument/2006/math">
                      <m:sSup>
                        <m:sSupPr>
                          <m:ctrlPr>
                            <a:rPr lang="en-US" sz="1200" i="1" smtClean="0">
                              <a:solidFill>
                                <a:schemeClr val="tx1"/>
                              </a:solidFill>
                              <a:latin typeface="Cambria Math" panose="02040503050406030204" pitchFamily="18" charset="0"/>
                            </a:rPr>
                          </m:ctrlPr>
                        </m:sSupPr>
                        <m:e>
                          <m:r>
                            <a:rPr lang="en-US" sz="1200" b="0" i="1" smtClean="0">
                              <a:solidFill>
                                <a:schemeClr val="tx1"/>
                              </a:solidFill>
                              <a:latin typeface="Cambria Math" panose="02040503050406030204" pitchFamily="18" charset="0"/>
                            </a:rPr>
                            <m:t>𝑛</m:t>
                          </m:r>
                        </m:e>
                        <m:sup>
                          <m:r>
                            <a:rPr lang="en-US" sz="1200" b="0" i="1" smtClean="0">
                              <a:solidFill>
                                <a:schemeClr val="tx1"/>
                              </a:solidFill>
                              <a:latin typeface="Cambria Math" panose="02040503050406030204" pitchFamily="18" charset="0"/>
                            </a:rPr>
                            <m:t>4</m:t>
                          </m:r>
                        </m:sup>
                      </m:sSup>
                    </m:oMath>
                  </a14:m>
                  <a:r>
                    <a:rPr lang="en-US" sz="1200" dirty="0">
                      <a:solidFill>
                        <a:schemeClr val="tx1"/>
                      </a:solidFill>
                      <a:latin typeface="Arial" panose="020B0604020202020204" pitchFamily="34" charset="0"/>
                      <a:cs typeface="Arial" panose="020B0604020202020204" pitchFamily="34" charset="0"/>
                    </a:rPr>
                    <a:t>)}. However, Edmonds and Karp, and independently </a:t>
                  </a:r>
                  <a:r>
                    <a:rPr lang="en-US" sz="1200" dirty="0" err="1">
                      <a:solidFill>
                        <a:schemeClr val="tx1"/>
                      </a:solidFill>
                      <a:latin typeface="Arial" panose="020B0604020202020204" pitchFamily="34" charset="0"/>
                      <a:cs typeface="Arial" panose="020B0604020202020204" pitchFamily="34" charset="0"/>
                    </a:rPr>
                    <a:t>Tomizawa</a:t>
                  </a:r>
                  <a:r>
                    <a:rPr lang="en-US" sz="1200" dirty="0">
                      <a:solidFill>
                        <a:schemeClr val="tx1"/>
                      </a:solidFill>
                      <a:latin typeface="Arial" panose="020B0604020202020204" pitchFamily="34" charset="0"/>
                      <a:cs typeface="Arial" panose="020B0604020202020204" pitchFamily="34" charset="0"/>
                    </a:rPr>
                    <a:t> noticed that it can be modified to achieve an {O(n^{3})} running time. One of the most popular[citation needed] {O(</a:t>
                  </a:r>
                  <a14:m>
                    <m:oMath xmlns:m="http://schemas.openxmlformats.org/officeDocument/2006/math">
                      <m:sSup>
                        <m:sSupPr>
                          <m:ctrlPr>
                            <a:rPr lang="en-US" sz="1200" i="1" smtClean="0">
                              <a:solidFill>
                                <a:schemeClr val="tx1"/>
                              </a:solidFill>
                              <a:latin typeface="Cambria Math" panose="02040503050406030204" pitchFamily="18" charset="0"/>
                            </a:rPr>
                          </m:ctrlPr>
                        </m:sSupPr>
                        <m:e>
                          <m:r>
                            <a:rPr lang="en-US" sz="1200" b="0" i="1" smtClean="0">
                              <a:solidFill>
                                <a:schemeClr val="tx1"/>
                              </a:solidFill>
                              <a:latin typeface="Cambria Math" panose="02040503050406030204" pitchFamily="18" charset="0"/>
                            </a:rPr>
                            <m:t>𝑛</m:t>
                          </m:r>
                        </m:e>
                        <m:sup>
                          <m:r>
                            <a:rPr lang="en-US" sz="1200" b="0" i="1" smtClean="0">
                              <a:solidFill>
                                <a:schemeClr val="tx1"/>
                              </a:solidFill>
                              <a:latin typeface="Cambria Math" panose="02040503050406030204" pitchFamily="18" charset="0"/>
                            </a:rPr>
                            <m:t>3</m:t>
                          </m:r>
                        </m:sup>
                      </m:sSup>
                    </m:oMath>
                  </a14:m>
                  <a:r>
                    <a:rPr lang="en-US" sz="1200" dirty="0">
                      <a:solidFill>
                        <a:schemeClr val="tx1"/>
                      </a:solidFill>
                      <a:latin typeface="Arial" panose="020B0604020202020204" pitchFamily="34" charset="0"/>
                      <a:cs typeface="Arial" panose="020B0604020202020204" pitchFamily="34" charset="0"/>
                    </a:rPr>
                    <a:t>)}variants is the Jonker–</a:t>
                  </a:r>
                  <a:r>
                    <a:rPr lang="en-US" sz="1200" dirty="0" err="1">
                      <a:solidFill>
                        <a:schemeClr val="tx1"/>
                      </a:solidFill>
                      <a:latin typeface="Arial" panose="020B0604020202020204" pitchFamily="34" charset="0"/>
                      <a:cs typeface="Arial" panose="020B0604020202020204" pitchFamily="34" charset="0"/>
                    </a:rPr>
                    <a:t>Volgenant</a:t>
                  </a:r>
                  <a:r>
                    <a:rPr lang="en-US" sz="1200" dirty="0">
                      <a:solidFill>
                        <a:schemeClr val="tx1"/>
                      </a:solidFill>
                      <a:latin typeface="Arial" panose="020B0604020202020204" pitchFamily="34" charset="0"/>
                      <a:cs typeface="Arial" panose="020B0604020202020204" pitchFamily="34" charset="0"/>
                    </a:rPr>
                    <a:t> algorithm</a:t>
                  </a:r>
                </a:p>
                <a:p>
                  <a:pPr algn="ctr"/>
                  <a:endParaRPr lang="en-US" sz="1200" dirty="0">
                    <a:solidFill>
                      <a:schemeClr val="tx1"/>
                    </a:solidFill>
                  </a:endParaRPr>
                </a:p>
              </p:txBody>
            </p:sp>
          </mc:Choice>
          <mc:Fallback xmlns="">
            <p:sp>
              <p:nvSpPr>
                <p:cNvPr id="22" name="Rectangle 21">
                  <a:extLst>
                    <a:ext uri="{FF2B5EF4-FFF2-40B4-BE49-F238E27FC236}">
                      <a16:creationId xmlns:a16="http://schemas.microsoft.com/office/drawing/2014/main" id="{0A1044C2-55E7-4E10-816C-CAAAF0DBCF5C}"/>
                    </a:ext>
                  </a:extLst>
                </p:cNvPr>
                <p:cNvSpPr>
                  <a:spLocks noRot="1" noChangeAspect="1" noMove="1" noResize="1" noEditPoints="1" noAdjustHandles="1" noChangeArrowheads="1" noChangeShapeType="1" noTextEdit="1"/>
                </p:cNvSpPr>
                <p:nvPr/>
              </p:nvSpPr>
              <p:spPr>
                <a:xfrm>
                  <a:off x="1276141" y="2974312"/>
                  <a:ext cx="10359850" cy="653143"/>
                </a:xfrm>
                <a:prstGeom prst="rect">
                  <a:avLst/>
                </a:prstGeom>
                <a:blipFill>
                  <a:blip r:embed="rId2"/>
                  <a:stretch>
                    <a:fillRect r="-235"/>
                  </a:stretch>
                </a:blipFill>
                <a:ln>
                  <a:noFill/>
                </a:ln>
              </p:spPr>
              <p:txBody>
                <a:bodyPr/>
                <a:lstStyle/>
                <a:p>
                  <a:r>
                    <a:rPr lang="en-US">
                      <a:noFill/>
                    </a:rPr>
                    <a:t> </a:t>
                  </a:r>
                </a:p>
              </p:txBody>
            </p:sp>
          </mc:Fallback>
        </mc:AlternateContent>
        <p:sp>
          <p:nvSpPr>
            <p:cNvPr id="23" name="Isosceles Triangle 22">
              <a:extLst>
                <a:ext uri="{FF2B5EF4-FFF2-40B4-BE49-F238E27FC236}">
                  <a16:creationId xmlns:a16="http://schemas.microsoft.com/office/drawing/2014/main" id="{8C1E389F-F7EF-412E-99EF-DA73D9DB41CF}"/>
                </a:ext>
              </a:extLst>
            </p:cNvPr>
            <p:cNvSpPr/>
            <p:nvPr/>
          </p:nvSpPr>
          <p:spPr>
            <a:xfrm rot="1537625">
              <a:off x="875767" y="2937495"/>
              <a:ext cx="559941" cy="60602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Tree>
    <p:extLst>
      <p:ext uri="{BB962C8B-B14F-4D97-AF65-F5344CB8AC3E}">
        <p14:creationId xmlns:p14="http://schemas.microsoft.com/office/powerpoint/2010/main" val="311463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1CBE-7278-4FFE-99FE-65B372FF41ED}"/>
              </a:ext>
            </a:extLst>
          </p:cNvPr>
          <p:cNvSpPr>
            <a:spLocks noGrp="1"/>
          </p:cNvSpPr>
          <p:nvPr>
            <p:ph type="title"/>
          </p:nvPr>
        </p:nvSpPr>
        <p:spPr/>
        <p:txBody>
          <a:bodyPr/>
          <a:lstStyle/>
          <a:p>
            <a:r>
              <a:rPr lang="en-US" dirty="0"/>
              <a:t>Final Graph with Greedy Algorithm</a:t>
            </a:r>
          </a:p>
        </p:txBody>
      </p:sp>
      <p:sp>
        <p:nvSpPr>
          <p:cNvPr id="3" name="Content Placeholder 2">
            <a:extLst>
              <a:ext uri="{FF2B5EF4-FFF2-40B4-BE49-F238E27FC236}">
                <a16:creationId xmlns:a16="http://schemas.microsoft.com/office/drawing/2014/main" id="{EE4B4FD5-9B74-4CF5-9EF4-EC10A72C44A8}"/>
              </a:ext>
            </a:extLst>
          </p:cNvPr>
          <p:cNvSpPr>
            <a:spLocks noGrp="1"/>
          </p:cNvSpPr>
          <p:nvPr>
            <p:ph sz="half" idx="1"/>
          </p:nvPr>
        </p:nvSpPr>
        <p:spPr>
          <a:xfrm>
            <a:off x="838200" y="2011680"/>
            <a:ext cx="4937760" cy="410678"/>
          </a:xfrm>
        </p:spPr>
        <p:txBody>
          <a:bodyPr>
            <a:normAutofit fontScale="92500" lnSpcReduction="10000"/>
          </a:bodyPr>
          <a:lstStyle/>
          <a:p>
            <a:pPr marL="0" indent="0">
              <a:buNone/>
            </a:pPr>
            <a:r>
              <a:rPr lang="en-US" sz="2400" dirty="0"/>
              <a:t>Compatibility Visualization</a:t>
            </a:r>
          </a:p>
        </p:txBody>
      </p:sp>
      <p:sp>
        <p:nvSpPr>
          <p:cNvPr id="4" name="Content Placeholder 3">
            <a:extLst>
              <a:ext uri="{FF2B5EF4-FFF2-40B4-BE49-F238E27FC236}">
                <a16:creationId xmlns:a16="http://schemas.microsoft.com/office/drawing/2014/main" id="{59EE2A06-4AB9-4BC3-A685-4273300CF328}"/>
              </a:ext>
            </a:extLst>
          </p:cNvPr>
          <p:cNvSpPr>
            <a:spLocks noGrp="1"/>
          </p:cNvSpPr>
          <p:nvPr>
            <p:ph sz="half" idx="2"/>
          </p:nvPr>
        </p:nvSpPr>
        <p:spPr>
          <a:xfrm>
            <a:off x="6419088" y="2011680"/>
            <a:ext cx="4937760" cy="410678"/>
          </a:xfrm>
        </p:spPr>
        <p:txBody>
          <a:bodyPr>
            <a:normAutofit fontScale="92500" lnSpcReduction="10000"/>
          </a:bodyPr>
          <a:lstStyle/>
          <a:p>
            <a:pPr marL="0" indent="0">
              <a:buNone/>
            </a:pPr>
            <a:r>
              <a:rPr lang="en-US" sz="2400" dirty="0"/>
              <a:t>Greedily Maximized Matching</a:t>
            </a:r>
          </a:p>
        </p:txBody>
      </p:sp>
      <p:pic>
        <p:nvPicPr>
          <p:cNvPr id="5" name="Picture 4" descr="http://graphonline.ru/en/?graph=pHnZqqgsSivHwDRhZZcst">
            <a:extLst>
              <a:ext uri="{FF2B5EF4-FFF2-40B4-BE49-F238E27FC236}">
                <a16:creationId xmlns:a16="http://schemas.microsoft.com/office/drawing/2014/main" id="{0C206279-73D2-4574-A974-5477E4485987}"/>
              </a:ext>
            </a:extLst>
          </p:cNvPr>
          <p:cNvPicPr>
            <a:picLocks noChangeAspect="1"/>
          </p:cNvPicPr>
          <p:nvPr/>
        </p:nvPicPr>
        <p:blipFill>
          <a:blip r:embed="rId2"/>
          <a:stretch>
            <a:fillRect/>
          </a:stretch>
        </p:blipFill>
        <p:spPr>
          <a:xfrm>
            <a:off x="835152" y="2743350"/>
            <a:ext cx="4312318" cy="3351287"/>
          </a:xfrm>
          <a:prstGeom prst="rect">
            <a:avLst/>
          </a:prstGeom>
        </p:spPr>
      </p:pic>
      <p:pic>
        <p:nvPicPr>
          <p:cNvPr id="6" name="Picture 5" descr="http://graphonline.ru/en/?graph=pHnZqqgsSivHwDRhZZcst">
            <a:extLst>
              <a:ext uri="{FF2B5EF4-FFF2-40B4-BE49-F238E27FC236}">
                <a16:creationId xmlns:a16="http://schemas.microsoft.com/office/drawing/2014/main" id="{93CA64F9-3D9B-4F39-AEF4-544B24FB51F6}"/>
              </a:ext>
            </a:extLst>
          </p:cNvPr>
          <p:cNvPicPr>
            <a:picLocks noChangeAspect="1"/>
          </p:cNvPicPr>
          <p:nvPr/>
        </p:nvPicPr>
        <p:blipFill>
          <a:blip r:embed="rId3"/>
          <a:stretch>
            <a:fillRect/>
          </a:stretch>
        </p:blipFill>
        <p:spPr>
          <a:xfrm>
            <a:off x="6731809" y="2699172"/>
            <a:ext cx="4312318" cy="3351287"/>
          </a:xfrm>
          <a:prstGeom prst="rect">
            <a:avLst/>
          </a:prstGeom>
        </p:spPr>
      </p:pic>
    </p:spTree>
    <p:extLst>
      <p:ext uri="{BB962C8B-B14F-4D97-AF65-F5344CB8AC3E}">
        <p14:creationId xmlns:p14="http://schemas.microsoft.com/office/powerpoint/2010/main" val="95772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B1BD-1943-4056-A1F5-662940C6914A}"/>
              </a:ext>
            </a:extLst>
          </p:cNvPr>
          <p:cNvSpPr>
            <a:spLocks noGrp="1"/>
          </p:cNvSpPr>
          <p:nvPr>
            <p:ph type="title"/>
          </p:nvPr>
        </p:nvSpPr>
        <p:spPr>
          <a:xfrm>
            <a:off x="1145309" y="640079"/>
            <a:ext cx="9139334" cy="481711"/>
          </a:xfrm>
        </p:spPr>
        <p:txBody>
          <a:bodyPr>
            <a:normAutofit fontScale="90000"/>
          </a:bodyPr>
          <a:lstStyle/>
          <a:p>
            <a:r>
              <a:rPr lang="en-US" dirty="0"/>
              <a:t>Greedy Algorithm	vs	Hungarian Algorithm</a:t>
            </a:r>
          </a:p>
        </p:txBody>
      </p:sp>
      <p:sp>
        <p:nvSpPr>
          <p:cNvPr id="4" name="Text Placeholder 3">
            <a:extLst>
              <a:ext uri="{FF2B5EF4-FFF2-40B4-BE49-F238E27FC236}">
                <a16:creationId xmlns:a16="http://schemas.microsoft.com/office/drawing/2014/main" id="{D4945F29-C5FA-45FD-9FD3-0CD50A50BDD5}"/>
              </a:ext>
            </a:extLst>
          </p:cNvPr>
          <p:cNvSpPr>
            <a:spLocks noGrp="1"/>
          </p:cNvSpPr>
          <p:nvPr>
            <p:ph type="body" sz="half" idx="2"/>
          </p:nvPr>
        </p:nvSpPr>
        <p:spPr>
          <a:xfrm>
            <a:off x="1664110" y="1393158"/>
            <a:ext cx="3319272" cy="1445292"/>
          </a:xfrm>
        </p:spPr>
        <p:txBody>
          <a:bodyPr anchor="ctr" anchorCtr="1"/>
          <a:lstStyle/>
          <a:p>
            <a:r>
              <a:rPr lang="en-US" cap="none" dirty="0"/>
              <a:t>For the chosen example, the weight of the matching as maximized by greedy method is </a:t>
            </a:r>
            <a:r>
              <a:rPr lang="en-US" b="1" cap="none" dirty="0"/>
              <a:t>336</a:t>
            </a:r>
          </a:p>
        </p:txBody>
      </p:sp>
      <p:pic>
        <p:nvPicPr>
          <p:cNvPr id="5" name="Picture 4" descr="http://graphonline.ru/en/?graph=pHnZqqgsSivHwDRhZZcst">
            <a:extLst>
              <a:ext uri="{FF2B5EF4-FFF2-40B4-BE49-F238E27FC236}">
                <a16:creationId xmlns:a16="http://schemas.microsoft.com/office/drawing/2014/main" id="{342A5F91-FEE8-4BB8-B4D5-A63C32B28692}"/>
              </a:ext>
            </a:extLst>
          </p:cNvPr>
          <p:cNvPicPr>
            <a:picLocks noChangeAspect="1"/>
          </p:cNvPicPr>
          <p:nvPr/>
        </p:nvPicPr>
        <p:blipFill>
          <a:blip r:embed="rId2"/>
          <a:stretch>
            <a:fillRect/>
          </a:stretch>
        </p:blipFill>
        <p:spPr>
          <a:xfrm>
            <a:off x="1167587" y="3429000"/>
            <a:ext cx="4312318" cy="3351287"/>
          </a:xfrm>
          <a:prstGeom prst="rect">
            <a:avLst/>
          </a:prstGeom>
        </p:spPr>
      </p:pic>
      <p:sp>
        <p:nvSpPr>
          <p:cNvPr id="6" name="TextBox 5">
            <a:extLst>
              <a:ext uri="{FF2B5EF4-FFF2-40B4-BE49-F238E27FC236}">
                <a16:creationId xmlns:a16="http://schemas.microsoft.com/office/drawing/2014/main" id="{6D2EBF7F-0987-448C-8A86-0E349FDF3344}"/>
              </a:ext>
            </a:extLst>
          </p:cNvPr>
          <p:cNvSpPr txBox="1"/>
          <p:nvPr/>
        </p:nvSpPr>
        <p:spPr>
          <a:xfrm>
            <a:off x="5695926" y="1393158"/>
            <a:ext cx="5466164" cy="1445292"/>
          </a:xfrm>
          <a:prstGeom prst="rect">
            <a:avLst/>
          </a:prstGeom>
          <a:noFill/>
        </p:spPr>
        <p:txBody>
          <a:bodyPr wrap="square" rtlCol="0" anchor="ctr" anchorCtr="1">
            <a:no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000000"/>
                </a:solidFill>
                <a:effectLst/>
                <a:uLnTx/>
                <a:uFillTx/>
                <a:latin typeface="Century Gothic"/>
                <a:ea typeface="+mn-ea"/>
                <a:cs typeface="+mn-cs"/>
              </a:rPr>
              <a:t>Hungarian Algorithm gives us a maximum matching of weight </a:t>
            </a:r>
            <a:r>
              <a:rPr kumimoji="0" lang="en-US" sz="2000" b="1" i="0" u="none" strike="noStrike" kern="1200" cap="none" spc="0" normalizeH="0" baseline="0" noProof="0" dirty="0">
                <a:ln>
                  <a:noFill/>
                </a:ln>
                <a:solidFill>
                  <a:srgbClr val="000000"/>
                </a:solidFill>
                <a:effectLst/>
                <a:uLnTx/>
                <a:uFillTx/>
                <a:latin typeface="Century Gothic"/>
                <a:ea typeface="+mn-ea"/>
                <a:cs typeface="+mn-cs"/>
              </a:rPr>
              <a:t>344</a:t>
            </a:r>
          </a:p>
        </p:txBody>
      </p:sp>
      <p:pic>
        <p:nvPicPr>
          <p:cNvPr id="7" name="Picture 6" descr="http://graphonline.ru/en/?graph=fDXhvfhIBRXnQGYmZZcst">
            <a:extLst>
              <a:ext uri="{FF2B5EF4-FFF2-40B4-BE49-F238E27FC236}">
                <a16:creationId xmlns:a16="http://schemas.microsoft.com/office/drawing/2014/main" id="{45506821-7F2A-407C-BD4F-F04E5B442794}"/>
              </a:ext>
            </a:extLst>
          </p:cNvPr>
          <p:cNvPicPr>
            <a:picLocks noChangeAspect="1"/>
          </p:cNvPicPr>
          <p:nvPr/>
        </p:nvPicPr>
        <p:blipFill>
          <a:blip r:embed="rId3"/>
          <a:stretch>
            <a:fillRect/>
          </a:stretch>
        </p:blipFill>
        <p:spPr>
          <a:xfrm>
            <a:off x="6419850" y="3428999"/>
            <a:ext cx="4312318" cy="3351287"/>
          </a:xfrm>
          <a:prstGeom prst="rect">
            <a:avLst/>
          </a:prstGeom>
        </p:spPr>
      </p:pic>
    </p:spTree>
    <p:extLst>
      <p:ext uri="{BB962C8B-B14F-4D97-AF65-F5344CB8AC3E}">
        <p14:creationId xmlns:p14="http://schemas.microsoft.com/office/powerpoint/2010/main" val="378283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lstStyle/>
          <a:p>
            <a:pPr algn="ctr"/>
            <a:r>
              <a:rPr lang="en-US" b="1" dirty="0"/>
              <a:t>Hungarian Algorithm</a:t>
            </a:r>
          </a:p>
        </p:txBody>
      </p:sp>
      <p:graphicFrame>
        <p:nvGraphicFramePr>
          <p:cNvPr id="5" name="Table 69">
            <a:extLst>
              <a:ext uri="{FF2B5EF4-FFF2-40B4-BE49-F238E27FC236}">
                <a16:creationId xmlns:a16="http://schemas.microsoft.com/office/drawing/2014/main" id="{596B8FFD-A420-468C-B474-3E6196012D11}"/>
              </a:ext>
            </a:extLst>
          </p:cNvPr>
          <p:cNvGraphicFramePr>
            <a:graphicFrameLocks noGrp="1"/>
          </p:cNvGraphicFramePr>
          <p:nvPr/>
        </p:nvGraphicFramePr>
        <p:xfrm>
          <a:off x="672433" y="2476491"/>
          <a:ext cx="4645525" cy="2321490"/>
        </p:xfrm>
        <a:graphic>
          <a:graphicData uri="http://schemas.openxmlformats.org/drawingml/2006/table">
            <a:tbl>
              <a:tblPr firstRow="1" bandRow="1">
                <a:tableStyleId>{5C22544A-7EE6-4342-B048-85BDC9FD1C3A}</a:tableStyleId>
              </a:tblPr>
              <a:tblGrid>
                <a:gridCol w="929105">
                  <a:extLst>
                    <a:ext uri="{9D8B030D-6E8A-4147-A177-3AD203B41FA5}">
                      <a16:colId xmlns:a16="http://schemas.microsoft.com/office/drawing/2014/main" val="320037778"/>
                    </a:ext>
                  </a:extLst>
                </a:gridCol>
                <a:gridCol w="929105">
                  <a:extLst>
                    <a:ext uri="{9D8B030D-6E8A-4147-A177-3AD203B41FA5}">
                      <a16:colId xmlns:a16="http://schemas.microsoft.com/office/drawing/2014/main" val="3061072369"/>
                    </a:ext>
                  </a:extLst>
                </a:gridCol>
                <a:gridCol w="929105">
                  <a:extLst>
                    <a:ext uri="{9D8B030D-6E8A-4147-A177-3AD203B41FA5}">
                      <a16:colId xmlns:a16="http://schemas.microsoft.com/office/drawing/2014/main" val="3088086231"/>
                    </a:ext>
                  </a:extLst>
                </a:gridCol>
                <a:gridCol w="929105">
                  <a:extLst>
                    <a:ext uri="{9D8B030D-6E8A-4147-A177-3AD203B41FA5}">
                      <a16:colId xmlns:a16="http://schemas.microsoft.com/office/drawing/2014/main" val="3188720254"/>
                    </a:ext>
                  </a:extLst>
                </a:gridCol>
                <a:gridCol w="929105">
                  <a:extLst>
                    <a:ext uri="{9D8B030D-6E8A-4147-A177-3AD203B41FA5}">
                      <a16:colId xmlns:a16="http://schemas.microsoft.com/office/drawing/2014/main" val="1387403323"/>
                    </a:ext>
                  </a:extLst>
                </a:gridCol>
              </a:tblGrid>
              <a:tr h="464298">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Patient_1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464298">
                <a:tc>
                  <a:txBody>
                    <a:bodyPr/>
                    <a:lstStyle/>
                    <a:p>
                      <a:r>
                        <a:rPr lang="en-US" sz="1200" dirty="0"/>
                        <a:t>Donor_1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87972"/>
                  </a:ext>
                </a:extLst>
              </a:tr>
              <a:tr h="464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464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464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6" name="TextBox 5">
            <a:extLst>
              <a:ext uri="{FF2B5EF4-FFF2-40B4-BE49-F238E27FC236}">
                <a16:creationId xmlns:a16="http://schemas.microsoft.com/office/drawing/2014/main" id="{8265CE64-AAF9-4F89-A66C-B630EEBC0E43}"/>
              </a:ext>
            </a:extLst>
          </p:cNvPr>
          <p:cNvSpPr txBox="1"/>
          <p:nvPr/>
        </p:nvSpPr>
        <p:spPr>
          <a:xfrm>
            <a:off x="577517" y="1869095"/>
            <a:ext cx="6434775" cy="276999"/>
          </a:xfrm>
          <a:prstGeom prst="rect">
            <a:avLst/>
          </a:prstGeom>
          <a:noFill/>
        </p:spPr>
        <p:txBody>
          <a:bodyPr wrap="none" rtlCol="0">
            <a:spAutoFit/>
          </a:bodyPr>
          <a:lstStyle/>
          <a:p>
            <a:r>
              <a:rPr lang="en-US" sz="1200" dirty="0"/>
              <a:t>Given below is a matrix of Kidney matches (out of 100) between patient and donor.</a:t>
            </a: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7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92">
            <a:extLst>
              <a:ext uri="{FF2B5EF4-FFF2-40B4-BE49-F238E27FC236}">
                <a16:creationId xmlns:a16="http://schemas.microsoft.com/office/drawing/2014/main" id="{B6C95B4E-D5A9-4865-A7E8-EFF4656E6389}"/>
              </a:ext>
            </a:extLst>
          </p:cNvPr>
          <p:cNvGraphicFramePr>
            <a:graphicFrameLocks noGrp="1"/>
          </p:cNvGraphicFramePr>
          <p:nvPr>
            <p:extLst>
              <p:ext uri="{D42A27DB-BD31-4B8C-83A1-F6EECF244321}">
                <p14:modId xmlns:p14="http://schemas.microsoft.com/office/powerpoint/2010/main" val="4182785027"/>
              </p:ext>
            </p:extLst>
          </p:nvPr>
        </p:nvGraphicFramePr>
        <p:xfrm>
          <a:off x="514989" y="3010841"/>
          <a:ext cx="4645524" cy="2286000"/>
        </p:xfrm>
        <a:graphic>
          <a:graphicData uri="http://schemas.openxmlformats.org/drawingml/2006/table">
            <a:tbl>
              <a:tblPr/>
              <a:tblGrid>
                <a:gridCol w="774254">
                  <a:extLst>
                    <a:ext uri="{9D8B030D-6E8A-4147-A177-3AD203B41FA5}">
                      <a16:colId xmlns:a16="http://schemas.microsoft.com/office/drawing/2014/main" val="805002681"/>
                    </a:ext>
                  </a:extLst>
                </a:gridCol>
                <a:gridCol w="774254">
                  <a:extLst>
                    <a:ext uri="{9D8B030D-6E8A-4147-A177-3AD203B41FA5}">
                      <a16:colId xmlns:a16="http://schemas.microsoft.com/office/drawing/2014/main" val="906870151"/>
                    </a:ext>
                  </a:extLst>
                </a:gridCol>
                <a:gridCol w="774254">
                  <a:extLst>
                    <a:ext uri="{9D8B030D-6E8A-4147-A177-3AD203B41FA5}">
                      <a16:colId xmlns:a16="http://schemas.microsoft.com/office/drawing/2014/main" val="2681293595"/>
                    </a:ext>
                  </a:extLst>
                </a:gridCol>
                <a:gridCol w="774254">
                  <a:extLst>
                    <a:ext uri="{9D8B030D-6E8A-4147-A177-3AD203B41FA5}">
                      <a16:colId xmlns:a16="http://schemas.microsoft.com/office/drawing/2014/main" val="3793762762"/>
                    </a:ext>
                  </a:extLst>
                </a:gridCol>
                <a:gridCol w="774254">
                  <a:extLst>
                    <a:ext uri="{9D8B030D-6E8A-4147-A177-3AD203B41FA5}">
                      <a16:colId xmlns:a16="http://schemas.microsoft.com/office/drawing/2014/main" val="1629467615"/>
                    </a:ext>
                  </a:extLst>
                </a:gridCol>
                <a:gridCol w="774254">
                  <a:extLst>
                    <a:ext uri="{9D8B030D-6E8A-4147-A177-3AD203B41FA5}">
                      <a16:colId xmlns:a16="http://schemas.microsoft.com/office/drawing/2014/main" val="1067355091"/>
                    </a:ext>
                  </a:extLst>
                </a:gridCol>
              </a:tblGrid>
              <a:tr h="456840">
                <a:tc>
                  <a:txBody>
                    <a:bodyPr/>
                    <a:lstStyle/>
                    <a:p>
                      <a:pPr algn="r" fontAlgn="t"/>
                      <a:endParaRPr lang="en-US" sz="1300">
                        <a:effectLst/>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300" dirty="0">
                        <a:effectLst/>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4394708"/>
                  </a:ext>
                </a:extLst>
              </a:tr>
              <a:tr h="455048">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dirty="0">
                          <a:effectLst/>
                        </a:rPr>
                        <a:t>23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(-69)</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9684211"/>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40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12</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55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(-37)</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3942386"/>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6</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64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81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9684420"/>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90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dirty="0">
                          <a:effectLst/>
                        </a:rPr>
                        <a:t>(-8)</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7793"/>
                  </a:ext>
                </a:extLst>
              </a:tr>
            </a:tbl>
          </a:graphicData>
        </a:graphic>
      </p:graphicFrame>
      <p:sp>
        <p:nvSpPr>
          <p:cNvPr id="104" name="Rectangle 1">
            <a:extLst>
              <a:ext uri="{FF2B5EF4-FFF2-40B4-BE49-F238E27FC236}">
                <a16:creationId xmlns:a16="http://schemas.microsoft.com/office/drawing/2014/main" id="{10E5F92D-A105-4905-B2D2-F38DA71CCB2D}"/>
              </a:ext>
            </a:extLst>
          </p:cNvPr>
          <p:cNvSpPr>
            <a:spLocks noChangeArrowheads="1"/>
          </p:cNvSpPr>
          <p:nvPr/>
        </p:nvSpPr>
        <p:spPr bwMode="auto">
          <a:xfrm>
            <a:off x="513467" y="1766054"/>
            <a:ext cx="46455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1: Subtract row minima</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We start with subtracting the row minimum from each row. The smallest element in the first row is, for example, 69. Therefore, we subtract 69 from each element in the first row. The resulting matrix is: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141">
            <a:extLst>
              <a:ext uri="{FF2B5EF4-FFF2-40B4-BE49-F238E27FC236}">
                <a16:creationId xmlns:a16="http://schemas.microsoft.com/office/drawing/2014/main" id="{B017B807-0978-429B-A563-F66B3A122CC4}"/>
              </a:ext>
            </a:extLst>
          </p:cNvPr>
          <p:cNvGraphicFramePr>
            <a:graphicFrameLocks noGrp="1"/>
          </p:cNvGraphicFramePr>
          <p:nvPr>
            <p:extLst>
              <p:ext uri="{D42A27DB-BD31-4B8C-83A1-F6EECF244321}">
                <p14:modId xmlns:p14="http://schemas.microsoft.com/office/powerpoint/2010/main" val="2608347469"/>
              </p:ext>
            </p:extLst>
          </p:nvPr>
        </p:nvGraphicFramePr>
        <p:xfrm>
          <a:off x="6887889" y="3010841"/>
          <a:ext cx="4453740" cy="2542520"/>
        </p:xfrm>
        <a:graphic>
          <a:graphicData uri="http://schemas.openxmlformats.org/drawingml/2006/table">
            <a:tbl>
              <a:tblPr/>
              <a:tblGrid>
                <a:gridCol w="890748">
                  <a:extLst>
                    <a:ext uri="{9D8B030D-6E8A-4147-A177-3AD203B41FA5}">
                      <a16:colId xmlns:a16="http://schemas.microsoft.com/office/drawing/2014/main" val="175570174"/>
                    </a:ext>
                  </a:extLst>
                </a:gridCol>
                <a:gridCol w="890748">
                  <a:extLst>
                    <a:ext uri="{9D8B030D-6E8A-4147-A177-3AD203B41FA5}">
                      <a16:colId xmlns:a16="http://schemas.microsoft.com/office/drawing/2014/main" val="3780148043"/>
                    </a:ext>
                  </a:extLst>
                </a:gridCol>
                <a:gridCol w="890748">
                  <a:extLst>
                    <a:ext uri="{9D8B030D-6E8A-4147-A177-3AD203B41FA5}">
                      <a16:colId xmlns:a16="http://schemas.microsoft.com/office/drawing/2014/main" val="1140247254"/>
                    </a:ext>
                  </a:extLst>
                </a:gridCol>
                <a:gridCol w="890748">
                  <a:extLst>
                    <a:ext uri="{9D8B030D-6E8A-4147-A177-3AD203B41FA5}">
                      <a16:colId xmlns:a16="http://schemas.microsoft.com/office/drawing/2014/main" val="4021880296"/>
                    </a:ext>
                  </a:extLst>
                </a:gridCol>
                <a:gridCol w="890748">
                  <a:extLst>
                    <a:ext uri="{9D8B030D-6E8A-4147-A177-3AD203B41FA5}">
                      <a16:colId xmlns:a16="http://schemas.microsoft.com/office/drawing/2014/main" val="38205628"/>
                    </a:ext>
                  </a:extLst>
                </a:gridCol>
              </a:tblGrid>
              <a:tr h="439624">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8494459"/>
                  </a:ext>
                </a:extLst>
              </a:tr>
              <a:tr h="439624">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13</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14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dirty="0">
                          <a:effectLst/>
                        </a:rPr>
                        <a:t>8</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3622062"/>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12</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0987288"/>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64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66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8105140"/>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1</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90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dirty="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0546185"/>
                  </a:ext>
                </a:extLst>
              </a:tr>
              <a:tr h="331160">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dirty="0">
                          <a:effectLst/>
                        </a:rPr>
                        <a:t>(-15)</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5260457"/>
                  </a:ext>
                </a:extLst>
              </a:tr>
            </a:tbl>
          </a:graphicData>
        </a:graphic>
      </p:graphicFrame>
      <p:sp>
        <p:nvSpPr>
          <p:cNvPr id="143" name="Rectangle 1">
            <a:extLst>
              <a:ext uri="{FF2B5EF4-FFF2-40B4-BE49-F238E27FC236}">
                <a16:creationId xmlns:a16="http://schemas.microsoft.com/office/drawing/2014/main" id="{77BBB187-E619-4868-8A3C-1CE29F8AE716}"/>
              </a:ext>
            </a:extLst>
          </p:cNvPr>
          <p:cNvSpPr>
            <a:spLocks noChangeArrowheads="1"/>
          </p:cNvSpPr>
          <p:nvPr/>
        </p:nvSpPr>
        <p:spPr bwMode="auto">
          <a:xfrm>
            <a:off x="6887889" y="1766054"/>
            <a:ext cx="42588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2: Subtract column minima</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Similarly, we subtract the column minimum from each column, giving the following matrix:</a:t>
            </a:r>
            <a:endParaRPr kumimoji="0" lang="en-US" altLang="en-US" sz="1200" b="0" i="0" u="none" strike="noStrike" cap="none" normalizeH="0" baseline="0" dirty="0">
              <a:ln>
                <a:noFill/>
              </a:ln>
              <a:solidFill>
                <a:schemeClr val="tx1"/>
              </a:solidFill>
              <a:effectLst/>
            </a:endParaRPr>
          </a:p>
        </p:txBody>
      </p: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8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CB70129-0A2D-4666-9534-2BC910439C9D}"/>
              </a:ext>
            </a:extLst>
          </p:cNvPr>
          <p:cNvGraphicFramePr>
            <a:graphicFrameLocks noGrp="1"/>
          </p:cNvGraphicFramePr>
          <p:nvPr>
            <p:extLst>
              <p:ext uri="{D42A27DB-BD31-4B8C-83A1-F6EECF244321}">
                <p14:modId xmlns:p14="http://schemas.microsoft.com/office/powerpoint/2010/main" val="1869066083"/>
              </p:ext>
            </p:extLst>
          </p:nvPr>
        </p:nvGraphicFramePr>
        <p:xfrm>
          <a:off x="702032" y="3010841"/>
          <a:ext cx="4516140" cy="2675187"/>
        </p:xfrm>
        <a:graphic>
          <a:graphicData uri="http://schemas.openxmlformats.org/drawingml/2006/table">
            <a:tbl>
              <a:tblPr/>
              <a:tblGrid>
                <a:gridCol w="752690">
                  <a:extLst>
                    <a:ext uri="{9D8B030D-6E8A-4147-A177-3AD203B41FA5}">
                      <a16:colId xmlns:a16="http://schemas.microsoft.com/office/drawing/2014/main" val="3012227087"/>
                    </a:ext>
                  </a:extLst>
                </a:gridCol>
                <a:gridCol w="752690">
                  <a:extLst>
                    <a:ext uri="{9D8B030D-6E8A-4147-A177-3AD203B41FA5}">
                      <a16:colId xmlns:a16="http://schemas.microsoft.com/office/drawing/2014/main" val="1404697167"/>
                    </a:ext>
                  </a:extLst>
                </a:gridCol>
                <a:gridCol w="752690">
                  <a:extLst>
                    <a:ext uri="{9D8B030D-6E8A-4147-A177-3AD203B41FA5}">
                      <a16:colId xmlns:a16="http://schemas.microsoft.com/office/drawing/2014/main" val="2040622182"/>
                    </a:ext>
                  </a:extLst>
                </a:gridCol>
                <a:gridCol w="752690">
                  <a:extLst>
                    <a:ext uri="{9D8B030D-6E8A-4147-A177-3AD203B41FA5}">
                      <a16:colId xmlns:a16="http://schemas.microsoft.com/office/drawing/2014/main" val="2267121132"/>
                    </a:ext>
                  </a:extLst>
                </a:gridCol>
                <a:gridCol w="752690">
                  <a:extLst>
                    <a:ext uri="{9D8B030D-6E8A-4147-A177-3AD203B41FA5}">
                      <a16:colId xmlns:a16="http://schemas.microsoft.com/office/drawing/2014/main" val="2059203227"/>
                    </a:ext>
                  </a:extLst>
                </a:gridCol>
                <a:gridCol w="752690">
                  <a:extLst>
                    <a:ext uri="{9D8B030D-6E8A-4147-A177-3AD203B41FA5}">
                      <a16:colId xmlns:a16="http://schemas.microsoft.com/office/drawing/2014/main" val="173819694"/>
                    </a:ext>
                  </a:extLst>
                </a:gridCol>
              </a:tblGrid>
              <a:tr h="572067">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3136218"/>
                  </a:ext>
                </a:extLst>
              </a:tr>
              <a:tr h="444941">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13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8893959"/>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981373714"/>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64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7184630"/>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90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2327637023"/>
                  </a:ext>
                </a:extLst>
              </a:tr>
              <a:tr h="190689">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x</a:t>
                      </a:r>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7963647"/>
                  </a:ext>
                </a:extLst>
              </a:tr>
            </a:tbl>
          </a:graphicData>
        </a:graphic>
      </p:graphicFrame>
      <p:sp>
        <p:nvSpPr>
          <p:cNvPr id="3" name="Rectangle 1">
            <a:extLst>
              <a:ext uri="{FF2B5EF4-FFF2-40B4-BE49-F238E27FC236}">
                <a16:creationId xmlns:a16="http://schemas.microsoft.com/office/drawing/2014/main" id="{FB0CE477-9A26-41FB-BE89-B13DC32258FD}"/>
              </a:ext>
            </a:extLst>
          </p:cNvPr>
          <p:cNvSpPr>
            <a:spLocks noChangeArrowheads="1"/>
          </p:cNvSpPr>
          <p:nvPr/>
        </p:nvSpPr>
        <p:spPr bwMode="auto">
          <a:xfrm>
            <a:off x="593876" y="1766054"/>
            <a:ext cx="50598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3: Cover all zeros with a minimum number of lines</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We will now determine the minimum number of lines (horizontal or vertical) that are required to cover all zeros in the matrix. All zeros can be covered using 3 lines:</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Because the number of lines required (3) is lower than the size of the matrix (</a:t>
            </a:r>
            <a:r>
              <a:rPr kumimoji="0" lang="en-US" altLang="en-US" sz="1200" b="0" i="1" u="none" strike="noStrike" cap="none" normalizeH="0" baseline="0" dirty="0">
                <a:ln>
                  <a:noFill/>
                </a:ln>
                <a:solidFill>
                  <a:srgbClr val="000000"/>
                </a:solidFill>
                <a:effectLst/>
                <a:latin typeface="Verdana" panose="020B0604030504040204" pitchFamily="34" charset="0"/>
              </a:rPr>
              <a:t>n</a:t>
            </a:r>
            <a:r>
              <a:rPr kumimoji="0" lang="en-US" altLang="en-US" sz="1200" b="0" i="0" u="none" strike="noStrike" cap="none" normalizeH="0" baseline="0" dirty="0">
                <a:ln>
                  <a:noFill/>
                </a:ln>
                <a:solidFill>
                  <a:srgbClr val="000000"/>
                </a:solidFill>
                <a:effectLst/>
                <a:latin typeface="Verdana" panose="020B0604030504040204" pitchFamily="34" charset="0"/>
              </a:rPr>
              <a:t>=4), we continue with Step 4.</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6C9335B8-D1EE-4B71-94AD-CA20070067A6}"/>
              </a:ext>
            </a:extLst>
          </p:cNvPr>
          <p:cNvGraphicFramePr>
            <a:graphicFrameLocks noGrp="1"/>
          </p:cNvGraphicFramePr>
          <p:nvPr>
            <p:extLst>
              <p:ext uri="{D42A27DB-BD31-4B8C-83A1-F6EECF244321}">
                <p14:modId xmlns:p14="http://schemas.microsoft.com/office/powerpoint/2010/main" val="556250967"/>
              </p:ext>
            </p:extLst>
          </p:nvPr>
        </p:nvGraphicFramePr>
        <p:xfrm>
          <a:off x="6565369" y="3145539"/>
          <a:ext cx="4688700" cy="2540485"/>
        </p:xfrm>
        <a:graphic>
          <a:graphicData uri="http://schemas.openxmlformats.org/drawingml/2006/table">
            <a:tbl>
              <a:tblPr/>
              <a:tblGrid>
                <a:gridCol w="937740">
                  <a:extLst>
                    <a:ext uri="{9D8B030D-6E8A-4147-A177-3AD203B41FA5}">
                      <a16:colId xmlns:a16="http://schemas.microsoft.com/office/drawing/2014/main" val="1593744274"/>
                    </a:ext>
                  </a:extLst>
                </a:gridCol>
                <a:gridCol w="937740">
                  <a:extLst>
                    <a:ext uri="{9D8B030D-6E8A-4147-A177-3AD203B41FA5}">
                      <a16:colId xmlns:a16="http://schemas.microsoft.com/office/drawing/2014/main" val="545000244"/>
                    </a:ext>
                  </a:extLst>
                </a:gridCol>
                <a:gridCol w="937740">
                  <a:extLst>
                    <a:ext uri="{9D8B030D-6E8A-4147-A177-3AD203B41FA5}">
                      <a16:colId xmlns:a16="http://schemas.microsoft.com/office/drawing/2014/main" val="1446001334"/>
                    </a:ext>
                  </a:extLst>
                </a:gridCol>
                <a:gridCol w="937740">
                  <a:extLst>
                    <a:ext uri="{9D8B030D-6E8A-4147-A177-3AD203B41FA5}">
                      <a16:colId xmlns:a16="http://schemas.microsoft.com/office/drawing/2014/main" val="2620103820"/>
                    </a:ext>
                  </a:extLst>
                </a:gridCol>
                <a:gridCol w="937740">
                  <a:extLst>
                    <a:ext uri="{9D8B030D-6E8A-4147-A177-3AD203B41FA5}">
                      <a16:colId xmlns:a16="http://schemas.microsoft.com/office/drawing/2014/main" val="3440067180"/>
                    </a:ext>
                  </a:extLst>
                </a:gridCol>
              </a:tblGrid>
              <a:tr h="508097">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1704742"/>
                  </a:ext>
                </a:extLst>
              </a:tr>
              <a:tr h="508097">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268411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1788762"/>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52287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32259"/>
                  </a:ext>
                </a:extLst>
              </a:tr>
            </a:tbl>
          </a:graphicData>
        </a:graphic>
      </p:graphicFrame>
      <p:sp>
        <p:nvSpPr>
          <p:cNvPr id="7" name="Rectangle 3">
            <a:extLst>
              <a:ext uri="{FF2B5EF4-FFF2-40B4-BE49-F238E27FC236}">
                <a16:creationId xmlns:a16="http://schemas.microsoft.com/office/drawing/2014/main" id="{BB0FFBC7-F4DB-4BA5-BF85-A49E0E514C04}"/>
              </a:ext>
            </a:extLst>
          </p:cNvPr>
          <p:cNvSpPr>
            <a:spLocks noChangeArrowheads="1"/>
          </p:cNvSpPr>
          <p:nvPr/>
        </p:nvSpPr>
        <p:spPr bwMode="auto">
          <a:xfrm>
            <a:off x="6399220" y="1766054"/>
            <a:ext cx="46887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4: Create additional zeros</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First, we find that the smallest uncovered number is 6. We subtract this number from all uncovered elements and add it to all elements that are covered twice. This results in the following matrix:</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Now we return to Step 3.</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717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3298C1C-33D5-4420-A278-97ABACFD11E2}"/>
              </a:ext>
            </a:extLst>
          </p:cNvPr>
          <p:cNvGraphicFramePr>
            <a:graphicFrameLocks noGrp="1"/>
          </p:cNvGraphicFramePr>
          <p:nvPr>
            <p:extLst>
              <p:ext uri="{D42A27DB-BD31-4B8C-83A1-F6EECF244321}">
                <p14:modId xmlns:p14="http://schemas.microsoft.com/office/powerpoint/2010/main" val="1488798447"/>
              </p:ext>
            </p:extLst>
          </p:nvPr>
        </p:nvGraphicFramePr>
        <p:xfrm>
          <a:off x="764089" y="2909093"/>
          <a:ext cx="4211730" cy="2326116"/>
        </p:xfrm>
        <a:graphic>
          <a:graphicData uri="http://schemas.openxmlformats.org/drawingml/2006/table">
            <a:tbl>
              <a:tblPr/>
              <a:tblGrid>
                <a:gridCol w="701955">
                  <a:extLst>
                    <a:ext uri="{9D8B030D-6E8A-4147-A177-3AD203B41FA5}">
                      <a16:colId xmlns:a16="http://schemas.microsoft.com/office/drawing/2014/main" val="1152574318"/>
                    </a:ext>
                  </a:extLst>
                </a:gridCol>
                <a:gridCol w="701955">
                  <a:extLst>
                    <a:ext uri="{9D8B030D-6E8A-4147-A177-3AD203B41FA5}">
                      <a16:colId xmlns:a16="http://schemas.microsoft.com/office/drawing/2014/main" val="193202074"/>
                    </a:ext>
                  </a:extLst>
                </a:gridCol>
                <a:gridCol w="701955">
                  <a:extLst>
                    <a:ext uri="{9D8B030D-6E8A-4147-A177-3AD203B41FA5}">
                      <a16:colId xmlns:a16="http://schemas.microsoft.com/office/drawing/2014/main" val="1085544358"/>
                    </a:ext>
                  </a:extLst>
                </a:gridCol>
                <a:gridCol w="701955">
                  <a:extLst>
                    <a:ext uri="{9D8B030D-6E8A-4147-A177-3AD203B41FA5}">
                      <a16:colId xmlns:a16="http://schemas.microsoft.com/office/drawing/2014/main" val="3019956090"/>
                    </a:ext>
                  </a:extLst>
                </a:gridCol>
                <a:gridCol w="701955">
                  <a:extLst>
                    <a:ext uri="{9D8B030D-6E8A-4147-A177-3AD203B41FA5}">
                      <a16:colId xmlns:a16="http://schemas.microsoft.com/office/drawing/2014/main" val="2980722321"/>
                    </a:ext>
                  </a:extLst>
                </a:gridCol>
                <a:gridCol w="701955">
                  <a:extLst>
                    <a:ext uri="{9D8B030D-6E8A-4147-A177-3AD203B41FA5}">
                      <a16:colId xmlns:a16="http://schemas.microsoft.com/office/drawing/2014/main" val="3788125588"/>
                    </a:ext>
                  </a:extLst>
                </a:gridCol>
              </a:tblGrid>
              <a:tr h="497316">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126530"/>
                  </a:ext>
                </a:extLst>
              </a:tr>
              <a:tr h="398792">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481894291"/>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3445489795"/>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2900132093"/>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3911893354"/>
                  </a:ext>
                </a:extLst>
              </a:tr>
            </a:tbl>
          </a:graphicData>
        </a:graphic>
      </p:graphicFrame>
      <p:sp>
        <p:nvSpPr>
          <p:cNvPr id="5" name="Rectangle 1">
            <a:extLst>
              <a:ext uri="{FF2B5EF4-FFF2-40B4-BE49-F238E27FC236}">
                <a16:creationId xmlns:a16="http://schemas.microsoft.com/office/drawing/2014/main" id="{A15CB9C4-FD31-42D5-9DA5-C41706DC7602}"/>
              </a:ext>
            </a:extLst>
          </p:cNvPr>
          <p:cNvSpPr>
            <a:spLocks noChangeArrowheads="1"/>
          </p:cNvSpPr>
          <p:nvPr/>
        </p:nvSpPr>
        <p:spPr bwMode="auto">
          <a:xfrm>
            <a:off x="693173" y="1828887"/>
            <a:ext cx="42826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3: Cover all zeros with a minimum number of lines</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Again, We determine the minimum number of lines required to cover all zeros in the matrix. Now there are 4 lines required: </a:t>
            </a:r>
          </a:p>
        </p:txBody>
      </p:sp>
      <p:sp>
        <p:nvSpPr>
          <p:cNvPr id="12" name="TextBox 11">
            <a:extLst>
              <a:ext uri="{FF2B5EF4-FFF2-40B4-BE49-F238E27FC236}">
                <a16:creationId xmlns:a16="http://schemas.microsoft.com/office/drawing/2014/main" id="{4A4B563D-131C-47E8-8D18-0BB47799D878}"/>
              </a:ext>
            </a:extLst>
          </p:cNvPr>
          <p:cNvSpPr txBox="1"/>
          <p:nvPr/>
        </p:nvSpPr>
        <p:spPr>
          <a:xfrm>
            <a:off x="693173" y="5432001"/>
            <a:ext cx="492733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Because the number of lines required (4) equals the size of the matrix (</a:t>
            </a:r>
            <a:r>
              <a:rPr kumimoji="0" lang="en-US" altLang="en-US" sz="1200" b="0" i="1" u="none" strike="noStrike" cap="none" normalizeH="0" baseline="0" dirty="0">
                <a:ln>
                  <a:noFill/>
                </a:ln>
                <a:solidFill>
                  <a:srgbClr val="000000"/>
                </a:solidFill>
                <a:effectLst/>
                <a:latin typeface="Verdana" panose="020B0604030504040204" pitchFamily="34" charset="0"/>
              </a:rPr>
              <a:t>n</a:t>
            </a:r>
            <a:r>
              <a:rPr kumimoji="0" lang="en-US" altLang="en-US" sz="1200" b="0" i="0" u="none" strike="noStrike" cap="none" normalizeH="0" baseline="0" dirty="0">
                <a:ln>
                  <a:noFill/>
                </a:ln>
                <a:solidFill>
                  <a:srgbClr val="000000"/>
                </a:solidFill>
                <a:effectLst/>
                <a:latin typeface="Verdana" panose="020B0604030504040204" pitchFamily="34" charset="0"/>
              </a:rPr>
              <a:t>=4), an optimal assignment exists among the zeros in the matrix. Therefore, the algorithm stops.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425BE6E0-2BF0-42E7-AD60-32DF9ABB0B0E}"/>
              </a:ext>
            </a:extLst>
          </p:cNvPr>
          <p:cNvGraphicFramePr>
            <a:graphicFrameLocks noGrp="1"/>
          </p:cNvGraphicFramePr>
          <p:nvPr>
            <p:extLst>
              <p:ext uri="{D42A27DB-BD31-4B8C-83A1-F6EECF244321}">
                <p14:modId xmlns:p14="http://schemas.microsoft.com/office/powerpoint/2010/main" val="138149567"/>
              </p:ext>
            </p:extLst>
          </p:nvPr>
        </p:nvGraphicFramePr>
        <p:xfrm>
          <a:off x="6608337" y="2909094"/>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1311811133"/>
                  </a:ext>
                </a:extLst>
              </a:tr>
            </a:tbl>
          </a:graphicData>
        </a:graphic>
      </p:graphicFrame>
      <p:sp>
        <p:nvSpPr>
          <p:cNvPr id="10" name="Rectangle 2">
            <a:extLst>
              <a:ext uri="{FF2B5EF4-FFF2-40B4-BE49-F238E27FC236}">
                <a16:creationId xmlns:a16="http://schemas.microsoft.com/office/drawing/2014/main" id="{B1254004-3A51-4B28-A738-812010A54EF5}"/>
              </a:ext>
            </a:extLst>
          </p:cNvPr>
          <p:cNvSpPr>
            <a:spLocks noChangeArrowheads="1"/>
          </p:cNvSpPr>
          <p:nvPr/>
        </p:nvSpPr>
        <p:spPr bwMode="auto">
          <a:xfrm>
            <a:off x="6415294" y="1828887"/>
            <a:ext cx="38625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The optimal assignment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The following zeros cover an optimal assignment: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022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04139C0-0E29-4E94-A935-C41F242534CD}"/>
              </a:ext>
            </a:extLst>
          </p:cNvPr>
          <p:cNvGraphicFramePr>
            <a:graphicFrameLocks noGrp="1"/>
          </p:cNvGraphicFramePr>
          <p:nvPr>
            <p:extLst>
              <p:ext uri="{D42A27DB-BD31-4B8C-83A1-F6EECF244321}">
                <p14:modId xmlns:p14="http://schemas.microsoft.com/office/powerpoint/2010/main" val="1376656595"/>
              </p:ext>
            </p:extLst>
          </p:nvPr>
        </p:nvGraphicFramePr>
        <p:xfrm>
          <a:off x="1012209" y="2579910"/>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dirty="0">
                          <a:effectLst/>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1311811133"/>
                  </a:ext>
                </a:extLst>
              </a:tr>
            </a:tbl>
          </a:graphicData>
        </a:graphic>
      </p:graphicFrame>
      <p:sp>
        <p:nvSpPr>
          <p:cNvPr id="9" name="Rectangle 2">
            <a:extLst>
              <a:ext uri="{FF2B5EF4-FFF2-40B4-BE49-F238E27FC236}">
                <a16:creationId xmlns:a16="http://schemas.microsoft.com/office/drawing/2014/main" id="{C84BF613-A2D5-4405-BCC0-1AF6DFE36900}"/>
              </a:ext>
            </a:extLst>
          </p:cNvPr>
          <p:cNvSpPr>
            <a:spLocks noChangeArrowheads="1"/>
          </p:cNvSpPr>
          <p:nvPr/>
        </p:nvSpPr>
        <p:spPr bwMode="auto">
          <a:xfrm>
            <a:off x="1012201" y="1552207"/>
            <a:ext cx="38625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200" b="1" i="0" u="none" strike="noStrike" cap="none" normalizeH="0" baseline="0" dirty="0">
                <a:ln>
                  <a:noFill/>
                </a:ln>
                <a:solidFill>
                  <a:srgbClr val="000000"/>
                </a:solidFill>
                <a:effectLst/>
                <a:latin typeface="Verdana" panose="020B0604030504040204" pitchFamily="34" charset="0"/>
              </a:rPr>
              <a:t>The optimal assignment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0" i="0" dirty="0">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Verdana" panose="020B0604030504040204" pitchFamily="34" charset="0"/>
              </a:rPr>
              <a:t>This corresponds to the following </a:t>
            </a:r>
            <a:r>
              <a:rPr lang="en-US" sz="1200" i="0" dirty="0">
                <a:solidFill>
                  <a:srgbClr val="000000"/>
                </a:solidFill>
                <a:effectLst/>
                <a:latin typeface="Verdana" panose="020B0604030504040204" pitchFamily="34" charset="0"/>
              </a:rPr>
              <a:t>optimal assignment </a:t>
            </a:r>
            <a:r>
              <a:rPr lang="en-US" sz="1200" b="0" i="0" dirty="0">
                <a:solidFill>
                  <a:srgbClr val="000000"/>
                </a:solidFill>
                <a:effectLst/>
                <a:latin typeface="Verdana" panose="020B0604030504040204" pitchFamily="34" charset="0"/>
              </a:rPr>
              <a:t>in the original cost matrix with </a:t>
            </a:r>
            <a:r>
              <a:rPr lang="en-US" sz="1200" b="1" i="0" dirty="0">
                <a:solidFill>
                  <a:srgbClr val="000000"/>
                </a:solidFill>
                <a:effectLst/>
                <a:latin typeface="Verdana" panose="020B0604030504040204" pitchFamily="34" charset="0"/>
              </a:rPr>
              <a:t>minimum cost match</a:t>
            </a:r>
            <a:r>
              <a:rPr lang="en-US" sz="1200" b="0" i="0" dirty="0">
                <a:solidFill>
                  <a:srgbClr val="000000"/>
                </a:solidFill>
                <a:effectLst/>
                <a:latin typeface="Verdana" panose="020B0604030504040204" pitchFamily="34" charset="0"/>
              </a:rPr>
              <a:t>:</a:t>
            </a:r>
            <a:endParaRPr kumimoji="0" lang="en-US" altLang="en-US" sz="1200" b="0" i="0" u="none" strike="noStrike" cap="none" normalizeH="0" baseline="0" dirty="0">
              <a:ln>
                <a:noFill/>
              </a:ln>
              <a:solidFill>
                <a:schemeClr val="tx1"/>
              </a:solidFill>
              <a:effectLst/>
            </a:endParaRPr>
          </a:p>
        </p:txBody>
      </p:sp>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E37A1-9B11-47F4-B4B6-8C05F7A54AEF}"/>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19B56427-6FE0-4633-A3A8-319050794DF1}"/>
              </a:ext>
            </a:extLst>
          </p:cNvPr>
          <p:cNvGraphicFramePr>
            <a:graphicFrameLocks noGrp="1"/>
          </p:cNvGraphicFramePr>
          <p:nvPr>
            <p:extLst>
              <p:ext uri="{D42A27DB-BD31-4B8C-83A1-F6EECF244321}">
                <p14:modId xmlns:p14="http://schemas.microsoft.com/office/powerpoint/2010/main" val="3965462432"/>
              </p:ext>
            </p:extLst>
          </p:nvPr>
        </p:nvGraphicFramePr>
        <p:xfrm>
          <a:off x="6907663" y="2579910"/>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dirty="0">
                          <a:effectLst/>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0" dirty="0">
                          <a:effectLst/>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0" dirty="0">
                          <a:effectLst/>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0" dirty="0">
                          <a:effectLst/>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1811133"/>
                  </a:ext>
                </a:extLst>
              </a:tr>
            </a:tbl>
          </a:graphicData>
        </a:graphic>
      </p:graphicFrame>
      <p:sp>
        <p:nvSpPr>
          <p:cNvPr id="18" name="Rectangle 2">
            <a:extLst>
              <a:ext uri="{FF2B5EF4-FFF2-40B4-BE49-F238E27FC236}">
                <a16:creationId xmlns:a16="http://schemas.microsoft.com/office/drawing/2014/main" id="{F509420C-2912-4615-B069-CB149730D9E6}"/>
              </a:ext>
            </a:extLst>
          </p:cNvPr>
          <p:cNvSpPr>
            <a:spLocks noChangeArrowheads="1"/>
          </p:cNvSpPr>
          <p:nvPr/>
        </p:nvSpPr>
        <p:spPr bwMode="auto">
          <a:xfrm>
            <a:off x="6907655" y="1367541"/>
            <a:ext cx="38625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The optimal assignment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Similarly, (Considering the matrix holds compatibility values between donor </a:t>
            </a:r>
            <a:r>
              <a:rPr kumimoji="0" lang="en-US" altLang="en-US" sz="1200" b="0" i="0" u="none" strike="noStrike" cap="none" normalizeH="0" baseline="0">
                <a:ln>
                  <a:noFill/>
                </a:ln>
                <a:solidFill>
                  <a:schemeClr val="tx1"/>
                </a:solidFill>
                <a:effectLst/>
                <a:latin typeface="Arial" panose="020B0604020202020204" pitchFamily="34" charset="0"/>
              </a:rPr>
              <a:t>and patient) the </a:t>
            </a:r>
            <a:r>
              <a:rPr kumimoji="0" lang="en-US" altLang="en-US" sz="1200" b="0" i="0" u="none" strike="noStrike" cap="none" normalizeH="0" baseline="0" dirty="0">
                <a:ln>
                  <a:noFill/>
                </a:ln>
                <a:solidFill>
                  <a:schemeClr val="tx1"/>
                </a:solidFill>
                <a:effectLst/>
                <a:latin typeface="Arial" panose="020B0604020202020204" pitchFamily="34" charset="0"/>
              </a:rPr>
              <a:t>maximum match with optimal assignment with </a:t>
            </a:r>
            <a:r>
              <a:rPr kumimoji="0" lang="en-US" altLang="en-US" sz="1200" b="1" i="0" u="none" strike="noStrike" cap="none" normalizeH="0" baseline="0" dirty="0">
                <a:ln>
                  <a:noFill/>
                </a:ln>
                <a:solidFill>
                  <a:schemeClr val="tx1"/>
                </a:solidFill>
                <a:effectLst/>
                <a:latin typeface="Arial" panose="020B0604020202020204" pitchFamily="34" charset="0"/>
              </a:rPr>
              <a:t>maximum </a:t>
            </a:r>
            <a:r>
              <a:rPr lang="en-US" altLang="en-US" sz="1200" b="1" dirty="0"/>
              <a:t>compatibility</a:t>
            </a:r>
            <a:r>
              <a:rPr kumimoji="0" lang="en-US" altLang="en-US" sz="1200" b="1" i="0" u="none" strike="noStrike" cap="none" normalizeH="0" baseline="0" dirty="0">
                <a:ln>
                  <a:noFill/>
                </a:ln>
                <a:solidFill>
                  <a:schemeClr val="tx1"/>
                </a:solidFill>
                <a:effectLst/>
                <a:latin typeface="Arial" panose="020B0604020202020204" pitchFamily="34" charset="0"/>
              </a:rPr>
              <a:t> match </a:t>
            </a:r>
            <a:r>
              <a:rPr kumimoji="0" lang="en-US" altLang="en-US" sz="1200" b="0" i="0" u="none" strike="noStrike" cap="none" normalizeH="0" baseline="0" dirty="0">
                <a:ln>
                  <a:noFill/>
                </a:ln>
                <a:solidFill>
                  <a:schemeClr val="tx1"/>
                </a:solidFill>
                <a:effectLst/>
                <a:latin typeface="Arial" panose="020B0604020202020204" pitchFamily="34" charset="0"/>
              </a:rPr>
              <a:t>are:</a:t>
            </a:r>
          </a:p>
        </p:txBody>
      </p:sp>
    </p:spTree>
    <p:extLst>
      <p:ext uri="{BB962C8B-B14F-4D97-AF65-F5344CB8AC3E}">
        <p14:creationId xmlns:p14="http://schemas.microsoft.com/office/powerpoint/2010/main" val="23931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CD35199-2A8B-4791-A7B9-9D14E6061913}"/>
              </a:ext>
            </a:extLst>
          </p:cNvPr>
          <p:cNvPicPr>
            <a:picLocks noChangeAspect="1"/>
          </p:cNvPicPr>
          <p:nvPr/>
        </p:nvPicPr>
        <p:blipFill>
          <a:blip r:embed="rId2"/>
          <a:stretch>
            <a:fillRect/>
          </a:stretch>
        </p:blipFill>
        <p:spPr>
          <a:xfrm>
            <a:off x="1322717" y="1643013"/>
            <a:ext cx="3550736" cy="3990594"/>
          </a:xfrm>
          <a:prstGeom prst="rect">
            <a:avLst/>
          </a:prstGeom>
        </p:spPr>
      </p:pic>
      <p:sp>
        <p:nvSpPr>
          <p:cNvPr id="4" name="TextBox 3">
            <a:extLst>
              <a:ext uri="{FF2B5EF4-FFF2-40B4-BE49-F238E27FC236}">
                <a16:creationId xmlns:a16="http://schemas.microsoft.com/office/drawing/2014/main" id="{12587BDF-C794-4E8F-9DD2-9D31958C6B90}"/>
              </a:ext>
            </a:extLst>
          </p:cNvPr>
          <p:cNvSpPr txBox="1"/>
          <p:nvPr/>
        </p:nvSpPr>
        <p:spPr>
          <a:xfrm>
            <a:off x="587353" y="613675"/>
            <a:ext cx="7415813" cy="369332"/>
          </a:xfrm>
          <a:prstGeom prst="rect">
            <a:avLst/>
          </a:prstGeom>
          <a:noFill/>
        </p:spPr>
        <p:txBody>
          <a:bodyPr wrap="none" rtlCol="0">
            <a:spAutoFit/>
          </a:bodyPr>
          <a:lstStyle/>
          <a:p>
            <a:r>
              <a:rPr lang="en-US" dirty="0"/>
              <a:t>Final Graph for with optimal matching using Hungarian algorithm</a:t>
            </a:r>
          </a:p>
        </p:txBody>
      </p:sp>
    </p:spTree>
    <p:extLst>
      <p:ext uri="{BB962C8B-B14F-4D97-AF65-F5344CB8AC3E}">
        <p14:creationId xmlns:p14="http://schemas.microsoft.com/office/powerpoint/2010/main" val="389336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587BDF-C794-4E8F-9DD2-9D31958C6B90}"/>
              </a:ext>
            </a:extLst>
          </p:cNvPr>
          <p:cNvSpPr txBox="1"/>
          <p:nvPr/>
        </p:nvSpPr>
        <p:spPr>
          <a:xfrm>
            <a:off x="587353" y="613675"/>
            <a:ext cx="2178802" cy="369332"/>
          </a:xfrm>
          <a:prstGeom prst="rect">
            <a:avLst/>
          </a:prstGeom>
          <a:noFill/>
        </p:spPr>
        <p:txBody>
          <a:bodyPr wrap="none" rtlCol="0">
            <a:spAutoFit/>
          </a:bodyPr>
          <a:lstStyle/>
          <a:p>
            <a:r>
              <a:rPr lang="en-US" b="1" dirty="0"/>
              <a:t>Greedy Algorithm</a:t>
            </a:r>
          </a:p>
        </p:txBody>
      </p:sp>
      <p:graphicFrame>
        <p:nvGraphicFramePr>
          <p:cNvPr id="5" name="Table 69">
            <a:extLst>
              <a:ext uri="{FF2B5EF4-FFF2-40B4-BE49-F238E27FC236}">
                <a16:creationId xmlns:a16="http://schemas.microsoft.com/office/drawing/2014/main" id="{1846624B-BE4F-4B46-989F-77C4B0A50816}"/>
              </a:ext>
            </a:extLst>
          </p:cNvPr>
          <p:cNvGraphicFramePr>
            <a:graphicFrameLocks noGrp="1"/>
          </p:cNvGraphicFramePr>
          <p:nvPr>
            <p:extLst>
              <p:ext uri="{D42A27DB-BD31-4B8C-83A1-F6EECF244321}">
                <p14:modId xmlns:p14="http://schemas.microsoft.com/office/powerpoint/2010/main" val="458578288"/>
              </p:ext>
            </p:extLst>
          </p:nvPr>
        </p:nvGraphicFramePr>
        <p:xfrm>
          <a:off x="3709976" y="2268255"/>
          <a:ext cx="4645525" cy="2321490"/>
        </p:xfrm>
        <a:graphic>
          <a:graphicData uri="http://schemas.openxmlformats.org/drawingml/2006/table">
            <a:tbl>
              <a:tblPr firstRow="1" bandRow="1">
                <a:tableStyleId>{5C22544A-7EE6-4342-B048-85BDC9FD1C3A}</a:tableStyleId>
              </a:tblPr>
              <a:tblGrid>
                <a:gridCol w="929105">
                  <a:extLst>
                    <a:ext uri="{9D8B030D-6E8A-4147-A177-3AD203B41FA5}">
                      <a16:colId xmlns:a16="http://schemas.microsoft.com/office/drawing/2014/main" val="320037778"/>
                    </a:ext>
                  </a:extLst>
                </a:gridCol>
                <a:gridCol w="929105">
                  <a:extLst>
                    <a:ext uri="{9D8B030D-6E8A-4147-A177-3AD203B41FA5}">
                      <a16:colId xmlns:a16="http://schemas.microsoft.com/office/drawing/2014/main" val="3061072369"/>
                    </a:ext>
                  </a:extLst>
                </a:gridCol>
                <a:gridCol w="929105">
                  <a:extLst>
                    <a:ext uri="{9D8B030D-6E8A-4147-A177-3AD203B41FA5}">
                      <a16:colId xmlns:a16="http://schemas.microsoft.com/office/drawing/2014/main" val="3088086231"/>
                    </a:ext>
                  </a:extLst>
                </a:gridCol>
                <a:gridCol w="929105">
                  <a:extLst>
                    <a:ext uri="{9D8B030D-6E8A-4147-A177-3AD203B41FA5}">
                      <a16:colId xmlns:a16="http://schemas.microsoft.com/office/drawing/2014/main" val="3188720254"/>
                    </a:ext>
                  </a:extLst>
                </a:gridCol>
                <a:gridCol w="929105">
                  <a:extLst>
                    <a:ext uri="{9D8B030D-6E8A-4147-A177-3AD203B41FA5}">
                      <a16:colId xmlns:a16="http://schemas.microsoft.com/office/drawing/2014/main" val="1387403323"/>
                    </a:ext>
                  </a:extLst>
                </a:gridCol>
              </a:tblGrid>
              <a:tr h="46429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464298">
                <a:tc>
                  <a:txBody>
                    <a:bodyPr/>
                    <a:lstStyle/>
                    <a:p>
                      <a:pPr algn="ctr"/>
                      <a:r>
                        <a:rPr lang="en-US" sz="1200" dirty="0"/>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8797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3" name="TextBox 2">
            <a:extLst>
              <a:ext uri="{FF2B5EF4-FFF2-40B4-BE49-F238E27FC236}">
                <a16:creationId xmlns:a16="http://schemas.microsoft.com/office/drawing/2014/main" id="{EC3363C3-6C2B-4427-95DC-3EC474BE0932}"/>
              </a:ext>
            </a:extLst>
          </p:cNvPr>
          <p:cNvSpPr txBox="1"/>
          <p:nvPr/>
        </p:nvSpPr>
        <p:spPr>
          <a:xfrm>
            <a:off x="1208314" y="1624693"/>
            <a:ext cx="6247223" cy="369332"/>
          </a:xfrm>
          <a:prstGeom prst="rect">
            <a:avLst/>
          </a:prstGeom>
          <a:noFill/>
        </p:spPr>
        <p:txBody>
          <a:bodyPr wrap="none" rtlCol="0">
            <a:spAutoFit/>
          </a:bodyPr>
          <a:lstStyle/>
          <a:p>
            <a:r>
              <a:rPr lang="en-US" dirty="0"/>
              <a:t>Considering the same sample compatibility matching:</a:t>
            </a:r>
          </a:p>
        </p:txBody>
      </p:sp>
    </p:spTree>
    <p:extLst>
      <p:ext uri="{BB962C8B-B14F-4D97-AF65-F5344CB8AC3E}">
        <p14:creationId xmlns:p14="http://schemas.microsoft.com/office/powerpoint/2010/main" val="35391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71A6-1CAF-42F4-B647-104B38BE71FE}"/>
              </a:ext>
            </a:extLst>
          </p:cNvPr>
          <p:cNvSpPr>
            <a:spLocks noGrp="1"/>
          </p:cNvSpPr>
          <p:nvPr>
            <p:ph type="title"/>
          </p:nvPr>
        </p:nvSpPr>
        <p:spPr>
          <a:xfrm>
            <a:off x="266700" y="75751"/>
            <a:ext cx="10515600" cy="508453"/>
          </a:xfrm>
        </p:spPr>
        <p:txBody>
          <a:bodyPr>
            <a:normAutofit fontScale="90000"/>
          </a:bodyPr>
          <a:lstStyle/>
          <a:p>
            <a:r>
              <a:rPr lang="en-US" dirty="0"/>
              <a:t>Working</a:t>
            </a:r>
          </a:p>
        </p:txBody>
      </p:sp>
      <p:sp>
        <p:nvSpPr>
          <p:cNvPr id="3" name="Content Placeholder 2">
            <a:extLst>
              <a:ext uri="{FF2B5EF4-FFF2-40B4-BE49-F238E27FC236}">
                <a16:creationId xmlns:a16="http://schemas.microsoft.com/office/drawing/2014/main" id="{4B406093-7BC4-41B9-A39B-E07868088EB2}"/>
              </a:ext>
            </a:extLst>
          </p:cNvPr>
          <p:cNvSpPr>
            <a:spLocks noGrp="1"/>
          </p:cNvSpPr>
          <p:nvPr>
            <p:ph sz="half" idx="1"/>
          </p:nvPr>
        </p:nvSpPr>
        <p:spPr>
          <a:xfrm>
            <a:off x="746991" y="1238275"/>
            <a:ext cx="889908" cy="312167"/>
          </a:xfrm>
        </p:spPr>
        <p:txBody>
          <a:bodyPr tIns="0" bIns="0">
            <a:normAutofit fontScale="92500" lnSpcReduction="10000"/>
          </a:bodyPr>
          <a:lstStyle/>
          <a:p>
            <a:pPr marL="0" indent="0">
              <a:buNone/>
            </a:pPr>
            <a:r>
              <a:rPr lang="en-US" sz="2400" dirty="0"/>
              <a:t>1:</a:t>
            </a:r>
          </a:p>
        </p:txBody>
      </p:sp>
      <p:sp>
        <p:nvSpPr>
          <p:cNvPr id="5" name="TextBox 4">
            <a:extLst>
              <a:ext uri="{FF2B5EF4-FFF2-40B4-BE49-F238E27FC236}">
                <a16:creationId xmlns:a16="http://schemas.microsoft.com/office/drawing/2014/main" id="{B2967532-9158-448A-960C-866D57001C08}"/>
              </a:ext>
            </a:extLst>
          </p:cNvPr>
          <p:cNvSpPr txBox="1"/>
          <p:nvPr/>
        </p:nvSpPr>
        <p:spPr>
          <a:xfrm>
            <a:off x="266700" y="584204"/>
            <a:ext cx="11662064" cy="646331"/>
          </a:xfrm>
          <a:prstGeom prst="rect">
            <a:avLst/>
          </a:prstGeom>
          <a:noFill/>
        </p:spPr>
        <p:txBody>
          <a:bodyPr wrap="square" rtlCol="0">
            <a:noAutofit/>
          </a:bodyPr>
          <a:lstStyle/>
          <a:p>
            <a:r>
              <a:rPr lang="en-US" dirty="0"/>
              <a:t>For every Donor starting from the first, pick the patient with the highest compatibility and set the compatibility for that patient to </a:t>
            </a:r>
            <a:r>
              <a:rPr lang="en-US" b="0" i="0" dirty="0">
                <a:solidFill>
                  <a:srgbClr val="000000"/>
                </a:solidFill>
                <a:effectLst/>
                <a:latin typeface="Roboto" panose="02000000000000000000" pitchFamily="2" charset="0"/>
              </a:rPr>
              <a:t>∞ to remove it from future consideration.</a:t>
            </a:r>
            <a:endParaRPr lang="en-US" dirty="0">
              <a:solidFill>
                <a:srgbClr val="000000"/>
              </a:solidFill>
            </a:endParaRPr>
          </a:p>
        </p:txBody>
      </p:sp>
      <p:graphicFrame>
        <p:nvGraphicFramePr>
          <p:cNvPr id="6" name="Table 69">
            <a:extLst>
              <a:ext uri="{FF2B5EF4-FFF2-40B4-BE49-F238E27FC236}">
                <a16:creationId xmlns:a16="http://schemas.microsoft.com/office/drawing/2014/main" id="{902214DB-2C7A-4886-B503-86C9E7395DB5}"/>
              </a:ext>
            </a:extLst>
          </p:cNvPr>
          <p:cNvGraphicFramePr>
            <a:graphicFrameLocks noGrp="1"/>
          </p:cNvGraphicFramePr>
          <p:nvPr>
            <p:extLst>
              <p:ext uri="{D42A27DB-BD31-4B8C-83A1-F6EECF244321}">
                <p14:modId xmlns:p14="http://schemas.microsoft.com/office/powerpoint/2010/main" val="610614014"/>
              </p:ext>
            </p:extLst>
          </p:nvPr>
        </p:nvGraphicFramePr>
        <p:xfrm>
          <a:off x="746991" y="1550598"/>
          <a:ext cx="4645525" cy="2321490"/>
        </p:xfrm>
        <a:graphic>
          <a:graphicData uri="http://schemas.openxmlformats.org/drawingml/2006/table">
            <a:tbl>
              <a:tblPr firstRow="1" bandRow="1">
                <a:tableStyleId>{5C22544A-7EE6-4342-B048-85BDC9FD1C3A}</a:tableStyleId>
              </a:tblPr>
              <a:tblGrid>
                <a:gridCol w="929105">
                  <a:extLst>
                    <a:ext uri="{9D8B030D-6E8A-4147-A177-3AD203B41FA5}">
                      <a16:colId xmlns:a16="http://schemas.microsoft.com/office/drawing/2014/main" val="320037778"/>
                    </a:ext>
                  </a:extLst>
                </a:gridCol>
                <a:gridCol w="929105">
                  <a:extLst>
                    <a:ext uri="{9D8B030D-6E8A-4147-A177-3AD203B41FA5}">
                      <a16:colId xmlns:a16="http://schemas.microsoft.com/office/drawing/2014/main" val="3061072369"/>
                    </a:ext>
                  </a:extLst>
                </a:gridCol>
                <a:gridCol w="929105">
                  <a:extLst>
                    <a:ext uri="{9D8B030D-6E8A-4147-A177-3AD203B41FA5}">
                      <a16:colId xmlns:a16="http://schemas.microsoft.com/office/drawing/2014/main" val="3088086231"/>
                    </a:ext>
                  </a:extLst>
                </a:gridCol>
                <a:gridCol w="929105">
                  <a:extLst>
                    <a:ext uri="{9D8B030D-6E8A-4147-A177-3AD203B41FA5}">
                      <a16:colId xmlns:a16="http://schemas.microsoft.com/office/drawing/2014/main" val="3188720254"/>
                    </a:ext>
                  </a:extLst>
                </a:gridCol>
                <a:gridCol w="929105">
                  <a:extLst>
                    <a:ext uri="{9D8B030D-6E8A-4147-A177-3AD203B41FA5}">
                      <a16:colId xmlns:a16="http://schemas.microsoft.com/office/drawing/2014/main" val="1387403323"/>
                    </a:ext>
                  </a:extLst>
                </a:gridCol>
              </a:tblGrid>
              <a:tr h="46429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464298">
                <a:tc>
                  <a:txBody>
                    <a:bodyPr/>
                    <a:lstStyle/>
                    <a:p>
                      <a:pPr algn="ctr"/>
                      <a:r>
                        <a:rPr lang="en-US" sz="1200" dirty="0"/>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extLst>
                  <a:ext uri="{0D108BD9-81ED-4DB2-BD59-A6C34878D82A}">
                    <a16:rowId xmlns:a16="http://schemas.microsoft.com/office/drawing/2014/main" val="23248797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13" name="Content Placeholder 2">
            <a:extLst>
              <a:ext uri="{FF2B5EF4-FFF2-40B4-BE49-F238E27FC236}">
                <a16:creationId xmlns:a16="http://schemas.microsoft.com/office/drawing/2014/main" id="{4CCA6D46-7962-45F0-ABC5-DB2201DE0452}"/>
              </a:ext>
            </a:extLst>
          </p:cNvPr>
          <p:cNvSpPr txBox="1">
            <a:spLocks/>
          </p:cNvSpPr>
          <p:nvPr/>
        </p:nvSpPr>
        <p:spPr>
          <a:xfrm>
            <a:off x="752435" y="4019574"/>
            <a:ext cx="884464" cy="283078"/>
          </a:xfrm>
          <a:prstGeom prst="rect">
            <a:avLst/>
          </a:prstGeom>
        </p:spPr>
        <p:txBody>
          <a:bodyPr vert="horz" lIns="91440" tIns="0" rIns="91440" bIns="0" rtlCol="0" anchor="ctr" anchorCtr="0">
            <a:normAutofit fontScale="92500" lnSpcReduction="2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3:</a:t>
            </a:r>
          </a:p>
        </p:txBody>
      </p:sp>
      <p:graphicFrame>
        <p:nvGraphicFramePr>
          <p:cNvPr id="14" name="Table 69">
            <a:extLst>
              <a:ext uri="{FF2B5EF4-FFF2-40B4-BE49-F238E27FC236}">
                <a16:creationId xmlns:a16="http://schemas.microsoft.com/office/drawing/2014/main" id="{883A479B-1BC0-43EF-BF3A-FB6B5D8E1044}"/>
              </a:ext>
            </a:extLst>
          </p:cNvPr>
          <p:cNvGraphicFramePr>
            <a:graphicFrameLocks noGrp="1"/>
          </p:cNvGraphicFramePr>
          <p:nvPr>
            <p:extLst>
              <p:ext uri="{D42A27DB-BD31-4B8C-83A1-F6EECF244321}">
                <p14:modId xmlns:p14="http://schemas.microsoft.com/office/powerpoint/2010/main" val="2415063823"/>
              </p:ext>
            </p:extLst>
          </p:nvPr>
        </p:nvGraphicFramePr>
        <p:xfrm>
          <a:off x="752435" y="4405562"/>
          <a:ext cx="4645525" cy="2321490"/>
        </p:xfrm>
        <a:graphic>
          <a:graphicData uri="http://schemas.openxmlformats.org/drawingml/2006/table">
            <a:tbl>
              <a:tblPr firstRow="1" bandRow="1">
                <a:tableStyleId>{5C22544A-7EE6-4342-B048-85BDC9FD1C3A}</a:tableStyleId>
              </a:tblPr>
              <a:tblGrid>
                <a:gridCol w="929105">
                  <a:extLst>
                    <a:ext uri="{9D8B030D-6E8A-4147-A177-3AD203B41FA5}">
                      <a16:colId xmlns:a16="http://schemas.microsoft.com/office/drawing/2014/main" val="320037778"/>
                    </a:ext>
                  </a:extLst>
                </a:gridCol>
                <a:gridCol w="929105">
                  <a:extLst>
                    <a:ext uri="{9D8B030D-6E8A-4147-A177-3AD203B41FA5}">
                      <a16:colId xmlns:a16="http://schemas.microsoft.com/office/drawing/2014/main" val="3061072369"/>
                    </a:ext>
                  </a:extLst>
                </a:gridCol>
                <a:gridCol w="929105">
                  <a:extLst>
                    <a:ext uri="{9D8B030D-6E8A-4147-A177-3AD203B41FA5}">
                      <a16:colId xmlns:a16="http://schemas.microsoft.com/office/drawing/2014/main" val="3088086231"/>
                    </a:ext>
                  </a:extLst>
                </a:gridCol>
                <a:gridCol w="929105">
                  <a:extLst>
                    <a:ext uri="{9D8B030D-6E8A-4147-A177-3AD203B41FA5}">
                      <a16:colId xmlns:a16="http://schemas.microsoft.com/office/drawing/2014/main" val="3188720254"/>
                    </a:ext>
                  </a:extLst>
                </a:gridCol>
                <a:gridCol w="929105">
                  <a:extLst>
                    <a:ext uri="{9D8B030D-6E8A-4147-A177-3AD203B41FA5}">
                      <a16:colId xmlns:a16="http://schemas.microsoft.com/office/drawing/2014/main" val="1387403323"/>
                    </a:ext>
                  </a:extLst>
                </a:gridCol>
              </a:tblGrid>
              <a:tr h="46429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464298">
                <a:tc>
                  <a:txBody>
                    <a:bodyPr/>
                    <a:lstStyle/>
                    <a:p>
                      <a:pPr algn="ctr"/>
                      <a:r>
                        <a:rPr lang="en-US" sz="1200" dirty="0"/>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extLst>
                  <a:ext uri="{0D108BD9-81ED-4DB2-BD59-A6C34878D82A}">
                    <a16:rowId xmlns:a16="http://schemas.microsoft.com/office/drawing/2014/main" val="23248797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a:txBody>
                    <a:bodyPr/>
                    <a:lstStyle/>
                    <a:p>
                      <a:pPr algn="ctr" fontAlgn="t"/>
                      <a:r>
                        <a:rPr lang="en-US" sz="1200" dirty="0">
                          <a:effectLst/>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a:txBody>
                    <a:bodyPr/>
                    <a:lstStyle/>
                    <a:p>
                      <a:pPr algn="ctr" fontAlgn="t"/>
                      <a:r>
                        <a:rPr lang="en-US" sz="1200" dirty="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15" name="Content Placeholder 2">
            <a:extLst>
              <a:ext uri="{FF2B5EF4-FFF2-40B4-BE49-F238E27FC236}">
                <a16:creationId xmlns:a16="http://schemas.microsoft.com/office/drawing/2014/main" id="{85499DCF-DFB0-41A3-BD56-43FC988ACA45}"/>
              </a:ext>
            </a:extLst>
          </p:cNvPr>
          <p:cNvSpPr txBox="1">
            <a:spLocks/>
          </p:cNvSpPr>
          <p:nvPr/>
        </p:nvSpPr>
        <p:spPr>
          <a:xfrm>
            <a:off x="6576291" y="1233505"/>
            <a:ext cx="889908" cy="312167"/>
          </a:xfrm>
          <a:prstGeom prst="rect">
            <a:avLst/>
          </a:prstGeom>
        </p:spPr>
        <p:txBody>
          <a:bodyPr vert="horz" lIns="91440" tIns="0" rIns="91440" bIns="0" rtlCol="0">
            <a:normAutofit fontScale="92500"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2:</a:t>
            </a:r>
          </a:p>
        </p:txBody>
      </p:sp>
      <p:graphicFrame>
        <p:nvGraphicFramePr>
          <p:cNvPr id="16" name="Table 69">
            <a:extLst>
              <a:ext uri="{FF2B5EF4-FFF2-40B4-BE49-F238E27FC236}">
                <a16:creationId xmlns:a16="http://schemas.microsoft.com/office/drawing/2014/main" id="{3B69C4C8-9B79-4484-B1A2-C4590C856CB3}"/>
              </a:ext>
            </a:extLst>
          </p:cNvPr>
          <p:cNvGraphicFramePr>
            <a:graphicFrameLocks noGrp="1"/>
          </p:cNvGraphicFramePr>
          <p:nvPr>
            <p:extLst>
              <p:ext uri="{D42A27DB-BD31-4B8C-83A1-F6EECF244321}">
                <p14:modId xmlns:p14="http://schemas.microsoft.com/office/powerpoint/2010/main" val="838165979"/>
              </p:ext>
            </p:extLst>
          </p:nvPr>
        </p:nvGraphicFramePr>
        <p:xfrm>
          <a:off x="6576291" y="1545828"/>
          <a:ext cx="4645525" cy="2321490"/>
        </p:xfrm>
        <a:graphic>
          <a:graphicData uri="http://schemas.openxmlformats.org/drawingml/2006/table">
            <a:tbl>
              <a:tblPr firstRow="1" bandRow="1">
                <a:tableStyleId>{5C22544A-7EE6-4342-B048-85BDC9FD1C3A}</a:tableStyleId>
              </a:tblPr>
              <a:tblGrid>
                <a:gridCol w="929105">
                  <a:extLst>
                    <a:ext uri="{9D8B030D-6E8A-4147-A177-3AD203B41FA5}">
                      <a16:colId xmlns:a16="http://schemas.microsoft.com/office/drawing/2014/main" val="320037778"/>
                    </a:ext>
                  </a:extLst>
                </a:gridCol>
                <a:gridCol w="929105">
                  <a:extLst>
                    <a:ext uri="{9D8B030D-6E8A-4147-A177-3AD203B41FA5}">
                      <a16:colId xmlns:a16="http://schemas.microsoft.com/office/drawing/2014/main" val="3061072369"/>
                    </a:ext>
                  </a:extLst>
                </a:gridCol>
                <a:gridCol w="929105">
                  <a:extLst>
                    <a:ext uri="{9D8B030D-6E8A-4147-A177-3AD203B41FA5}">
                      <a16:colId xmlns:a16="http://schemas.microsoft.com/office/drawing/2014/main" val="3088086231"/>
                    </a:ext>
                  </a:extLst>
                </a:gridCol>
                <a:gridCol w="929105">
                  <a:extLst>
                    <a:ext uri="{9D8B030D-6E8A-4147-A177-3AD203B41FA5}">
                      <a16:colId xmlns:a16="http://schemas.microsoft.com/office/drawing/2014/main" val="3188720254"/>
                    </a:ext>
                  </a:extLst>
                </a:gridCol>
                <a:gridCol w="929105">
                  <a:extLst>
                    <a:ext uri="{9D8B030D-6E8A-4147-A177-3AD203B41FA5}">
                      <a16:colId xmlns:a16="http://schemas.microsoft.com/office/drawing/2014/main" val="1387403323"/>
                    </a:ext>
                  </a:extLst>
                </a:gridCol>
              </a:tblGrid>
              <a:tr h="46429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464298">
                <a:tc>
                  <a:txBody>
                    <a:bodyPr/>
                    <a:lstStyle/>
                    <a:p>
                      <a:pPr algn="ctr"/>
                      <a:r>
                        <a:rPr lang="en-US" sz="1200" dirty="0"/>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extLst>
                  <a:ext uri="{0D108BD9-81ED-4DB2-BD59-A6C34878D82A}">
                    <a16:rowId xmlns:a16="http://schemas.microsoft.com/office/drawing/2014/main" val="23248797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a:txBody>
                    <a:bodyPr/>
                    <a:lstStyle/>
                    <a:p>
                      <a:pPr algn="ctr" fontAlgn="t"/>
                      <a:r>
                        <a:rPr lang="en-US" sz="1200" dirty="0">
                          <a:effectLst/>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17" name="Content Placeholder 2">
            <a:extLst>
              <a:ext uri="{FF2B5EF4-FFF2-40B4-BE49-F238E27FC236}">
                <a16:creationId xmlns:a16="http://schemas.microsoft.com/office/drawing/2014/main" id="{35F49615-4BCF-427D-B693-BD1293455CB7}"/>
              </a:ext>
            </a:extLst>
          </p:cNvPr>
          <p:cNvSpPr txBox="1">
            <a:spLocks/>
          </p:cNvSpPr>
          <p:nvPr/>
        </p:nvSpPr>
        <p:spPr>
          <a:xfrm>
            <a:off x="6581735" y="4014804"/>
            <a:ext cx="884464" cy="283078"/>
          </a:xfrm>
          <a:prstGeom prst="rect">
            <a:avLst/>
          </a:prstGeom>
        </p:spPr>
        <p:txBody>
          <a:bodyPr vert="horz" lIns="91440" tIns="0" rIns="91440" bIns="0" rtlCol="0" anchor="ctr" anchorCtr="0">
            <a:normAutofit fontScale="92500" lnSpcReduction="2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4:</a:t>
            </a:r>
          </a:p>
        </p:txBody>
      </p:sp>
      <p:graphicFrame>
        <p:nvGraphicFramePr>
          <p:cNvPr id="18" name="Table 69">
            <a:extLst>
              <a:ext uri="{FF2B5EF4-FFF2-40B4-BE49-F238E27FC236}">
                <a16:creationId xmlns:a16="http://schemas.microsoft.com/office/drawing/2014/main" id="{C6CA99FF-878E-4209-A1ED-83442F487B0C}"/>
              </a:ext>
            </a:extLst>
          </p:cNvPr>
          <p:cNvGraphicFramePr>
            <a:graphicFrameLocks noGrp="1"/>
          </p:cNvGraphicFramePr>
          <p:nvPr>
            <p:extLst>
              <p:ext uri="{D42A27DB-BD31-4B8C-83A1-F6EECF244321}">
                <p14:modId xmlns:p14="http://schemas.microsoft.com/office/powerpoint/2010/main" val="3511447225"/>
              </p:ext>
            </p:extLst>
          </p:nvPr>
        </p:nvGraphicFramePr>
        <p:xfrm>
          <a:off x="6581735" y="4400792"/>
          <a:ext cx="4645525" cy="2321490"/>
        </p:xfrm>
        <a:graphic>
          <a:graphicData uri="http://schemas.openxmlformats.org/drawingml/2006/table">
            <a:tbl>
              <a:tblPr firstRow="1" bandRow="1">
                <a:tableStyleId>{5C22544A-7EE6-4342-B048-85BDC9FD1C3A}</a:tableStyleId>
              </a:tblPr>
              <a:tblGrid>
                <a:gridCol w="929105">
                  <a:extLst>
                    <a:ext uri="{9D8B030D-6E8A-4147-A177-3AD203B41FA5}">
                      <a16:colId xmlns:a16="http://schemas.microsoft.com/office/drawing/2014/main" val="320037778"/>
                    </a:ext>
                  </a:extLst>
                </a:gridCol>
                <a:gridCol w="929105">
                  <a:extLst>
                    <a:ext uri="{9D8B030D-6E8A-4147-A177-3AD203B41FA5}">
                      <a16:colId xmlns:a16="http://schemas.microsoft.com/office/drawing/2014/main" val="3061072369"/>
                    </a:ext>
                  </a:extLst>
                </a:gridCol>
                <a:gridCol w="929105">
                  <a:extLst>
                    <a:ext uri="{9D8B030D-6E8A-4147-A177-3AD203B41FA5}">
                      <a16:colId xmlns:a16="http://schemas.microsoft.com/office/drawing/2014/main" val="3088086231"/>
                    </a:ext>
                  </a:extLst>
                </a:gridCol>
                <a:gridCol w="929105">
                  <a:extLst>
                    <a:ext uri="{9D8B030D-6E8A-4147-A177-3AD203B41FA5}">
                      <a16:colId xmlns:a16="http://schemas.microsoft.com/office/drawing/2014/main" val="3188720254"/>
                    </a:ext>
                  </a:extLst>
                </a:gridCol>
                <a:gridCol w="929105">
                  <a:extLst>
                    <a:ext uri="{9D8B030D-6E8A-4147-A177-3AD203B41FA5}">
                      <a16:colId xmlns:a16="http://schemas.microsoft.com/office/drawing/2014/main" val="1387403323"/>
                    </a:ext>
                  </a:extLst>
                </a:gridCol>
              </a:tblGrid>
              <a:tr h="464298">
                <a:tc>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Patient_1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464298">
                <a:tc>
                  <a:txBody>
                    <a:bodyPr/>
                    <a:lstStyle/>
                    <a:p>
                      <a:pPr algn="ctr"/>
                      <a:r>
                        <a:rPr lang="en-US" sz="1200" dirty="0"/>
                        <a:t>Donor_1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extLst>
                  <a:ext uri="{0D108BD9-81ED-4DB2-BD59-A6C34878D82A}">
                    <a16:rowId xmlns:a16="http://schemas.microsoft.com/office/drawing/2014/main" val="23248797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a:txBody>
                    <a:bodyPr/>
                    <a:lstStyle/>
                    <a:p>
                      <a:pPr algn="ctr" fontAlgn="t"/>
                      <a:r>
                        <a:rPr lang="en-US" sz="1200" dirty="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464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Donor_4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200" dirty="0">
                          <a:effectLst/>
                        </a:rPr>
                        <a:t>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a:txBody>
                    <a:bodyPr/>
                    <a:lstStyle/>
                    <a:p>
                      <a:pPr algn="ctr" fontAlgn="t"/>
                      <a:r>
                        <a:rPr lang="en-US" sz="1200" b="0" i="0" dirty="0">
                          <a:solidFill>
                            <a:srgbClr val="000000"/>
                          </a:solidFill>
                          <a:effectLst/>
                          <a:latin typeface="Roboto" panose="02000000000000000000" pitchFamily="2" charset="0"/>
                        </a:rPr>
                        <a:t>∞</a:t>
                      </a:r>
                      <a:endParaRPr lang="en-US" sz="12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Tree>
    <p:extLst>
      <p:ext uri="{BB962C8B-B14F-4D97-AF65-F5344CB8AC3E}">
        <p14:creationId xmlns:p14="http://schemas.microsoft.com/office/powerpoint/2010/main" val="1654515251"/>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641"/>
      </a:dk2>
      <a:lt2>
        <a:srgbClr val="E6E8E2"/>
      </a:lt2>
      <a:accent1>
        <a:srgbClr val="A996C6"/>
      </a:accent1>
      <a:accent2>
        <a:srgbClr val="7F81BA"/>
      </a:accent2>
      <a:accent3>
        <a:srgbClr val="8FA6C2"/>
      </a:accent3>
      <a:accent4>
        <a:srgbClr val="7BADB5"/>
      </a:accent4>
      <a:accent5>
        <a:srgbClr val="83ACA1"/>
      </a:accent5>
      <a:accent6>
        <a:srgbClr val="77AF88"/>
      </a:accent6>
      <a:hlink>
        <a:srgbClr val="758A5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1187</TotalTime>
  <Words>1168</Words>
  <Application>Microsoft Office PowerPoint</Application>
  <PresentationFormat>Widescreen</PresentationFormat>
  <Paragraphs>393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 Math</vt:lpstr>
      <vt:lpstr>Century Gothic</vt:lpstr>
      <vt:lpstr>Roboto</vt:lpstr>
      <vt:lpstr>Verdana</vt:lpstr>
      <vt:lpstr>BrushVTI</vt:lpstr>
      <vt:lpstr>Hungarian Algorithm</vt:lpstr>
      <vt:lpstr>Hungarian Algorithm</vt:lpstr>
      <vt:lpstr>PowerPoint Presentation</vt:lpstr>
      <vt:lpstr>PowerPoint Presentation</vt:lpstr>
      <vt:lpstr>PowerPoint Presentation</vt:lpstr>
      <vt:lpstr>PowerPoint Presentation</vt:lpstr>
      <vt:lpstr>PowerPoint Presentation</vt:lpstr>
      <vt:lpstr>PowerPoint Presentation</vt:lpstr>
      <vt:lpstr>Working</vt:lpstr>
      <vt:lpstr>Final Graph with Greedy Algorithm</vt:lpstr>
      <vt:lpstr>Greedy Algorithm vs Hungarian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udhay</dc:creator>
  <cp:lastModifiedBy>Yashraj Gangal</cp:lastModifiedBy>
  <cp:revision>2</cp:revision>
  <dcterms:created xsi:type="dcterms:W3CDTF">2021-12-06T02:59:02Z</dcterms:created>
  <dcterms:modified xsi:type="dcterms:W3CDTF">2021-12-15T22:01:26Z</dcterms:modified>
</cp:coreProperties>
</file>