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65" r:id="rId3"/>
    <p:sldId id="303" r:id="rId4"/>
    <p:sldId id="266" r:id="rId5"/>
    <p:sldId id="290" r:id="rId6"/>
    <p:sldId id="291" r:id="rId7"/>
    <p:sldId id="292" r:id="rId8"/>
    <p:sldId id="270" r:id="rId9"/>
    <p:sldId id="272" r:id="rId10"/>
    <p:sldId id="275" r:id="rId11"/>
    <p:sldId id="277" r:id="rId12"/>
    <p:sldId id="280" r:id="rId13"/>
    <p:sldId id="281" r:id="rId14"/>
    <p:sldId id="283" r:id="rId15"/>
    <p:sldId id="287" r:id="rId16"/>
    <p:sldId id="318" r:id="rId17"/>
    <p:sldId id="289" r:id="rId18"/>
    <p:sldId id="320" r:id="rId19"/>
  </p:sldIdLst>
  <p:sldSz cx="12192000" cy="6858000"/>
  <p:notesSz cx="6858000" cy="9144000"/>
  <p:custDataLst>
    <p:tags r:id="rId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gs" Target="tags/tag160.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6.xml"/><Relationship Id="rId7" Type="http://schemas.microsoft.com/office/2007/relationships/hdphoto" Target="../media/image4.wdp"/><Relationship Id="rId6" Type="http://schemas.openxmlformats.org/officeDocument/2006/relationships/image" Target="../media/image3.png"/><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9" Type="http://schemas.openxmlformats.org/officeDocument/2006/relationships/tags" Target="../tags/tag111.xml"/><Relationship Id="rId8" Type="http://schemas.openxmlformats.org/officeDocument/2006/relationships/tags" Target="../tags/tag110.xml"/><Relationship Id="rId7" Type="http://schemas.openxmlformats.org/officeDocument/2006/relationships/tags" Target="../tags/tag109.xml"/><Relationship Id="rId6" Type="http://schemas.openxmlformats.org/officeDocument/2006/relationships/tags" Target="../tags/tag108.xml"/><Relationship Id="rId5" Type="http://schemas.openxmlformats.org/officeDocument/2006/relationships/tags" Target="../tags/tag107.xml"/><Relationship Id="rId4" Type="http://schemas.openxmlformats.org/officeDocument/2006/relationships/tags" Target="../tags/tag106.xml"/><Relationship Id="rId3" Type="http://schemas.openxmlformats.org/officeDocument/2006/relationships/tags" Target="../tags/tag105.xml"/><Relationship Id="rId2" Type="http://schemas.openxmlformats.org/officeDocument/2006/relationships/tags" Target="../tags/tag104.xml"/><Relationship Id="rId13" Type="http://schemas.openxmlformats.org/officeDocument/2006/relationships/slideLayout" Target="../slideLayouts/slideLayout2.xml"/><Relationship Id="rId12" Type="http://schemas.openxmlformats.org/officeDocument/2006/relationships/tags" Target="../tags/tag112.xml"/><Relationship Id="rId11" Type="http://schemas.microsoft.com/office/2007/relationships/hdphoto" Target="../media/image4.wdp"/><Relationship Id="rId10" Type="http://schemas.openxmlformats.org/officeDocument/2006/relationships/image" Target="../media/image3.png"/><Relationship Id="rId1" Type="http://schemas.openxmlformats.org/officeDocument/2006/relationships/tags" Target="../tags/tag103.xml"/></Relationships>
</file>

<file path=ppt/slides/_rels/slide11.xml.rels><?xml version="1.0" encoding="UTF-8" standalone="yes"?>
<Relationships xmlns="http://schemas.openxmlformats.org/package/2006/relationships"><Relationship Id="rId9" Type="http://schemas.openxmlformats.org/officeDocument/2006/relationships/tags" Target="../tags/tag121.xml"/><Relationship Id="rId8" Type="http://schemas.openxmlformats.org/officeDocument/2006/relationships/tags" Target="../tags/tag120.xml"/><Relationship Id="rId7" Type="http://schemas.openxmlformats.org/officeDocument/2006/relationships/tags" Target="../tags/tag119.xml"/><Relationship Id="rId6" Type="http://schemas.openxmlformats.org/officeDocument/2006/relationships/tags" Target="../tags/tag118.xml"/><Relationship Id="rId5" Type="http://schemas.openxmlformats.org/officeDocument/2006/relationships/tags" Target="../tags/tag117.xml"/><Relationship Id="rId4" Type="http://schemas.openxmlformats.org/officeDocument/2006/relationships/tags" Target="../tags/tag116.xml"/><Relationship Id="rId3" Type="http://schemas.openxmlformats.org/officeDocument/2006/relationships/tags" Target="../tags/tag115.xml"/><Relationship Id="rId20" Type="http://schemas.openxmlformats.org/officeDocument/2006/relationships/slideLayout" Target="../slideLayouts/slideLayout2.xml"/><Relationship Id="rId2" Type="http://schemas.openxmlformats.org/officeDocument/2006/relationships/tags" Target="../tags/tag114.xml"/><Relationship Id="rId19" Type="http://schemas.openxmlformats.org/officeDocument/2006/relationships/tags" Target="../tags/tag129.xml"/><Relationship Id="rId18" Type="http://schemas.microsoft.com/office/2007/relationships/hdphoto" Target="../media/image4.wdp"/><Relationship Id="rId17" Type="http://schemas.openxmlformats.org/officeDocument/2006/relationships/image" Target="../media/image3.png"/><Relationship Id="rId16" Type="http://schemas.openxmlformats.org/officeDocument/2006/relationships/tags" Target="../tags/tag128.xml"/><Relationship Id="rId15" Type="http://schemas.openxmlformats.org/officeDocument/2006/relationships/tags" Target="../tags/tag127.xml"/><Relationship Id="rId14" Type="http://schemas.openxmlformats.org/officeDocument/2006/relationships/tags" Target="../tags/tag126.xml"/><Relationship Id="rId13" Type="http://schemas.openxmlformats.org/officeDocument/2006/relationships/tags" Target="../tags/tag125.xml"/><Relationship Id="rId12" Type="http://schemas.openxmlformats.org/officeDocument/2006/relationships/tags" Target="../tags/tag124.xml"/><Relationship Id="rId11" Type="http://schemas.openxmlformats.org/officeDocument/2006/relationships/tags" Target="../tags/tag123.xml"/><Relationship Id="rId10" Type="http://schemas.openxmlformats.org/officeDocument/2006/relationships/tags" Target="../tags/tag122.xml"/><Relationship Id="rId1" Type="http://schemas.openxmlformats.org/officeDocument/2006/relationships/tags" Target="../tags/tag113.xml"/></Relationships>
</file>

<file path=ppt/slides/_rels/slide12.xml.rels><?xml version="1.0" encoding="UTF-8" standalone="yes"?>
<Relationships xmlns="http://schemas.openxmlformats.org/package/2006/relationships"><Relationship Id="rId9" Type="http://schemas.openxmlformats.org/officeDocument/2006/relationships/tags" Target="../tags/tag136.xml"/><Relationship Id="rId8" Type="http://schemas.microsoft.com/office/2007/relationships/hdphoto" Target="../media/image4.wdp"/><Relationship Id="rId7" Type="http://schemas.openxmlformats.org/officeDocument/2006/relationships/image" Target="../media/image3.png"/><Relationship Id="rId6" Type="http://schemas.openxmlformats.org/officeDocument/2006/relationships/tags" Target="../tags/tag135.xml"/><Relationship Id="rId5" Type="http://schemas.openxmlformats.org/officeDocument/2006/relationships/tags" Target="../tags/tag134.xml"/><Relationship Id="rId4" Type="http://schemas.openxmlformats.org/officeDocument/2006/relationships/tags" Target="../tags/tag133.xml"/><Relationship Id="rId3" Type="http://schemas.openxmlformats.org/officeDocument/2006/relationships/tags" Target="../tags/tag132.xml"/><Relationship Id="rId2" Type="http://schemas.openxmlformats.org/officeDocument/2006/relationships/tags" Target="../tags/tag131.xml"/><Relationship Id="rId10" Type="http://schemas.openxmlformats.org/officeDocument/2006/relationships/slideLayout" Target="../slideLayouts/slideLayout2.xml"/><Relationship Id="rId1" Type="http://schemas.openxmlformats.org/officeDocument/2006/relationships/tags" Target="../tags/tag130.xml"/></Relationships>
</file>

<file path=ppt/slides/_rels/slide13.xml.rels><?xml version="1.0" encoding="UTF-8" standalone="yes"?>
<Relationships xmlns="http://schemas.openxmlformats.org/package/2006/relationships"><Relationship Id="rId9" Type="http://schemas.openxmlformats.org/officeDocument/2006/relationships/image" Target="../media/image3.png"/><Relationship Id="rId8" Type="http://schemas.openxmlformats.org/officeDocument/2006/relationships/tags" Target="../tags/tag144.xml"/><Relationship Id="rId7" Type="http://schemas.openxmlformats.org/officeDocument/2006/relationships/tags" Target="../tags/tag143.xml"/><Relationship Id="rId6" Type="http://schemas.openxmlformats.org/officeDocument/2006/relationships/tags" Target="../tags/tag142.xml"/><Relationship Id="rId5" Type="http://schemas.openxmlformats.org/officeDocument/2006/relationships/tags" Target="../tags/tag141.xml"/><Relationship Id="rId4" Type="http://schemas.openxmlformats.org/officeDocument/2006/relationships/tags" Target="../tags/tag140.xml"/><Relationship Id="rId3" Type="http://schemas.openxmlformats.org/officeDocument/2006/relationships/tags" Target="../tags/tag139.xml"/><Relationship Id="rId2" Type="http://schemas.openxmlformats.org/officeDocument/2006/relationships/tags" Target="../tags/tag138.xml"/><Relationship Id="rId12" Type="http://schemas.openxmlformats.org/officeDocument/2006/relationships/slideLayout" Target="../slideLayouts/slideLayout2.xml"/><Relationship Id="rId11" Type="http://schemas.openxmlformats.org/officeDocument/2006/relationships/tags" Target="../tags/tag145.xml"/><Relationship Id="rId10" Type="http://schemas.microsoft.com/office/2007/relationships/hdphoto" Target="../media/image4.wdp"/><Relationship Id="rId1" Type="http://schemas.openxmlformats.org/officeDocument/2006/relationships/tags" Target="../tags/tag137.xml"/></Relationships>
</file>

<file path=ppt/slides/_rels/slide14.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microsoft.com/office/2007/relationships/hdphoto" Target="../media/image4.wdp"/><Relationship Id="rId6" Type="http://schemas.openxmlformats.org/officeDocument/2006/relationships/image" Target="../media/image3.png"/><Relationship Id="rId5" Type="http://schemas.openxmlformats.org/officeDocument/2006/relationships/tags" Target="../tags/tag150.xml"/><Relationship Id="rId4" Type="http://schemas.openxmlformats.org/officeDocument/2006/relationships/tags" Target="../tags/tag149.xml"/><Relationship Id="rId3" Type="http://schemas.openxmlformats.org/officeDocument/2006/relationships/tags" Target="../tags/tag148.xml"/><Relationship Id="rId2" Type="http://schemas.openxmlformats.org/officeDocument/2006/relationships/tags" Target="../tags/tag147.xml"/><Relationship Id="rId1" Type="http://schemas.openxmlformats.org/officeDocument/2006/relationships/tags" Target="../tags/tag146.xm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52.xml"/><Relationship Id="rId2" Type="http://schemas.openxmlformats.org/officeDocument/2006/relationships/image" Target="../media/image8.jpeg"/><Relationship Id="rId1" Type="http://schemas.openxmlformats.org/officeDocument/2006/relationships/tags" Target="../tags/tag151.xml"/></Relationships>
</file>

<file path=ppt/slides/_rels/slide16.xml.rels><?xml version="1.0" encoding="UTF-8" standalone="yes"?>
<Relationships xmlns="http://schemas.openxmlformats.org/package/2006/relationships"><Relationship Id="rId9" Type="http://schemas.openxmlformats.org/officeDocument/2006/relationships/tags" Target="../tags/tag159.xml"/><Relationship Id="rId8" Type="http://schemas.microsoft.com/office/2007/relationships/hdphoto" Target="../media/image4.wdp"/><Relationship Id="rId7" Type="http://schemas.openxmlformats.org/officeDocument/2006/relationships/image" Target="../media/image3.png"/><Relationship Id="rId6" Type="http://schemas.openxmlformats.org/officeDocument/2006/relationships/tags" Target="../tags/tag158.xml"/><Relationship Id="rId5" Type="http://schemas.openxmlformats.org/officeDocument/2006/relationships/tags" Target="../tags/tag157.xml"/><Relationship Id="rId4" Type="http://schemas.openxmlformats.org/officeDocument/2006/relationships/tags" Target="../tags/tag156.xml"/><Relationship Id="rId3" Type="http://schemas.openxmlformats.org/officeDocument/2006/relationships/tags" Target="../tags/tag155.xml"/><Relationship Id="rId2" Type="http://schemas.openxmlformats.org/officeDocument/2006/relationships/tags" Target="../tags/tag154.xml"/><Relationship Id="rId10" Type="http://schemas.openxmlformats.org/officeDocument/2006/relationships/slideLayout" Target="../slideLayouts/slideLayout2.xml"/><Relationship Id="rId1" Type="http://schemas.openxmlformats.org/officeDocument/2006/relationships/tags" Target="../tags/tag153.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s>
</file>

<file path=ppt/slides/_rels/slide3.xml.rels><?xml version="1.0" encoding="UTF-8" standalone="yes"?>
<Relationships xmlns="http://schemas.openxmlformats.org/package/2006/relationships"><Relationship Id="rId9" Type="http://schemas.openxmlformats.org/officeDocument/2006/relationships/tags" Target="../tags/tag18.xml"/><Relationship Id="rId8" Type="http://schemas.openxmlformats.org/officeDocument/2006/relationships/tags" Target="../tags/tag17.xml"/><Relationship Id="rId7" Type="http://schemas.openxmlformats.org/officeDocument/2006/relationships/tags" Target="../tags/tag16.xml"/><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9" Type="http://schemas.openxmlformats.org/officeDocument/2006/relationships/slideLayout" Target="../slideLayouts/slideLayout2.xml"/><Relationship Id="rId28" Type="http://schemas.openxmlformats.org/officeDocument/2006/relationships/tags" Target="../tags/tag35.xml"/><Relationship Id="rId27" Type="http://schemas.microsoft.com/office/2007/relationships/hdphoto" Target="../media/image4.wdp"/><Relationship Id="rId26" Type="http://schemas.openxmlformats.org/officeDocument/2006/relationships/image" Target="../media/image3.png"/><Relationship Id="rId25" Type="http://schemas.openxmlformats.org/officeDocument/2006/relationships/tags" Target="../tags/tag34.xml"/><Relationship Id="rId24" Type="http://schemas.openxmlformats.org/officeDocument/2006/relationships/tags" Target="../tags/tag33.xml"/><Relationship Id="rId23" Type="http://schemas.openxmlformats.org/officeDocument/2006/relationships/tags" Target="../tags/tag32.xml"/><Relationship Id="rId22" Type="http://schemas.openxmlformats.org/officeDocument/2006/relationships/tags" Target="../tags/tag31.xml"/><Relationship Id="rId21" Type="http://schemas.openxmlformats.org/officeDocument/2006/relationships/tags" Target="../tags/tag30.xml"/><Relationship Id="rId20" Type="http://schemas.openxmlformats.org/officeDocument/2006/relationships/tags" Target="../tags/tag29.xml"/><Relationship Id="rId2" Type="http://schemas.openxmlformats.org/officeDocument/2006/relationships/tags" Target="../tags/tag11.xml"/><Relationship Id="rId19" Type="http://schemas.openxmlformats.org/officeDocument/2006/relationships/tags" Target="../tags/tag28.xml"/><Relationship Id="rId18" Type="http://schemas.openxmlformats.org/officeDocument/2006/relationships/tags" Target="../tags/tag27.xml"/><Relationship Id="rId17" Type="http://schemas.openxmlformats.org/officeDocument/2006/relationships/tags" Target="../tags/tag26.xml"/><Relationship Id="rId16" Type="http://schemas.openxmlformats.org/officeDocument/2006/relationships/tags" Target="../tags/tag25.xml"/><Relationship Id="rId15" Type="http://schemas.openxmlformats.org/officeDocument/2006/relationships/tags" Target="../tags/tag24.xml"/><Relationship Id="rId14" Type="http://schemas.openxmlformats.org/officeDocument/2006/relationships/tags" Target="../tags/tag23.xml"/><Relationship Id="rId13" Type="http://schemas.openxmlformats.org/officeDocument/2006/relationships/tags" Target="../tags/tag22.xml"/><Relationship Id="rId12" Type="http://schemas.openxmlformats.org/officeDocument/2006/relationships/tags" Target="../tags/tag21.xml"/><Relationship Id="rId11" Type="http://schemas.openxmlformats.org/officeDocument/2006/relationships/tags" Target="../tags/tag20.xml"/><Relationship Id="rId10" Type="http://schemas.openxmlformats.org/officeDocument/2006/relationships/tags" Target="../tags/tag19.xml"/><Relationship Id="rId1" Type="http://schemas.openxmlformats.org/officeDocument/2006/relationships/tags" Target="../tags/tag10.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9" Type="http://schemas.openxmlformats.org/officeDocument/2006/relationships/tags" Target="../tags/tag44.xml"/><Relationship Id="rId8" Type="http://schemas.openxmlformats.org/officeDocument/2006/relationships/tags" Target="../tags/tag43.xml"/><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3" Type="http://schemas.openxmlformats.org/officeDocument/2006/relationships/slideLayout" Target="../slideLayouts/slideLayout2.xml"/><Relationship Id="rId12" Type="http://schemas.openxmlformats.org/officeDocument/2006/relationships/tags" Target="../tags/tag45.xml"/><Relationship Id="rId11" Type="http://schemas.microsoft.com/office/2007/relationships/hdphoto" Target="../media/image4.wdp"/><Relationship Id="rId10" Type="http://schemas.openxmlformats.org/officeDocument/2006/relationships/image" Target="../media/image3.png"/><Relationship Id="rId1" Type="http://schemas.openxmlformats.org/officeDocument/2006/relationships/tags" Target="../tags/tag36.xml"/></Relationships>
</file>

<file path=ppt/slides/_rels/slide8.xml.rels><?xml version="1.0" encoding="UTF-8" standalone="yes"?>
<Relationships xmlns="http://schemas.openxmlformats.org/package/2006/relationships"><Relationship Id="rId9" Type="http://schemas.openxmlformats.org/officeDocument/2006/relationships/tags" Target="../tags/tag54.xml"/><Relationship Id="rId8" Type="http://schemas.openxmlformats.org/officeDocument/2006/relationships/tags" Target="../tags/tag53.xml"/><Relationship Id="rId7" Type="http://schemas.openxmlformats.org/officeDocument/2006/relationships/tags" Target="../tags/tag52.xml"/><Relationship Id="rId6" Type="http://schemas.openxmlformats.org/officeDocument/2006/relationships/tags" Target="../tags/tag51.xml"/><Relationship Id="rId5" Type="http://schemas.openxmlformats.org/officeDocument/2006/relationships/tags" Target="../tags/tag50.xml"/><Relationship Id="rId4" Type="http://schemas.openxmlformats.org/officeDocument/2006/relationships/tags" Target="../tags/tag49.xml"/><Relationship Id="rId35" Type="http://schemas.openxmlformats.org/officeDocument/2006/relationships/slideLayout" Target="../slideLayouts/slideLayout2.xml"/><Relationship Id="rId34" Type="http://schemas.openxmlformats.org/officeDocument/2006/relationships/tags" Target="../tags/tag77.xml"/><Relationship Id="rId33" Type="http://schemas.microsoft.com/office/2007/relationships/hdphoto" Target="../media/image4.wdp"/><Relationship Id="rId32" Type="http://schemas.openxmlformats.org/officeDocument/2006/relationships/image" Target="../media/image3.png"/><Relationship Id="rId31" Type="http://schemas.openxmlformats.org/officeDocument/2006/relationships/tags" Target="../tags/tag76.xml"/><Relationship Id="rId30" Type="http://schemas.openxmlformats.org/officeDocument/2006/relationships/tags" Target="../tags/tag75.xml"/><Relationship Id="rId3" Type="http://schemas.openxmlformats.org/officeDocument/2006/relationships/tags" Target="../tags/tag48.xml"/><Relationship Id="rId29" Type="http://schemas.openxmlformats.org/officeDocument/2006/relationships/tags" Target="../tags/tag74.xml"/><Relationship Id="rId28" Type="http://schemas.openxmlformats.org/officeDocument/2006/relationships/tags" Target="../tags/tag73.xml"/><Relationship Id="rId27" Type="http://schemas.openxmlformats.org/officeDocument/2006/relationships/tags" Target="../tags/tag72.xml"/><Relationship Id="rId26" Type="http://schemas.openxmlformats.org/officeDocument/2006/relationships/tags" Target="../tags/tag71.xml"/><Relationship Id="rId25" Type="http://schemas.openxmlformats.org/officeDocument/2006/relationships/tags" Target="../tags/tag70.xml"/><Relationship Id="rId24" Type="http://schemas.openxmlformats.org/officeDocument/2006/relationships/tags" Target="../tags/tag69.xml"/><Relationship Id="rId23" Type="http://schemas.openxmlformats.org/officeDocument/2006/relationships/tags" Target="../tags/tag68.xml"/><Relationship Id="rId22" Type="http://schemas.openxmlformats.org/officeDocument/2006/relationships/tags" Target="../tags/tag67.xml"/><Relationship Id="rId21" Type="http://schemas.openxmlformats.org/officeDocument/2006/relationships/tags" Target="../tags/tag66.xml"/><Relationship Id="rId20" Type="http://schemas.openxmlformats.org/officeDocument/2006/relationships/tags" Target="../tags/tag65.xml"/><Relationship Id="rId2" Type="http://schemas.openxmlformats.org/officeDocument/2006/relationships/tags" Target="../tags/tag47.xml"/><Relationship Id="rId19" Type="http://schemas.openxmlformats.org/officeDocument/2006/relationships/tags" Target="../tags/tag64.xml"/><Relationship Id="rId18" Type="http://schemas.openxmlformats.org/officeDocument/2006/relationships/tags" Target="../tags/tag63.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tags" Target="../tags/tag56.xml"/><Relationship Id="rId10" Type="http://schemas.openxmlformats.org/officeDocument/2006/relationships/tags" Target="../tags/tag55.xml"/><Relationship Id="rId1" Type="http://schemas.openxmlformats.org/officeDocument/2006/relationships/tags" Target="../tags/tag46.xml"/></Relationships>
</file>

<file path=ppt/slides/_rels/slide9.xml.rels><?xml version="1.0" encoding="UTF-8" standalone="yes"?>
<Relationships xmlns="http://schemas.openxmlformats.org/package/2006/relationships"><Relationship Id="rId9" Type="http://schemas.openxmlformats.org/officeDocument/2006/relationships/tags" Target="../tags/tag86.xml"/><Relationship Id="rId8" Type="http://schemas.openxmlformats.org/officeDocument/2006/relationships/tags" Target="../tags/tag85.xml"/><Relationship Id="rId7" Type="http://schemas.openxmlformats.org/officeDocument/2006/relationships/tags" Target="../tags/tag84.xml"/><Relationship Id="rId6" Type="http://schemas.openxmlformats.org/officeDocument/2006/relationships/tags" Target="../tags/tag83.xml"/><Relationship Id="rId5" Type="http://schemas.openxmlformats.org/officeDocument/2006/relationships/tags" Target="../tags/tag82.xml"/><Relationship Id="rId4" Type="http://schemas.openxmlformats.org/officeDocument/2006/relationships/tags" Target="../tags/tag81.xml"/><Relationship Id="rId3" Type="http://schemas.openxmlformats.org/officeDocument/2006/relationships/tags" Target="../tags/tag80.xml"/><Relationship Id="rId28" Type="http://schemas.openxmlformats.org/officeDocument/2006/relationships/slideLayout" Target="../slideLayouts/slideLayout2.xml"/><Relationship Id="rId27" Type="http://schemas.openxmlformats.org/officeDocument/2006/relationships/tags" Target="../tags/tag102.xml"/><Relationship Id="rId26" Type="http://schemas.microsoft.com/office/2007/relationships/hdphoto" Target="../media/image4.wdp"/><Relationship Id="rId25" Type="http://schemas.openxmlformats.org/officeDocument/2006/relationships/image" Target="../media/image3.png"/><Relationship Id="rId24" Type="http://schemas.openxmlformats.org/officeDocument/2006/relationships/tags" Target="../tags/tag101.xml"/><Relationship Id="rId23" Type="http://schemas.openxmlformats.org/officeDocument/2006/relationships/tags" Target="../tags/tag100.xml"/><Relationship Id="rId22" Type="http://schemas.openxmlformats.org/officeDocument/2006/relationships/tags" Target="../tags/tag99.xml"/><Relationship Id="rId21" Type="http://schemas.openxmlformats.org/officeDocument/2006/relationships/tags" Target="../tags/tag98.xml"/><Relationship Id="rId20" Type="http://schemas.openxmlformats.org/officeDocument/2006/relationships/tags" Target="../tags/tag97.xml"/><Relationship Id="rId2" Type="http://schemas.openxmlformats.org/officeDocument/2006/relationships/tags" Target="../tags/tag79.xml"/><Relationship Id="rId19" Type="http://schemas.openxmlformats.org/officeDocument/2006/relationships/tags" Target="../tags/tag96.xml"/><Relationship Id="rId18" Type="http://schemas.openxmlformats.org/officeDocument/2006/relationships/tags" Target="../tags/tag95.xml"/><Relationship Id="rId17" Type="http://schemas.openxmlformats.org/officeDocument/2006/relationships/tags" Target="../tags/tag94.xml"/><Relationship Id="rId16" Type="http://schemas.openxmlformats.org/officeDocument/2006/relationships/tags" Target="../tags/tag93.xml"/><Relationship Id="rId15" Type="http://schemas.openxmlformats.org/officeDocument/2006/relationships/tags" Target="../tags/tag92.xml"/><Relationship Id="rId14" Type="http://schemas.openxmlformats.org/officeDocument/2006/relationships/tags" Target="../tags/tag91.xml"/><Relationship Id="rId13" Type="http://schemas.openxmlformats.org/officeDocument/2006/relationships/tags" Target="../tags/tag90.xml"/><Relationship Id="rId12" Type="http://schemas.openxmlformats.org/officeDocument/2006/relationships/tags" Target="../tags/tag89.xml"/><Relationship Id="rId11" Type="http://schemas.openxmlformats.org/officeDocument/2006/relationships/tags" Target="../tags/tag88.xml"/><Relationship Id="rId10" Type="http://schemas.openxmlformats.org/officeDocument/2006/relationships/tags" Target="../tags/tag87.xml"/><Relationship Id="rId1" Type="http://schemas.openxmlformats.org/officeDocument/2006/relationships/tags" Target="../tags/tag7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任意多边形: 形状 3"/>
          <p:cNvSpPr/>
          <p:nvPr>
            <p:custDataLst>
              <p:tags r:id="rId1"/>
            </p:custDataLst>
          </p:nvPr>
        </p:nvSpPr>
        <p:spPr>
          <a:xfrm rot="10800000">
            <a:off x="4670425" y="2238375"/>
            <a:ext cx="5252720" cy="3432810"/>
          </a:xfrm>
          <a:custGeom>
            <a:avLst/>
            <a:gdLst>
              <a:gd name="connsiteX0" fmla="*/ 2584395 w 2695478"/>
              <a:gd name="connsiteY0" fmla="*/ 1854489 h 1854489"/>
              <a:gd name="connsiteX1" fmla="*/ 111083 w 2695478"/>
              <a:gd name="connsiteY1" fmla="*/ 1854489 h 1854489"/>
              <a:gd name="connsiteX2" fmla="*/ 0 w 2695478"/>
              <a:gd name="connsiteY2" fmla="*/ 1743406 h 1854489"/>
              <a:gd name="connsiteX3" fmla="*/ 0 w 2695478"/>
              <a:gd name="connsiteY3" fmla="*/ 362180 h 1854489"/>
              <a:gd name="connsiteX4" fmla="*/ 111083 w 2695478"/>
              <a:gd name="connsiteY4" fmla="*/ 251097 h 1854489"/>
              <a:gd name="connsiteX5" fmla="*/ 1139340 w 2695478"/>
              <a:gd name="connsiteY5" fmla="*/ 251097 h 1854489"/>
              <a:gd name="connsiteX6" fmla="*/ 1347740 w 2695478"/>
              <a:gd name="connsiteY6" fmla="*/ 0 h 1854489"/>
              <a:gd name="connsiteX7" fmla="*/ 1556139 w 2695478"/>
              <a:gd name="connsiteY7" fmla="*/ 251097 h 1854489"/>
              <a:gd name="connsiteX8" fmla="*/ 2584395 w 2695478"/>
              <a:gd name="connsiteY8" fmla="*/ 251097 h 1854489"/>
              <a:gd name="connsiteX9" fmla="*/ 2695478 w 2695478"/>
              <a:gd name="connsiteY9" fmla="*/ 362180 h 1854489"/>
              <a:gd name="connsiteX10" fmla="*/ 2695478 w 2695478"/>
              <a:gd name="connsiteY10" fmla="*/ 1743406 h 1854489"/>
              <a:gd name="connsiteX11" fmla="*/ 2584395 w 2695478"/>
              <a:gd name="connsiteY11" fmla="*/ 1854489 h 1854489"/>
              <a:gd name="connsiteX0-1" fmla="*/ 2584395 w 2695478"/>
              <a:gd name="connsiteY0-2" fmla="*/ 1865811 h 1865811"/>
              <a:gd name="connsiteX1-3" fmla="*/ 111083 w 2695478"/>
              <a:gd name="connsiteY1-4" fmla="*/ 1865811 h 1865811"/>
              <a:gd name="connsiteX2-5" fmla="*/ 0 w 2695478"/>
              <a:gd name="connsiteY2-6" fmla="*/ 1754728 h 1865811"/>
              <a:gd name="connsiteX3-7" fmla="*/ 0 w 2695478"/>
              <a:gd name="connsiteY3-8" fmla="*/ 373502 h 1865811"/>
              <a:gd name="connsiteX4-9" fmla="*/ 111083 w 2695478"/>
              <a:gd name="connsiteY4-10" fmla="*/ 262419 h 1865811"/>
              <a:gd name="connsiteX5-11" fmla="*/ 1139340 w 2695478"/>
              <a:gd name="connsiteY5-12" fmla="*/ 262419 h 1865811"/>
              <a:gd name="connsiteX6-13" fmla="*/ 1575299 w 2695478"/>
              <a:gd name="connsiteY6-14" fmla="*/ 0 h 1865811"/>
              <a:gd name="connsiteX7-15" fmla="*/ 1556139 w 2695478"/>
              <a:gd name="connsiteY7-16" fmla="*/ 262419 h 1865811"/>
              <a:gd name="connsiteX8-17" fmla="*/ 2584395 w 2695478"/>
              <a:gd name="connsiteY8-18" fmla="*/ 262419 h 1865811"/>
              <a:gd name="connsiteX9-19" fmla="*/ 2695478 w 2695478"/>
              <a:gd name="connsiteY9-20" fmla="*/ 373502 h 1865811"/>
              <a:gd name="connsiteX10-21" fmla="*/ 2695478 w 2695478"/>
              <a:gd name="connsiteY10-22" fmla="*/ 1754728 h 1865811"/>
              <a:gd name="connsiteX11-23" fmla="*/ 2584395 w 2695478"/>
              <a:gd name="connsiteY11-24" fmla="*/ 1865811 h 186581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Lst>
            <a:rect l="l" t="t" r="r" b="b"/>
            <a:pathLst>
              <a:path w="2695478" h="1865811">
                <a:moveTo>
                  <a:pt x="2584395" y="1865811"/>
                </a:moveTo>
                <a:lnTo>
                  <a:pt x="111083" y="1865811"/>
                </a:lnTo>
                <a:cubicBezTo>
                  <a:pt x="49734" y="1865811"/>
                  <a:pt x="0" y="1816077"/>
                  <a:pt x="0" y="1754728"/>
                </a:cubicBezTo>
                <a:lnTo>
                  <a:pt x="0" y="373502"/>
                </a:lnTo>
                <a:cubicBezTo>
                  <a:pt x="0" y="312153"/>
                  <a:pt x="49734" y="262419"/>
                  <a:pt x="111083" y="262419"/>
                </a:cubicBezTo>
                <a:lnTo>
                  <a:pt x="1139340" y="262419"/>
                </a:lnTo>
                <a:lnTo>
                  <a:pt x="1575299" y="0"/>
                </a:lnTo>
                <a:lnTo>
                  <a:pt x="1556139" y="262419"/>
                </a:lnTo>
                <a:lnTo>
                  <a:pt x="2584395" y="262419"/>
                </a:lnTo>
                <a:cubicBezTo>
                  <a:pt x="2645744" y="262419"/>
                  <a:pt x="2695478" y="312153"/>
                  <a:pt x="2695478" y="373502"/>
                </a:cubicBezTo>
                <a:lnTo>
                  <a:pt x="2695478" y="1754728"/>
                </a:lnTo>
                <a:cubicBezTo>
                  <a:pt x="2695478" y="1816077"/>
                  <a:pt x="2645744" y="1865811"/>
                  <a:pt x="2584395" y="1865811"/>
                </a:cubicBezTo>
                <a:close/>
              </a:path>
            </a:pathLst>
          </a:custGeom>
          <a:solidFill>
            <a:schemeClr val="lt1">
              <a:lumMod val="40000"/>
              <a:lumOff val="60000"/>
              <a:alpha val="15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en-US" dirty="0">
              <a:latin typeface="Arial" panose="020B0604020202020204" pitchFamily="34" charset="0"/>
              <a:sym typeface="Arial" panose="020B0604020202020204" pitchFamily="34" charset="0"/>
            </a:endParaRPr>
          </a:p>
        </p:txBody>
      </p:sp>
      <p:sp>
        <p:nvSpPr>
          <p:cNvPr id="5" name="矩形 1"/>
          <p:cNvSpPr/>
          <p:nvPr>
            <p:custDataLst>
              <p:tags r:id="rId2"/>
            </p:custDataLst>
          </p:nvPr>
        </p:nvSpPr>
        <p:spPr>
          <a:xfrm>
            <a:off x="5889625" y="3030855"/>
            <a:ext cx="6233795" cy="2371725"/>
          </a:xfrm>
          <a:prstGeom prst="rect">
            <a:avLst/>
          </a:prstGeom>
          <a:noFill/>
        </p:spPr>
        <p:txBody>
          <a:bodyPr vert="horz" wrap="square" lIns="0" tIns="0" rIns="0" bIns="0" rtlCol="0" anchor="t" anchorCtr="0">
            <a:normAutofit/>
          </a:bodyPr>
          <a:p>
            <a:pPr algn="just">
              <a:lnSpc>
                <a:spcPct val="150000"/>
              </a:lnSpc>
              <a:spcBef>
                <a:spcPct val="0"/>
              </a:spcBef>
              <a:spcAft>
                <a:spcPct val="0"/>
              </a:spcAft>
            </a:pPr>
            <a:r>
              <a:rPr lang="en-GB" altLang="en-US" sz="2000" b="1" dirty="0">
                <a:solidFill>
                  <a:schemeClr val="tx1"/>
                </a:solidFill>
                <a:latin typeface="Arial Black" panose="020B0A04020102020204" charset="0"/>
                <a:cs typeface="Arial Black" panose="020B0A04020102020204" charset="0"/>
              </a:rPr>
              <a:t>HARISH B - IN0055</a:t>
            </a:r>
            <a:endParaRPr lang="en-GB" altLang="en-US" sz="2000" b="1" dirty="0">
              <a:solidFill>
                <a:schemeClr val="tx1"/>
              </a:solidFill>
              <a:latin typeface="Arial Black" panose="020B0A04020102020204" charset="0"/>
              <a:cs typeface="Arial Black" panose="020B0A04020102020204" charset="0"/>
            </a:endParaRPr>
          </a:p>
          <a:p>
            <a:pPr algn="just">
              <a:lnSpc>
                <a:spcPct val="150000"/>
              </a:lnSpc>
              <a:spcBef>
                <a:spcPct val="0"/>
              </a:spcBef>
              <a:spcAft>
                <a:spcPct val="0"/>
              </a:spcAft>
            </a:pPr>
            <a:r>
              <a:rPr lang="en-GB" altLang="en-US" sz="2000" b="1" dirty="0">
                <a:solidFill>
                  <a:schemeClr val="tx1"/>
                </a:solidFill>
                <a:latin typeface="Arial Black" panose="020B0A04020102020204" charset="0"/>
                <a:cs typeface="Arial Black" panose="020B0A04020102020204" charset="0"/>
              </a:rPr>
              <a:t>SHIBIL S MATHEW - IN0052</a:t>
            </a:r>
            <a:endParaRPr lang="en-GB" altLang="en-US" sz="2000" b="1" dirty="0">
              <a:solidFill>
                <a:schemeClr val="tx1"/>
              </a:solidFill>
              <a:latin typeface="Arial Black" panose="020B0A04020102020204" charset="0"/>
              <a:cs typeface="Arial Black" panose="020B0A04020102020204" charset="0"/>
            </a:endParaRPr>
          </a:p>
          <a:p>
            <a:pPr algn="just">
              <a:lnSpc>
                <a:spcPct val="150000"/>
              </a:lnSpc>
              <a:spcBef>
                <a:spcPct val="0"/>
              </a:spcBef>
              <a:spcAft>
                <a:spcPct val="0"/>
              </a:spcAft>
            </a:pPr>
            <a:r>
              <a:rPr lang="en-GB" altLang="en-US" sz="2000" b="1" dirty="0">
                <a:solidFill>
                  <a:schemeClr val="tx1"/>
                </a:solidFill>
                <a:latin typeface="Arial Black" panose="020B0A04020102020204" charset="0"/>
                <a:cs typeface="Arial Black" panose="020B0A04020102020204" charset="0"/>
              </a:rPr>
              <a:t>ANGELIN PRIYA - IN0061</a:t>
            </a:r>
            <a:endParaRPr lang="en-GB" altLang="en-US" sz="2000" b="1" dirty="0">
              <a:solidFill>
                <a:schemeClr val="tx1"/>
              </a:solidFill>
              <a:latin typeface="Arial Black" panose="020B0A04020102020204" charset="0"/>
              <a:cs typeface="Arial Black" panose="020B0A04020102020204" charset="0"/>
            </a:endParaRPr>
          </a:p>
        </p:txBody>
      </p:sp>
      <p:sp>
        <p:nvSpPr>
          <p:cNvPr id="9" name="任意多边形: 形状 8"/>
          <p:cNvSpPr/>
          <p:nvPr>
            <p:custDataLst>
              <p:tags r:id="rId3"/>
            </p:custDataLst>
          </p:nvPr>
        </p:nvSpPr>
        <p:spPr>
          <a:xfrm rot="10800000">
            <a:off x="285433" y="1194118"/>
            <a:ext cx="5431952" cy="3861727"/>
          </a:xfrm>
          <a:custGeom>
            <a:avLst/>
            <a:gdLst>
              <a:gd name="connsiteX0" fmla="*/ 2584395 w 2695478"/>
              <a:gd name="connsiteY0" fmla="*/ 1854489 h 1854489"/>
              <a:gd name="connsiteX1" fmla="*/ 111083 w 2695478"/>
              <a:gd name="connsiteY1" fmla="*/ 1854489 h 1854489"/>
              <a:gd name="connsiteX2" fmla="*/ 0 w 2695478"/>
              <a:gd name="connsiteY2" fmla="*/ 1743406 h 1854489"/>
              <a:gd name="connsiteX3" fmla="*/ 0 w 2695478"/>
              <a:gd name="connsiteY3" fmla="*/ 362180 h 1854489"/>
              <a:gd name="connsiteX4" fmla="*/ 111083 w 2695478"/>
              <a:gd name="connsiteY4" fmla="*/ 251097 h 1854489"/>
              <a:gd name="connsiteX5" fmla="*/ 1139340 w 2695478"/>
              <a:gd name="connsiteY5" fmla="*/ 251097 h 1854489"/>
              <a:gd name="connsiteX6" fmla="*/ 1347740 w 2695478"/>
              <a:gd name="connsiteY6" fmla="*/ 0 h 1854489"/>
              <a:gd name="connsiteX7" fmla="*/ 1556139 w 2695478"/>
              <a:gd name="connsiteY7" fmla="*/ 251097 h 1854489"/>
              <a:gd name="connsiteX8" fmla="*/ 2584395 w 2695478"/>
              <a:gd name="connsiteY8" fmla="*/ 251097 h 1854489"/>
              <a:gd name="connsiteX9" fmla="*/ 2695478 w 2695478"/>
              <a:gd name="connsiteY9" fmla="*/ 362180 h 1854489"/>
              <a:gd name="connsiteX10" fmla="*/ 2695478 w 2695478"/>
              <a:gd name="connsiteY10" fmla="*/ 1743406 h 1854489"/>
              <a:gd name="connsiteX11" fmla="*/ 2584395 w 2695478"/>
              <a:gd name="connsiteY11" fmla="*/ 1854489 h 1854489"/>
              <a:gd name="connsiteX0-1" fmla="*/ 2584395 w 2695478"/>
              <a:gd name="connsiteY0-2" fmla="*/ 1859172 h 1859172"/>
              <a:gd name="connsiteX1-3" fmla="*/ 111083 w 2695478"/>
              <a:gd name="connsiteY1-4" fmla="*/ 1859172 h 1859172"/>
              <a:gd name="connsiteX2-5" fmla="*/ 0 w 2695478"/>
              <a:gd name="connsiteY2-6" fmla="*/ 1748089 h 1859172"/>
              <a:gd name="connsiteX3-7" fmla="*/ 0 w 2695478"/>
              <a:gd name="connsiteY3-8" fmla="*/ 366863 h 1859172"/>
              <a:gd name="connsiteX4-9" fmla="*/ 111083 w 2695478"/>
              <a:gd name="connsiteY4-10" fmla="*/ 255780 h 1859172"/>
              <a:gd name="connsiteX5-11" fmla="*/ 1139340 w 2695478"/>
              <a:gd name="connsiteY5-12" fmla="*/ 255780 h 1859172"/>
              <a:gd name="connsiteX6-13" fmla="*/ 1043632 w 2695478"/>
              <a:gd name="connsiteY6-14" fmla="*/ 0 h 1859172"/>
              <a:gd name="connsiteX7-15" fmla="*/ 1556139 w 2695478"/>
              <a:gd name="connsiteY7-16" fmla="*/ 255780 h 1859172"/>
              <a:gd name="connsiteX8-17" fmla="*/ 2584395 w 2695478"/>
              <a:gd name="connsiteY8-18" fmla="*/ 255780 h 1859172"/>
              <a:gd name="connsiteX9-19" fmla="*/ 2695478 w 2695478"/>
              <a:gd name="connsiteY9-20" fmla="*/ 366863 h 1859172"/>
              <a:gd name="connsiteX10-21" fmla="*/ 2695478 w 2695478"/>
              <a:gd name="connsiteY10-22" fmla="*/ 1748089 h 1859172"/>
              <a:gd name="connsiteX11-23" fmla="*/ 2584395 w 2695478"/>
              <a:gd name="connsiteY11-24" fmla="*/ 1859172 h 185917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Lst>
            <a:rect l="l" t="t" r="r" b="b"/>
            <a:pathLst>
              <a:path w="2695478" h="1859172">
                <a:moveTo>
                  <a:pt x="2584395" y="1859172"/>
                </a:moveTo>
                <a:lnTo>
                  <a:pt x="111083" y="1859172"/>
                </a:lnTo>
                <a:cubicBezTo>
                  <a:pt x="49734" y="1859172"/>
                  <a:pt x="0" y="1809438"/>
                  <a:pt x="0" y="1748089"/>
                </a:cubicBezTo>
                <a:lnTo>
                  <a:pt x="0" y="366863"/>
                </a:lnTo>
                <a:cubicBezTo>
                  <a:pt x="0" y="305514"/>
                  <a:pt x="49734" y="255780"/>
                  <a:pt x="111083" y="255780"/>
                </a:cubicBezTo>
                <a:lnTo>
                  <a:pt x="1139340" y="255780"/>
                </a:lnTo>
                <a:lnTo>
                  <a:pt x="1043632" y="0"/>
                </a:lnTo>
                <a:lnTo>
                  <a:pt x="1556139" y="255780"/>
                </a:lnTo>
                <a:lnTo>
                  <a:pt x="2584395" y="255780"/>
                </a:lnTo>
                <a:cubicBezTo>
                  <a:pt x="2645744" y="255780"/>
                  <a:pt x="2695478" y="305514"/>
                  <a:pt x="2695478" y="366863"/>
                </a:cubicBezTo>
                <a:lnTo>
                  <a:pt x="2695478" y="1748089"/>
                </a:lnTo>
                <a:cubicBezTo>
                  <a:pt x="2695478" y="1809438"/>
                  <a:pt x="2645744" y="1859172"/>
                  <a:pt x="2584395" y="1859172"/>
                </a:cubicBezTo>
                <a:close/>
              </a:path>
            </a:pathLst>
          </a:custGeom>
          <a:gradFill>
            <a:gsLst>
              <a:gs pos="0">
                <a:schemeClr val="accent1">
                  <a:lumMod val="100000"/>
                </a:schemeClr>
              </a:gs>
              <a:gs pos="50000">
                <a:schemeClr val="accent1"/>
              </a:gs>
            </a:gsLst>
            <a:lin ang="13800000" scaled="0"/>
          </a:gradFill>
          <a:ln>
            <a:noFill/>
          </a:ln>
          <a:effectLst>
            <a:outerShdw blurRad="228600" dist="177800" dir="3780000" algn="t" rotWithShape="0">
              <a:schemeClr val="accent1">
                <a:alpha val="20000"/>
              </a:schemeClr>
            </a:outerShdw>
          </a:effectLst>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numCol="1" spcCol="0" rtlCol="0" fromWordArt="0" anchor="ctr" anchorCtr="0" forceAA="0" compatLnSpc="1">
            <a:noAutofit/>
          </a:bodyPr>
          <a:p>
            <a:pPr algn="ctr"/>
            <a:endParaRPr lang="en-US" sz="4000" b="1" dirty="0">
              <a:latin typeface="Arial" panose="020B0604020202020204" pitchFamily="34" charset="0"/>
              <a:sym typeface="Arial" panose="020B0604020202020204" pitchFamily="34" charset="0"/>
            </a:endParaRPr>
          </a:p>
        </p:txBody>
      </p:sp>
      <p:sp>
        <p:nvSpPr>
          <p:cNvPr id="6" name="矩形 5"/>
          <p:cNvSpPr/>
          <p:nvPr>
            <p:custDataLst>
              <p:tags r:id="rId4"/>
            </p:custDataLst>
          </p:nvPr>
        </p:nvSpPr>
        <p:spPr>
          <a:xfrm>
            <a:off x="2188845" y="1855470"/>
            <a:ext cx="1328420" cy="679450"/>
          </a:xfrm>
          <a:prstGeom prst="rect">
            <a:avLst/>
          </a:prstGeom>
          <a:noFill/>
        </p:spPr>
        <p:txBody>
          <a:bodyPr vert="horz" wrap="square" lIns="0" tIns="0" rIns="0" bIns="0" rtlCol="0" anchor="t" anchorCtr="0">
            <a:noAutofit/>
          </a:bodyPr>
          <a:p>
            <a:pPr algn="ctr">
              <a:lnSpc>
                <a:spcPct val="150000"/>
              </a:lnSpc>
              <a:spcBef>
                <a:spcPct val="0"/>
              </a:spcBef>
              <a:spcAft>
                <a:spcPct val="0"/>
              </a:spcAft>
            </a:pPr>
            <a:r>
              <a:rPr lang="en-US" sz="3600" b="1" dirty="0">
                <a:solidFill>
                  <a:schemeClr val="lt1">
                    <a:lumMod val="100000"/>
                  </a:schemeClr>
                </a:solidFill>
                <a:latin typeface="+mn-lt"/>
              </a:rPr>
              <a:t>TEAM</a:t>
            </a:r>
            <a:endParaRPr lang="en-US" sz="3600" b="1" dirty="0">
              <a:solidFill>
                <a:schemeClr val="lt1">
                  <a:lumMod val="100000"/>
                </a:schemeClr>
              </a:solidFill>
              <a:latin typeface="+mn-lt"/>
            </a:endParaRPr>
          </a:p>
        </p:txBody>
      </p:sp>
      <p:sp>
        <p:nvSpPr>
          <p:cNvPr id="2" name="矩形 5"/>
          <p:cNvSpPr/>
          <p:nvPr>
            <p:custDataLst>
              <p:tags r:id="rId5"/>
            </p:custDataLst>
          </p:nvPr>
        </p:nvSpPr>
        <p:spPr>
          <a:xfrm>
            <a:off x="1104900" y="2653665"/>
            <a:ext cx="3496945" cy="679450"/>
          </a:xfrm>
          <a:prstGeom prst="rect">
            <a:avLst/>
          </a:prstGeom>
          <a:noFill/>
        </p:spPr>
        <p:txBody>
          <a:bodyPr vert="horz" wrap="square" lIns="0" tIns="0" rIns="0" bIns="0" rtlCol="0" anchor="t" anchorCtr="0">
            <a:noAutofit/>
          </a:bodyPr>
          <a:p>
            <a:pPr algn="ctr">
              <a:lnSpc>
                <a:spcPct val="150000"/>
              </a:lnSpc>
              <a:spcBef>
                <a:spcPct val="0"/>
              </a:spcBef>
              <a:spcAft>
                <a:spcPct val="0"/>
              </a:spcAft>
            </a:pPr>
            <a:r>
              <a:rPr lang="en-GB" altLang="en-US" sz="3500" b="1" dirty="0">
                <a:sym typeface="+mn-ea"/>
              </a:rPr>
              <a:t>JATO</a:t>
            </a:r>
            <a:endParaRPr lang="en-GB" altLang="en-US" sz="3500" b="1" dirty="0">
              <a:solidFill>
                <a:schemeClr val="lt1">
                  <a:lumMod val="100000"/>
                </a:schemeClr>
              </a:solidFill>
              <a:latin typeface="+mn-lt"/>
              <a:sym typeface="+mn-ea"/>
            </a:endParaRPr>
          </a:p>
        </p:txBody>
      </p:sp>
      <p:pic>
        <p:nvPicPr>
          <p:cNvPr id="62" name="Picture 62" descr="IMG_256"/>
          <p:cNvPicPr>
            <a:picLocks noChangeAspect="1"/>
          </p:cNvPicPr>
          <p:nvPr>
            <p:ph idx="1"/>
          </p:nvPr>
        </p:nvPicPr>
        <p:blipFill>
          <a:blip r:embed="rId6">
            <a:duotone>
              <a:schemeClr val="accent1">
                <a:shade val="45000"/>
                <a:satMod val="135000"/>
              </a:schemeClr>
              <a:prstClr val="white"/>
            </a:duotone>
            <a:extLst>
              <a:ext uri="{BEBA8EAE-BF5A-486C-A8C5-ECC9F3942E4B}">
                <a14:imgProps xmlns:a14="http://schemas.microsoft.com/office/drawing/2010/main">
                  <a14:imgLayer r:embed="rId7">
                    <a14:imgEffect>
                      <a14:brightnessContrast bright="-20000" contrast="40000"/>
                    </a14:imgEffect>
                    <a14:imgEffect>
                      <a14:colorTemperature colorTemp="4700"/>
                    </a14:imgEffect>
                    <a14:imgEffect>
                      <a14:sharpenSoften amount="50000"/>
                    </a14:imgEffect>
                  </a14:imgLayer>
                </a14:imgProps>
              </a:ext>
            </a:extLst>
          </a:blip>
          <a:stretch>
            <a:fillRect/>
          </a:stretch>
        </p:blipFill>
        <p:spPr>
          <a:xfrm>
            <a:off x="10862945" y="190500"/>
            <a:ext cx="1193165" cy="444500"/>
          </a:xfrm>
          <a:prstGeom prst="rect">
            <a:avLst/>
          </a:prstGeom>
          <a:noFill/>
          <a:ln w="9525">
            <a:noFill/>
          </a:ln>
        </p:spPr>
      </p:pic>
    </p:spTree>
    <p:custDataLst>
      <p:tags r:id="rId8"/>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53035" y="577215"/>
            <a:ext cx="10972800" cy="582613"/>
          </a:xfrm>
        </p:spPr>
        <p:txBody>
          <a:bodyPr/>
          <a:p>
            <a:pPr algn="ctr"/>
            <a:r>
              <a:rPr lang="en-US">
                <a:latin typeface="Arial Black" panose="020B0A04020102020204" charset="0"/>
                <a:cs typeface="Arial Black" panose="020B0A04020102020204" charset="0"/>
              </a:rPr>
              <a:t>4.AutoScout</a:t>
            </a:r>
            <a:endParaRPr lang="en-US">
              <a:latin typeface="Arial Black" panose="020B0A04020102020204" charset="0"/>
              <a:cs typeface="Arial Black" panose="020B0A04020102020204" charset="0"/>
            </a:endParaRPr>
          </a:p>
        </p:txBody>
      </p:sp>
      <p:sp>
        <p:nvSpPr>
          <p:cNvPr id="15" name="任意多边形: 形状 14"/>
          <p:cNvSpPr/>
          <p:nvPr>
            <p:custDataLst>
              <p:tags r:id="rId1"/>
            </p:custDataLst>
          </p:nvPr>
        </p:nvSpPr>
        <p:spPr>
          <a:xfrm>
            <a:off x="6849700" y="2976739"/>
            <a:ext cx="2882375" cy="1263579"/>
          </a:xfrm>
          <a:custGeom>
            <a:avLst/>
            <a:gdLst>
              <a:gd name="connsiteX0" fmla="*/ 0 w 2979534"/>
              <a:gd name="connsiteY0" fmla="*/ 0 h 1899874"/>
              <a:gd name="connsiteX1" fmla="*/ 2979534 w 2979534"/>
              <a:gd name="connsiteY1" fmla="*/ 0 h 1899874"/>
              <a:gd name="connsiteX2" fmla="*/ 2979534 w 2979534"/>
              <a:gd name="connsiteY2" fmla="*/ 1507390 h 1899874"/>
              <a:gd name="connsiteX3" fmla="*/ 1354752 w 2979534"/>
              <a:gd name="connsiteY3" fmla="*/ 1507390 h 1899874"/>
              <a:gd name="connsiteX4" fmla="*/ 919837 w 2979534"/>
              <a:gd name="connsiteY4" fmla="*/ 1899874 h 1899874"/>
              <a:gd name="connsiteX5" fmla="*/ 949571 w 2979534"/>
              <a:gd name="connsiteY5" fmla="*/ 1507390 h 1899874"/>
              <a:gd name="connsiteX6" fmla="*/ 0 w 2979534"/>
              <a:gd name="connsiteY6" fmla="*/ 1507390 h 1899874"/>
              <a:gd name="connsiteX0-1" fmla="*/ 0 w 2979534"/>
              <a:gd name="connsiteY0-2" fmla="*/ 0 h 1703901"/>
              <a:gd name="connsiteX1-3" fmla="*/ 2979534 w 2979534"/>
              <a:gd name="connsiteY1-4" fmla="*/ 0 h 1703901"/>
              <a:gd name="connsiteX2-5" fmla="*/ 2979534 w 2979534"/>
              <a:gd name="connsiteY2-6" fmla="*/ 1507390 h 1703901"/>
              <a:gd name="connsiteX3-7" fmla="*/ 1354752 w 2979534"/>
              <a:gd name="connsiteY3-8" fmla="*/ 1507390 h 1703901"/>
              <a:gd name="connsiteX4-9" fmla="*/ 1003880 w 2979534"/>
              <a:gd name="connsiteY4-10" fmla="*/ 1703901 h 1703901"/>
              <a:gd name="connsiteX5-11" fmla="*/ 949571 w 2979534"/>
              <a:gd name="connsiteY5-12" fmla="*/ 1507390 h 1703901"/>
              <a:gd name="connsiteX6-13" fmla="*/ 0 w 2979534"/>
              <a:gd name="connsiteY6-14" fmla="*/ 1507390 h 1703901"/>
              <a:gd name="connsiteX7" fmla="*/ 0 w 2979534"/>
              <a:gd name="connsiteY7" fmla="*/ 0 h 170390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 y="connsiteY7"/>
              </a:cxn>
            </a:cxnLst>
            <a:rect l="l" t="t" r="r" b="b"/>
            <a:pathLst>
              <a:path w="2979534" h="1703901">
                <a:moveTo>
                  <a:pt x="0" y="0"/>
                </a:moveTo>
                <a:lnTo>
                  <a:pt x="2979534" y="0"/>
                </a:lnTo>
                <a:lnTo>
                  <a:pt x="2979534" y="1507390"/>
                </a:lnTo>
                <a:lnTo>
                  <a:pt x="1354752" y="1507390"/>
                </a:lnTo>
                <a:lnTo>
                  <a:pt x="1003880" y="1703901"/>
                </a:lnTo>
                <a:lnTo>
                  <a:pt x="949571" y="1507390"/>
                </a:lnTo>
                <a:lnTo>
                  <a:pt x="0" y="1507390"/>
                </a:lnTo>
                <a:lnTo>
                  <a:pt x="0" y="0"/>
                </a:lnTo>
                <a:close/>
              </a:path>
            </a:pathLst>
          </a:custGeom>
        </p:spPr>
        <p:style>
          <a:lnRef idx="2">
            <a:schemeClr val="accent1"/>
          </a:lnRef>
          <a:fillRef idx="0">
            <a:srgbClr val="FFFFFF"/>
          </a:fillRef>
          <a:effectRef idx="0">
            <a:srgbClr val="FFFFFF"/>
          </a:effectRef>
          <a:fontRef idx="minor">
            <a:schemeClr val="tx1"/>
          </a:fontRef>
        </p:style>
        <p:txBody>
          <a:bodyPr wrap="square" rtlCol="0" anchor="ctr">
            <a:noAutofit/>
          </a:bodyPr>
          <a:p>
            <a:pPr algn="ctr"/>
            <a:endParaRPr lang="en-US">
              <a:latin typeface="Arial" panose="020B0604020202020204" pitchFamily="34" charset="0"/>
              <a:sym typeface="Arial" panose="020B0604020202020204" pitchFamily="34" charset="0"/>
            </a:endParaRPr>
          </a:p>
        </p:txBody>
      </p:sp>
      <p:sp>
        <p:nvSpPr>
          <p:cNvPr id="7" name="椭圆 6"/>
          <p:cNvSpPr/>
          <p:nvPr>
            <p:custDataLst>
              <p:tags r:id="rId2"/>
            </p:custDataLst>
          </p:nvPr>
        </p:nvSpPr>
        <p:spPr>
          <a:xfrm>
            <a:off x="4448537" y="3537547"/>
            <a:ext cx="1349209" cy="1349209"/>
          </a:xfrm>
          <a:prstGeom prst="ellipse">
            <a:avLst/>
          </a:prstGeom>
          <a:noFill/>
          <a:ln w="50800">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US">
              <a:latin typeface="Arial" panose="020B0604020202020204" pitchFamily="34" charset="0"/>
              <a:sym typeface="Arial" panose="020B0604020202020204" pitchFamily="34" charset="0"/>
            </a:endParaRPr>
          </a:p>
        </p:txBody>
      </p:sp>
      <p:sp>
        <p:nvSpPr>
          <p:cNvPr id="26" name="任意多边形: 形状 25"/>
          <p:cNvSpPr/>
          <p:nvPr>
            <p:custDataLst>
              <p:tags r:id="rId3"/>
            </p:custDataLst>
          </p:nvPr>
        </p:nvSpPr>
        <p:spPr>
          <a:xfrm flipH="1">
            <a:off x="471630" y="2940385"/>
            <a:ext cx="2993738" cy="1174710"/>
          </a:xfrm>
          <a:custGeom>
            <a:avLst/>
            <a:gdLst>
              <a:gd name="connsiteX0" fmla="*/ 0 w 2979534"/>
              <a:gd name="connsiteY0" fmla="*/ 0 h 1899874"/>
              <a:gd name="connsiteX1" fmla="*/ 2979534 w 2979534"/>
              <a:gd name="connsiteY1" fmla="*/ 0 h 1899874"/>
              <a:gd name="connsiteX2" fmla="*/ 2979534 w 2979534"/>
              <a:gd name="connsiteY2" fmla="*/ 1507390 h 1899874"/>
              <a:gd name="connsiteX3" fmla="*/ 1354752 w 2979534"/>
              <a:gd name="connsiteY3" fmla="*/ 1507390 h 1899874"/>
              <a:gd name="connsiteX4" fmla="*/ 919837 w 2979534"/>
              <a:gd name="connsiteY4" fmla="*/ 1899874 h 1899874"/>
              <a:gd name="connsiteX5" fmla="*/ 949571 w 2979534"/>
              <a:gd name="connsiteY5" fmla="*/ 1507390 h 1899874"/>
              <a:gd name="connsiteX6" fmla="*/ 0 w 2979534"/>
              <a:gd name="connsiteY6" fmla="*/ 1507390 h 1899874"/>
              <a:gd name="connsiteX0-1" fmla="*/ 0 w 2979534"/>
              <a:gd name="connsiteY0-2" fmla="*/ 0 h 1899874"/>
              <a:gd name="connsiteX1-3" fmla="*/ 2979534 w 2979534"/>
              <a:gd name="connsiteY1-4" fmla="*/ 0 h 1899874"/>
              <a:gd name="connsiteX2-5" fmla="*/ 2979534 w 2979534"/>
              <a:gd name="connsiteY2-6" fmla="*/ 1507390 h 1899874"/>
              <a:gd name="connsiteX3-7" fmla="*/ 1354752 w 2979534"/>
              <a:gd name="connsiteY3-8" fmla="*/ 1507390 h 1899874"/>
              <a:gd name="connsiteX4-9" fmla="*/ 919837 w 2979534"/>
              <a:gd name="connsiteY4-10" fmla="*/ 1899874 h 1899874"/>
              <a:gd name="connsiteX5-11" fmla="*/ 455078 w 2979534"/>
              <a:gd name="connsiteY5-12" fmla="*/ 1496258 h 1899874"/>
              <a:gd name="connsiteX6-13" fmla="*/ 0 w 2979534"/>
              <a:gd name="connsiteY6-14" fmla="*/ 1507390 h 1899874"/>
              <a:gd name="connsiteX7" fmla="*/ 0 w 2979534"/>
              <a:gd name="connsiteY7" fmla="*/ 0 h 1899874"/>
              <a:gd name="connsiteX0-15" fmla="*/ 0 w 2979534"/>
              <a:gd name="connsiteY0-16" fmla="*/ 0 h 1899874"/>
              <a:gd name="connsiteX1-17" fmla="*/ 2979534 w 2979534"/>
              <a:gd name="connsiteY1-18" fmla="*/ 0 h 1899874"/>
              <a:gd name="connsiteX2-19" fmla="*/ 2979534 w 2979534"/>
              <a:gd name="connsiteY2-20" fmla="*/ 1507390 h 1899874"/>
              <a:gd name="connsiteX3-21" fmla="*/ 788333 w 2979534"/>
              <a:gd name="connsiteY3-22" fmla="*/ 1507390 h 1899874"/>
              <a:gd name="connsiteX4-23" fmla="*/ 919837 w 2979534"/>
              <a:gd name="connsiteY4-24" fmla="*/ 1899874 h 1899874"/>
              <a:gd name="connsiteX5-25" fmla="*/ 455078 w 2979534"/>
              <a:gd name="connsiteY5-26" fmla="*/ 1496258 h 1899874"/>
              <a:gd name="connsiteX6-27" fmla="*/ 0 w 2979534"/>
              <a:gd name="connsiteY6-28" fmla="*/ 1507390 h 1899874"/>
              <a:gd name="connsiteX7-29" fmla="*/ 0 w 2979534"/>
              <a:gd name="connsiteY7-30" fmla="*/ 0 h 1899874"/>
              <a:gd name="connsiteX0-31" fmla="*/ 0 w 2979534"/>
              <a:gd name="connsiteY0-32" fmla="*/ 0 h 1866477"/>
              <a:gd name="connsiteX1-33" fmla="*/ 2979534 w 2979534"/>
              <a:gd name="connsiteY1-34" fmla="*/ 0 h 1866477"/>
              <a:gd name="connsiteX2-35" fmla="*/ 2979534 w 2979534"/>
              <a:gd name="connsiteY2-36" fmla="*/ 1507390 h 1866477"/>
              <a:gd name="connsiteX3-37" fmla="*/ 788333 w 2979534"/>
              <a:gd name="connsiteY3-38" fmla="*/ 1507390 h 1866477"/>
              <a:gd name="connsiteX4-39" fmla="*/ 443325 w 2979534"/>
              <a:gd name="connsiteY4-40" fmla="*/ 1866477 h 1866477"/>
              <a:gd name="connsiteX5-41" fmla="*/ 455078 w 2979534"/>
              <a:gd name="connsiteY5-42" fmla="*/ 1496258 h 1866477"/>
              <a:gd name="connsiteX6-43" fmla="*/ 0 w 2979534"/>
              <a:gd name="connsiteY6-44" fmla="*/ 1507390 h 1866477"/>
              <a:gd name="connsiteX7-45" fmla="*/ 0 w 2979534"/>
              <a:gd name="connsiteY7-46" fmla="*/ 0 h 1866477"/>
              <a:gd name="connsiteX0-47" fmla="*/ 0 w 2979534"/>
              <a:gd name="connsiteY0-48" fmla="*/ 0 h 1688362"/>
              <a:gd name="connsiteX1-49" fmla="*/ 2979534 w 2979534"/>
              <a:gd name="connsiteY1-50" fmla="*/ 0 h 1688362"/>
              <a:gd name="connsiteX2-51" fmla="*/ 2979534 w 2979534"/>
              <a:gd name="connsiteY2-52" fmla="*/ 1507390 h 1688362"/>
              <a:gd name="connsiteX3-53" fmla="*/ 788333 w 2979534"/>
              <a:gd name="connsiteY3-54" fmla="*/ 1507390 h 1688362"/>
              <a:gd name="connsiteX4-55" fmla="*/ 542223 w 2979534"/>
              <a:gd name="connsiteY4-56" fmla="*/ 1688362 h 1688362"/>
              <a:gd name="connsiteX5-57" fmla="*/ 455078 w 2979534"/>
              <a:gd name="connsiteY5-58" fmla="*/ 1496258 h 1688362"/>
              <a:gd name="connsiteX6-59" fmla="*/ 0 w 2979534"/>
              <a:gd name="connsiteY6-60" fmla="*/ 1507390 h 1688362"/>
              <a:gd name="connsiteX7-61" fmla="*/ 0 w 2979534"/>
              <a:gd name="connsiteY7-62" fmla="*/ 0 h 168836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29" y="connsiteY7-30"/>
              </a:cxn>
            </a:cxnLst>
            <a:rect l="l" t="t" r="r" b="b"/>
            <a:pathLst>
              <a:path w="2979534" h="1688362">
                <a:moveTo>
                  <a:pt x="0" y="0"/>
                </a:moveTo>
                <a:lnTo>
                  <a:pt x="2979534" y="0"/>
                </a:lnTo>
                <a:lnTo>
                  <a:pt x="2979534" y="1507390"/>
                </a:lnTo>
                <a:lnTo>
                  <a:pt x="788333" y="1507390"/>
                </a:lnTo>
                <a:lnTo>
                  <a:pt x="542223" y="1688362"/>
                </a:lnTo>
                <a:lnTo>
                  <a:pt x="455078" y="1496258"/>
                </a:lnTo>
                <a:lnTo>
                  <a:pt x="0" y="1507390"/>
                </a:lnTo>
                <a:lnTo>
                  <a:pt x="0" y="0"/>
                </a:lnTo>
                <a:close/>
              </a:path>
            </a:pathLst>
          </a:custGeom>
        </p:spPr>
        <p:style>
          <a:lnRef idx="2">
            <a:schemeClr val="accent1"/>
          </a:lnRef>
          <a:fillRef idx="0">
            <a:srgbClr val="FFFFFF"/>
          </a:fillRef>
          <a:effectRef idx="0">
            <a:srgbClr val="FFFFFF"/>
          </a:effectRef>
          <a:fontRef idx="minor">
            <a:schemeClr val="tx1"/>
          </a:fontRef>
        </p:style>
        <p:txBody>
          <a:bodyPr wrap="square" rtlCol="0" anchor="ctr">
            <a:noAutofit/>
          </a:bodyPr>
          <a:p>
            <a:pPr algn="ctr"/>
            <a:endParaRPr lang="en-US">
              <a:latin typeface="Arial" panose="020B0604020202020204" pitchFamily="34" charset="0"/>
              <a:sym typeface="Arial" panose="020B0604020202020204" pitchFamily="34" charset="0"/>
            </a:endParaRPr>
          </a:p>
        </p:txBody>
      </p:sp>
      <p:sp>
        <p:nvSpPr>
          <p:cNvPr id="21" name="任意多边形: 形状 20"/>
          <p:cNvSpPr/>
          <p:nvPr>
            <p:custDataLst>
              <p:tags r:id="rId4"/>
            </p:custDataLst>
          </p:nvPr>
        </p:nvSpPr>
        <p:spPr>
          <a:xfrm>
            <a:off x="3423469" y="1879559"/>
            <a:ext cx="3819826" cy="1183743"/>
          </a:xfrm>
          <a:custGeom>
            <a:avLst/>
            <a:gdLst>
              <a:gd name="connsiteX0" fmla="*/ 0 w 3231726"/>
              <a:gd name="connsiteY0" fmla="*/ 0 h 2185192"/>
              <a:gd name="connsiteX1" fmla="*/ 3231726 w 3231726"/>
              <a:gd name="connsiteY1" fmla="*/ 0 h 2185192"/>
              <a:gd name="connsiteX2" fmla="*/ 3231726 w 3231726"/>
              <a:gd name="connsiteY2" fmla="*/ 1836000 h 2185192"/>
              <a:gd name="connsiteX3" fmla="*/ 2925662 w 3231726"/>
              <a:gd name="connsiteY3" fmla="*/ 1836000 h 2185192"/>
              <a:gd name="connsiteX4" fmla="*/ 3062302 w 3231726"/>
              <a:gd name="connsiteY4" fmla="*/ 2185192 h 2185192"/>
              <a:gd name="connsiteX5" fmla="*/ 2490350 w 3231726"/>
              <a:gd name="connsiteY5" fmla="*/ 1836000 h 2185192"/>
              <a:gd name="connsiteX6" fmla="*/ 0 w 3231726"/>
              <a:gd name="connsiteY6" fmla="*/ 1836000 h 2185192"/>
              <a:gd name="connsiteX0-1" fmla="*/ 0 w 3231726"/>
              <a:gd name="connsiteY0-2" fmla="*/ 0 h 2390617"/>
              <a:gd name="connsiteX1-3" fmla="*/ 3231726 w 3231726"/>
              <a:gd name="connsiteY1-4" fmla="*/ 0 h 2390617"/>
              <a:gd name="connsiteX2-5" fmla="*/ 3231726 w 3231726"/>
              <a:gd name="connsiteY2-6" fmla="*/ 1836000 h 2390617"/>
              <a:gd name="connsiteX3-7" fmla="*/ 2925662 w 3231726"/>
              <a:gd name="connsiteY3-8" fmla="*/ 1836000 h 2390617"/>
              <a:gd name="connsiteX4-9" fmla="*/ 2291911 w 3231726"/>
              <a:gd name="connsiteY4-10" fmla="*/ 2390617 h 2390617"/>
              <a:gd name="connsiteX5-11" fmla="*/ 2490350 w 3231726"/>
              <a:gd name="connsiteY5-12" fmla="*/ 1836000 h 2390617"/>
              <a:gd name="connsiteX6-13" fmla="*/ 0 w 3231726"/>
              <a:gd name="connsiteY6-14" fmla="*/ 1836000 h 2390617"/>
              <a:gd name="connsiteX7" fmla="*/ 0 w 3231726"/>
              <a:gd name="connsiteY7" fmla="*/ 0 h 2390617"/>
              <a:gd name="connsiteX0-15" fmla="*/ 0 w 3231726"/>
              <a:gd name="connsiteY0-16" fmla="*/ 0 h 2390617"/>
              <a:gd name="connsiteX1-17" fmla="*/ 3231726 w 3231726"/>
              <a:gd name="connsiteY1-18" fmla="*/ 0 h 2390617"/>
              <a:gd name="connsiteX2-19" fmla="*/ 3231726 w 3231726"/>
              <a:gd name="connsiteY2-20" fmla="*/ 1836000 h 2390617"/>
              <a:gd name="connsiteX3-21" fmla="*/ 2925662 w 3231726"/>
              <a:gd name="connsiteY3-22" fmla="*/ 1836000 h 2390617"/>
              <a:gd name="connsiteX4-23" fmla="*/ 2291911 w 3231726"/>
              <a:gd name="connsiteY4-24" fmla="*/ 2390617 h 2390617"/>
              <a:gd name="connsiteX5-25" fmla="*/ 1519711 w 3231726"/>
              <a:gd name="connsiteY5-26" fmla="*/ 1836001 h 2390617"/>
              <a:gd name="connsiteX6-27" fmla="*/ 0 w 3231726"/>
              <a:gd name="connsiteY6-28" fmla="*/ 1836000 h 2390617"/>
              <a:gd name="connsiteX7-29" fmla="*/ 0 w 3231726"/>
              <a:gd name="connsiteY7-30" fmla="*/ 0 h 2390617"/>
              <a:gd name="connsiteX0-31" fmla="*/ 0 w 3231726"/>
              <a:gd name="connsiteY0-32" fmla="*/ 0 h 2390617"/>
              <a:gd name="connsiteX1-33" fmla="*/ 3231726 w 3231726"/>
              <a:gd name="connsiteY1-34" fmla="*/ 0 h 2390617"/>
              <a:gd name="connsiteX2-35" fmla="*/ 3231726 w 3231726"/>
              <a:gd name="connsiteY2-36" fmla="*/ 1836000 h 2390617"/>
              <a:gd name="connsiteX3-37" fmla="*/ 1878595 w 3231726"/>
              <a:gd name="connsiteY3-38" fmla="*/ 1848839 h 2390617"/>
              <a:gd name="connsiteX4-39" fmla="*/ 2291911 w 3231726"/>
              <a:gd name="connsiteY4-40" fmla="*/ 2390617 h 2390617"/>
              <a:gd name="connsiteX5-41" fmla="*/ 1519711 w 3231726"/>
              <a:gd name="connsiteY5-42" fmla="*/ 1836001 h 2390617"/>
              <a:gd name="connsiteX6-43" fmla="*/ 0 w 3231726"/>
              <a:gd name="connsiteY6-44" fmla="*/ 1836000 h 2390617"/>
              <a:gd name="connsiteX7-45" fmla="*/ 0 w 3231726"/>
              <a:gd name="connsiteY7-46" fmla="*/ 0 h 2390617"/>
              <a:gd name="connsiteX0-47" fmla="*/ 0 w 3231726"/>
              <a:gd name="connsiteY0-48" fmla="*/ 0 h 2390617"/>
              <a:gd name="connsiteX1-49" fmla="*/ 3231726 w 3231726"/>
              <a:gd name="connsiteY1-50" fmla="*/ 0 h 2390617"/>
              <a:gd name="connsiteX2-51" fmla="*/ 3231726 w 3231726"/>
              <a:gd name="connsiteY2-52" fmla="*/ 1836000 h 2390617"/>
              <a:gd name="connsiteX3-53" fmla="*/ 1878595 w 3231726"/>
              <a:gd name="connsiteY3-54" fmla="*/ 1848839 h 2390617"/>
              <a:gd name="connsiteX4-55" fmla="*/ 1420628 w 3231726"/>
              <a:gd name="connsiteY4-56" fmla="*/ 2390617 h 2390617"/>
              <a:gd name="connsiteX5-57" fmla="*/ 1519711 w 3231726"/>
              <a:gd name="connsiteY5-58" fmla="*/ 1836001 h 2390617"/>
              <a:gd name="connsiteX6-59" fmla="*/ 0 w 3231726"/>
              <a:gd name="connsiteY6-60" fmla="*/ 1836000 h 2390617"/>
              <a:gd name="connsiteX7-61" fmla="*/ 0 w 3231726"/>
              <a:gd name="connsiteY7-62" fmla="*/ 0 h 2390617"/>
              <a:gd name="connsiteX0-63" fmla="*/ 0 w 3231726"/>
              <a:gd name="connsiteY0-64" fmla="*/ 0 h 2439320"/>
              <a:gd name="connsiteX1-65" fmla="*/ 3231726 w 3231726"/>
              <a:gd name="connsiteY1-66" fmla="*/ 0 h 2439320"/>
              <a:gd name="connsiteX2-67" fmla="*/ 3231726 w 3231726"/>
              <a:gd name="connsiteY2-68" fmla="*/ 1836000 h 2439320"/>
              <a:gd name="connsiteX3-69" fmla="*/ 1878595 w 3231726"/>
              <a:gd name="connsiteY3-70" fmla="*/ 1848839 h 2439320"/>
              <a:gd name="connsiteX4-71" fmla="*/ 1604056 w 3231726"/>
              <a:gd name="connsiteY4-72" fmla="*/ 2439320 h 2439320"/>
              <a:gd name="connsiteX5-73" fmla="*/ 1519711 w 3231726"/>
              <a:gd name="connsiteY5-74" fmla="*/ 1836001 h 2439320"/>
              <a:gd name="connsiteX6-75" fmla="*/ 0 w 3231726"/>
              <a:gd name="connsiteY6-76" fmla="*/ 1836000 h 2439320"/>
              <a:gd name="connsiteX7-77" fmla="*/ 0 w 3231726"/>
              <a:gd name="connsiteY7-78" fmla="*/ 0 h 243932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29" y="connsiteY7-30"/>
              </a:cxn>
            </a:cxnLst>
            <a:rect l="l" t="t" r="r" b="b"/>
            <a:pathLst>
              <a:path w="3231726" h="2439320">
                <a:moveTo>
                  <a:pt x="0" y="0"/>
                </a:moveTo>
                <a:lnTo>
                  <a:pt x="3231726" y="0"/>
                </a:lnTo>
                <a:lnTo>
                  <a:pt x="3231726" y="1836000"/>
                </a:lnTo>
                <a:lnTo>
                  <a:pt x="1878595" y="1848839"/>
                </a:lnTo>
                <a:lnTo>
                  <a:pt x="1604056" y="2439320"/>
                </a:lnTo>
                <a:lnTo>
                  <a:pt x="1519711" y="1836001"/>
                </a:lnTo>
                <a:lnTo>
                  <a:pt x="0" y="1836000"/>
                </a:lnTo>
                <a:lnTo>
                  <a:pt x="0" y="0"/>
                </a:lnTo>
                <a:close/>
              </a:path>
            </a:pathLst>
          </a:custGeom>
        </p:spPr>
        <p:style>
          <a:lnRef idx="0">
            <a:srgbClr val="FFFFFF"/>
          </a:lnRef>
          <a:fillRef idx="1">
            <a:schemeClr val="accent1"/>
          </a:fillRef>
          <a:effectRef idx="0">
            <a:srgbClr val="FFFFFF"/>
          </a:effectRef>
          <a:fontRef idx="minor">
            <a:schemeClr val="lt1"/>
          </a:fontRef>
        </p:style>
        <p:txBody>
          <a:bodyPr wrap="square" lIns="252000" rIns="144000" bIns="144000" rtlCol="0" anchor="ctr">
            <a:normAutofit/>
          </a:bodyPr>
          <a:p>
            <a:pPr algn="ctr"/>
            <a:r>
              <a:rPr lang="en-US" kern="0" dirty="0">
                <a:ln>
                  <a:noFill/>
                  <a:prstDash val="sysDot"/>
                </a:ln>
                <a:solidFill>
                  <a:schemeClr val="lt1">
                    <a:lumMod val="100000"/>
                  </a:schemeClr>
                </a:solidFill>
                <a:latin typeface="+mn-lt"/>
              </a:rPr>
              <a:t>WEBSITE : </a:t>
            </a:r>
            <a:endParaRPr lang="en-US" kern="0" dirty="0">
              <a:ln>
                <a:noFill/>
                <a:prstDash val="sysDot"/>
              </a:ln>
              <a:solidFill>
                <a:schemeClr val="lt1">
                  <a:lumMod val="100000"/>
                </a:schemeClr>
              </a:solidFill>
              <a:latin typeface="+mn-lt"/>
            </a:endParaRPr>
          </a:p>
          <a:p>
            <a:pPr algn="ctr"/>
            <a:r>
              <a:rPr lang="en-US" kern="0" dirty="0">
                <a:ln>
                  <a:noFill/>
                  <a:prstDash val="sysDot"/>
                </a:ln>
                <a:solidFill>
                  <a:schemeClr val="lt1">
                    <a:lumMod val="100000"/>
                  </a:schemeClr>
                </a:solidFill>
                <a:latin typeface="+mn-lt"/>
              </a:rPr>
              <a:t>https://www.autoscout24.de/</a:t>
            </a:r>
            <a:endParaRPr lang="en-US" kern="0" dirty="0">
              <a:ln>
                <a:noFill/>
                <a:prstDash val="sysDot"/>
              </a:ln>
              <a:solidFill>
                <a:schemeClr val="lt1">
                  <a:lumMod val="100000"/>
                </a:schemeClr>
              </a:solidFill>
              <a:latin typeface="+mn-lt"/>
            </a:endParaRPr>
          </a:p>
        </p:txBody>
      </p:sp>
      <p:sp>
        <p:nvSpPr>
          <p:cNvPr id="14" name="任意多边形: 形状 13"/>
          <p:cNvSpPr/>
          <p:nvPr>
            <p:custDataLst>
              <p:tags r:id="rId5"/>
            </p:custDataLst>
          </p:nvPr>
        </p:nvSpPr>
        <p:spPr>
          <a:xfrm>
            <a:off x="752332" y="3237178"/>
            <a:ext cx="3439462" cy="1139779"/>
          </a:xfrm>
          <a:custGeom>
            <a:avLst/>
            <a:gdLst>
              <a:gd name="connsiteX0" fmla="*/ 0 w 3480888"/>
              <a:gd name="connsiteY0" fmla="*/ 0 h 1533525"/>
              <a:gd name="connsiteX1" fmla="*/ 3149648 w 3480888"/>
              <a:gd name="connsiteY1" fmla="*/ 0 h 1533525"/>
              <a:gd name="connsiteX2" fmla="*/ 3149648 w 3480888"/>
              <a:gd name="connsiteY2" fmla="*/ 823081 h 1533525"/>
              <a:gd name="connsiteX3" fmla="*/ 3480888 w 3480888"/>
              <a:gd name="connsiteY3" fmla="*/ 914457 h 1533525"/>
              <a:gd name="connsiteX4" fmla="*/ 3149648 w 3480888"/>
              <a:gd name="connsiteY4" fmla="*/ 1120562 h 1533525"/>
              <a:gd name="connsiteX5" fmla="*/ 3149648 w 3480888"/>
              <a:gd name="connsiteY5" fmla="*/ 1533525 h 1533525"/>
              <a:gd name="connsiteX6" fmla="*/ 0 w 3480888"/>
              <a:gd name="connsiteY6" fmla="*/ 1533525 h 1533525"/>
              <a:gd name="connsiteX0-1" fmla="*/ 0 w 3474538"/>
              <a:gd name="connsiteY0-2" fmla="*/ 0 h 1533525"/>
              <a:gd name="connsiteX1-3" fmla="*/ 3149648 w 3474538"/>
              <a:gd name="connsiteY1-4" fmla="*/ 0 h 1533525"/>
              <a:gd name="connsiteX2-5" fmla="*/ 3149648 w 3474538"/>
              <a:gd name="connsiteY2-6" fmla="*/ 823081 h 1533525"/>
              <a:gd name="connsiteX3-7" fmla="*/ 3474538 w 3474538"/>
              <a:gd name="connsiteY3-8" fmla="*/ 958907 h 1533525"/>
              <a:gd name="connsiteX4-9" fmla="*/ 3149648 w 3474538"/>
              <a:gd name="connsiteY4-10" fmla="*/ 1120562 h 1533525"/>
              <a:gd name="connsiteX5-11" fmla="*/ 3149648 w 3474538"/>
              <a:gd name="connsiteY5-12" fmla="*/ 1533525 h 1533525"/>
              <a:gd name="connsiteX6-13" fmla="*/ 0 w 3474538"/>
              <a:gd name="connsiteY6-14" fmla="*/ 1533525 h 1533525"/>
              <a:gd name="connsiteX7" fmla="*/ 0 w 3474538"/>
              <a:gd name="connsiteY7" fmla="*/ 0 h 1533525"/>
              <a:gd name="connsiteX0-15" fmla="*/ 0 w 3474538"/>
              <a:gd name="connsiteY0-16" fmla="*/ 0 h 1533525"/>
              <a:gd name="connsiteX1-17" fmla="*/ 3149648 w 3474538"/>
              <a:gd name="connsiteY1-18" fmla="*/ 0 h 1533525"/>
              <a:gd name="connsiteX2-19" fmla="*/ 3149648 w 3474538"/>
              <a:gd name="connsiteY2-20" fmla="*/ 823081 h 1533525"/>
              <a:gd name="connsiteX3-21" fmla="*/ 3474538 w 3474538"/>
              <a:gd name="connsiteY3-22" fmla="*/ 1157079 h 1533525"/>
              <a:gd name="connsiteX4-23" fmla="*/ 3149648 w 3474538"/>
              <a:gd name="connsiteY4-24" fmla="*/ 1120562 h 1533525"/>
              <a:gd name="connsiteX5-25" fmla="*/ 3149648 w 3474538"/>
              <a:gd name="connsiteY5-26" fmla="*/ 1533525 h 1533525"/>
              <a:gd name="connsiteX6-27" fmla="*/ 0 w 3474538"/>
              <a:gd name="connsiteY6-28" fmla="*/ 1533525 h 1533525"/>
              <a:gd name="connsiteX7-29" fmla="*/ 0 w 3474538"/>
              <a:gd name="connsiteY7-30" fmla="*/ 0 h 153352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29" y="connsiteY7-30"/>
              </a:cxn>
            </a:cxnLst>
            <a:rect l="l" t="t" r="r" b="b"/>
            <a:pathLst>
              <a:path w="3474538" h="1533525">
                <a:moveTo>
                  <a:pt x="0" y="0"/>
                </a:moveTo>
                <a:lnTo>
                  <a:pt x="3149648" y="0"/>
                </a:lnTo>
                <a:lnTo>
                  <a:pt x="3149648" y="823081"/>
                </a:lnTo>
                <a:lnTo>
                  <a:pt x="3474538" y="1157079"/>
                </a:lnTo>
                <a:lnTo>
                  <a:pt x="3149648" y="1120562"/>
                </a:lnTo>
                <a:lnTo>
                  <a:pt x="3149648" y="1533525"/>
                </a:lnTo>
                <a:lnTo>
                  <a:pt x="0" y="1533525"/>
                </a:lnTo>
                <a:lnTo>
                  <a:pt x="0" y="0"/>
                </a:lnTo>
                <a:close/>
              </a:path>
            </a:pathLst>
          </a:custGeom>
        </p:spPr>
        <p:style>
          <a:lnRef idx="0">
            <a:srgbClr val="FFFFFF"/>
          </a:lnRef>
          <a:fillRef idx="1">
            <a:schemeClr val="accent1"/>
          </a:fillRef>
          <a:effectRef idx="0">
            <a:srgbClr val="FFFFFF"/>
          </a:effectRef>
          <a:fontRef idx="minor">
            <a:schemeClr val="lt1"/>
          </a:fontRef>
        </p:style>
        <p:txBody>
          <a:bodyPr wrap="square" lIns="432000" tIns="288000" rIns="792000" rtlCol="0" anchor="ctr">
            <a:noAutofit/>
          </a:bodyPr>
          <a:p>
            <a:pPr algn="ctr"/>
            <a:r>
              <a:rPr lang="en-US" sz="1400" kern="0" dirty="0">
                <a:ln>
                  <a:noFill/>
                  <a:prstDash val="sysDot"/>
                </a:ln>
                <a:solidFill>
                  <a:schemeClr val="lt1">
                    <a:lumMod val="100000"/>
                  </a:schemeClr>
                </a:solidFill>
                <a:latin typeface="+mn-lt"/>
              </a:rPr>
              <a:t>PURPOSE :</a:t>
            </a:r>
            <a:endParaRPr lang="en-US" sz="1400" kern="0" dirty="0">
              <a:ln>
                <a:noFill/>
                <a:prstDash val="sysDot"/>
              </a:ln>
              <a:solidFill>
                <a:schemeClr val="lt1">
                  <a:lumMod val="100000"/>
                </a:schemeClr>
              </a:solidFill>
              <a:latin typeface="+mn-lt"/>
            </a:endParaRPr>
          </a:p>
          <a:p>
            <a:pPr algn="ctr"/>
            <a:r>
              <a:rPr lang="en-US" sz="1400" kern="0" dirty="0">
                <a:ln>
                  <a:noFill/>
                  <a:prstDash val="sysDot"/>
                </a:ln>
                <a:solidFill>
                  <a:schemeClr val="lt1">
                    <a:lumMod val="100000"/>
                  </a:schemeClr>
                </a:solidFill>
                <a:latin typeface="+mn-lt"/>
              </a:rPr>
              <a:t>Owners can list their vehicles for sale on its platform with details about the vehicle</a:t>
            </a:r>
            <a:endParaRPr lang="en-US" sz="1400" kern="0" dirty="0">
              <a:ln>
                <a:noFill/>
                <a:prstDash val="sysDot"/>
              </a:ln>
              <a:solidFill>
                <a:schemeClr val="lt1">
                  <a:lumMod val="100000"/>
                </a:schemeClr>
              </a:solidFill>
              <a:latin typeface="+mn-lt"/>
            </a:endParaRPr>
          </a:p>
        </p:txBody>
      </p:sp>
      <p:sp>
        <p:nvSpPr>
          <p:cNvPr id="10" name="任意多边形: 形状 9"/>
          <p:cNvSpPr/>
          <p:nvPr>
            <p:custDataLst>
              <p:tags r:id="rId6"/>
            </p:custDataLst>
          </p:nvPr>
        </p:nvSpPr>
        <p:spPr>
          <a:xfrm>
            <a:off x="1023498" y="4745578"/>
            <a:ext cx="3389547" cy="1021622"/>
          </a:xfrm>
          <a:custGeom>
            <a:avLst/>
            <a:gdLst>
              <a:gd name="connsiteX0" fmla="*/ 0 w 3480888"/>
              <a:gd name="connsiteY0" fmla="*/ 0 h 1533525"/>
              <a:gd name="connsiteX1" fmla="*/ 3149648 w 3480888"/>
              <a:gd name="connsiteY1" fmla="*/ 0 h 1533525"/>
              <a:gd name="connsiteX2" fmla="*/ 3149648 w 3480888"/>
              <a:gd name="connsiteY2" fmla="*/ 823081 h 1533525"/>
              <a:gd name="connsiteX3" fmla="*/ 3480888 w 3480888"/>
              <a:gd name="connsiteY3" fmla="*/ 914457 h 1533525"/>
              <a:gd name="connsiteX4" fmla="*/ 3149648 w 3480888"/>
              <a:gd name="connsiteY4" fmla="*/ 1120562 h 1533525"/>
              <a:gd name="connsiteX5" fmla="*/ 3149648 w 3480888"/>
              <a:gd name="connsiteY5" fmla="*/ 1533525 h 1533525"/>
              <a:gd name="connsiteX6" fmla="*/ 0 w 3480888"/>
              <a:gd name="connsiteY6" fmla="*/ 1533525 h 1533525"/>
              <a:gd name="connsiteX0-1" fmla="*/ 0 w 3474538"/>
              <a:gd name="connsiteY0-2" fmla="*/ 0 h 1533525"/>
              <a:gd name="connsiteX1-3" fmla="*/ 3149648 w 3474538"/>
              <a:gd name="connsiteY1-4" fmla="*/ 0 h 1533525"/>
              <a:gd name="connsiteX2-5" fmla="*/ 3149648 w 3474538"/>
              <a:gd name="connsiteY2-6" fmla="*/ 823081 h 1533525"/>
              <a:gd name="connsiteX3-7" fmla="*/ 3474538 w 3474538"/>
              <a:gd name="connsiteY3-8" fmla="*/ 958907 h 1533525"/>
              <a:gd name="connsiteX4-9" fmla="*/ 3149648 w 3474538"/>
              <a:gd name="connsiteY4-10" fmla="*/ 1120562 h 1533525"/>
              <a:gd name="connsiteX5-11" fmla="*/ 3149648 w 3474538"/>
              <a:gd name="connsiteY5-12" fmla="*/ 1533525 h 1533525"/>
              <a:gd name="connsiteX6-13" fmla="*/ 0 w 3474538"/>
              <a:gd name="connsiteY6-14" fmla="*/ 1533525 h 1533525"/>
              <a:gd name="connsiteX7" fmla="*/ 0 w 3474538"/>
              <a:gd name="connsiteY7" fmla="*/ 0 h 1533525"/>
              <a:gd name="connsiteX0-15" fmla="*/ 0 w 3485890"/>
              <a:gd name="connsiteY0-16" fmla="*/ 0 h 1533525"/>
              <a:gd name="connsiteX1-17" fmla="*/ 3149648 w 3485890"/>
              <a:gd name="connsiteY1-18" fmla="*/ 0 h 1533525"/>
              <a:gd name="connsiteX2-19" fmla="*/ 3149648 w 3485890"/>
              <a:gd name="connsiteY2-20" fmla="*/ 823081 h 1533525"/>
              <a:gd name="connsiteX3-21" fmla="*/ 3485890 w 3485890"/>
              <a:gd name="connsiteY3-22" fmla="*/ 682983 h 1533525"/>
              <a:gd name="connsiteX4-23" fmla="*/ 3149648 w 3485890"/>
              <a:gd name="connsiteY4-24" fmla="*/ 1120562 h 1533525"/>
              <a:gd name="connsiteX5-25" fmla="*/ 3149648 w 3485890"/>
              <a:gd name="connsiteY5-26" fmla="*/ 1533525 h 1533525"/>
              <a:gd name="connsiteX6-27" fmla="*/ 0 w 3485890"/>
              <a:gd name="connsiteY6-28" fmla="*/ 1533525 h 1533525"/>
              <a:gd name="connsiteX7-29" fmla="*/ 0 w 3485890"/>
              <a:gd name="connsiteY7-30" fmla="*/ 0 h 153352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29" y="connsiteY7-30"/>
              </a:cxn>
            </a:cxnLst>
            <a:rect l="l" t="t" r="r" b="b"/>
            <a:pathLst>
              <a:path w="3485890" h="1533525">
                <a:moveTo>
                  <a:pt x="0" y="0"/>
                </a:moveTo>
                <a:lnTo>
                  <a:pt x="3149648" y="0"/>
                </a:lnTo>
                <a:lnTo>
                  <a:pt x="3149648" y="823081"/>
                </a:lnTo>
                <a:lnTo>
                  <a:pt x="3485890" y="682983"/>
                </a:lnTo>
                <a:lnTo>
                  <a:pt x="3149648" y="1120562"/>
                </a:lnTo>
                <a:lnTo>
                  <a:pt x="3149648" y="1533525"/>
                </a:lnTo>
                <a:lnTo>
                  <a:pt x="0" y="1533525"/>
                </a:lnTo>
                <a:lnTo>
                  <a:pt x="0" y="0"/>
                </a:lnTo>
                <a:close/>
              </a:path>
            </a:pathLst>
          </a:custGeom>
        </p:spPr>
        <p:style>
          <a:lnRef idx="0">
            <a:srgbClr val="FFFFFF"/>
          </a:lnRef>
          <a:fillRef idx="1">
            <a:schemeClr val="accent1"/>
          </a:fillRef>
          <a:effectRef idx="0">
            <a:srgbClr val="FFFFFF"/>
          </a:effectRef>
          <a:fontRef idx="minor">
            <a:schemeClr val="lt1"/>
          </a:fontRef>
        </p:style>
        <p:txBody>
          <a:bodyPr wrap="square" lIns="108000" tIns="288000" rIns="468000" rtlCol="0" anchor="ctr">
            <a:noAutofit/>
          </a:bodyPr>
          <a:p>
            <a:pPr algn="ctr"/>
            <a:r>
              <a:rPr lang="en-US" kern="0" dirty="0">
                <a:ln>
                  <a:noFill/>
                  <a:prstDash val="sysDot"/>
                </a:ln>
                <a:solidFill>
                  <a:schemeClr val="lt1">
                    <a:lumMod val="100000"/>
                  </a:schemeClr>
                </a:solidFill>
                <a:latin typeface="+mn-lt"/>
              </a:rPr>
              <a:t>FORMAT :</a:t>
            </a:r>
            <a:endParaRPr lang="en-US" kern="0" dirty="0">
              <a:ln>
                <a:noFill/>
                <a:prstDash val="sysDot"/>
              </a:ln>
              <a:solidFill>
                <a:schemeClr val="lt1">
                  <a:lumMod val="100000"/>
                </a:schemeClr>
              </a:solidFill>
              <a:latin typeface="+mn-lt"/>
            </a:endParaRPr>
          </a:p>
          <a:p>
            <a:pPr algn="ctr"/>
            <a:r>
              <a:rPr lang="en-US" kern="0" dirty="0">
                <a:ln>
                  <a:noFill/>
                  <a:prstDash val="sysDot"/>
                </a:ln>
                <a:solidFill>
                  <a:schemeClr val="lt1">
                    <a:lumMod val="100000"/>
                  </a:schemeClr>
                </a:solidFill>
                <a:latin typeface="+mn-lt"/>
              </a:rPr>
              <a:t>The content were in HTML format</a:t>
            </a:r>
            <a:endParaRPr lang="en-US" kern="0" dirty="0">
              <a:ln>
                <a:noFill/>
                <a:prstDash val="sysDot"/>
              </a:ln>
              <a:solidFill>
                <a:schemeClr val="lt1">
                  <a:lumMod val="100000"/>
                </a:schemeClr>
              </a:solidFill>
              <a:latin typeface="+mn-lt"/>
            </a:endParaRPr>
          </a:p>
        </p:txBody>
      </p:sp>
      <p:sp>
        <p:nvSpPr>
          <p:cNvPr id="23" name="任意多边形: 形状 22"/>
          <p:cNvSpPr/>
          <p:nvPr>
            <p:custDataLst>
              <p:tags r:id="rId7"/>
            </p:custDataLst>
          </p:nvPr>
        </p:nvSpPr>
        <p:spPr>
          <a:xfrm flipH="1">
            <a:off x="6001039" y="3240158"/>
            <a:ext cx="3439462" cy="1094629"/>
          </a:xfrm>
          <a:custGeom>
            <a:avLst/>
            <a:gdLst>
              <a:gd name="connsiteX0" fmla="*/ 0 w 3480888"/>
              <a:gd name="connsiteY0" fmla="*/ 0 h 1533525"/>
              <a:gd name="connsiteX1" fmla="*/ 3149648 w 3480888"/>
              <a:gd name="connsiteY1" fmla="*/ 0 h 1533525"/>
              <a:gd name="connsiteX2" fmla="*/ 3149648 w 3480888"/>
              <a:gd name="connsiteY2" fmla="*/ 823081 h 1533525"/>
              <a:gd name="connsiteX3" fmla="*/ 3480888 w 3480888"/>
              <a:gd name="connsiteY3" fmla="*/ 914457 h 1533525"/>
              <a:gd name="connsiteX4" fmla="*/ 3149648 w 3480888"/>
              <a:gd name="connsiteY4" fmla="*/ 1120562 h 1533525"/>
              <a:gd name="connsiteX5" fmla="*/ 3149648 w 3480888"/>
              <a:gd name="connsiteY5" fmla="*/ 1533525 h 1533525"/>
              <a:gd name="connsiteX6" fmla="*/ 0 w 3480888"/>
              <a:gd name="connsiteY6" fmla="*/ 1533525 h 1533525"/>
              <a:gd name="connsiteX0-1" fmla="*/ 0 w 3474538"/>
              <a:gd name="connsiteY0-2" fmla="*/ 0 h 1533525"/>
              <a:gd name="connsiteX1-3" fmla="*/ 3149648 w 3474538"/>
              <a:gd name="connsiteY1-4" fmla="*/ 0 h 1533525"/>
              <a:gd name="connsiteX2-5" fmla="*/ 3149648 w 3474538"/>
              <a:gd name="connsiteY2-6" fmla="*/ 823081 h 1533525"/>
              <a:gd name="connsiteX3-7" fmla="*/ 3474538 w 3474538"/>
              <a:gd name="connsiteY3-8" fmla="*/ 958907 h 1533525"/>
              <a:gd name="connsiteX4-9" fmla="*/ 3149648 w 3474538"/>
              <a:gd name="connsiteY4-10" fmla="*/ 1120562 h 1533525"/>
              <a:gd name="connsiteX5-11" fmla="*/ 3149648 w 3474538"/>
              <a:gd name="connsiteY5-12" fmla="*/ 1533525 h 1533525"/>
              <a:gd name="connsiteX6-13" fmla="*/ 0 w 3474538"/>
              <a:gd name="connsiteY6-14" fmla="*/ 1533525 h 1533525"/>
              <a:gd name="connsiteX7" fmla="*/ 0 w 3474538"/>
              <a:gd name="connsiteY7" fmla="*/ 0 h 1533525"/>
              <a:gd name="connsiteX0-15" fmla="*/ 0 w 3474538"/>
              <a:gd name="connsiteY0-16" fmla="*/ 0 h 1533525"/>
              <a:gd name="connsiteX1-17" fmla="*/ 3149648 w 3474538"/>
              <a:gd name="connsiteY1-18" fmla="*/ 0 h 1533525"/>
              <a:gd name="connsiteX2-19" fmla="*/ 3149648 w 3474538"/>
              <a:gd name="connsiteY2-20" fmla="*/ 823081 h 1533525"/>
              <a:gd name="connsiteX3-21" fmla="*/ 3474538 w 3474538"/>
              <a:gd name="connsiteY3-22" fmla="*/ 1157079 h 1533525"/>
              <a:gd name="connsiteX4-23" fmla="*/ 3149648 w 3474538"/>
              <a:gd name="connsiteY4-24" fmla="*/ 1120562 h 1533525"/>
              <a:gd name="connsiteX5-25" fmla="*/ 3149648 w 3474538"/>
              <a:gd name="connsiteY5-26" fmla="*/ 1533525 h 1533525"/>
              <a:gd name="connsiteX6-27" fmla="*/ 0 w 3474538"/>
              <a:gd name="connsiteY6-28" fmla="*/ 1533525 h 1533525"/>
              <a:gd name="connsiteX7-29" fmla="*/ 0 w 3474538"/>
              <a:gd name="connsiteY7-30" fmla="*/ 0 h 153352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29" y="connsiteY7-30"/>
              </a:cxn>
            </a:cxnLst>
            <a:rect l="l" t="t" r="r" b="b"/>
            <a:pathLst>
              <a:path w="3474538" h="1533525">
                <a:moveTo>
                  <a:pt x="0" y="0"/>
                </a:moveTo>
                <a:lnTo>
                  <a:pt x="3149648" y="0"/>
                </a:lnTo>
                <a:lnTo>
                  <a:pt x="3149648" y="823081"/>
                </a:lnTo>
                <a:lnTo>
                  <a:pt x="3474538" y="1157079"/>
                </a:lnTo>
                <a:lnTo>
                  <a:pt x="3149648" y="1120562"/>
                </a:lnTo>
                <a:lnTo>
                  <a:pt x="3149648" y="1533525"/>
                </a:lnTo>
                <a:lnTo>
                  <a:pt x="0" y="1533525"/>
                </a:lnTo>
                <a:lnTo>
                  <a:pt x="0" y="0"/>
                </a:lnTo>
                <a:close/>
              </a:path>
            </a:pathLst>
          </a:custGeom>
        </p:spPr>
        <p:style>
          <a:lnRef idx="0">
            <a:srgbClr val="FFFFFF"/>
          </a:lnRef>
          <a:fillRef idx="1">
            <a:schemeClr val="accent1"/>
          </a:fillRef>
          <a:effectRef idx="0">
            <a:srgbClr val="FFFFFF"/>
          </a:effectRef>
          <a:fontRef idx="minor">
            <a:schemeClr val="lt1"/>
          </a:fontRef>
        </p:style>
        <p:txBody>
          <a:bodyPr wrap="square" lIns="504000" tIns="252000" rIns="144000" rtlCol="0" anchor="ctr">
            <a:normAutofit fontScale="90000"/>
          </a:bodyPr>
          <a:p>
            <a:pPr algn="ctr"/>
            <a:r>
              <a:rPr lang="en-US" kern="0" dirty="0">
                <a:ln>
                  <a:noFill/>
                  <a:prstDash val="sysDot"/>
                </a:ln>
                <a:solidFill>
                  <a:schemeClr val="lt1">
                    <a:lumMod val="100000"/>
                  </a:schemeClr>
                </a:solidFill>
                <a:latin typeface="+mn-lt"/>
              </a:rPr>
              <a:t>OUTPUT :</a:t>
            </a:r>
            <a:endParaRPr lang="en-US" kern="0" dirty="0">
              <a:ln>
                <a:noFill/>
                <a:prstDash val="sysDot"/>
              </a:ln>
              <a:solidFill>
                <a:schemeClr val="lt1">
                  <a:lumMod val="100000"/>
                </a:schemeClr>
              </a:solidFill>
              <a:latin typeface="+mn-lt"/>
            </a:endParaRPr>
          </a:p>
          <a:p>
            <a:pPr algn="ctr"/>
            <a:r>
              <a:rPr lang="en-US" kern="0" dirty="0">
                <a:ln>
                  <a:noFill/>
                  <a:prstDash val="sysDot"/>
                </a:ln>
                <a:solidFill>
                  <a:schemeClr val="lt1">
                    <a:lumMod val="100000"/>
                  </a:schemeClr>
                </a:solidFill>
                <a:latin typeface="+mn-lt"/>
              </a:rPr>
              <a:t>The scraped data were stored in </a:t>
            </a:r>
            <a:r>
              <a:rPr lang="en-GB" altLang="en-US" kern="0" dirty="0">
                <a:ln>
                  <a:noFill/>
                  <a:prstDash val="sysDot"/>
                </a:ln>
                <a:solidFill>
                  <a:schemeClr val="lt1">
                    <a:lumMod val="100000"/>
                  </a:schemeClr>
                </a:solidFill>
                <a:latin typeface="+mn-lt"/>
              </a:rPr>
              <a:t>Azure Storage Account</a:t>
            </a:r>
            <a:endParaRPr lang="en-GB" altLang="en-US" kern="0" dirty="0">
              <a:ln>
                <a:noFill/>
                <a:prstDash val="sysDot"/>
              </a:ln>
              <a:solidFill>
                <a:schemeClr val="lt1">
                  <a:lumMod val="100000"/>
                </a:schemeClr>
              </a:solidFill>
              <a:latin typeface="+mn-lt"/>
            </a:endParaRPr>
          </a:p>
        </p:txBody>
      </p:sp>
      <p:sp>
        <p:nvSpPr>
          <p:cNvPr id="25" name="任意多边形: 形状 24"/>
          <p:cNvSpPr/>
          <p:nvPr>
            <p:custDataLst>
              <p:tags r:id="rId8"/>
            </p:custDataLst>
          </p:nvPr>
        </p:nvSpPr>
        <p:spPr>
          <a:xfrm flipH="1">
            <a:off x="5762055" y="4754517"/>
            <a:ext cx="3407509" cy="1021622"/>
          </a:xfrm>
          <a:custGeom>
            <a:avLst/>
            <a:gdLst>
              <a:gd name="connsiteX0" fmla="*/ 0 w 3480888"/>
              <a:gd name="connsiteY0" fmla="*/ 0 h 1533525"/>
              <a:gd name="connsiteX1" fmla="*/ 3149648 w 3480888"/>
              <a:gd name="connsiteY1" fmla="*/ 0 h 1533525"/>
              <a:gd name="connsiteX2" fmla="*/ 3149648 w 3480888"/>
              <a:gd name="connsiteY2" fmla="*/ 823081 h 1533525"/>
              <a:gd name="connsiteX3" fmla="*/ 3480888 w 3480888"/>
              <a:gd name="connsiteY3" fmla="*/ 914457 h 1533525"/>
              <a:gd name="connsiteX4" fmla="*/ 3149648 w 3480888"/>
              <a:gd name="connsiteY4" fmla="*/ 1120562 h 1533525"/>
              <a:gd name="connsiteX5" fmla="*/ 3149648 w 3480888"/>
              <a:gd name="connsiteY5" fmla="*/ 1533525 h 1533525"/>
              <a:gd name="connsiteX6" fmla="*/ 0 w 3480888"/>
              <a:gd name="connsiteY6" fmla="*/ 1533525 h 1533525"/>
              <a:gd name="connsiteX0-1" fmla="*/ 0 w 3474538"/>
              <a:gd name="connsiteY0-2" fmla="*/ 0 h 1533525"/>
              <a:gd name="connsiteX1-3" fmla="*/ 3149648 w 3474538"/>
              <a:gd name="connsiteY1-4" fmla="*/ 0 h 1533525"/>
              <a:gd name="connsiteX2-5" fmla="*/ 3149648 w 3474538"/>
              <a:gd name="connsiteY2-6" fmla="*/ 823081 h 1533525"/>
              <a:gd name="connsiteX3-7" fmla="*/ 3474538 w 3474538"/>
              <a:gd name="connsiteY3-8" fmla="*/ 958907 h 1533525"/>
              <a:gd name="connsiteX4-9" fmla="*/ 3149648 w 3474538"/>
              <a:gd name="connsiteY4-10" fmla="*/ 1120562 h 1533525"/>
              <a:gd name="connsiteX5-11" fmla="*/ 3149648 w 3474538"/>
              <a:gd name="connsiteY5-12" fmla="*/ 1533525 h 1533525"/>
              <a:gd name="connsiteX6-13" fmla="*/ 0 w 3474538"/>
              <a:gd name="connsiteY6-14" fmla="*/ 1533525 h 1533525"/>
              <a:gd name="connsiteX7" fmla="*/ 0 w 3474538"/>
              <a:gd name="connsiteY7" fmla="*/ 0 h 1533525"/>
              <a:gd name="connsiteX0-15" fmla="*/ 0 w 3485890"/>
              <a:gd name="connsiteY0-16" fmla="*/ 0 h 1533525"/>
              <a:gd name="connsiteX1-17" fmla="*/ 3149648 w 3485890"/>
              <a:gd name="connsiteY1-18" fmla="*/ 0 h 1533525"/>
              <a:gd name="connsiteX2-19" fmla="*/ 3149648 w 3485890"/>
              <a:gd name="connsiteY2-20" fmla="*/ 823081 h 1533525"/>
              <a:gd name="connsiteX3-21" fmla="*/ 3485890 w 3485890"/>
              <a:gd name="connsiteY3-22" fmla="*/ 682983 h 1533525"/>
              <a:gd name="connsiteX4-23" fmla="*/ 3149648 w 3485890"/>
              <a:gd name="connsiteY4-24" fmla="*/ 1120562 h 1533525"/>
              <a:gd name="connsiteX5-25" fmla="*/ 3149648 w 3485890"/>
              <a:gd name="connsiteY5-26" fmla="*/ 1533525 h 1533525"/>
              <a:gd name="connsiteX6-27" fmla="*/ 0 w 3485890"/>
              <a:gd name="connsiteY6-28" fmla="*/ 1533525 h 1533525"/>
              <a:gd name="connsiteX7-29" fmla="*/ 0 w 3485890"/>
              <a:gd name="connsiteY7-30" fmla="*/ 0 h 153352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29" y="connsiteY7-30"/>
              </a:cxn>
            </a:cxnLst>
            <a:rect l="l" t="t" r="r" b="b"/>
            <a:pathLst>
              <a:path w="3485890" h="1533525">
                <a:moveTo>
                  <a:pt x="0" y="0"/>
                </a:moveTo>
                <a:lnTo>
                  <a:pt x="3149648" y="0"/>
                </a:lnTo>
                <a:lnTo>
                  <a:pt x="3149648" y="823081"/>
                </a:lnTo>
                <a:lnTo>
                  <a:pt x="3485890" y="682983"/>
                </a:lnTo>
                <a:lnTo>
                  <a:pt x="3149648" y="1120562"/>
                </a:lnTo>
                <a:lnTo>
                  <a:pt x="3149648" y="1533525"/>
                </a:lnTo>
                <a:lnTo>
                  <a:pt x="0" y="1533525"/>
                </a:lnTo>
                <a:lnTo>
                  <a:pt x="0" y="0"/>
                </a:lnTo>
                <a:close/>
              </a:path>
            </a:pathLst>
          </a:custGeom>
        </p:spPr>
        <p:style>
          <a:lnRef idx="0">
            <a:srgbClr val="FFFFFF"/>
          </a:lnRef>
          <a:fillRef idx="1">
            <a:schemeClr val="accent1"/>
          </a:fillRef>
          <a:effectRef idx="0">
            <a:srgbClr val="FFFFFF"/>
          </a:effectRef>
          <a:fontRef idx="minor">
            <a:schemeClr val="lt1"/>
          </a:fontRef>
        </p:style>
        <p:txBody>
          <a:bodyPr wrap="square" lIns="504000" tIns="252000" rIns="144000" rtlCol="0" anchor="ctr">
            <a:noAutofit/>
          </a:bodyPr>
          <a:p>
            <a:pPr algn="ctr"/>
            <a:r>
              <a:rPr lang="en-US" kern="0" dirty="0">
                <a:ln>
                  <a:noFill/>
                  <a:prstDash val="sysDot"/>
                </a:ln>
                <a:solidFill>
                  <a:schemeClr val="lt1">
                    <a:lumMod val="100000"/>
                  </a:schemeClr>
                </a:solidFill>
                <a:latin typeface="+mn-lt"/>
              </a:rPr>
              <a:t>FIELDS : </a:t>
            </a:r>
            <a:endParaRPr lang="en-US" kern="0" dirty="0">
              <a:ln>
                <a:noFill/>
                <a:prstDash val="sysDot"/>
              </a:ln>
              <a:solidFill>
                <a:schemeClr val="lt1">
                  <a:lumMod val="100000"/>
                </a:schemeClr>
              </a:solidFill>
              <a:latin typeface="+mn-lt"/>
            </a:endParaRPr>
          </a:p>
          <a:p>
            <a:pPr algn="ctr"/>
            <a:r>
              <a:rPr lang="en-US" kern="0" dirty="0">
                <a:ln>
                  <a:noFill/>
                  <a:prstDash val="sysDot"/>
                </a:ln>
                <a:solidFill>
                  <a:schemeClr val="lt1">
                    <a:lumMod val="100000"/>
                  </a:schemeClr>
                </a:solidFill>
                <a:latin typeface="+mn-lt"/>
              </a:rPr>
              <a:t>Out of 133 fields 45 fields were need to be scraped</a:t>
            </a:r>
            <a:endParaRPr lang="en-US" kern="0" dirty="0">
              <a:ln>
                <a:noFill/>
                <a:prstDash val="sysDot"/>
              </a:ln>
              <a:solidFill>
                <a:schemeClr val="lt1">
                  <a:lumMod val="100000"/>
                </a:schemeClr>
              </a:solidFill>
              <a:latin typeface="+mn-lt"/>
            </a:endParaRPr>
          </a:p>
        </p:txBody>
      </p:sp>
      <p:sp>
        <p:nvSpPr>
          <p:cNvPr id="4" name="图片 7" descr="343439383331313b343532303032333bc6f3d2b5bcf2bde9"/>
          <p:cNvSpPr/>
          <p:nvPr>
            <p:custDataLst>
              <p:tags r:id="rId9"/>
            </p:custDataLst>
          </p:nvPr>
        </p:nvSpPr>
        <p:spPr>
          <a:xfrm>
            <a:off x="4819231" y="3908240"/>
            <a:ext cx="608171" cy="608171"/>
          </a:xfrm>
          <a:custGeom>
            <a:avLst/>
            <a:gdLst>
              <a:gd name="connsiteX0" fmla="*/ 625851 w 648000"/>
              <a:gd name="connsiteY0" fmla="*/ 601551 h 648000"/>
              <a:gd name="connsiteX1" fmla="*/ 648114 w 648000"/>
              <a:gd name="connsiteY1" fmla="*/ 625851 h 648000"/>
              <a:gd name="connsiteX2" fmla="*/ 625851 w 648000"/>
              <a:gd name="connsiteY2" fmla="*/ 648114 h 648000"/>
              <a:gd name="connsiteX3" fmla="*/ 22331 w 648000"/>
              <a:gd name="connsiteY3" fmla="*/ 648114 h 648000"/>
              <a:gd name="connsiteX4" fmla="*/ 114 w 648000"/>
              <a:gd name="connsiteY4" fmla="*/ 623814 h 648000"/>
              <a:gd name="connsiteX5" fmla="*/ 22377 w 648000"/>
              <a:gd name="connsiteY5" fmla="*/ 601551 h 648000"/>
              <a:gd name="connsiteX6" fmla="*/ 56814 w 648000"/>
              <a:gd name="connsiteY6" fmla="*/ 601551 h 648000"/>
              <a:gd name="connsiteX7" fmla="*/ 56814 w 648000"/>
              <a:gd name="connsiteY7" fmla="*/ 32514 h 648000"/>
              <a:gd name="connsiteX8" fmla="*/ 89214 w 648000"/>
              <a:gd name="connsiteY8" fmla="*/ 114 h 648000"/>
              <a:gd name="connsiteX9" fmla="*/ 386878 w 648000"/>
              <a:gd name="connsiteY9" fmla="*/ 114 h 648000"/>
              <a:gd name="connsiteX10" fmla="*/ 419278 w 648000"/>
              <a:gd name="connsiteY10" fmla="*/ 32514 h 648000"/>
              <a:gd name="connsiteX11" fmla="*/ 419278 w 648000"/>
              <a:gd name="connsiteY11" fmla="*/ 212751 h 648000"/>
              <a:gd name="connsiteX12" fmla="*/ 546887 w 648000"/>
              <a:gd name="connsiteY12" fmla="*/ 253251 h 648000"/>
              <a:gd name="connsiteX13" fmla="*/ 591414 w 648000"/>
              <a:gd name="connsiteY13" fmla="*/ 313978 h 648000"/>
              <a:gd name="connsiteX14" fmla="*/ 591414 w 648000"/>
              <a:gd name="connsiteY14" fmla="*/ 601551 h 648000"/>
              <a:gd name="connsiteX15" fmla="*/ 625851 w 648000"/>
              <a:gd name="connsiteY15" fmla="*/ 601551 h 648000"/>
              <a:gd name="connsiteX16" fmla="*/ 267414 w 648000"/>
              <a:gd name="connsiteY16" fmla="*/ 135731 h 648000"/>
              <a:gd name="connsiteX17" fmla="*/ 267414 w 648000"/>
              <a:gd name="connsiteY17" fmla="*/ 192431 h 648000"/>
              <a:gd name="connsiteX18" fmla="*/ 358551 w 648000"/>
              <a:gd name="connsiteY18" fmla="*/ 192431 h 648000"/>
              <a:gd name="connsiteX19" fmla="*/ 358551 w 648000"/>
              <a:gd name="connsiteY19" fmla="*/ 135777 h 648000"/>
              <a:gd name="connsiteX20" fmla="*/ 267414 w 648000"/>
              <a:gd name="connsiteY20" fmla="*/ 135777 h 648000"/>
              <a:gd name="connsiteX21" fmla="*/ 267414 w 648000"/>
              <a:gd name="connsiteY21" fmla="*/ 135777 h 648000"/>
              <a:gd name="connsiteX22" fmla="*/ 267414 w 648000"/>
              <a:gd name="connsiteY22" fmla="*/ 135731 h 648000"/>
              <a:gd name="connsiteX23" fmla="*/ 208678 w 648000"/>
              <a:gd name="connsiteY23" fmla="*/ 494168 h 648000"/>
              <a:gd name="connsiteX24" fmla="*/ 208678 w 648000"/>
              <a:gd name="connsiteY24" fmla="*/ 437514 h 648000"/>
              <a:gd name="connsiteX25" fmla="*/ 117587 w 648000"/>
              <a:gd name="connsiteY25" fmla="*/ 437514 h 648000"/>
              <a:gd name="connsiteX26" fmla="*/ 117587 w 648000"/>
              <a:gd name="connsiteY26" fmla="*/ 494214 h 648000"/>
              <a:gd name="connsiteX27" fmla="*/ 208678 w 648000"/>
              <a:gd name="connsiteY27" fmla="*/ 494214 h 648000"/>
              <a:gd name="connsiteX28" fmla="*/ 208678 w 648000"/>
              <a:gd name="connsiteY28" fmla="*/ 494214 h 648000"/>
              <a:gd name="connsiteX29" fmla="*/ 208678 w 648000"/>
              <a:gd name="connsiteY29" fmla="*/ 494168 h 648000"/>
              <a:gd name="connsiteX30" fmla="*/ 117587 w 648000"/>
              <a:gd name="connsiteY30" fmla="*/ 344341 h 648000"/>
              <a:gd name="connsiteX31" fmla="*/ 208678 w 648000"/>
              <a:gd name="connsiteY31" fmla="*/ 344341 h 648000"/>
              <a:gd name="connsiteX32" fmla="*/ 208678 w 648000"/>
              <a:gd name="connsiteY32" fmla="*/ 287687 h 648000"/>
              <a:gd name="connsiteX33" fmla="*/ 117587 w 648000"/>
              <a:gd name="connsiteY33" fmla="*/ 287687 h 648000"/>
              <a:gd name="connsiteX34" fmla="*/ 117587 w 648000"/>
              <a:gd name="connsiteY34" fmla="*/ 344434 h 648000"/>
              <a:gd name="connsiteX35" fmla="*/ 117587 w 648000"/>
              <a:gd name="connsiteY35" fmla="*/ 344341 h 648000"/>
              <a:gd name="connsiteX36" fmla="*/ 117587 w 648000"/>
              <a:gd name="connsiteY36" fmla="*/ 192524 h 648000"/>
              <a:gd name="connsiteX37" fmla="*/ 208678 w 648000"/>
              <a:gd name="connsiteY37" fmla="*/ 192524 h 648000"/>
              <a:gd name="connsiteX38" fmla="*/ 208678 w 648000"/>
              <a:gd name="connsiteY38" fmla="*/ 135731 h 648000"/>
              <a:gd name="connsiteX39" fmla="*/ 117587 w 648000"/>
              <a:gd name="connsiteY39" fmla="*/ 135731 h 648000"/>
              <a:gd name="connsiteX40" fmla="*/ 117587 w 648000"/>
              <a:gd name="connsiteY40" fmla="*/ 192431 h 648000"/>
              <a:gd name="connsiteX41" fmla="*/ 117587 w 648000"/>
              <a:gd name="connsiteY41" fmla="*/ 192524 h 648000"/>
              <a:gd name="connsiteX42" fmla="*/ 267414 w 648000"/>
              <a:gd name="connsiteY42" fmla="*/ 285651 h 648000"/>
              <a:gd name="connsiteX43" fmla="*/ 267414 w 648000"/>
              <a:gd name="connsiteY43" fmla="*/ 344387 h 648000"/>
              <a:gd name="connsiteX44" fmla="*/ 358551 w 648000"/>
              <a:gd name="connsiteY44" fmla="*/ 344387 h 648000"/>
              <a:gd name="connsiteX45" fmla="*/ 358551 w 648000"/>
              <a:gd name="connsiteY45" fmla="*/ 285604 h 648000"/>
              <a:gd name="connsiteX46" fmla="*/ 267414 w 648000"/>
              <a:gd name="connsiteY46" fmla="*/ 285604 h 648000"/>
              <a:gd name="connsiteX47" fmla="*/ 267414 w 648000"/>
              <a:gd name="connsiteY47" fmla="*/ 285604 h 648000"/>
              <a:gd name="connsiteX48" fmla="*/ 267414 w 648000"/>
              <a:gd name="connsiteY48" fmla="*/ 285651 h 648000"/>
              <a:gd name="connsiteX49" fmla="*/ 360587 w 648000"/>
              <a:gd name="connsiteY49" fmla="*/ 494214 h 648000"/>
              <a:gd name="connsiteX50" fmla="*/ 360587 w 648000"/>
              <a:gd name="connsiteY50" fmla="*/ 437514 h 648000"/>
              <a:gd name="connsiteX51" fmla="*/ 269404 w 648000"/>
              <a:gd name="connsiteY51" fmla="*/ 437514 h 648000"/>
              <a:gd name="connsiteX52" fmla="*/ 269404 w 648000"/>
              <a:gd name="connsiteY52" fmla="*/ 494214 h 648000"/>
              <a:gd name="connsiteX53" fmla="*/ 360587 w 648000"/>
              <a:gd name="connsiteY53" fmla="*/ 494214 h 648000"/>
              <a:gd name="connsiteX54" fmla="*/ 360587 w 648000"/>
              <a:gd name="connsiteY54" fmla="*/ 494214 h 648000"/>
              <a:gd name="connsiteX55" fmla="*/ 457787 w 648000"/>
              <a:gd name="connsiteY55" fmla="*/ 561051 h 648000"/>
              <a:gd name="connsiteX56" fmla="*/ 504351 w 648000"/>
              <a:gd name="connsiteY56" fmla="*/ 561051 h 648000"/>
              <a:gd name="connsiteX57" fmla="*/ 504351 w 648000"/>
              <a:gd name="connsiteY57" fmla="*/ 467878 h 648000"/>
              <a:gd name="connsiteX58" fmla="*/ 457787 w 648000"/>
              <a:gd name="connsiteY58" fmla="*/ 467878 h 648000"/>
              <a:gd name="connsiteX59" fmla="*/ 457787 w 648000"/>
              <a:gd name="connsiteY59" fmla="*/ 561051 h 648000"/>
              <a:gd name="connsiteX60" fmla="*/ 457787 w 648000"/>
              <a:gd name="connsiteY60" fmla="*/ 425387 h 648000"/>
              <a:gd name="connsiteX61" fmla="*/ 504351 w 648000"/>
              <a:gd name="connsiteY61" fmla="*/ 425387 h 648000"/>
              <a:gd name="connsiteX62" fmla="*/ 504351 w 648000"/>
              <a:gd name="connsiteY62" fmla="*/ 332214 h 648000"/>
              <a:gd name="connsiteX63" fmla="*/ 457787 w 648000"/>
              <a:gd name="connsiteY63" fmla="*/ 332214 h 648000"/>
              <a:gd name="connsiteX64" fmla="*/ 457787 w 648000"/>
              <a:gd name="connsiteY64" fmla="*/ 425387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648000" h="648000">
                <a:moveTo>
                  <a:pt x="625851" y="601551"/>
                </a:moveTo>
                <a:cubicBezTo>
                  <a:pt x="637978" y="601551"/>
                  <a:pt x="648114" y="611641"/>
                  <a:pt x="648114" y="625851"/>
                </a:cubicBezTo>
                <a:cubicBezTo>
                  <a:pt x="647989" y="638093"/>
                  <a:pt x="638093" y="647989"/>
                  <a:pt x="625851" y="648114"/>
                </a:cubicBezTo>
                <a:lnTo>
                  <a:pt x="22331" y="648114"/>
                </a:lnTo>
                <a:cubicBezTo>
                  <a:pt x="10297" y="648114"/>
                  <a:pt x="114" y="637978"/>
                  <a:pt x="114" y="623814"/>
                </a:cubicBezTo>
                <a:cubicBezTo>
                  <a:pt x="114" y="611641"/>
                  <a:pt x="10251" y="601551"/>
                  <a:pt x="22377" y="601551"/>
                </a:cubicBezTo>
                <a:lnTo>
                  <a:pt x="56814" y="601551"/>
                </a:lnTo>
                <a:lnTo>
                  <a:pt x="56814" y="32514"/>
                </a:lnTo>
                <a:cubicBezTo>
                  <a:pt x="56814" y="14277"/>
                  <a:pt x="70977" y="114"/>
                  <a:pt x="89214" y="114"/>
                </a:cubicBezTo>
                <a:lnTo>
                  <a:pt x="386878" y="114"/>
                </a:lnTo>
                <a:cubicBezTo>
                  <a:pt x="405114" y="114"/>
                  <a:pt x="419278" y="14277"/>
                  <a:pt x="419278" y="32514"/>
                </a:cubicBezTo>
                <a:lnTo>
                  <a:pt x="419278" y="212751"/>
                </a:lnTo>
                <a:lnTo>
                  <a:pt x="546887" y="253251"/>
                </a:lnTo>
                <a:cubicBezTo>
                  <a:pt x="573178" y="261351"/>
                  <a:pt x="591414" y="285651"/>
                  <a:pt x="591414" y="313978"/>
                </a:cubicBezTo>
                <a:lnTo>
                  <a:pt x="591414" y="601551"/>
                </a:lnTo>
                <a:lnTo>
                  <a:pt x="625851" y="601551"/>
                </a:lnTo>
                <a:moveTo>
                  <a:pt x="267414" y="135731"/>
                </a:moveTo>
                <a:lnTo>
                  <a:pt x="267414" y="192431"/>
                </a:lnTo>
                <a:lnTo>
                  <a:pt x="358551" y="192431"/>
                </a:lnTo>
                <a:lnTo>
                  <a:pt x="358551" y="135777"/>
                </a:lnTo>
                <a:lnTo>
                  <a:pt x="267414" y="135777"/>
                </a:lnTo>
                <a:cubicBezTo>
                  <a:pt x="269451" y="133741"/>
                  <a:pt x="267414" y="133741"/>
                  <a:pt x="267414" y="135777"/>
                </a:cubicBezTo>
                <a:lnTo>
                  <a:pt x="267414" y="135731"/>
                </a:lnTo>
                <a:moveTo>
                  <a:pt x="208678" y="494168"/>
                </a:moveTo>
                <a:lnTo>
                  <a:pt x="208678" y="437514"/>
                </a:lnTo>
                <a:lnTo>
                  <a:pt x="117587" y="437514"/>
                </a:lnTo>
                <a:lnTo>
                  <a:pt x="117587" y="494214"/>
                </a:lnTo>
                <a:lnTo>
                  <a:pt x="208678" y="494214"/>
                </a:lnTo>
                <a:cubicBezTo>
                  <a:pt x="208678" y="496251"/>
                  <a:pt x="208678" y="494214"/>
                  <a:pt x="208678" y="494214"/>
                </a:cubicBezTo>
                <a:lnTo>
                  <a:pt x="208678" y="494168"/>
                </a:lnTo>
                <a:moveTo>
                  <a:pt x="117587" y="344341"/>
                </a:moveTo>
                <a:lnTo>
                  <a:pt x="208678" y="344341"/>
                </a:lnTo>
                <a:lnTo>
                  <a:pt x="208678" y="287687"/>
                </a:lnTo>
                <a:lnTo>
                  <a:pt x="117587" y="287687"/>
                </a:lnTo>
                <a:lnTo>
                  <a:pt x="117587" y="344434"/>
                </a:lnTo>
                <a:lnTo>
                  <a:pt x="117587" y="344341"/>
                </a:lnTo>
                <a:moveTo>
                  <a:pt x="117587" y="192524"/>
                </a:moveTo>
                <a:lnTo>
                  <a:pt x="208678" y="192524"/>
                </a:lnTo>
                <a:lnTo>
                  <a:pt x="208678" y="135731"/>
                </a:lnTo>
                <a:lnTo>
                  <a:pt x="117587" y="135731"/>
                </a:lnTo>
                <a:lnTo>
                  <a:pt x="117587" y="192431"/>
                </a:lnTo>
                <a:lnTo>
                  <a:pt x="117587" y="192524"/>
                </a:lnTo>
                <a:moveTo>
                  <a:pt x="267414" y="285651"/>
                </a:moveTo>
                <a:lnTo>
                  <a:pt x="267414" y="344387"/>
                </a:lnTo>
                <a:lnTo>
                  <a:pt x="358551" y="344387"/>
                </a:lnTo>
                <a:lnTo>
                  <a:pt x="358551" y="285604"/>
                </a:lnTo>
                <a:lnTo>
                  <a:pt x="267414" y="285604"/>
                </a:lnTo>
                <a:cubicBezTo>
                  <a:pt x="269451" y="285604"/>
                  <a:pt x="267414" y="285604"/>
                  <a:pt x="267414" y="285604"/>
                </a:cubicBezTo>
                <a:lnTo>
                  <a:pt x="267414" y="285651"/>
                </a:lnTo>
                <a:moveTo>
                  <a:pt x="360587" y="494214"/>
                </a:moveTo>
                <a:lnTo>
                  <a:pt x="360587" y="437514"/>
                </a:lnTo>
                <a:lnTo>
                  <a:pt x="269404" y="437514"/>
                </a:lnTo>
                <a:lnTo>
                  <a:pt x="269404" y="494214"/>
                </a:lnTo>
                <a:lnTo>
                  <a:pt x="360587" y="494214"/>
                </a:lnTo>
                <a:cubicBezTo>
                  <a:pt x="360587" y="496251"/>
                  <a:pt x="360587" y="494214"/>
                  <a:pt x="360587" y="494214"/>
                </a:cubicBezTo>
                <a:moveTo>
                  <a:pt x="457787" y="561051"/>
                </a:moveTo>
                <a:lnTo>
                  <a:pt x="504351" y="561051"/>
                </a:lnTo>
                <a:lnTo>
                  <a:pt x="504351" y="467878"/>
                </a:lnTo>
                <a:lnTo>
                  <a:pt x="457787" y="467878"/>
                </a:lnTo>
                <a:lnTo>
                  <a:pt x="457787" y="561051"/>
                </a:lnTo>
                <a:moveTo>
                  <a:pt x="457787" y="425387"/>
                </a:moveTo>
                <a:lnTo>
                  <a:pt x="504351" y="425387"/>
                </a:lnTo>
                <a:lnTo>
                  <a:pt x="504351" y="332214"/>
                </a:lnTo>
                <a:lnTo>
                  <a:pt x="457787" y="332214"/>
                </a:lnTo>
                <a:lnTo>
                  <a:pt x="457787" y="425387"/>
                </a:lnTo>
              </a:path>
            </a:pathLst>
          </a:custGeom>
          <a:solidFill>
            <a:schemeClr val="accent3"/>
          </a:solidFill>
          <a:ln w="23131" cap="flat">
            <a:noFill/>
            <a:prstDash val="solid"/>
            <a:miter/>
          </a:ln>
        </p:spPr>
        <p:txBody>
          <a:bodyPr rtlCol="0" anchor="ctr"/>
          <a:p>
            <a:endParaRPr lang="en-US">
              <a:latin typeface="Arial" panose="020B0604020202020204" pitchFamily="34" charset="0"/>
              <a:sym typeface="Arial" panose="020B0604020202020204" pitchFamily="34" charset="0"/>
            </a:endParaRPr>
          </a:p>
        </p:txBody>
      </p:sp>
      <p:pic>
        <p:nvPicPr>
          <p:cNvPr id="62" name="Picture 62" descr="IMG_256"/>
          <p:cNvPicPr>
            <a:picLocks noChangeAspect="1"/>
          </p:cNvPicPr>
          <p:nvPr>
            <p:ph idx="1"/>
          </p:nvPr>
        </p:nvPicPr>
        <p:blipFill>
          <a:blip r:embed="rId10">
            <a:duotone>
              <a:schemeClr val="accent1">
                <a:shade val="45000"/>
                <a:satMod val="135000"/>
              </a:schemeClr>
              <a:prstClr val="white"/>
            </a:duotone>
            <a:extLst>
              <a:ext uri="{BEBA8EAE-BF5A-486C-A8C5-ECC9F3942E4B}">
                <a14:imgProps xmlns:a14="http://schemas.microsoft.com/office/drawing/2010/main">
                  <a14:imgLayer r:embed="rId11">
                    <a14:imgEffect>
                      <a14:brightnessContrast bright="-20000" contrast="40000"/>
                    </a14:imgEffect>
                    <a14:imgEffect>
                      <a14:colorTemperature colorTemp="4700"/>
                    </a14:imgEffect>
                    <a14:imgEffect>
                      <a14:sharpenSoften amount="50000"/>
                    </a14:imgEffect>
                  </a14:imgLayer>
                </a14:imgProps>
              </a:ext>
            </a:extLst>
          </a:blip>
          <a:stretch>
            <a:fillRect/>
          </a:stretch>
        </p:blipFill>
        <p:spPr>
          <a:xfrm>
            <a:off x="10862945" y="190500"/>
            <a:ext cx="1193165" cy="444500"/>
          </a:xfrm>
          <a:prstGeom prst="rect">
            <a:avLst/>
          </a:prstGeom>
          <a:noFill/>
          <a:ln w="9525">
            <a:noFill/>
          </a:ln>
        </p:spPr>
      </p:pic>
    </p:spTree>
    <p:custDataLst>
      <p:tags r:id="rId1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39065" y="410210"/>
            <a:ext cx="10972800" cy="582613"/>
          </a:xfrm>
        </p:spPr>
        <p:txBody>
          <a:bodyPr/>
          <a:p>
            <a:pPr algn="ctr"/>
            <a:r>
              <a:rPr lang="en-US" b="1">
                <a:latin typeface="Arial Black" panose="020B0A04020102020204" charset="0"/>
                <a:cs typeface="Arial Black" panose="020B0A04020102020204" charset="0"/>
              </a:rPr>
              <a:t>5.Mobile.DE</a:t>
            </a:r>
            <a:endParaRPr lang="en-US" b="1">
              <a:latin typeface="Arial Black" panose="020B0A04020102020204" charset="0"/>
              <a:cs typeface="Arial Black" panose="020B0A04020102020204" charset="0"/>
            </a:endParaRPr>
          </a:p>
        </p:txBody>
      </p:sp>
      <p:sp>
        <p:nvSpPr>
          <p:cNvPr id="25" name="任意多边形: 形状 24"/>
          <p:cNvSpPr/>
          <p:nvPr>
            <p:custDataLst>
              <p:tags r:id="rId1"/>
            </p:custDataLst>
          </p:nvPr>
        </p:nvSpPr>
        <p:spPr>
          <a:xfrm>
            <a:off x="1041650" y="2123428"/>
            <a:ext cx="8524903" cy="2351119"/>
          </a:xfrm>
          <a:custGeom>
            <a:avLst/>
            <a:gdLst>
              <a:gd name="connsiteX0" fmla="*/ 10980011 w 11023878"/>
              <a:gd name="connsiteY0" fmla="*/ 409 h 3040322"/>
              <a:gd name="connsiteX1" fmla="*/ 11015549 w 11023878"/>
              <a:gd name="connsiteY1" fmla="*/ 14034 h 3040322"/>
              <a:gd name="connsiteX2" fmla="*/ 11021572 w 11023878"/>
              <a:gd name="connsiteY2" fmla="*/ 51588 h 3040322"/>
              <a:gd name="connsiteX3" fmla="*/ 10742872 w 11023878"/>
              <a:gd name="connsiteY3" fmla="*/ 784071 h 3040322"/>
              <a:gd name="connsiteX4" fmla="*/ 10713284 w 11023878"/>
              <a:gd name="connsiteY4" fmla="*/ 808170 h 3040322"/>
              <a:gd name="connsiteX5" fmla="*/ 10677664 w 11023878"/>
              <a:gd name="connsiteY5" fmla="*/ 794557 h 3040322"/>
              <a:gd name="connsiteX6" fmla="*/ 10520882 w 11023878"/>
              <a:gd name="connsiteY6" fmla="*/ 601330 h 3040322"/>
              <a:gd name="connsiteX7" fmla="*/ 10519106 w 11023878"/>
              <a:gd name="connsiteY7" fmla="*/ 599140 h 3040322"/>
              <a:gd name="connsiteX8" fmla="*/ 10492003 w 11023878"/>
              <a:gd name="connsiteY8" fmla="*/ 621554 h 3040322"/>
              <a:gd name="connsiteX9" fmla="*/ 0 w 11023878"/>
              <a:gd name="connsiteY9" fmla="*/ 3037686 h 3040322"/>
              <a:gd name="connsiteX10" fmla="*/ 10052871 w 11023878"/>
              <a:gd name="connsiteY10" fmla="*/ 581500 h 3040322"/>
              <a:gd name="connsiteX11" fmla="*/ 10341727 w 11023878"/>
              <a:gd name="connsiteY11" fmla="*/ 380527 h 3040322"/>
              <a:gd name="connsiteX12" fmla="*/ 10338939 w 11023878"/>
              <a:gd name="connsiteY12" fmla="*/ 377091 h 3040322"/>
              <a:gd name="connsiteX13" fmla="*/ 10182159 w 11023878"/>
              <a:gd name="connsiteY13" fmla="*/ 183862 h 3040322"/>
              <a:gd name="connsiteX14" fmla="*/ 10176176 w 11023878"/>
              <a:gd name="connsiteY14" fmla="*/ 146199 h 3040322"/>
              <a:gd name="connsiteX15" fmla="*/ 10205823 w 11023878"/>
              <a:gd name="connsiteY15" fmla="*/ 122217 h 3040322"/>
              <a:gd name="connsiteX16" fmla="*/ 10980011 w 11023878"/>
              <a:gd name="connsiteY16" fmla="*/ 409 h 3040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023878" h="3040322">
                <a:moveTo>
                  <a:pt x="10980011" y="409"/>
                </a:moveTo>
                <a:cubicBezTo>
                  <a:pt x="10992828" y="-1607"/>
                  <a:pt x="11007374" y="3958"/>
                  <a:pt x="11015549" y="14034"/>
                </a:cubicBezTo>
                <a:cubicBezTo>
                  <a:pt x="11023724" y="24110"/>
                  <a:pt x="11026186" y="39461"/>
                  <a:pt x="11021572" y="51588"/>
                </a:cubicBezTo>
                <a:cubicBezTo>
                  <a:pt x="11021571" y="51588"/>
                  <a:pt x="10742871" y="784071"/>
                  <a:pt x="10742872" y="784071"/>
                </a:cubicBezTo>
                <a:cubicBezTo>
                  <a:pt x="10738246" y="796226"/>
                  <a:pt x="10726124" y="806111"/>
                  <a:pt x="10713284" y="808170"/>
                </a:cubicBezTo>
                <a:cubicBezTo>
                  <a:pt x="10700441" y="810231"/>
                  <a:pt x="10685857" y="804657"/>
                  <a:pt x="10677664" y="794557"/>
                </a:cubicBezTo>
                <a:cubicBezTo>
                  <a:pt x="10677664" y="794558"/>
                  <a:pt x="10607983" y="708679"/>
                  <a:pt x="10520882" y="601330"/>
                </a:cubicBezTo>
                <a:lnTo>
                  <a:pt x="10519106" y="599140"/>
                </a:lnTo>
                <a:lnTo>
                  <a:pt x="10492003" y="621554"/>
                </a:lnTo>
                <a:cubicBezTo>
                  <a:pt x="10002521" y="1017481"/>
                  <a:pt x="7058795" y="3124999"/>
                  <a:pt x="0" y="3037686"/>
                </a:cubicBezTo>
                <a:cubicBezTo>
                  <a:pt x="0" y="3037686"/>
                  <a:pt x="6408327" y="2976870"/>
                  <a:pt x="10052871" y="581500"/>
                </a:cubicBezTo>
                <a:lnTo>
                  <a:pt x="10341727" y="380527"/>
                </a:lnTo>
                <a:lnTo>
                  <a:pt x="10338939" y="377091"/>
                </a:lnTo>
                <a:cubicBezTo>
                  <a:pt x="10251839" y="269742"/>
                  <a:pt x="10182159" y="183862"/>
                  <a:pt x="10182159" y="183862"/>
                </a:cubicBezTo>
                <a:cubicBezTo>
                  <a:pt x="10173964" y="173764"/>
                  <a:pt x="10171515" y="158340"/>
                  <a:pt x="10176176" y="146199"/>
                </a:cubicBezTo>
                <a:cubicBezTo>
                  <a:pt x="10180837" y="134057"/>
                  <a:pt x="10192976" y="124238"/>
                  <a:pt x="10205823" y="122217"/>
                </a:cubicBezTo>
                <a:cubicBezTo>
                  <a:pt x="10205823" y="122217"/>
                  <a:pt x="10980011" y="409"/>
                  <a:pt x="10980011" y="409"/>
                </a:cubicBezTo>
                <a:close/>
              </a:path>
            </a:pathLst>
          </a:custGeom>
          <a:gradFill>
            <a:gsLst>
              <a:gs pos="100000">
                <a:schemeClr val="accent1">
                  <a:lumMod val="20000"/>
                  <a:lumOff val="80000"/>
                </a:schemeClr>
              </a:gs>
              <a:gs pos="0">
                <a:schemeClr val="accent1">
                  <a:lumMod val="30000"/>
                  <a:lumOff val="70000"/>
                </a:schemeClr>
              </a:gs>
            </a:gsLst>
            <a:lin ang="5400000" scaled="1"/>
          </a:gradFill>
          <a:ln>
            <a:noFill/>
          </a:ln>
          <a:effectLst>
            <a:outerShdw blurRad="76200" dist="76200" dir="2700000" algn="tl" rotWithShape="0">
              <a:schemeClr val="accent1">
                <a:lumMod val="60000"/>
                <a:lumOff val="4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a:latin typeface="Arial" panose="020B0604020202020204" pitchFamily="34" charset="0"/>
              <a:sym typeface="Arial" panose="020B0604020202020204" pitchFamily="34" charset="0"/>
            </a:endParaRPr>
          </a:p>
        </p:txBody>
      </p:sp>
      <p:sp>
        <p:nvSpPr>
          <p:cNvPr id="14" name="椭圆 11"/>
          <p:cNvSpPr/>
          <p:nvPr>
            <p:custDataLst>
              <p:tags r:id="rId2"/>
            </p:custDataLst>
          </p:nvPr>
        </p:nvSpPr>
        <p:spPr>
          <a:xfrm>
            <a:off x="1250347" y="4140676"/>
            <a:ext cx="618157" cy="618157"/>
          </a:xfrm>
          <a:prstGeom prst="ellipse">
            <a:avLst/>
          </a:prstGeom>
          <a:gradFill>
            <a:gsLst>
              <a:gs pos="0">
                <a:schemeClr val="accent1">
                  <a:lumMod val="40000"/>
                  <a:lumOff val="60000"/>
                </a:schemeClr>
              </a:gs>
              <a:gs pos="85000">
                <a:schemeClr val="accent1">
                  <a:lumMod val="85000"/>
                  <a:lumOff val="15000"/>
                </a:schemeClr>
              </a:gs>
            </a:gsLst>
            <a:lin ang="2700000" scaled="0"/>
          </a:gradFill>
          <a:ln>
            <a:noFill/>
          </a:ln>
          <a:effectLst>
            <a:outerShdw blurRad="76200" dist="76200" dir="2700000" algn="tl" rotWithShape="0">
              <a:schemeClr val="accent1">
                <a:lumMod val="60000"/>
                <a:lumOff val="40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p>
            <a:pPr algn="ctr"/>
            <a:r>
              <a:rPr lang="en-US" sz="2000" dirty="0">
                <a:solidFill>
                  <a:schemeClr val="lt1">
                    <a:lumMod val="100000"/>
                  </a:schemeClr>
                </a:solidFill>
                <a:sym typeface="Arial" panose="020B0604020202020204" pitchFamily="34" charset="0"/>
              </a:rPr>
              <a:t>01</a:t>
            </a:r>
            <a:endParaRPr lang="en-US" sz="2000" dirty="0">
              <a:solidFill>
                <a:schemeClr val="lt1">
                  <a:lumMod val="100000"/>
                </a:schemeClr>
              </a:solidFill>
              <a:sym typeface="Arial" panose="020B0604020202020204" pitchFamily="34" charset="0"/>
            </a:endParaRPr>
          </a:p>
        </p:txBody>
      </p:sp>
      <p:sp>
        <p:nvSpPr>
          <p:cNvPr id="15" name="椭圆 20"/>
          <p:cNvSpPr/>
          <p:nvPr>
            <p:custDataLst>
              <p:tags r:id="rId3"/>
            </p:custDataLst>
          </p:nvPr>
        </p:nvSpPr>
        <p:spPr>
          <a:xfrm>
            <a:off x="2918947" y="4063089"/>
            <a:ext cx="618157" cy="618157"/>
          </a:xfrm>
          <a:prstGeom prst="ellipse">
            <a:avLst/>
          </a:prstGeom>
          <a:gradFill>
            <a:gsLst>
              <a:gs pos="0">
                <a:schemeClr val="accent1">
                  <a:lumMod val="40000"/>
                  <a:lumOff val="60000"/>
                </a:schemeClr>
              </a:gs>
              <a:gs pos="85000">
                <a:schemeClr val="accent1">
                  <a:lumMod val="85000"/>
                  <a:lumOff val="15000"/>
                </a:schemeClr>
              </a:gs>
            </a:gsLst>
            <a:lin ang="2700000" scaled="0"/>
          </a:gradFill>
          <a:ln>
            <a:noFill/>
          </a:ln>
          <a:effectLst>
            <a:outerShdw blurRad="76200" dist="76200" dir="2700000" algn="tl" rotWithShape="0">
              <a:schemeClr val="accent1">
                <a:lumMod val="60000"/>
                <a:lumOff val="40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p>
            <a:pPr algn="ctr"/>
            <a:r>
              <a:rPr lang="en-US" sz="2000" dirty="0">
                <a:solidFill>
                  <a:schemeClr val="lt1">
                    <a:lumMod val="100000"/>
                  </a:schemeClr>
                </a:solidFill>
                <a:sym typeface="Arial" panose="020B0604020202020204" pitchFamily="34" charset="0"/>
              </a:rPr>
              <a:t>02</a:t>
            </a:r>
            <a:endParaRPr lang="en-US" sz="2000" dirty="0">
              <a:solidFill>
                <a:schemeClr val="lt1">
                  <a:lumMod val="100000"/>
                </a:schemeClr>
              </a:solidFill>
              <a:sym typeface="Arial" panose="020B0604020202020204" pitchFamily="34" charset="0"/>
            </a:endParaRPr>
          </a:p>
        </p:txBody>
      </p:sp>
      <p:sp>
        <p:nvSpPr>
          <p:cNvPr id="16" name="椭圆 21"/>
          <p:cNvSpPr/>
          <p:nvPr>
            <p:custDataLst>
              <p:tags r:id="rId4"/>
            </p:custDataLst>
          </p:nvPr>
        </p:nvSpPr>
        <p:spPr>
          <a:xfrm>
            <a:off x="4587056" y="3831312"/>
            <a:ext cx="618157" cy="618157"/>
          </a:xfrm>
          <a:prstGeom prst="ellipse">
            <a:avLst/>
          </a:prstGeom>
          <a:gradFill>
            <a:gsLst>
              <a:gs pos="0">
                <a:schemeClr val="accent1">
                  <a:lumMod val="40000"/>
                  <a:lumOff val="60000"/>
                </a:schemeClr>
              </a:gs>
              <a:gs pos="85000">
                <a:schemeClr val="accent1">
                  <a:lumMod val="85000"/>
                  <a:lumOff val="15000"/>
                </a:schemeClr>
              </a:gs>
            </a:gsLst>
            <a:lin ang="2700000" scaled="0"/>
          </a:gradFill>
          <a:ln>
            <a:noFill/>
          </a:ln>
          <a:effectLst>
            <a:outerShdw blurRad="76200" dist="76200" dir="2700000" algn="tl" rotWithShape="0">
              <a:schemeClr val="accent1">
                <a:lumMod val="60000"/>
                <a:lumOff val="40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p>
            <a:pPr algn="ctr"/>
            <a:r>
              <a:rPr lang="en-US" sz="2000" dirty="0">
                <a:solidFill>
                  <a:schemeClr val="lt1">
                    <a:lumMod val="100000"/>
                  </a:schemeClr>
                </a:solidFill>
                <a:sym typeface="Arial" panose="020B0604020202020204" pitchFamily="34" charset="0"/>
              </a:rPr>
              <a:t>03</a:t>
            </a:r>
            <a:endParaRPr lang="en-US" sz="2000" dirty="0">
              <a:solidFill>
                <a:schemeClr val="lt1">
                  <a:lumMod val="100000"/>
                </a:schemeClr>
              </a:solidFill>
              <a:sym typeface="Arial" panose="020B0604020202020204" pitchFamily="34" charset="0"/>
            </a:endParaRPr>
          </a:p>
        </p:txBody>
      </p:sp>
      <p:sp>
        <p:nvSpPr>
          <p:cNvPr id="23" name="椭圆 22"/>
          <p:cNvSpPr/>
          <p:nvPr>
            <p:custDataLst>
              <p:tags r:id="rId5"/>
            </p:custDataLst>
          </p:nvPr>
        </p:nvSpPr>
        <p:spPr>
          <a:xfrm>
            <a:off x="6255164" y="3394765"/>
            <a:ext cx="618157" cy="618157"/>
          </a:xfrm>
          <a:prstGeom prst="ellipse">
            <a:avLst/>
          </a:prstGeom>
          <a:gradFill>
            <a:gsLst>
              <a:gs pos="0">
                <a:schemeClr val="accent1">
                  <a:lumMod val="40000"/>
                  <a:lumOff val="60000"/>
                </a:schemeClr>
              </a:gs>
              <a:gs pos="85000">
                <a:schemeClr val="accent1">
                  <a:lumMod val="85000"/>
                  <a:lumOff val="15000"/>
                </a:schemeClr>
              </a:gs>
            </a:gsLst>
            <a:lin ang="2700000" scaled="0"/>
          </a:gradFill>
          <a:ln>
            <a:noFill/>
          </a:ln>
          <a:effectLst>
            <a:outerShdw blurRad="76200" dist="76200" dir="2700000" algn="tl" rotWithShape="0">
              <a:schemeClr val="accent1">
                <a:lumMod val="60000"/>
                <a:lumOff val="40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p>
            <a:pPr algn="ctr"/>
            <a:r>
              <a:rPr lang="en-US" sz="2000" dirty="0">
                <a:solidFill>
                  <a:schemeClr val="lt1">
                    <a:lumMod val="100000"/>
                  </a:schemeClr>
                </a:solidFill>
                <a:sym typeface="Arial" panose="020B0604020202020204" pitchFamily="34" charset="0"/>
              </a:rPr>
              <a:t>04</a:t>
            </a:r>
            <a:endParaRPr lang="en-US" sz="2000" dirty="0">
              <a:solidFill>
                <a:schemeClr val="lt1">
                  <a:lumMod val="100000"/>
                </a:schemeClr>
              </a:solidFill>
              <a:sym typeface="Arial" panose="020B0604020202020204" pitchFamily="34" charset="0"/>
            </a:endParaRPr>
          </a:p>
        </p:txBody>
      </p:sp>
      <p:sp>
        <p:nvSpPr>
          <p:cNvPr id="24" name="椭圆 23"/>
          <p:cNvSpPr/>
          <p:nvPr>
            <p:custDataLst>
              <p:tags r:id="rId6"/>
            </p:custDataLst>
          </p:nvPr>
        </p:nvSpPr>
        <p:spPr>
          <a:xfrm>
            <a:off x="7923273" y="2733316"/>
            <a:ext cx="618157" cy="618157"/>
          </a:xfrm>
          <a:prstGeom prst="ellipse">
            <a:avLst/>
          </a:prstGeom>
          <a:gradFill>
            <a:gsLst>
              <a:gs pos="0">
                <a:schemeClr val="accent1">
                  <a:lumMod val="40000"/>
                  <a:lumOff val="60000"/>
                </a:schemeClr>
              </a:gs>
              <a:gs pos="85000">
                <a:schemeClr val="accent1">
                  <a:lumMod val="85000"/>
                  <a:lumOff val="15000"/>
                </a:schemeClr>
              </a:gs>
            </a:gsLst>
            <a:lin ang="2700000" scaled="0"/>
          </a:gradFill>
          <a:ln>
            <a:noFill/>
          </a:ln>
          <a:effectLst>
            <a:outerShdw blurRad="76200" dist="76200" dir="2700000" algn="tl" rotWithShape="0">
              <a:schemeClr val="accent1">
                <a:lumMod val="60000"/>
                <a:lumOff val="40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p>
            <a:pPr algn="ctr"/>
            <a:r>
              <a:rPr lang="en-US" sz="2000" dirty="0">
                <a:solidFill>
                  <a:schemeClr val="lt1">
                    <a:lumMod val="100000"/>
                  </a:schemeClr>
                </a:solidFill>
                <a:sym typeface="Arial" panose="020B0604020202020204" pitchFamily="34" charset="0"/>
              </a:rPr>
              <a:t>05</a:t>
            </a:r>
            <a:endParaRPr lang="en-US" sz="2000" dirty="0">
              <a:solidFill>
                <a:schemeClr val="lt1">
                  <a:lumMod val="100000"/>
                </a:schemeClr>
              </a:solidFill>
              <a:sym typeface="Arial" panose="020B0604020202020204" pitchFamily="34" charset="0"/>
            </a:endParaRPr>
          </a:p>
        </p:txBody>
      </p:sp>
      <p:sp>
        <p:nvSpPr>
          <p:cNvPr id="26" name="矩形 25"/>
          <p:cNvSpPr/>
          <p:nvPr>
            <p:custDataLst>
              <p:tags r:id="rId7"/>
            </p:custDataLst>
          </p:nvPr>
        </p:nvSpPr>
        <p:spPr>
          <a:xfrm>
            <a:off x="2228035" y="1698847"/>
            <a:ext cx="1998858" cy="44731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b">
            <a:normAutofit fontScale="90000"/>
          </a:bodyPr>
          <a:p>
            <a:pPr algn="ctr">
              <a:lnSpc>
                <a:spcPct val="150000"/>
              </a:lnSpc>
            </a:pPr>
            <a:r>
              <a:rPr lang="en-US" sz="2000" b="1" kern="0" dirty="0">
                <a:solidFill>
                  <a:schemeClr val="accent1"/>
                </a:solidFill>
                <a:latin typeface="+mj-lt"/>
                <a:sym typeface="Arial" panose="020B0604020202020204" pitchFamily="34" charset="0"/>
              </a:rPr>
              <a:t>PURPOSE</a:t>
            </a:r>
            <a:endParaRPr lang="en-US" sz="2000" b="1" kern="0" dirty="0">
              <a:solidFill>
                <a:schemeClr val="accent1"/>
              </a:solidFill>
              <a:latin typeface="+mj-lt"/>
              <a:sym typeface="Arial" panose="020B0604020202020204" pitchFamily="34" charset="0"/>
            </a:endParaRPr>
          </a:p>
        </p:txBody>
      </p:sp>
      <p:sp>
        <p:nvSpPr>
          <p:cNvPr id="27" name="矩形 26"/>
          <p:cNvSpPr/>
          <p:nvPr>
            <p:custDataLst>
              <p:tags r:id="rId8"/>
            </p:custDataLst>
          </p:nvPr>
        </p:nvSpPr>
        <p:spPr>
          <a:xfrm>
            <a:off x="1868805" y="2182495"/>
            <a:ext cx="2908300" cy="54991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t">
            <a:noAutofit/>
          </a:bodyPr>
          <a:p>
            <a:pPr algn="ctr">
              <a:lnSpc>
                <a:spcPct val="150000"/>
              </a:lnSpc>
            </a:pPr>
            <a:r>
              <a:rPr lang="en-US" sz="1600" kern="0" dirty="0">
                <a:solidFill>
                  <a:schemeClr val="tx1">
                    <a:lumMod val="85000"/>
                    <a:lumOff val="15000"/>
                  </a:schemeClr>
                </a:solidFill>
                <a:sym typeface="+mn-ea"/>
              </a:rPr>
              <a:t>To extract leasing offers for vehicles available on mobile.de, which is a popular online vehicle marketplace</a:t>
            </a:r>
            <a:endParaRPr lang="en-US" sz="1600" kern="0" dirty="0">
              <a:solidFill>
                <a:schemeClr val="tx1">
                  <a:lumMod val="85000"/>
                  <a:lumOff val="15000"/>
                </a:schemeClr>
              </a:solidFill>
              <a:sym typeface="+mn-ea"/>
            </a:endParaRPr>
          </a:p>
        </p:txBody>
      </p:sp>
      <p:sp>
        <p:nvSpPr>
          <p:cNvPr id="30" name="矩形 29"/>
          <p:cNvSpPr/>
          <p:nvPr>
            <p:custDataLst>
              <p:tags r:id="rId9"/>
            </p:custDataLst>
          </p:nvPr>
        </p:nvSpPr>
        <p:spPr>
          <a:xfrm>
            <a:off x="559435" y="4956807"/>
            <a:ext cx="1998858" cy="44731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b">
            <a:normAutofit fontScale="90000"/>
          </a:bodyPr>
          <a:p>
            <a:pPr algn="ctr">
              <a:lnSpc>
                <a:spcPct val="150000"/>
              </a:lnSpc>
            </a:pPr>
            <a:r>
              <a:rPr lang="en-US" sz="2000" b="1" kern="0" dirty="0">
                <a:solidFill>
                  <a:schemeClr val="accent1"/>
                </a:solidFill>
                <a:latin typeface="+mj-lt"/>
                <a:sym typeface="Arial" panose="020B0604020202020204" pitchFamily="34" charset="0"/>
              </a:rPr>
              <a:t>WEBSITE</a:t>
            </a:r>
            <a:endParaRPr lang="en-US" sz="2000" b="1" kern="0" dirty="0">
              <a:solidFill>
                <a:schemeClr val="accent1"/>
              </a:solidFill>
              <a:latin typeface="+mj-lt"/>
              <a:sym typeface="Arial" panose="020B0604020202020204" pitchFamily="34" charset="0"/>
            </a:endParaRPr>
          </a:p>
        </p:txBody>
      </p:sp>
      <p:sp>
        <p:nvSpPr>
          <p:cNvPr id="17" name="矩形 30"/>
          <p:cNvSpPr/>
          <p:nvPr>
            <p:custDataLst>
              <p:tags r:id="rId10"/>
            </p:custDataLst>
          </p:nvPr>
        </p:nvSpPr>
        <p:spPr>
          <a:xfrm>
            <a:off x="559435" y="5441476"/>
            <a:ext cx="1999229" cy="54987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t">
            <a:normAutofit fontScale="80000"/>
          </a:bodyPr>
          <a:p>
            <a:pPr algn="ctr">
              <a:lnSpc>
                <a:spcPct val="150000"/>
              </a:lnSpc>
            </a:pPr>
            <a:r>
              <a:rPr lang="en-US" kern="0" dirty="0">
                <a:solidFill>
                  <a:schemeClr val="tx1">
                    <a:lumMod val="85000"/>
                    <a:lumOff val="15000"/>
                  </a:schemeClr>
                </a:solidFill>
                <a:sym typeface="+mn-ea"/>
              </a:rPr>
              <a:t>https://suchen.mobile.de/</a:t>
            </a:r>
            <a:endParaRPr lang="en-US" kern="0" dirty="0">
              <a:solidFill>
                <a:schemeClr val="tx1">
                  <a:lumMod val="85000"/>
                  <a:lumOff val="15000"/>
                </a:schemeClr>
              </a:solidFill>
              <a:sym typeface="+mn-ea"/>
            </a:endParaRPr>
          </a:p>
        </p:txBody>
      </p:sp>
      <p:sp>
        <p:nvSpPr>
          <p:cNvPr id="34" name="矩形 33"/>
          <p:cNvSpPr/>
          <p:nvPr>
            <p:custDataLst>
              <p:tags r:id="rId11"/>
            </p:custDataLst>
          </p:nvPr>
        </p:nvSpPr>
        <p:spPr>
          <a:xfrm>
            <a:off x="5564252" y="1676132"/>
            <a:ext cx="1998858" cy="44731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b">
            <a:normAutofit fontScale="90000"/>
          </a:bodyPr>
          <a:p>
            <a:pPr algn="ctr">
              <a:lnSpc>
                <a:spcPct val="150000"/>
              </a:lnSpc>
            </a:pPr>
            <a:r>
              <a:rPr lang="en-US" sz="2000" b="1" kern="0" dirty="0">
                <a:solidFill>
                  <a:schemeClr val="accent1"/>
                </a:solidFill>
                <a:latin typeface="+mj-lt"/>
                <a:sym typeface="Arial" panose="020B0604020202020204" pitchFamily="34" charset="0"/>
              </a:rPr>
              <a:t>FIELDS</a:t>
            </a:r>
            <a:endParaRPr lang="en-US" sz="2000" b="1" kern="0" dirty="0">
              <a:solidFill>
                <a:schemeClr val="accent1"/>
              </a:solidFill>
              <a:latin typeface="+mj-lt"/>
              <a:sym typeface="Arial" panose="020B0604020202020204" pitchFamily="34" charset="0"/>
            </a:endParaRPr>
          </a:p>
        </p:txBody>
      </p:sp>
      <p:sp>
        <p:nvSpPr>
          <p:cNvPr id="35" name="矩形 34"/>
          <p:cNvSpPr/>
          <p:nvPr>
            <p:custDataLst>
              <p:tags r:id="rId12"/>
            </p:custDataLst>
          </p:nvPr>
        </p:nvSpPr>
        <p:spPr>
          <a:xfrm>
            <a:off x="5563617" y="2145562"/>
            <a:ext cx="1999229" cy="54987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t">
            <a:noAutofit/>
          </a:bodyPr>
          <a:p>
            <a:pPr algn="ctr">
              <a:lnSpc>
                <a:spcPct val="150000"/>
              </a:lnSpc>
            </a:pPr>
            <a:r>
              <a:rPr lang="en-US" sz="1700" kern="0" dirty="0">
                <a:solidFill>
                  <a:schemeClr val="tx1">
                    <a:lumMod val="85000"/>
                    <a:lumOff val="15000"/>
                  </a:schemeClr>
                </a:solidFill>
                <a:sym typeface="+mn-ea"/>
              </a:rPr>
              <a:t>Out of 133 fields 37 fields  need to be scraped</a:t>
            </a:r>
            <a:endParaRPr lang="en-US" sz="1700" kern="0" dirty="0">
              <a:solidFill>
                <a:schemeClr val="tx1">
                  <a:lumMod val="85000"/>
                  <a:lumOff val="15000"/>
                </a:schemeClr>
              </a:solidFill>
              <a:sym typeface="+mn-ea"/>
            </a:endParaRPr>
          </a:p>
        </p:txBody>
      </p:sp>
      <p:sp>
        <p:nvSpPr>
          <p:cNvPr id="38" name="矩形 37"/>
          <p:cNvSpPr/>
          <p:nvPr>
            <p:custDataLst>
              <p:tags r:id="rId13"/>
            </p:custDataLst>
          </p:nvPr>
        </p:nvSpPr>
        <p:spPr>
          <a:xfrm>
            <a:off x="3896143" y="4628783"/>
            <a:ext cx="1998858" cy="44731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b">
            <a:normAutofit fontScale="90000"/>
          </a:bodyPr>
          <a:p>
            <a:pPr algn="ctr">
              <a:lnSpc>
                <a:spcPct val="150000"/>
              </a:lnSpc>
            </a:pPr>
            <a:r>
              <a:rPr lang="en-US" sz="2000" b="1" kern="0" dirty="0">
                <a:solidFill>
                  <a:schemeClr val="accent1"/>
                </a:solidFill>
                <a:latin typeface="+mj-lt"/>
                <a:sym typeface="Arial" panose="020B0604020202020204" pitchFamily="34" charset="0"/>
              </a:rPr>
              <a:t>FORMAT</a:t>
            </a:r>
            <a:endParaRPr lang="en-US" sz="2000" b="1" kern="0" dirty="0">
              <a:solidFill>
                <a:schemeClr val="accent1"/>
              </a:solidFill>
              <a:latin typeface="+mj-lt"/>
              <a:sym typeface="Arial" panose="020B0604020202020204" pitchFamily="34" charset="0"/>
            </a:endParaRPr>
          </a:p>
        </p:txBody>
      </p:sp>
      <p:sp>
        <p:nvSpPr>
          <p:cNvPr id="29" name="矩形 38"/>
          <p:cNvSpPr/>
          <p:nvPr>
            <p:custDataLst>
              <p:tags r:id="rId14"/>
            </p:custDataLst>
          </p:nvPr>
        </p:nvSpPr>
        <p:spPr>
          <a:xfrm>
            <a:off x="3896143" y="5113453"/>
            <a:ext cx="1999229" cy="54987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t">
            <a:noAutofit/>
          </a:bodyPr>
          <a:p>
            <a:pPr algn="ctr">
              <a:lnSpc>
                <a:spcPct val="150000"/>
              </a:lnSpc>
            </a:pPr>
            <a:r>
              <a:rPr lang="en-US" sz="1700" kern="0" dirty="0">
                <a:solidFill>
                  <a:schemeClr val="tx1">
                    <a:lumMod val="85000"/>
                    <a:lumOff val="15000"/>
                  </a:schemeClr>
                </a:solidFill>
                <a:sym typeface="+mn-ea"/>
              </a:rPr>
              <a:t>The contents are in HTML format</a:t>
            </a:r>
            <a:endParaRPr lang="en-US" sz="1700" kern="0" dirty="0">
              <a:solidFill>
                <a:schemeClr val="tx1">
                  <a:lumMod val="85000"/>
                  <a:lumOff val="15000"/>
                </a:schemeClr>
              </a:solidFill>
              <a:sym typeface="+mn-ea"/>
            </a:endParaRPr>
          </a:p>
        </p:txBody>
      </p:sp>
      <p:sp>
        <p:nvSpPr>
          <p:cNvPr id="45" name="矩形 44"/>
          <p:cNvSpPr/>
          <p:nvPr>
            <p:custDataLst>
              <p:tags r:id="rId15"/>
            </p:custDataLst>
          </p:nvPr>
        </p:nvSpPr>
        <p:spPr>
          <a:xfrm>
            <a:off x="7232852" y="3537662"/>
            <a:ext cx="1998858" cy="44731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b">
            <a:normAutofit fontScale="90000"/>
          </a:bodyPr>
          <a:p>
            <a:pPr algn="ctr">
              <a:lnSpc>
                <a:spcPct val="150000"/>
              </a:lnSpc>
            </a:pPr>
            <a:r>
              <a:rPr lang="en-US" sz="2000" b="1" kern="0" dirty="0">
                <a:solidFill>
                  <a:schemeClr val="accent1"/>
                </a:solidFill>
                <a:latin typeface="+mj-lt"/>
                <a:sym typeface="Arial" panose="020B0604020202020204" pitchFamily="34" charset="0"/>
              </a:rPr>
              <a:t>OUTPUT</a:t>
            </a:r>
            <a:endParaRPr lang="en-US" sz="2000" b="1" kern="0" dirty="0">
              <a:solidFill>
                <a:schemeClr val="accent1"/>
              </a:solidFill>
              <a:latin typeface="+mj-lt"/>
              <a:sym typeface="Arial" panose="020B0604020202020204" pitchFamily="34" charset="0"/>
            </a:endParaRPr>
          </a:p>
        </p:txBody>
      </p:sp>
      <p:sp>
        <p:nvSpPr>
          <p:cNvPr id="46" name="矩形 45"/>
          <p:cNvSpPr/>
          <p:nvPr>
            <p:custDataLst>
              <p:tags r:id="rId16"/>
            </p:custDataLst>
          </p:nvPr>
        </p:nvSpPr>
        <p:spPr>
          <a:xfrm>
            <a:off x="7232852" y="4022823"/>
            <a:ext cx="1999229" cy="54987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t">
            <a:noAutofit/>
          </a:bodyPr>
          <a:p>
            <a:pPr algn="ctr">
              <a:lnSpc>
                <a:spcPct val="150000"/>
              </a:lnSpc>
            </a:pPr>
            <a:r>
              <a:rPr lang="en-US" sz="1700" kern="0" dirty="0">
                <a:solidFill>
                  <a:schemeClr val="tx1">
                    <a:lumMod val="85000"/>
                    <a:lumOff val="15000"/>
                  </a:schemeClr>
                </a:solidFill>
                <a:sym typeface="+mn-ea"/>
              </a:rPr>
              <a:t>The scraped data were stored in </a:t>
            </a:r>
            <a:r>
              <a:rPr lang="en-GB" altLang="en-US" sz="1700" kern="0" dirty="0">
                <a:solidFill>
                  <a:schemeClr val="tx1">
                    <a:lumMod val="85000"/>
                    <a:lumOff val="15000"/>
                  </a:schemeClr>
                </a:solidFill>
                <a:sym typeface="+mn-ea"/>
              </a:rPr>
              <a:t>Azure Storage Account</a:t>
            </a:r>
            <a:endParaRPr lang="en-GB" altLang="en-US" sz="1700" kern="0" dirty="0">
              <a:solidFill>
                <a:schemeClr val="tx1">
                  <a:lumMod val="85000"/>
                  <a:lumOff val="15000"/>
                </a:schemeClr>
              </a:solidFill>
              <a:sym typeface="+mn-ea"/>
            </a:endParaRPr>
          </a:p>
        </p:txBody>
      </p:sp>
      <p:pic>
        <p:nvPicPr>
          <p:cNvPr id="62" name="Picture 62" descr="IMG_256"/>
          <p:cNvPicPr>
            <a:picLocks noChangeAspect="1"/>
          </p:cNvPicPr>
          <p:nvPr>
            <p:ph idx="1"/>
          </p:nvPr>
        </p:nvPicPr>
        <p:blipFill>
          <a:blip r:embed="rId17">
            <a:duotone>
              <a:schemeClr val="accent1">
                <a:shade val="45000"/>
                <a:satMod val="135000"/>
              </a:schemeClr>
              <a:prstClr val="white"/>
            </a:duotone>
            <a:extLst>
              <a:ext uri="{BEBA8EAE-BF5A-486C-A8C5-ECC9F3942E4B}">
                <a14:imgProps xmlns:a14="http://schemas.microsoft.com/office/drawing/2010/main">
                  <a14:imgLayer r:embed="rId18">
                    <a14:imgEffect>
                      <a14:brightnessContrast bright="-20000" contrast="40000"/>
                    </a14:imgEffect>
                    <a14:imgEffect>
                      <a14:colorTemperature colorTemp="4700"/>
                    </a14:imgEffect>
                    <a14:imgEffect>
                      <a14:sharpenSoften amount="50000"/>
                    </a14:imgEffect>
                  </a14:imgLayer>
                </a14:imgProps>
              </a:ext>
            </a:extLst>
          </a:blip>
          <a:stretch>
            <a:fillRect/>
          </a:stretch>
        </p:blipFill>
        <p:spPr>
          <a:xfrm>
            <a:off x="10862945" y="190500"/>
            <a:ext cx="1193165" cy="444500"/>
          </a:xfrm>
          <a:prstGeom prst="rect">
            <a:avLst/>
          </a:prstGeom>
          <a:noFill/>
          <a:ln w="9525">
            <a:noFill/>
          </a:ln>
        </p:spPr>
      </p:pic>
    </p:spTree>
    <p:custDataLst>
      <p:tags r:id="rId19"/>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65125" y="462280"/>
            <a:ext cx="10972800" cy="582613"/>
          </a:xfrm>
        </p:spPr>
        <p:txBody>
          <a:bodyPr>
            <a:normAutofit fontScale="90000"/>
          </a:bodyPr>
          <a:p>
            <a:pPr algn="ctr"/>
            <a:r>
              <a:rPr lang="en-US" b="1">
                <a:latin typeface="Arial Black" panose="020B0A04020102020204" charset="0"/>
                <a:cs typeface="Arial Black" panose="020B0A04020102020204" charset="0"/>
              </a:rPr>
              <a:t>Introduction to Azure Function Ap</a:t>
            </a:r>
            <a:r>
              <a:rPr lang="en-GB" altLang="en-US" b="1">
                <a:latin typeface="Arial Black" panose="020B0A04020102020204" charset="0"/>
                <a:cs typeface="Arial Black" panose="020B0A04020102020204" charset="0"/>
              </a:rPr>
              <a:t>p</a:t>
            </a:r>
            <a:r>
              <a:rPr lang="en-US" b="1">
                <a:latin typeface="Arial Black" panose="020B0A04020102020204" charset="0"/>
                <a:cs typeface="Arial Black" panose="020B0A04020102020204" charset="0"/>
              </a:rPr>
              <a:t>s</a:t>
            </a:r>
            <a:endParaRPr lang="en-US" b="1">
              <a:latin typeface="Arial Black" panose="020B0A04020102020204" charset="0"/>
              <a:cs typeface="Arial Black" panose="020B0A04020102020204" charset="0"/>
            </a:endParaRPr>
          </a:p>
        </p:txBody>
      </p:sp>
      <p:sp>
        <p:nvSpPr>
          <p:cNvPr id="33" name="矩形 2"/>
          <p:cNvSpPr/>
          <p:nvPr>
            <p:custDataLst>
              <p:tags r:id="rId1"/>
            </p:custDataLst>
          </p:nvPr>
        </p:nvSpPr>
        <p:spPr>
          <a:xfrm>
            <a:off x="696595" y="1615440"/>
            <a:ext cx="8848725" cy="4497070"/>
          </a:xfrm>
          <a:prstGeom prst="rect">
            <a:avLst/>
          </a:prstGeom>
          <a:solidFill>
            <a:schemeClr val="accent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latin typeface="Arial" panose="020B0604020202020204" pitchFamily="34" charset="0"/>
              <a:sym typeface="Arial" panose="020B0604020202020204" pitchFamily="34" charset="0"/>
            </a:endParaRPr>
          </a:p>
        </p:txBody>
      </p:sp>
      <p:cxnSp>
        <p:nvCxnSpPr>
          <p:cNvPr id="34" name="直接连接符 5"/>
          <p:cNvCxnSpPr/>
          <p:nvPr>
            <p:custDataLst>
              <p:tags r:id="rId2"/>
            </p:custDataLst>
          </p:nvPr>
        </p:nvCxnSpPr>
        <p:spPr>
          <a:xfrm>
            <a:off x="4784029" y="2632740"/>
            <a:ext cx="0" cy="955075"/>
          </a:xfrm>
          <a:prstGeom prst="line">
            <a:avLst/>
          </a:prstGeom>
          <a:ln w="5080">
            <a:solidFill>
              <a:schemeClr val="lt1">
                <a:lumMod val="100000"/>
                <a:alpha val="60000"/>
              </a:schemeClr>
            </a:solidFill>
          </a:ln>
        </p:spPr>
        <p:style>
          <a:lnRef idx="1">
            <a:schemeClr val="accent1"/>
          </a:lnRef>
          <a:fillRef idx="0">
            <a:schemeClr val="accent1"/>
          </a:fillRef>
          <a:effectRef idx="0">
            <a:schemeClr val="accent1"/>
          </a:effectRef>
          <a:fontRef idx="minor">
            <a:schemeClr val="tx1"/>
          </a:fontRef>
        </p:style>
      </p:cxnSp>
      <p:sp>
        <p:nvSpPr>
          <p:cNvPr id="35" name="矩形 3"/>
          <p:cNvSpPr/>
          <p:nvPr>
            <p:custDataLst>
              <p:tags r:id="rId3"/>
            </p:custDataLst>
          </p:nvPr>
        </p:nvSpPr>
        <p:spPr>
          <a:xfrm>
            <a:off x="1151090" y="2735971"/>
            <a:ext cx="3187352" cy="1098638"/>
          </a:xfrm>
          <a:prstGeom prst="rect">
            <a:avLst/>
          </a:prstGeom>
          <a:noFill/>
        </p:spPr>
        <p:txBody>
          <a:bodyPr wrap="square" lIns="0" tIns="0" rIns="0" bIns="0" rtlCol="0" anchor="t" anchorCtr="0">
            <a:noAutofit/>
          </a:bodyPr>
          <a:p>
            <a:pPr algn="just">
              <a:lnSpc>
                <a:spcPct val="150000"/>
              </a:lnSpc>
              <a:spcBef>
                <a:spcPct val="0"/>
              </a:spcBef>
              <a:spcAft>
                <a:spcPct val="0"/>
              </a:spcAft>
            </a:pPr>
            <a:r>
              <a:rPr lang="en-US" sz="1300" dirty="0">
                <a:solidFill>
                  <a:schemeClr val="lt1">
                    <a:lumMod val="100000"/>
                  </a:schemeClr>
                </a:solidFill>
                <a:latin typeface="+mn-lt"/>
              </a:rPr>
              <a:t>Azure Function Apps are a key component of Microsoft's serverless computing platform, allowing developers to run code in response to various events without the need for infrastructure management. This makes them ideal for scenarios where resources need to be dynamically allocated based on demand, providing a cost-effective and scalable solution.</a:t>
            </a:r>
            <a:endParaRPr lang="en-US" sz="1300" dirty="0">
              <a:solidFill>
                <a:schemeClr val="lt1">
                  <a:lumMod val="100000"/>
                </a:schemeClr>
              </a:solidFill>
              <a:latin typeface="+mn-lt"/>
            </a:endParaRPr>
          </a:p>
        </p:txBody>
      </p:sp>
      <p:sp>
        <p:nvSpPr>
          <p:cNvPr id="36" name="矩形 9"/>
          <p:cNvSpPr/>
          <p:nvPr>
            <p:custDataLst>
              <p:tags r:id="rId4"/>
            </p:custDataLst>
          </p:nvPr>
        </p:nvSpPr>
        <p:spPr>
          <a:xfrm>
            <a:off x="1161885" y="2180688"/>
            <a:ext cx="3187833" cy="377842"/>
          </a:xfrm>
          <a:prstGeom prst="rect">
            <a:avLst/>
          </a:prstGeom>
          <a:noFill/>
        </p:spPr>
        <p:txBody>
          <a:bodyPr wrap="square" lIns="0" tIns="0" rIns="0" bIns="0" rtlCol="0" anchor="b">
            <a:normAutofit fontScale="60000"/>
          </a:bodyPr>
          <a:p>
            <a:pPr>
              <a:spcBef>
                <a:spcPct val="0"/>
              </a:spcBef>
              <a:spcAft>
                <a:spcPct val="0"/>
              </a:spcAft>
            </a:pPr>
            <a:r>
              <a:rPr lang="en-US" sz="2400" b="1" dirty="0">
                <a:solidFill>
                  <a:schemeClr val="lt1">
                    <a:lumMod val="100000"/>
                  </a:schemeClr>
                </a:solidFill>
                <a:latin typeface="+mj-lt"/>
              </a:rPr>
              <a:t>Azure Function Apps Overview:</a:t>
            </a:r>
            <a:endParaRPr lang="en-US" sz="2400" b="1" dirty="0">
              <a:solidFill>
                <a:schemeClr val="lt1">
                  <a:lumMod val="100000"/>
                </a:schemeClr>
              </a:solidFill>
              <a:latin typeface="+mj-lt"/>
            </a:endParaRPr>
          </a:p>
        </p:txBody>
      </p:sp>
      <p:sp>
        <p:nvSpPr>
          <p:cNvPr id="37" name="矩形 10"/>
          <p:cNvSpPr/>
          <p:nvPr>
            <p:custDataLst>
              <p:tags r:id="rId5"/>
            </p:custDataLst>
          </p:nvPr>
        </p:nvSpPr>
        <p:spPr>
          <a:xfrm>
            <a:off x="5229860" y="2359660"/>
            <a:ext cx="4126865" cy="1851660"/>
          </a:xfrm>
          <a:prstGeom prst="rect">
            <a:avLst/>
          </a:prstGeom>
          <a:noFill/>
        </p:spPr>
        <p:txBody>
          <a:bodyPr wrap="square" lIns="0" tIns="0" rIns="0" bIns="0" rtlCol="0" anchor="t" anchorCtr="0">
            <a:noAutofit/>
          </a:bodyPr>
          <a:p>
            <a:pPr algn="just">
              <a:lnSpc>
                <a:spcPct val="150000"/>
              </a:lnSpc>
              <a:spcBef>
                <a:spcPct val="0"/>
              </a:spcBef>
              <a:spcAft>
                <a:spcPct val="0"/>
              </a:spcAft>
            </a:pPr>
            <a:r>
              <a:rPr lang="en-US" sz="1300" b="1" dirty="0">
                <a:solidFill>
                  <a:schemeClr val="lt1">
                    <a:lumMod val="100000"/>
                  </a:schemeClr>
                </a:solidFill>
                <a:latin typeface="+mn-lt"/>
              </a:rPr>
              <a:t>Event-Driven Execution</a:t>
            </a:r>
            <a:r>
              <a:rPr lang="en-US" sz="1300" dirty="0">
                <a:solidFill>
                  <a:schemeClr val="lt1">
                    <a:lumMod val="100000"/>
                  </a:schemeClr>
                </a:solidFill>
                <a:latin typeface="+mn-lt"/>
              </a:rPr>
              <a:t>: Azure Functions are designed to be triggered by specific events, whether they are HTTP requests, queue messages, or time-based triggers. This makes them highly versatile in automating various tasks.</a:t>
            </a:r>
            <a:endParaRPr lang="en-US" sz="1300" dirty="0">
              <a:solidFill>
                <a:schemeClr val="lt1">
                  <a:lumMod val="100000"/>
                </a:schemeClr>
              </a:solidFill>
              <a:latin typeface="+mn-lt"/>
            </a:endParaRPr>
          </a:p>
          <a:p>
            <a:pPr algn="just">
              <a:lnSpc>
                <a:spcPct val="150000"/>
              </a:lnSpc>
              <a:spcBef>
                <a:spcPct val="0"/>
              </a:spcBef>
              <a:spcAft>
                <a:spcPct val="0"/>
              </a:spcAft>
            </a:pPr>
            <a:r>
              <a:rPr lang="en-US" sz="1300" b="1" dirty="0">
                <a:solidFill>
                  <a:schemeClr val="lt1">
                    <a:lumMod val="100000"/>
                  </a:schemeClr>
                </a:solidFill>
                <a:latin typeface="+mn-lt"/>
              </a:rPr>
              <a:t>Scalability:</a:t>
            </a:r>
            <a:r>
              <a:rPr lang="en-US" sz="1300" dirty="0">
                <a:solidFill>
                  <a:schemeClr val="lt1">
                    <a:lumMod val="100000"/>
                  </a:schemeClr>
                </a:solidFill>
                <a:latin typeface="+mn-lt"/>
              </a:rPr>
              <a:t> Function Apps automatically scale out based on the volume of incoming events, ensuring that your application remains responsive even under heavy load.</a:t>
            </a:r>
            <a:endParaRPr lang="en-US" sz="1300" dirty="0">
              <a:solidFill>
                <a:schemeClr val="lt1">
                  <a:lumMod val="100000"/>
                </a:schemeClr>
              </a:solidFill>
              <a:latin typeface="+mn-lt"/>
            </a:endParaRPr>
          </a:p>
          <a:p>
            <a:pPr algn="just">
              <a:lnSpc>
                <a:spcPct val="150000"/>
              </a:lnSpc>
              <a:spcBef>
                <a:spcPct val="0"/>
              </a:spcBef>
              <a:spcAft>
                <a:spcPct val="0"/>
              </a:spcAft>
            </a:pPr>
            <a:r>
              <a:rPr lang="en-US" sz="1300" b="1" dirty="0">
                <a:solidFill>
                  <a:schemeClr val="lt1">
                    <a:lumMod val="100000"/>
                  </a:schemeClr>
                </a:solidFill>
                <a:latin typeface="+mn-lt"/>
              </a:rPr>
              <a:t>Cost-Efficiency:</a:t>
            </a:r>
            <a:r>
              <a:rPr lang="en-US" sz="1300" dirty="0">
                <a:solidFill>
                  <a:schemeClr val="lt1">
                    <a:lumMod val="100000"/>
                  </a:schemeClr>
                </a:solidFill>
                <a:latin typeface="+mn-lt"/>
              </a:rPr>
              <a:t> You only pay for the time your functions run, making it a cost-effective solution for processing sporadic workloads.</a:t>
            </a:r>
            <a:endParaRPr lang="en-US" sz="1300" dirty="0">
              <a:solidFill>
                <a:schemeClr val="lt1">
                  <a:lumMod val="100000"/>
                </a:schemeClr>
              </a:solidFill>
              <a:latin typeface="+mn-lt"/>
            </a:endParaRPr>
          </a:p>
        </p:txBody>
      </p:sp>
      <p:sp>
        <p:nvSpPr>
          <p:cNvPr id="38" name="矩形 11"/>
          <p:cNvSpPr/>
          <p:nvPr>
            <p:custDataLst>
              <p:tags r:id="rId6"/>
            </p:custDataLst>
          </p:nvPr>
        </p:nvSpPr>
        <p:spPr>
          <a:xfrm>
            <a:off x="5229738" y="1802863"/>
            <a:ext cx="3187833" cy="377842"/>
          </a:xfrm>
          <a:prstGeom prst="rect">
            <a:avLst/>
          </a:prstGeom>
          <a:noFill/>
        </p:spPr>
        <p:txBody>
          <a:bodyPr wrap="square" lIns="0" tIns="0" rIns="0" bIns="0" rtlCol="0" anchor="b">
            <a:normAutofit/>
          </a:bodyPr>
          <a:p>
            <a:pPr>
              <a:spcBef>
                <a:spcPct val="0"/>
              </a:spcBef>
              <a:spcAft>
                <a:spcPct val="0"/>
              </a:spcAft>
            </a:pPr>
            <a:r>
              <a:rPr lang="en-US" sz="2400" b="1" dirty="0">
                <a:solidFill>
                  <a:schemeClr val="lt1">
                    <a:lumMod val="100000"/>
                  </a:schemeClr>
                </a:solidFill>
                <a:latin typeface="+mj-lt"/>
              </a:rPr>
              <a:t>Key Features:</a:t>
            </a:r>
            <a:endParaRPr lang="en-US" sz="2400" b="1" dirty="0">
              <a:solidFill>
                <a:schemeClr val="lt1">
                  <a:lumMod val="100000"/>
                </a:schemeClr>
              </a:solidFill>
              <a:latin typeface="+mj-lt"/>
            </a:endParaRPr>
          </a:p>
        </p:txBody>
      </p:sp>
      <p:pic>
        <p:nvPicPr>
          <p:cNvPr id="62" name="Picture 62" descr="IMG_256"/>
          <p:cNvPicPr>
            <a:picLocks noChangeAspect="1"/>
          </p:cNvPicPr>
          <p:nvPr>
            <p:ph idx="1"/>
          </p:nvPr>
        </p:nvPicPr>
        <p:blipFill>
          <a:blip r:embed="rId7">
            <a:duotone>
              <a:schemeClr val="accent1">
                <a:shade val="45000"/>
                <a:satMod val="135000"/>
              </a:schemeClr>
              <a:prstClr val="white"/>
            </a:duotone>
            <a:extLst>
              <a:ext uri="{BEBA8EAE-BF5A-486C-A8C5-ECC9F3942E4B}">
                <a14:imgProps xmlns:a14="http://schemas.microsoft.com/office/drawing/2010/main">
                  <a14:imgLayer r:embed="rId8">
                    <a14:imgEffect>
                      <a14:brightnessContrast bright="-20000" contrast="40000"/>
                    </a14:imgEffect>
                    <a14:imgEffect>
                      <a14:colorTemperature colorTemp="4700"/>
                    </a14:imgEffect>
                    <a14:imgEffect>
                      <a14:sharpenSoften amount="50000"/>
                    </a14:imgEffect>
                  </a14:imgLayer>
                </a14:imgProps>
              </a:ext>
            </a:extLst>
          </a:blip>
          <a:stretch>
            <a:fillRect/>
          </a:stretch>
        </p:blipFill>
        <p:spPr>
          <a:xfrm>
            <a:off x="10862945" y="190500"/>
            <a:ext cx="1193165" cy="444500"/>
          </a:xfrm>
          <a:prstGeom prst="rect">
            <a:avLst/>
          </a:prstGeom>
          <a:noFill/>
          <a:ln w="9525">
            <a:noFill/>
          </a:ln>
        </p:spPr>
      </p:pic>
    </p:spTree>
    <p:custDataLst>
      <p:tags r:id="rId9"/>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59080" y="891540"/>
            <a:ext cx="10972800" cy="582613"/>
          </a:xfrm>
        </p:spPr>
        <p:txBody>
          <a:bodyPr/>
          <a:p>
            <a:pPr algn="ctr"/>
            <a:r>
              <a:rPr lang="en-US" b="1">
                <a:latin typeface="Arial Black" panose="020B0A04020102020204" charset="0"/>
                <a:cs typeface="Arial Black" panose="020B0A04020102020204" charset="0"/>
              </a:rPr>
              <a:t>Trigger Types:</a:t>
            </a:r>
            <a:endParaRPr lang="en-US" b="1">
              <a:latin typeface="Arial Black" panose="020B0A04020102020204" charset="0"/>
              <a:cs typeface="Arial Black" panose="020B0A04020102020204" charset="0"/>
            </a:endParaRPr>
          </a:p>
        </p:txBody>
      </p:sp>
      <p:sp>
        <p:nvSpPr>
          <p:cNvPr id="19" name="矩形 18"/>
          <p:cNvSpPr/>
          <p:nvPr>
            <p:custDataLst>
              <p:tags r:id="rId1"/>
            </p:custDataLst>
          </p:nvPr>
        </p:nvSpPr>
        <p:spPr>
          <a:xfrm>
            <a:off x="673391" y="2383713"/>
            <a:ext cx="4128814" cy="198684"/>
          </a:xfrm>
          <a:prstGeom prst="rect">
            <a:avLst/>
          </a:prstGeom>
          <a:solidFill>
            <a:schemeClr val="accent1"/>
          </a:solidFill>
          <a:ln>
            <a:noFill/>
          </a:ln>
          <a:effectLst>
            <a:outerShdw blurRad="254000" dist="101600" dir="2700000" algn="tl" rotWithShape="0">
              <a:schemeClr val="bg1">
                <a:lumMod val="75000"/>
                <a:alpha val="40000"/>
              </a:schemeClr>
            </a:outerShdw>
          </a:effectLst>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en-US">
              <a:solidFill>
                <a:schemeClr val="tx1"/>
              </a:solidFill>
              <a:sym typeface="+mn-lt"/>
            </a:endParaRPr>
          </a:p>
        </p:txBody>
      </p:sp>
      <p:sp>
        <p:nvSpPr>
          <p:cNvPr id="20" name="矩形 19"/>
          <p:cNvSpPr/>
          <p:nvPr>
            <p:custDataLst>
              <p:tags r:id="rId2"/>
            </p:custDataLst>
          </p:nvPr>
        </p:nvSpPr>
        <p:spPr>
          <a:xfrm>
            <a:off x="673391" y="2606305"/>
            <a:ext cx="4128913" cy="3010348"/>
          </a:xfrm>
          <a:prstGeom prst="rect">
            <a:avLst/>
          </a:prstGeom>
          <a:solidFill>
            <a:srgbClr val="FFFFFF"/>
          </a:solidFill>
          <a:ln>
            <a:noFill/>
          </a:ln>
          <a:effectLst>
            <a:outerShdw blurRad="254000" dist="101600" dir="2700000" algn="tl" rotWithShape="0">
              <a:schemeClr val="tx1">
                <a:lumMod val="75000"/>
                <a:lumOff val="25000"/>
                <a:alpha val="15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4" name="矩形 1"/>
          <p:cNvSpPr/>
          <p:nvPr>
            <p:custDataLst>
              <p:tags r:id="rId3"/>
            </p:custDataLst>
          </p:nvPr>
        </p:nvSpPr>
        <p:spPr>
          <a:xfrm>
            <a:off x="1058471" y="3204419"/>
            <a:ext cx="3358753" cy="2002314"/>
          </a:xfrm>
          <a:prstGeom prst="rect">
            <a:avLst/>
          </a:prstGeom>
          <a:noFill/>
        </p:spPr>
        <p:txBody>
          <a:bodyPr wrap="square" lIns="0" tIns="0" rIns="0" bIns="0" rtlCol="0" anchor="t" anchorCtr="0">
            <a:normAutofit fontScale="90000" lnSpcReduction="20000"/>
          </a:bodyPr>
          <a:p>
            <a:pPr algn="just">
              <a:lnSpc>
                <a:spcPct val="150000"/>
              </a:lnSpc>
              <a:spcBef>
                <a:spcPct val="0"/>
              </a:spcBef>
              <a:spcAft>
                <a:spcPct val="0"/>
              </a:spcAft>
            </a:pPr>
            <a:r>
              <a:rPr lang="en-US" dirty="0">
                <a:solidFill>
                  <a:srgbClr val="333333"/>
                </a:solidFill>
                <a:latin typeface="+mn-lt"/>
              </a:rPr>
              <a:t>These triggers allow functions to be executed on a scheduled basis, similar to a cron job. This is useful for tasks that need to run at regular intervals, such as daily data backups or periodic API calls.</a:t>
            </a:r>
            <a:endParaRPr lang="en-US" dirty="0">
              <a:solidFill>
                <a:srgbClr val="333333"/>
              </a:solidFill>
              <a:latin typeface="+mn-lt"/>
            </a:endParaRPr>
          </a:p>
        </p:txBody>
      </p:sp>
      <p:sp>
        <p:nvSpPr>
          <p:cNvPr id="5" name="矩形 2"/>
          <p:cNvSpPr/>
          <p:nvPr>
            <p:custDataLst>
              <p:tags r:id="rId4"/>
            </p:custDataLst>
          </p:nvPr>
        </p:nvSpPr>
        <p:spPr>
          <a:xfrm>
            <a:off x="1058471" y="2705491"/>
            <a:ext cx="3358875" cy="374975"/>
          </a:xfrm>
          <a:prstGeom prst="rect">
            <a:avLst/>
          </a:prstGeom>
          <a:noFill/>
        </p:spPr>
        <p:txBody>
          <a:bodyPr wrap="square" lIns="0" tIns="0" rIns="0" bIns="0" rtlCol="0" anchor="b">
            <a:normAutofit/>
          </a:bodyPr>
          <a:p>
            <a:pPr>
              <a:spcBef>
                <a:spcPct val="0"/>
              </a:spcBef>
              <a:spcAft>
                <a:spcPct val="0"/>
              </a:spcAft>
            </a:pPr>
            <a:r>
              <a:rPr lang="en-US" sz="2400" b="1" dirty="0">
                <a:solidFill>
                  <a:schemeClr val="accent1"/>
                </a:solidFill>
                <a:latin typeface="+mj-lt"/>
              </a:rPr>
              <a:t>Time-Based Triggers:</a:t>
            </a:r>
            <a:endParaRPr lang="en-US" sz="2400" b="1" dirty="0">
              <a:solidFill>
                <a:schemeClr val="accent1"/>
              </a:solidFill>
              <a:latin typeface="+mj-lt"/>
            </a:endParaRPr>
          </a:p>
        </p:txBody>
      </p:sp>
      <p:sp>
        <p:nvSpPr>
          <p:cNvPr id="14" name="矩形 13"/>
          <p:cNvSpPr/>
          <p:nvPr>
            <p:custDataLst>
              <p:tags r:id="rId5"/>
            </p:custDataLst>
          </p:nvPr>
        </p:nvSpPr>
        <p:spPr>
          <a:xfrm>
            <a:off x="5345288" y="2384222"/>
            <a:ext cx="4128814" cy="198684"/>
          </a:xfrm>
          <a:prstGeom prst="rect">
            <a:avLst/>
          </a:prstGeom>
          <a:solidFill>
            <a:schemeClr val="accent2"/>
          </a:solidFill>
          <a:ln>
            <a:noFill/>
          </a:ln>
          <a:effectLst>
            <a:outerShdw blurRad="254000" dist="101600" dir="2700000" algn="tl" rotWithShape="0">
              <a:schemeClr val="bg1">
                <a:lumMod val="75000"/>
                <a:alpha val="40000"/>
              </a:schemeClr>
            </a:outerShdw>
          </a:effectLst>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en-US">
              <a:solidFill>
                <a:schemeClr val="tx1"/>
              </a:solidFill>
              <a:sym typeface="+mn-lt"/>
            </a:endParaRPr>
          </a:p>
        </p:txBody>
      </p:sp>
      <p:sp>
        <p:nvSpPr>
          <p:cNvPr id="15" name="矩形 14"/>
          <p:cNvSpPr/>
          <p:nvPr>
            <p:custDataLst>
              <p:tags r:id="rId6"/>
            </p:custDataLst>
          </p:nvPr>
        </p:nvSpPr>
        <p:spPr>
          <a:xfrm>
            <a:off x="5345288" y="2606305"/>
            <a:ext cx="4128913" cy="3009838"/>
          </a:xfrm>
          <a:prstGeom prst="rect">
            <a:avLst/>
          </a:prstGeom>
          <a:solidFill>
            <a:srgbClr val="FFFFFF"/>
          </a:solidFill>
          <a:ln>
            <a:noFill/>
          </a:ln>
          <a:effectLst>
            <a:outerShdw blurRad="254000" dist="101600" dir="2700000" algn="tl" rotWithShape="0">
              <a:schemeClr val="tx1">
                <a:lumMod val="75000"/>
                <a:lumOff val="25000"/>
                <a:alpha val="15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6" name="矩形 5"/>
          <p:cNvSpPr/>
          <p:nvPr>
            <p:custDataLst>
              <p:tags r:id="rId7"/>
            </p:custDataLst>
          </p:nvPr>
        </p:nvSpPr>
        <p:spPr>
          <a:xfrm>
            <a:off x="5592839" y="2973048"/>
            <a:ext cx="3358753" cy="1993655"/>
          </a:xfrm>
          <a:prstGeom prst="rect">
            <a:avLst/>
          </a:prstGeom>
          <a:noFill/>
        </p:spPr>
        <p:txBody>
          <a:bodyPr wrap="square" lIns="0" tIns="0" rIns="0" bIns="0" rtlCol="0" anchor="t" anchorCtr="0">
            <a:noAutofit/>
          </a:bodyPr>
          <a:p>
            <a:pPr algn="just">
              <a:lnSpc>
                <a:spcPct val="150000"/>
              </a:lnSpc>
              <a:spcBef>
                <a:spcPct val="0"/>
              </a:spcBef>
              <a:spcAft>
                <a:spcPct val="0"/>
              </a:spcAft>
            </a:pPr>
            <a:r>
              <a:rPr lang="en-US" sz="1500" dirty="0">
                <a:solidFill>
                  <a:srgbClr val="333333"/>
                </a:solidFill>
                <a:latin typeface="+mn-lt"/>
              </a:rPr>
              <a:t>Functions can be triggered in response to specific events, such as when a new file is uploaded to Azure Blob Storage, a message is added to an Azure Queue, or a web request is received. This allows for highly reactive and efficient processing workflows.</a:t>
            </a:r>
            <a:endParaRPr lang="en-US" sz="1500" dirty="0">
              <a:solidFill>
                <a:srgbClr val="333333"/>
              </a:solidFill>
              <a:latin typeface="+mn-lt"/>
            </a:endParaRPr>
          </a:p>
        </p:txBody>
      </p:sp>
      <p:sp>
        <p:nvSpPr>
          <p:cNvPr id="7" name="矩形 6"/>
          <p:cNvSpPr/>
          <p:nvPr>
            <p:custDataLst>
              <p:tags r:id="rId8"/>
            </p:custDataLst>
          </p:nvPr>
        </p:nvSpPr>
        <p:spPr>
          <a:xfrm>
            <a:off x="5592839" y="2590902"/>
            <a:ext cx="3358875" cy="374975"/>
          </a:xfrm>
          <a:prstGeom prst="rect">
            <a:avLst/>
          </a:prstGeom>
          <a:noFill/>
        </p:spPr>
        <p:txBody>
          <a:bodyPr wrap="square" lIns="0" tIns="0" rIns="0" bIns="0" rtlCol="0" anchor="b">
            <a:normAutofit/>
          </a:bodyPr>
          <a:p>
            <a:pPr>
              <a:spcBef>
                <a:spcPct val="0"/>
              </a:spcBef>
              <a:spcAft>
                <a:spcPct val="0"/>
              </a:spcAft>
            </a:pPr>
            <a:r>
              <a:rPr lang="en-US" sz="2400" b="1" dirty="0">
                <a:solidFill>
                  <a:schemeClr val="accent2"/>
                </a:solidFill>
                <a:latin typeface="+mj-lt"/>
              </a:rPr>
              <a:t>Event-Based Triggers:</a:t>
            </a:r>
            <a:endParaRPr lang="en-US" sz="2400" b="1" dirty="0">
              <a:solidFill>
                <a:schemeClr val="accent2"/>
              </a:solidFill>
              <a:latin typeface="+mj-lt"/>
            </a:endParaRPr>
          </a:p>
        </p:txBody>
      </p:sp>
      <p:pic>
        <p:nvPicPr>
          <p:cNvPr id="62" name="Picture 62" descr="IMG_256"/>
          <p:cNvPicPr>
            <a:picLocks noChangeAspect="1"/>
          </p:cNvPicPr>
          <p:nvPr>
            <p:ph idx="1"/>
          </p:nvPr>
        </p:nvPicPr>
        <p:blipFill>
          <a:blip r:embed="rId9">
            <a:duotone>
              <a:schemeClr val="accent1">
                <a:shade val="45000"/>
                <a:satMod val="135000"/>
              </a:schemeClr>
              <a:prstClr val="white"/>
            </a:duotone>
            <a:extLst>
              <a:ext uri="{BEBA8EAE-BF5A-486C-A8C5-ECC9F3942E4B}">
                <a14:imgProps xmlns:a14="http://schemas.microsoft.com/office/drawing/2010/main">
                  <a14:imgLayer r:embed="rId10">
                    <a14:imgEffect>
                      <a14:brightnessContrast bright="-20000" contrast="40000"/>
                    </a14:imgEffect>
                    <a14:imgEffect>
                      <a14:colorTemperature colorTemp="4700"/>
                    </a14:imgEffect>
                    <a14:imgEffect>
                      <a14:sharpenSoften amount="50000"/>
                    </a14:imgEffect>
                  </a14:imgLayer>
                </a14:imgProps>
              </a:ext>
            </a:extLst>
          </a:blip>
          <a:stretch>
            <a:fillRect/>
          </a:stretch>
        </p:blipFill>
        <p:spPr>
          <a:xfrm>
            <a:off x="10862945" y="190500"/>
            <a:ext cx="1193165" cy="444500"/>
          </a:xfrm>
          <a:prstGeom prst="rect">
            <a:avLst/>
          </a:prstGeom>
          <a:noFill/>
          <a:ln w="9525">
            <a:noFill/>
          </a:ln>
        </p:spPr>
      </p:pic>
    </p:spTree>
    <p:custDataLst>
      <p:tags r:id="rId1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17500" y="469265"/>
            <a:ext cx="10972800" cy="582613"/>
          </a:xfrm>
        </p:spPr>
        <p:txBody>
          <a:bodyPr/>
          <a:p>
            <a:pPr algn="ctr"/>
            <a:r>
              <a:rPr lang="en-US" b="1">
                <a:latin typeface="Arial Black" panose="020B0A04020102020204" charset="0"/>
                <a:cs typeface="Arial Black" panose="020B0A04020102020204" charset="0"/>
              </a:rPr>
              <a:t>Final Data Storage</a:t>
            </a:r>
            <a:endParaRPr lang="en-US" b="1">
              <a:latin typeface="Arial Black" panose="020B0A04020102020204" charset="0"/>
              <a:cs typeface="Arial Black" panose="020B0A04020102020204" charset="0"/>
            </a:endParaRPr>
          </a:p>
        </p:txBody>
      </p:sp>
      <p:cxnSp>
        <p:nvCxnSpPr>
          <p:cNvPr id="14" name="直接连接符 13"/>
          <p:cNvCxnSpPr/>
          <p:nvPr>
            <p:custDataLst>
              <p:tags r:id="rId1"/>
            </p:custDataLst>
          </p:nvPr>
        </p:nvCxnSpPr>
        <p:spPr>
          <a:xfrm>
            <a:off x="1236805" y="4114860"/>
            <a:ext cx="7864323" cy="0"/>
          </a:xfrm>
          <a:prstGeom prst="line">
            <a:avLst/>
          </a:prstGeom>
          <a:ln w="12700">
            <a:solidFill>
              <a:schemeClr val="accent1">
                <a:alpha val="75000"/>
              </a:schemeClr>
            </a:solidFill>
          </a:ln>
        </p:spPr>
        <p:style>
          <a:lnRef idx="2">
            <a:schemeClr val="accent1"/>
          </a:lnRef>
          <a:fillRef idx="0">
            <a:srgbClr val="FFFFFF"/>
          </a:fillRef>
          <a:effectRef idx="0">
            <a:srgbClr val="FFFFFF"/>
          </a:effectRef>
          <a:fontRef idx="minor">
            <a:schemeClr val="tx1"/>
          </a:fontRef>
        </p:style>
      </p:cxnSp>
      <p:sp>
        <p:nvSpPr>
          <p:cNvPr id="4" name="矩形 1"/>
          <p:cNvSpPr/>
          <p:nvPr>
            <p:custDataLst>
              <p:tags r:id="rId2"/>
            </p:custDataLst>
          </p:nvPr>
        </p:nvSpPr>
        <p:spPr>
          <a:xfrm>
            <a:off x="1236805" y="2415014"/>
            <a:ext cx="7966250" cy="1215000"/>
          </a:xfrm>
          <a:prstGeom prst="rect">
            <a:avLst/>
          </a:prstGeom>
          <a:ln>
            <a:noFill/>
            <a:prstDash val="sysDash"/>
          </a:ln>
        </p:spPr>
        <p:txBody>
          <a:bodyPr vert="horz" wrap="square" lIns="0" tIns="0" rIns="0" bIns="0" rtlCol="0" anchor="ctr" anchorCtr="0">
            <a:noAutofit/>
          </a:bodyPr>
          <a:p>
            <a:pPr>
              <a:lnSpc>
                <a:spcPct val="150000"/>
              </a:lnSpc>
              <a:spcBef>
                <a:spcPct val="0"/>
              </a:spcBef>
              <a:spcAft>
                <a:spcPct val="0"/>
              </a:spcAft>
            </a:pPr>
            <a:r>
              <a:rPr lang="en-US" sz="1500" dirty="0">
                <a:ln>
                  <a:noFill/>
                  <a:prstDash val="sysDot"/>
                </a:ln>
                <a:solidFill>
                  <a:srgbClr val="000000"/>
                </a:solidFill>
                <a:latin typeface="+mn-lt"/>
                <a:sym typeface="+mn-ea"/>
              </a:rPr>
              <a:t>The project utilizes Azure Blob Storage to manage different types of data at various stages of the pipeline. Each stage's output is stored in a separate container:</a:t>
            </a:r>
            <a:endParaRPr lang="en-US" sz="1500" dirty="0">
              <a:ln>
                <a:noFill/>
                <a:prstDash val="sysDot"/>
              </a:ln>
              <a:solidFill>
                <a:srgbClr val="000000"/>
              </a:solidFill>
              <a:latin typeface="+mn-lt"/>
              <a:sym typeface="+mn-ea"/>
            </a:endParaRPr>
          </a:p>
          <a:p>
            <a:pPr>
              <a:lnSpc>
                <a:spcPct val="150000"/>
              </a:lnSpc>
              <a:spcBef>
                <a:spcPct val="0"/>
              </a:spcBef>
              <a:spcAft>
                <a:spcPct val="0"/>
              </a:spcAft>
            </a:pPr>
            <a:r>
              <a:rPr lang="en-US" sz="1500" dirty="0">
                <a:ln>
                  <a:noFill/>
                  <a:prstDash val="sysDot"/>
                </a:ln>
                <a:solidFill>
                  <a:srgbClr val="000000"/>
                </a:solidFill>
                <a:latin typeface="+mn-lt"/>
                <a:sym typeface="+mn-ea"/>
              </a:rPr>
              <a:t>Raw Data Container: Stores the raw</a:t>
            </a:r>
            <a:r>
              <a:rPr lang="en-GB" altLang="en-US" sz="1500" dirty="0">
                <a:ln>
                  <a:noFill/>
                  <a:prstDash val="sysDot"/>
                </a:ln>
                <a:solidFill>
                  <a:srgbClr val="000000"/>
                </a:solidFill>
                <a:latin typeface="+mn-lt"/>
                <a:sym typeface="+mn-ea"/>
              </a:rPr>
              <a:t> or</a:t>
            </a:r>
            <a:r>
              <a:rPr lang="en-US" sz="1500" dirty="0">
                <a:ln>
                  <a:noFill/>
                  <a:prstDash val="sysDot"/>
                </a:ln>
                <a:solidFill>
                  <a:srgbClr val="000000"/>
                </a:solidFill>
                <a:latin typeface="+mn-lt"/>
                <a:sym typeface="+mn-ea"/>
              </a:rPr>
              <a:t> unprocessed data after it is extracted from the URLs.</a:t>
            </a:r>
            <a:endParaRPr lang="en-US" sz="1500" dirty="0">
              <a:ln>
                <a:noFill/>
                <a:prstDash val="sysDot"/>
              </a:ln>
              <a:solidFill>
                <a:srgbClr val="000000"/>
              </a:solidFill>
              <a:latin typeface="+mn-lt"/>
              <a:sym typeface="+mn-ea"/>
            </a:endParaRPr>
          </a:p>
          <a:p>
            <a:pPr>
              <a:lnSpc>
                <a:spcPct val="150000"/>
              </a:lnSpc>
              <a:spcBef>
                <a:spcPct val="0"/>
              </a:spcBef>
              <a:spcAft>
                <a:spcPct val="0"/>
              </a:spcAft>
            </a:pPr>
            <a:r>
              <a:rPr lang="en-US" sz="1500" dirty="0">
                <a:ln>
                  <a:noFill/>
                  <a:prstDash val="sysDot"/>
                </a:ln>
                <a:solidFill>
                  <a:srgbClr val="000000"/>
                </a:solidFill>
                <a:latin typeface="+mn-lt"/>
                <a:sym typeface="+mn-ea"/>
              </a:rPr>
              <a:t>Processed Data Container: Holds the cleaned and transformed data, which is ready for use in analysis or other downstream processes.</a:t>
            </a:r>
            <a:endParaRPr lang="en-US" sz="1500" dirty="0">
              <a:ln>
                <a:noFill/>
                <a:prstDash val="sysDot"/>
              </a:ln>
              <a:solidFill>
                <a:srgbClr val="000000"/>
              </a:solidFill>
              <a:latin typeface="+mn-lt"/>
              <a:sym typeface="+mn-ea"/>
            </a:endParaRPr>
          </a:p>
        </p:txBody>
      </p:sp>
      <p:sp>
        <p:nvSpPr>
          <p:cNvPr id="5" name="矩形 2"/>
          <p:cNvSpPr/>
          <p:nvPr>
            <p:custDataLst>
              <p:tags r:id="rId3"/>
            </p:custDataLst>
          </p:nvPr>
        </p:nvSpPr>
        <p:spPr>
          <a:xfrm>
            <a:off x="1236805" y="1459782"/>
            <a:ext cx="7965954" cy="856023"/>
          </a:xfrm>
          <a:prstGeom prst="rect">
            <a:avLst/>
          </a:prstGeom>
          <a:ln>
            <a:noFill/>
            <a:prstDash val="sysDash"/>
          </a:ln>
        </p:spPr>
        <p:txBody>
          <a:bodyPr vert="horz" wrap="square" lIns="0" tIns="0" rIns="0" bIns="0" rtlCol="0" anchor="ctr" anchorCtr="0">
            <a:normAutofit/>
          </a:bodyPr>
          <a:p>
            <a:pPr>
              <a:spcBef>
                <a:spcPct val="0"/>
              </a:spcBef>
              <a:spcAft>
                <a:spcPct val="0"/>
              </a:spcAft>
            </a:pPr>
            <a:r>
              <a:rPr lang="en-US" sz="2000" b="1" dirty="0">
                <a:ln>
                  <a:noFill/>
                  <a:prstDash val="sysDot"/>
                </a:ln>
                <a:solidFill>
                  <a:schemeClr val="accent1"/>
                </a:solidFill>
                <a:latin typeface="+mj-lt"/>
                <a:sym typeface="+mn-ea"/>
              </a:rPr>
              <a:t>Storage Structure:</a:t>
            </a:r>
            <a:endParaRPr lang="en-US" sz="2000" b="1" dirty="0">
              <a:ln>
                <a:noFill/>
                <a:prstDash val="sysDot"/>
              </a:ln>
              <a:solidFill>
                <a:schemeClr val="accent1"/>
              </a:solidFill>
              <a:latin typeface="+mj-lt"/>
              <a:sym typeface="+mn-ea"/>
            </a:endParaRPr>
          </a:p>
        </p:txBody>
      </p:sp>
      <p:sp>
        <p:nvSpPr>
          <p:cNvPr id="6" name="矩形 3"/>
          <p:cNvSpPr/>
          <p:nvPr>
            <p:custDataLst>
              <p:tags r:id="rId4"/>
            </p:custDataLst>
          </p:nvPr>
        </p:nvSpPr>
        <p:spPr>
          <a:xfrm>
            <a:off x="1236805" y="4680166"/>
            <a:ext cx="7966250" cy="1215000"/>
          </a:xfrm>
          <a:prstGeom prst="rect">
            <a:avLst/>
          </a:prstGeom>
          <a:ln>
            <a:noFill/>
            <a:prstDash val="sysDash"/>
          </a:ln>
        </p:spPr>
        <p:txBody>
          <a:bodyPr vert="horz" wrap="square" lIns="0" tIns="0" rIns="0" bIns="0" rtlCol="0" anchor="ctr" anchorCtr="0">
            <a:normAutofit fontScale="90000" lnSpcReduction="10000"/>
          </a:bodyPr>
          <a:p>
            <a:pPr>
              <a:lnSpc>
                <a:spcPct val="150000"/>
              </a:lnSpc>
              <a:spcBef>
                <a:spcPct val="0"/>
              </a:spcBef>
              <a:spcAft>
                <a:spcPct val="0"/>
              </a:spcAft>
            </a:pPr>
            <a:r>
              <a:rPr lang="en-US" sz="1600" dirty="0">
                <a:ln>
                  <a:noFill/>
                  <a:prstDash val="sysDot"/>
                </a:ln>
                <a:solidFill>
                  <a:srgbClr val="000000"/>
                </a:solidFill>
                <a:latin typeface="+mn-lt"/>
                <a:sym typeface="+mn-ea"/>
              </a:rPr>
              <a:t>The structured approach to data storage allows for easy access and retrieval of both raw and processed data. Stakeholders can access the processed data directly from the Blob Storage container, ensuring they have the most up-to-date and relevant information available for decision-making.</a:t>
            </a:r>
            <a:endParaRPr lang="en-US" sz="1600" dirty="0">
              <a:ln>
                <a:noFill/>
                <a:prstDash val="sysDot"/>
              </a:ln>
              <a:solidFill>
                <a:srgbClr val="000000"/>
              </a:solidFill>
              <a:latin typeface="+mn-lt"/>
              <a:sym typeface="+mn-ea"/>
            </a:endParaRPr>
          </a:p>
        </p:txBody>
      </p:sp>
      <p:sp>
        <p:nvSpPr>
          <p:cNvPr id="7" name="矩形 4"/>
          <p:cNvSpPr/>
          <p:nvPr>
            <p:custDataLst>
              <p:tags r:id="rId5"/>
            </p:custDataLst>
          </p:nvPr>
        </p:nvSpPr>
        <p:spPr>
          <a:xfrm>
            <a:off x="1236805" y="4114823"/>
            <a:ext cx="7965954" cy="855948"/>
          </a:xfrm>
          <a:prstGeom prst="rect">
            <a:avLst/>
          </a:prstGeom>
          <a:ln>
            <a:noFill/>
            <a:prstDash val="sysDash"/>
          </a:ln>
        </p:spPr>
        <p:txBody>
          <a:bodyPr vert="horz" wrap="square" lIns="0" tIns="0" rIns="0" bIns="0" rtlCol="0" anchor="ctr" anchorCtr="0">
            <a:normAutofit/>
          </a:bodyPr>
          <a:p>
            <a:pPr>
              <a:spcBef>
                <a:spcPct val="0"/>
              </a:spcBef>
              <a:spcAft>
                <a:spcPct val="0"/>
              </a:spcAft>
            </a:pPr>
            <a:r>
              <a:rPr lang="en-US" sz="2000" b="1" dirty="0">
                <a:ln>
                  <a:noFill/>
                  <a:prstDash val="sysDot"/>
                </a:ln>
                <a:solidFill>
                  <a:schemeClr val="accent1"/>
                </a:solidFill>
                <a:latin typeface="+mj-lt"/>
                <a:sym typeface="+mn-ea"/>
              </a:rPr>
              <a:t>Data Accessibility:</a:t>
            </a:r>
            <a:endParaRPr lang="en-US" sz="2000" b="1" dirty="0">
              <a:ln>
                <a:noFill/>
                <a:prstDash val="sysDot"/>
              </a:ln>
              <a:solidFill>
                <a:schemeClr val="accent1"/>
              </a:solidFill>
              <a:latin typeface="+mj-lt"/>
              <a:sym typeface="+mn-ea"/>
            </a:endParaRPr>
          </a:p>
        </p:txBody>
      </p:sp>
      <p:pic>
        <p:nvPicPr>
          <p:cNvPr id="62" name="Picture 62" descr="IMG_256"/>
          <p:cNvPicPr>
            <a:picLocks noChangeAspect="1"/>
          </p:cNvPicPr>
          <p:nvPr>
            <p:ph idx="1"/>
          </p:nvPr>
        </p:nvPicPr>
        <p:blipFill>
          <a:blip r:embed="rId6">
            <a:duotone>
              <a:schemeClr val="accent1">
                <a:shade val="45000"/>
                <a:satMod val="135000"/>
              </a:schemeClr>
              <a:prstClr val="white"/>
            </a:duotone>
            <a:extLst>
              <a:ext uri="{BEBA8EAE-BF5A-486C-A8C5-ECC9F3942E4B}">
                <a14:imgProps xmlns:a14="http://schemas.microsoft.com/office/drawing/2010/main">
                  <a14:imgLayer r:embed="rId7">
                    <a14:imgEffect>
                      <a14:brightnessContrast bright="-20000" contrast="40000"/>
                    </a14:imgEffect>
                    <a14:imgEffect>
                      <a14:colorTemperature colorTemp="4700"/>
                    </a14:imgEffect>
                    <a14:imgEffect>
                      <a14:sharpenSoften amount="50000"/>
                    </a14:imgEffect>
                  </a14:imgLayer>
                </a14:imgProps>
              </a:ext>
            </a:extLst>
          </a:blip>
          <a:stretch>
            <a:fillRect/>
          </a:stretch>
        </p:blipFill>
        <p:spPr>
          <a:xfrm>
            <a:off x="10862945" y="190500"/>
            <a:ext cx="1193165" cy="444500"/>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GB" altLang="en-US"/>
              <a:t>ML INTERACTIVE DASHBOARD</a:t>
            </a:r>
            <a:endParaRPr lang="en-GB" altLang="en-US"/>
          </a:p>
        </p:txBody>
      </p:sp>
      <p:sp>
        <p:nvSpPr>
          <p:cNvPr id="5" name="对象1"/>
          <p:cNvSpPr/>
          <p:nvPr>
            <p:custDataLst>
              <p:tags r:id="rId1"/>
            </p:custDataLst>
          </p:nvPr>
        </p:nvSpPr>
        <p:spPr>
          <a:xfrm>
            <a:off x="6577965" y="1297940"/>
            <a:ext cx="3270885" cy="5159375"/>
          </a:xfrm>
          <a:custGeom>
            <a:avLst/>
            <a:gdLst>
              <a:gd name="connsiteX0" fmla="*/ 1233102 w 7588182"/>
              <a:gd name="connsiteY0" fmla="*/ 1280160 h 1280160"/>
              <a:gd name="connsiteX1" fmla="*/ 1196526 w 7588182"/>
              <a:gd name="connsiteY1" fmla="*/ 1261872 h 1280160"/>
              <a:gd name="connsiteX2" fmla="*/ 1178238 w 7588182"/>
              <a:gd name="connsiteY2" fmla="*/ 1252728 h 1280160"/>
              <a:gd name="connsiteX3" fmla="*/ 16950 w 7588182"/>
              <a:gd name="connsiteY3" fmla="*/ 82296 h 1280160"/>
              <a:gd name="connsiteX4" fmla="*/ 53526 w 7588182"/>
              <a:gd name="connsiteY4" fmla="*/ 0 h 1280160"/>
              <a:gd name="connsiteX5" fmla="*/ 7398879 w 7588182"/>
              <a:gd name="connsiteY5" fmla="*/ 0 h 1280160"/>
              <a:gd name="connsiteX6" fmla="*/ 7588182 w 7588182"/>
              <a:gd name="connsiteY6" fmla="*/ 54864 h 1280160"/>
              <a:gd name="connsiteX7" fmla="*/ 7588182 w 7588182"/>
              <a:gd name="connsiteY7" fmla="*/ 1234440 h 1280160"/>
              <a:gd name="connsiteX8" fmla="*/ 7542462 w 7588182"/>
              <a:gd name="connsiteY8" fmla="*/ 1280160 h 1280160"/>
              <a:gd name="connsiteX9" fmla="*/ 1233102 w 7588182"/>
              <a:gd name="connsiteY9" fmla="*/ 1280160 h 1280160"/>
              <a:gd name="connsiteX0-1" fmla="*/ 1233102 w 7588182"/>
              <a:gd name="connsiteY0-2" fmla="*/ 1280160 h 1280160"/>
              <a:gd name="connsiteX1-3" fmla="*/ 1196526 w 7588182"/>
              <a:gd name="connsiteY1-4" fmla="*/ 1261872 h 1280160"/>
              <a:gd name="connsiteX2-5" fmla="*/ 1178238 w 7588182"/>
              <a:gd name="connsiteY2-6" fmla="*/ 1252728 h 1280160"/>
              <a:gd name="connsiteX3-7" fmla="*/ 16950 w 7588182"/>
              <a:gd name="connsiteY3-8" fmla="*/ 82296 h 1280160"/>
              <a:gd name="connsiteX4-9" fmla="*/ 53526 w 7588182"/>
              <a:gd name="connsiteY4-10" fmla="*/ 0 h 1280160"/>
              <a:gd name="connsiteX5-11" fmla="*/ 7398879 w 7588182"/>
              <a:gd name="connsiteY5-12" fmla="*/ 0 h 1280160"/>
              <a:gd name="connsiteX6-13" fmla="*/ 7421928 w 7588182"/>
              <a:gd name="connsiteY6-14" fmla="*/ 77535 h 1280160"/>
              <a:gd name="connsiteX7-15" fmla="*/ 7588182 w 7588182"/>
              <a:gd name="connsiteY7-16" fmla="*/ 1234440 h 1280160"/>
              <a:gd name="connsiteX8-17" fmla="*/ 7542462 w 7588182"/>
              <a:gd name="connsiteY8-18" fmla="*/ 1280160 h 1280160"/>
              <a:gd name="connsiteX9-19" fmla="*/ 1233102 w 7588182"/>
              <a:gd name="connsiteY9-20" fmla="*/ 1280160 h 1280160"/>
              <a:gd name="connsiteX0-21" fmla="*/ 1233102 w 7545854"/>
              <a:gd name="connsiteY0-22" fmla="*/ 1280160 h 1280160"/>
              <a:gd name="connsiteX1-23" fmla="*/ 1196526 w 7545854"/>
              <a:gd name="connsiteY1-24" fmla="*/ 1261872 h 1280160"/>
              <a:gd name="connsiteX2-25" fmla="*/ 1178238 w 7545854"/>
              <a:gd name="connsiteY2-26" fmla="*/ 1252728 h 1280160"/>
              <a:gd name="connsiteX3-27" fmla="*/ 16950 w 7545854"/>
              <a:gd name="connsiteY3-28" fmla="*/ 82296 h 1280160"/>
              <a:gd name="connsiteX4-29" fmla="*/ 53526 w 7545854"/>
              <a:gd name="connsiteY4-30" fmla="*/ 0 h 1280160"/>
              <a:gd name="connsiteX5-31" fmla="*/ 7398879 w 7545854"/>
              <a:gd name="connsiteY5-32" fmla="*/ 0 h 1280160"/>
              <a:gd name="connsiteX6-33" fmla="*/ 7421928 w 7545854"/>
              <a:gd name="connsiteY6-34" fmla="*/ 77535 h 1280160"/>
              <a:gd name="connsiteX7-35" fmla="*/ 7421928 w 7545854"/>
              <a:gd name="connsiteY7-36" fmla="*/ 1158870 h 1280160"/>
              <a:gd name="connsiteX8-37" fmla="*/ 7542462 w 7545854"/>
              <a:gd name="connsiteY8-38" fmla="*/ 1280160 h 1280160"/>
              <a:gd name="connsiteX9-39" fmla="*/ 1233102 w 7545854"/>
              <a:gd name="connsiteY9-40" fmla="*/ 1280160 h 1280160"/>
              <a:gd name="connsiteX0-41" fmla="*/ 1233102 w 7428646"/>
              <a:gd name="connsiteY0-42" fmla="*/ 1280160 h 1287717"/>
              <a:gd name="connsiteX1-43" fmla="*/ 1196526 w 7428646"/>
              <a:gd name="connsiteY1-44" fmla="*/ 1261872 h 1287717"/>
              <a:gd name="connsiteX2-45" fmla="*/ 1178238 w 7428646"/>
              <a:gd name="connsiteY2-46" fmla="*/ 1252728 h 1287717"/>
              <a:gd name="connsiteX3-47" fmla="*/ 16950 w 7428646"/>
              <a:gd name="connsiteY3-48" fmla="*/ 82296 h 1287717"/>
              <a:gd name="connsiteX4-49" fmla="*/ 53526 w 7428646"/>
              <a:gd name="connsiteY4-50" fmla="*/ 0 h 1287717"/>
              <a:gd name="connsiteX5-51" fmla="*/ 7398879 w 7428646"/>
              <a:gd name="connsiteY5-52" fmla="*/ 0 h 1287717"/>
              <a:gd name="connsiteX6-53" fmla="*/ 7421928 w 7428646"/>
              <a:gd name="connsiteY6-54" fmla="*/ 77535 h 1287717"/>
              <a:gd name="connsiteX7-55" fmla="*/ 7421928 w 7428646"/>
              <a:gd name="connsiteY7-56" fmla="*/ 1158870 h 1287717"/>
              <a:gd name="connsiteX8-57" fmla="*/ 7413993 w 7428646"/>
              <a:gd name="connsiteY8-58" fmla="*/ 1287717 h 1287717"/>
              <a:gd name="connsiteX9-59" fmla="*/ 1233102 w 7428646"/>
              <a:gd name="connsiteY9-60" fmla="*/ 1280160 h 128771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7428646" h="1287717">
                <a:moveTo>
                  <a:pt x="1233102" y="1280160"/>
                </a:moveTo>
                <a:cubicBezTo>
                  <a:pt x="1214814" y="1280160"/>
                  <a:pt x="1205670" y="1280160"/>
                  <a:pt x="1196526" y="1261872"/>
                </a:cubicBezTo>
                <a:cubicBezTo>
                  <a:pt x="1187382" y="1261872"/>
                  <a:pt x="1187382" y="1261872"/>
                  <a:pt x="1178238" y="1252728"/>
                </a:cubicBezTo>
                <a:lnTo>
                  <a:pt x="16950" y="82296"/>
                </a:lnTo>
                <a:cubicBezTo>
                  <a:pt x="-19626" y="54864"/>
                  <a:pt x="7806" y="0"/>
                  <a:pt x="53526" y="0"/>
                </a:cubicBezTo>
                <a:lnTo>
                  <a:pt x="7398879" y="0"/>
                </a:lnTo>
                <a:cubicBezTo>
                  <a:pt x="7426311" y="0"/>
                  <a:pt x="7421928" y="40959"/>
                  <a:pt x="7421928" y="77535"/>
                </a:cubicBezTo>
                <a:lnTo>
                  <a:pt x="7421928" y="1158870"/>
                </a:lnTo>
                <a:cubicBezTo>
                  <a:pt x="7421928" y="1186302"/>
                  <a:pt x="7441425" y="1287717"/>
                  <a:pt x="7413993" y="1287717"/>
                </a:cubicBezTo>
                <a:lnTo>
                  <a:pt x="1233102" y="1280160"/>
                </a:lnTo>
              </a:path>
            </a:pathLst>
          </a:custGeom>
          <a:noFill/>
          <a:ln w="12700">
            <a:gradFill>
              <a:gsLst>
                <a:gs pos="100000">
                  <a:schemeClr val="accent2">
                    <a:lumMod val="20000"/>
                    <a:lumOff val="80000"/>
                    <a:alpha val="0"/>
                  </a:schemeClr>
                </a:gs>
                <a:gs pos="2000">
                  <a:schemeClr val="accent1"/>
                </a:gs>
              </a:gsLst>
              <a:lin ang="0" scaled="0"/>
            </a:gradFill>
          </a:ln>
          <a:effectLst/>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lIns="1296000" tIns="0" rIns="0" bIns="0" numCol="1" spcCol="0" rtlCol="0" fromWordArt="0" anchor="ctr" anchorCtr="0" forceAA="0" compatLnSpc="1">
            <a:normAutofit lnSpcReduction="20000"/>
          </a:bodyPr>
          <a:p>
            <a:pPr algn="just">
              <a:lnSpc>
                <a:spcPct val="150000"/>
              </a:lnSpc>
              <a:spcBef>
                <a:spcPct val="0"/>
              </a:spcBef>
              <a:spcAft>
                <a:spcPct val="0"/>
              </a:spcAft>
            </a:pPr>
            <a:r>
              <a:rPr lang="en-GB" altLang="en-US" sz="1600" dirty="0">
                <a:solidFill>
                  <a:schemeClr val="tx1">
                    <a:lumMod val="85000"/>
                    <a:lumOff val="15000"/>
                  </a:schemeClr>
                </a:solidFill>
                <a:latin typeface="+mn-lt"/>
                <a:sym typeface="+mn-ea"/>
              </a:rPr>
              <a:t>After processing the data, the CSV file is used for Machine Learning analysis and Algorithm such as  Random Forest,Gradient Boosting and Linear Regression are used to build an interactive dashboard to predict the monthly lease rate with the provided data points and handed-over to the client</a:t>
            </a:r>
            <a:endParaRPr lang="en-GB" altLang="en-US" sz="1600" dirty="0">
              <a:solidFill>
                <a:schemeClr val="tx1">
                  <a:lumMod val="85000"/>
                  <a:lumOff val="15000"/>
                </a:schemeClr>
              </a:solidFill>
              <a:latin typeface="+mn-lt"/>
              <a:sym typeface="+mn-ea"/>
            </a:endParaRPr>
          </a:p>
        </p:txBody>
      </p:sp>
      <p:pic>
        <p:nvPicPr>
          <p:cNvPr id="6" name="Picture 6" descr="IMG_1647"/>
          <p:cNvPicPr>
            <a:picLocks noChangeAspect="1"/>
          </p:cNvPicPr>
          <p:nvPr>
            <p:ph idx="1"/>
          </p:nvPr>
        </p:nvPicPr>
        <p:blipFill>
          <a:blip r:embed="rId2"/>
          <a:stretch>
            <a:fillRect/>
          </a:stretch>
        </p:blipFill>
        <p:spPr>
          <a:xfrm>
            <a:off x="734695" y="1607185"/>
            <a:ext cx="5345430" cy="4334510"/>
          </a:xfrm>
          <a:prstGeom prst="rect">
            <a:avLst/>
          </a:prstGeom>
        </p:spPr>
      </p:pic>
    </p:spTree>
    <p:custDataLst>
      <p:tags r:id="rId3"/>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190500"/>
            <a:ext cx="10515600" cy="1325563"/>
          </a:xfrm>
        </p:spPr>
        <p:txBody>
          <a:bodyPr/>
          <a:p>
            <a:pPr algn="ctr"/>
            <a:r>
              <a:rPr lang="en-US" b="1">
                <a:latin typeface="Arial Black" panose="020B0A04020102020204" charset="0"/>
                <a:cs typeface="Arial Black" panose="020B0A04020102020204" charset="0"/>
              </a:rPr>
              <a:t>Conclusion</a:t>
            </a:r>
            <a:endParaRPr lang="en-US" b="1">
              <a:latin typeface="Arial Black" panose="020B0A04020102020204" charset="0"/>
              <a:cs typeface="Arial Black" panose="020B0A04020102020204" charset="0"/>
            </a:endParaRPr>
          </a:p>
        </p:txBody>
      </p:sp>
      <p:sp>
        <p:nvSpPr>
          <p:cNvPr id="20" name="圆角矩形 19"/>
          <p:cNvSpPr/>
          <p:nvPr>
            <p:custDataLst>
              <p:tags r:id="rId1"/>
            </p:custDataLst>
          </p:nvPr>
        </p:nvSpPr>
        <p:spPr>
          <a:xfrm>
            <a:off x="6035040" y="2132330"/>
            <a:ext cx="3561080" cy="4337050"/>
          </a:xfrm>
          <a:prstGeom prst="roundRect">
            <a:avLst>
              <a:gd name="adj" fmla="val 7587"/>
            </a:avLst>
          </a:prstGeom>
          <a:solidFill>
            <a:schemeClr val="bg2"/>
          </a:solidFill>
          <a:ln w="31750">
            <a:gradFill>
              <a:gsLst>
                <a:gs pos="0">
                  <a:schemeClr val="accent1">
                    <a:alpha val="5000"/>
                  </a:schemeClr>
                </a:gs>
                <a:gs pos="100000">
                  <a:schemeClr val="accent2">
                    <a:alpha val="2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lIns="446405" tIns="360000" rIns="360000" bIns="180000" rtlCol="0" anchor="ctr">
            <a:normAutofit/>
          </a:bodyPr>
          <a:p>
            <a:pPr>
              <a:lnSpc>
                <a:spcPct val="130000"/>
              </a:lnSpc>
            </a:pPr>
            <a:r>
              <a:rPr lang="en-US" sz="1400" dirty="0">
                <a:solidFill>
                  <a:schemeClr val="bg1"/>
                </a:solidFill>
                <a:sym typeface="+mn-ea"/>
              </a:rPr>
              <a:t>The use of Azure Function Apps for this project highlights the power and flexibility of serverless computing in handling complex workflows. This architecture can be easily adapted to various use cases, making it a valuable tool for data-driven projects.</a:t>
            </a:r>
            <a:endParaRPr lang="en-US" sz="1400" dirty="0">
              <a:solidFill>
                <a:schemeClr val="bg1"/>
              </a:solidFill>
              <a:sym typeface="+mn-ea"/>
            </a:endParaRPr>
          </a:p>
        </p:txBody>
      </p:sp>
      <p:sp>
        <p:nvSpPr>
          <p:cNvPr id="10" name="圆角矩形 9"/>
          <p:cNvSpPr/>
          <p:nvPr>
            <p:custDataLst>
              <p:tags r:id="rId2"/>
            </p:custDataLst>
          </p:nvPr>
        </p:nvSpPr>
        <p:spPr>
          <a:xfrm>
            <a:off x="403860" y="2132330"/>
            <a:ext cx="5459730" cy="4337685"/>
          </a:xfrm>
          <a:prstGeom prst="roundRect">
            <a:avLst>
              <a:gd name="adj" fmla="val 7587"/>
            </a:avLst>
          </a:prstGeom>
          <a:solidFill>
            <a:schemeClr val="bg2"/>
          </a:solidFill>
          <a:ln w="31750">
            <a:gradFill>
              <a:gsLst>
                <a:gs pos="0">
                  <a:schemeClr val="accent1">
                    <a:alpha val="5000"/>
                  </a:schemeClr>
                </a:gs>
                <a:gs pos="100000">
                  <a:schemeClr val="accent1">
                    <a:alpha val="2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lIns="446405" tIns="360000" rIns="360000" bIns="180000" rtlCol="0" anchor="ctr">
            <a:normAutofit/>
          </a:bodyPr>
          <a:p>
            <a:pPr algn="just">
              <a:lnSpc>
                <a:spcPct val="130000"/>
              </a:lnSpc>
            </a:pPr>
            <a:r>
              <a:rPr lang="en-US" sz="1400" dirty="0">
                <a:solidFill>
                  <a:schemeClr val="bg1"/>
                </a:solidFill>
                <a:sym typeface="+mn-ea"/>
              </a:rPr>
              <a:t>The automated data extraction and processing pipeline developed using Azure Function Apps provides a scalable and efficient solution for handling large-scale data from multiple websites. By leveraging both time-based and event-based triggers, the system ensures timely data collection, processing, and storage without manual intervention.</a:t>
            </a:r>
            <a:endParaRPr lang="en-US" sz="1400" dirty="0">
              <a:solidFill>
                <a:schemeClr val="bg1"/>
              </a:solidFill>
              <a:sym typeface="+mn-ea"/>
            </a:endParaRPr>
          </a:p>
          <a:p>
            <a:pPr algn="just">
              <a:lnSpc>
                <a:spcPct val="130000"/>
              </a:lnSpc>
            </a:pPr>
            <a:endParaRPr lang="en-US" sz="1400" dirty="0">
              <a:solidFill>
                <a:schemeClr val="bg1"/>
              </a:solidFill>
              <a:sym typeface="+mn-ea"/>
            </a:endParaRPr>
          </a:p>
          <a:p>
            <a:pPr algn="just">
              <a:lnSpc>
                <a:spcPct val="130000"/>
              </a:lnSpc>
            </a:pPr>
            <a:r>
              <a:rPr lang="en-US" sz="1400" dirty="0">
                <a:solidFill>
                  <a:schemeClr val="bg1"/>
                </a:solidFill>
                <a:sym typeface="+mn-ea"/>
              </a:rPr>
              <a:t>The three-step process —</a:t>
            </a:r>
            <a:r>
              <a:rPr lang="en-GB" altLang="en-US" sz="1400" dirty="0">
                <a:solidFill>
                  <a:schemeClr val="bg1"/>
                </a:solidFill>
                <a:sym typeface="+mn-ea"/>
              </a:rPr>
              <a:t> </a:t>
            </a:r>
            <a:r>
              <a:rPr lang="en-US" sz="1400" dirty="0">
                <a:solidFill>
                  <a:schemeClr val="bg1"/>
                </a:solidFill>
                <a:sym typeface="+mn-ea"/>
              </a:rPr>
              <a:t>extracting data, cleaning/transformation</a:t>
            </a:r>
            <a:r>
              <a:rPr lang="en-GB" altLang="en-US" sz="1400" dirty="0">
                <a:solidFill>
                  <a:schemeClr val="bg1"/>
                </a:solidFill>
                <a:sym typeface="+mn-ea"/>
              </a:rPr>
              <a:t> and Building an ML dashboad</a:t>
            </a:r>
            <a:r>
              <a:rPr lang="en-US" sz="1400" dirty="0">
                <a:solidFill>
                  <a:schemeClr val="bg1"/>
                </a:solidFill>
                <a:sym typeface="+mn-ea"/>
              </a:rPr>
              <a:t> — ensures that the data is not only collected efficiently but also processed into a usable format that meets the project’s requirements.</a:t>
            </a:r>
            <a:endParaRPr lang="en-US" sz="1400" dirty="0">
              <a:solidFill>
                <a:schemeClr val="bg1"/>
              </a:solidFill>
              <a:sym typeface="+mn-ea"/>
            </a:endParaRPr>
          </a:p>
        </p:txBody>
      </p:sp>
      <p:sp>
        <p:nvSpPr>
          <p:cNvPr id="19" name="任意多边形 18"/>
          <p:cNvSpPr/>
          <p:nvPr>
            <p:custDataLst>
              <p:tags r:id="rId3"/>
            </p:custDataLst>
          </p:nvPr>
        </p:nvSpPr>
        <p:spPr>
          <a:xfrm>
            <a:off x="403543" y="1780917"/>
            <a:ext cx="3185744" cy="549621"/>
          </a:xfrm>
          <a:custGeom>
            <a:avLst/>
            <a:gdLst>
              <a:gd name="adj" fmla="val 47773"/>
              <a:gd name="maxAdj" fmla="*/ 100000 w ss"/>
              <a:gd name="a" fmla="pin 0 adj maxAdj"/>
              <a:gd name="x1" fmla="*/ ss a 200000"/>
              <a:gd name="x2" fmla="*/ ss a 100000"/>
              <a:gd name="x6" fmla="+- r 0 x1"/>
              <a:gd name="x5" fmla="+- r 0 x2"/>
              <a:gd name="x3" fmla="*/ x5 1 2"/>
              <a:gd name="x4" fmla="+- r 0 x3"/>
              <a:gd name="il" fmla="*/ wd2 a maxAdj"/>
              <a:gd name="q1" fmla="*/ 5 a maxAdj"/>
              <a:gd name="q2" fmla="+/ 1 q1 12"/>
              <a:gd name="il-1" fmla="*/ q2 w 1"/>
              <a:gd name="it" fmla="*/ q2 h 1"/>
              <a:gd name="ir" fmla="+- r 0 il-1"/>
              <a:gd name="ib" fmla="+- b 0 it"/>
              <a:gd name="q3" fmla="*/ h hc x2"/>
              <a:gd name="y1" fmla="pin 0 q3 h"/>
              <a:gd name="y2" fmla="+- b 0 y1"/>
            </a:gdLst>
            <a:ahLst/>
            <a:cxnLst>
              <a:cxn ang="3">
                <a:pos x="hc" y="y2"/>
              </a:cxn>
              <a:cxn ang="3">
                <a:pos x="x4" y="t"/>
              </a:cxn>
              <a:cxn ang="0">
                <a:pos x="x6" y="vc"/>
              </a:cxn>
              <a:cxn ang="cd4">
                <a:pos x="x3" y="b"/>
              </a:cxn>
              <a:cxn ang="cd4">
                <a:pos x="hc" y="y1"/>
              </a:cxn>
              <a:cxn ang="cd2">
                <a:pos x="x1" y="vc"/>
              </a:cxn>
            </a:cxnLst>
            <a:rect l="l" t="t" r="r" b="b"/>
            <a:pathLst>
              <a:path w="5727" h="988">
                <a:moveTo>
                  <a:pt x="0" y="25"/>
                </a:moveTo>
                <a:lnTo>
                  <a:pt x="12" y="0"/>
                </a:lnTo>
                <a:lnTo>
                  <a:pt x="5727" y="0"/>
                </a:lnTo>
                <a:lnTo>
                  <a:pt x="5255" y="988"/>
                </a:lnTo>
                <a:lnTo>
                  <a:pt x="0" y="988"/>
                </a:lnTo>
                <a:lnTo>
                  <a:pt x="0" y="2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en-US"/>
          </a:p>
        </p:txBody>
      </p:sp>
      <p:sp>
        <p:nvSpPr>
          <p:cNvPr id="22" name="任意多边形 21"/>
          <p:cNvSpPr/>
          <p:nvPr>
            <p:custDataLst>
              <p:tags r:id="rId4"/>
            </p:custDataLst>
          </p:nvPr>
        </p:nvSpPr>
        <p:spPr>
          <a:xfrm>
            <a:off x="6035283" y="1781582"/>
            <a:ext cx="3185744" cy="549621"/>
          </a:xfrm>
          <a:custGeom>
            <a:avLst/>
            <a:gdLst>
              <a:gd name="adj" fmla="val 47773"/>
              <a:gd name="maxAdj" fmla="*/ 100000 w ss"/>
              <a:gd name="a" fmla="pin 0 adj maxAdj"/>
              <a:gd name="x1" fmla="*/ ss a 200000"/>
              <a:gd name="x2" fmla="*/ ss a 100000"/>
              <a:gd name="x6" fmla="+- r 0 x1"/>
              <a:gd name="x5" fmla="+- r 0 x2"/>
              <a:gd name="x3" fmla="*/ x5 1 2"/>
              <a:gd name="x4" fmla="+- r 0 x3"/>
              <a:gd name="il" fmla="*/ wd2 a maxAdj"/>
              <a:gd name="q1" fmla="*/ 5 a maxAdj"/>
              <a:gd name="q2" fmla="+/ 1 q1 12"/>
              <a:gd name="il-1" fmla="*/ q2 w 1"/>
              <a:gd name="it" fmla="*/ q2 h 1"/>
              <a:gd name="ir" fmla="+- r 0 il-1"/>
              <a:gd name="ib" fmla="+- b 0 it"/>
              <a:gd name="q3" fmla="*/ h hc x2"/>
              <a:gd name="y1" fmla="pin 0 q3 h"/>
              <a:gd name="y2" fmla="+- b 0 y1"/>
            </a:gdLst>
            <a:ahLst/>
            <a:cxnLst>
              <a:cxn ang="3">
                <a:pos x="hc" y="y2"/>
              </a:cxn>
              <a:cxn ang="3">
                <a:pos x="x4" y="t"/>
              </a:cxn>
              <a:cxn ang="0">
                <a:pos x="x6" y="vc"/>
              </a:cxn>
              <a:cxn ang="cd4">
                <a:pos x="x3" y="b"/>
              </a:cxn>
              <a:cxn ang="cd4">
                <a:pos x="hc" y="y1"/>
              </a:cxn>
              <a:cxn ang="cd2">
                <a:pos x="x1" y="vc"/>
              </a:cxn>
            </a:cxnLst>
            <a:rect l="l" t="t" r="r" b="b"/>
            <a:pathLst>
              <a:path w="5727" h="988">
                <a:moveTo>
                  <a:pt x="0" y="25"/>
                </a:moveTo>
                <a:lnTo>
                  <a:pt x="12" y="0"/>
                </a:lnTo>
                <a:lnTo>
                  <a:pt x="5727" y="0"/>
                </a:lnTo>
                <a:lnTo>
                  <a:pt x="5255" y="988"/>
                </a:lnTo>
                <a:lnTo>
                  <a:pt x="0" y="988"/>
                </a:lnTo>
                <a:lnTo>
                  <a:pt x="0" y="2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en-US"/>
          </a:p>
        </p:txBody>
      </p:sp>
      <p:sp>
        <p:nvSpPr>
          <p:cNvPr id="8" name="矩形 5"/>
          <p:cNvSpPr/>
          <p:nvPr>
            <p:custDataLst>
              <p:tags r:id="rId5"/>
            </p:custDataLst>
          </p:nvPr>
        </p:nvSpPr>
        <p:spPr>
          <a:xfrm>
            <a:off x="1173206" y="1897196"/>
            <a:ext cx="2341338" cy="336552"/>
          </a:xfrm>
          <a:prstGeom prst="rect">
            <a:avLst/>
          </a:prstGeom>
          <a:noFill/>
        </p:spPr>
        <p:txBody>
          <a:bodyPr wrap="square" tIns="0" bIns="0" rtlCol="0" anchor="ctr" anchorCtr="0">
            <a:normAutofit lnSpcReduction="10000"/>
          </a:bodyPr>
          <a:p>
            <a:pPr>
              <a:spcBef>
                <a:spcPct val="0"/>
              </a:spcBef>
              <a:spcAft>
                <a:spcPct val="0"/>
              </a:spcAft>
            </a:pPr>
            <a:r>
              <a:rPr lang="en-US" b="1" dirty="0">
                <a:solidFill>
                  <a:schemeClr val="lt1">
                    <a:lumMod val="100000"/>
                  </a:schemeClr>
                </a:solidFill>
                <a:latin typeface="+mj-lt"/>
                <a:sym typeface="+mn-ea"/>
              </a:rPr>
              <a:t>Summary:</a:t>
            </a:r>
            <a:endParaRPr lang="en-US" b="1" dirty="0">
              <a:solidFill>
                <a:schemeClr val="lt1">
                  <a:lumMod val="100000"/>
                </a:schemeClr>
              </a:solidFill>
              <a:latin typeface="+mj-lt"/>
              <a:sym typeface="+mn-ea"/>
            </a:endParaRPr>
          </a:p>
        </p:txBody>
      </p:sp>
      <p:sp>
        <p:nvSpPr>
          <p:cNvPr id="11" name="矩形 7"/>
          <p:cNvSpPr/>
          <p:nvPr>
            <p:custDataLst>
              <p:tags r:id="rId6"/>
            </p:custDataLst>
          </p:nvPr>
        </p:nvSpPr>
        <p:spPr>
          <a:xfrm>
            <a:off x="6538244" y="1898087"/>
            <a:ext cx="2340404" cy="336552"/>
          </a:xfrm>
          <a:prstGeom prst="rect">
            <a:avLst/>
          </a:prstGeom>
          <a:noFill/>
        </p:spPr>
        <p:txBody>
          <a:bodyPr wrap="square" tIns="0" bIns="0" rtlCol="0" anchor="ctr" anchorCtr="0">
            <a:normAutofit lnSpcReduction="10000"/>
          </a:bodyPr>
          <a:p>
            <a:pPr>
              <a:spcBef>
                <a:spcPct val="0"/>
              </a:spcBef>
              <a:spcAft>
                <a:spcPct val="0"/>
              </a:spcAft>
            </a:pPr>
            <a:r>
              <a:rPr lang="en-US" b="1" dirty="0">
                <a:solidFill>
                  <a:schemeClr val="lt1">
                    <a:lumMod val="100000"/>
                  </a:schemeClr>
                </a:solidFill>
                <a:latin typeface="+mj-lt"/>
                <a:sym typeface="+mn-ea"/>
              </a:rPr>
              <a:t>Final Thoughts:</a:t>
            </a:r>
            <a:endParaRPr lang="en-US" b="1" dirty="0">
              <a:solidFill>
                <a:schemeClr val="lt1">
                  <a:lumMod val="100000"/>
                </a:schemeClr>
              </a:solidFill>
              <a:latin typeface="+mj-lt"/>
              <a:sym typeface="+mn-ea"/>
            </a:endParaRPr>
          </a:p>
        </p:txBody>
      </p:sp>
      <p:pic>
        <p:nvPicPr>
          <p:cNvPr id="62" name="Picture 62" descr="IMG_256"/>
          <p:cNvPicPr>
            <a:picLocks noChangeAspect="1"/>
          </p:cNvPicPr>
          <p:nvPr>
            <p:ph idx="1"/>
          </p:nvPr>
        </p:nvPicPr>
        <p:blipFill>
          <a:blip r:embed="rId7">
            <a:duotone>
              <a:schemeClr val="accent1">
                <a:shade val="45000"/>
                <a:satMod val="135000"/>
              </a:schemeClr>
              <a:prstClr val="white"/>
            </a:duotone>
            <a:extLst>
              <a:ext uri="{BEBA8EAE-BF5A-486C-A8C5-ECC9F3942E4B}">
                <a14:imgProps xmlns:a14="http://schemas.microsoft.com/office/drawing/2010/main">
                  <a14:imgLayer r:embed="rId8">
                    <a14:imgEffect>
                      <a14:brightnessContrast bright="-20000" contrast="40000"/>
                    </a14:imgEffect>
                    <a14:imgEffect>
                      <a14:colorTemperature colorTemp="4700"/>
                    </a14:imgEffect>
                    <a14:imgEffect>
                      <a14:sharpenSoften amount="50000"/>
                    </a14:imgEffect>
                  </a14:imgLayer>
                </a14:imgProps>
              </a:ext>
            </a:extLst>
          </a:blip>
          <a:stretch>
            <a:fillRect/>
          </a:stretch>
        </p:blipFill>
        <p:spPr>
          <a:xfrm>
            <a:off x="10862945" y="190500"/>
            <a:ext cx="1193165" cy="444500"/>
          </a:xfrm>
          <a:prstGeom prst="rect">
            <a:avLst/>
          </a:prstGeom>
          <a:noFill/>
          <a:ln w="9525">
            <a:noFill/>
          </a:ln>
        </p:spPr>
      </p:pic>
    </p:spTree>
    <p:custDataLst>
      <p:tags r:id="rId9"/>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 name="Content Placeholder 9"/>
          <p:cNvPicPr>
            <a:picLocks noChangeAspect="1"/>
          </p:cNvPicPr>
          <p:nvPr>
            <p:ph idx="1"/>
          </p:nvPr>
        </p:nvPicPr>
        <p:blipFill>
          <a:blip r:embed="rId1"/>
          <a:stretch>
            <a:fillRect/>
          </a:stretch>
        </p:blipFill>
        <p:spPr>
          <a:xfrm>
            <a:off x="-635" y="-22225"/>
            <a:ext cx="12192635" cy="687959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141855" y="574040"/>
            <a:ext cx="10972800" cy="582613"/>
          </a:xfrm>
        </p:spPr>
        <p:txBody>
          <a:bodyPr/>
          <a:p>
            <a:r>
              <a:rPr lang="en-GB" altLang="en-US" b="1">
                <a:latin typeface="Arial Black" panose="020B0A04020102020204" charset="0"/>
                <a:cs typeface="Arial Black" panose="020B0A04020102020204" charset="0"/>
              </a:rPr>
              <a:t>PROBLEM STATEMENT</a:t>
            </a:r>
            <a:endParaRPr lang="en-GB" altLang="en-US" b="1">
              <a:latin typeface="Arial Black" panose="020B0A04020102020204" charset="0"/>
              <a:cs typeface="Arial Black" panose="020B0A04020102020204" charset="0"/>
            </a:endParaRPr>
          </a:p>
        </p:txBody>
      </p:sp>
      <p:sp>
        <p:nvSpPr>
          <p:cNvPr id="4" name="矩形 2"/>
          <p:cNvSpPr/>
          <p:nvPr>
            <p:custDataLst>
              <p:tags r:id="rId1"/>
            </p:custDataLst>
          </p:nvPr>
        </p:nvSpPr>
        <p:spPr>
          <a:xfrm>
            <a:off x="696595" y="1832610"/>
            <a:ext cx="8661400" cy="4304030"/>
          </a:xfrm>
          <a:prstGeom prst="rect">
            <a:avLst/>
          </a:prstGeom>
          <a:solidFill>
            <a:schemeClr val="accent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latin typeface="Arial" panose="020B0604020202020204" pitchFamily="34" charset="0"/>
              <a:sym typeface="Arial" panose="020B0604020202020204" pitchFamily="34" charset="0"/>
            </a:endParaRPr>
          </a:p>
        </p:txBody>
      </p:sp>
      <p:sp>
        <p:nvSpPr>
          <p:cNvPr id="5" name="矩形 3"/>
          <p:cNvSpPr/>
          <p:nvPr>
            <p:custDataLst>
              <p:tags r:id="rId2"/>
            </p:custDataLst>
          </p:nvPr>
        </p:nvSpPr>
        <p:spPr>
          <a:xfrm>
            <a:off x="1345565" y="2122805"/>
            <a:ext cx="7506970" cy="3576955"/>
          </a:xfrm>
          <a:prstGeom prst="rect">
            <a:avLst/>
          </a:prstGeom>
          <a:noFill/>
        </p:spPr>
        <p:txBody>
          <a:bodyPr wrap="square" lIns="0" tIns="0" rIns="0" bIns="0" rtlCol="0" anchor="t" anchorCtr="0">
            <a:normAutofit fontScale="25000"/>
          </a:bodyPr>
          <a:p>
            <a:pPr algn="just">
              <a:lnSpc>
                <a:spcPct val="150000"/>
              </a:lnSpc>
              <a:spcBef>
                <a:spcPct val="0"/>
              </a:spcBef>
              <a:spcAft>
                <a:spcPct val="0"/>
              </a:spcAft>
            </a:pPr>
            <a:r>
              <a:rPr lang="en-US" sz="7200" dirty="0">
                <a:solidFill>
                  <a:schemeClr val="lt1">
                    <a:lumMod val="100000"/>
                  </a:schemeClr>
                </a:solidFill>
                <a:latin typeface="+mn-lt"/>
              </a:rPr>
              <a:t>JATO Dynamics requires a comprehensive, accurate, and up-to-date dataset of vehicle information from various automotive websites. This data is essential for providing business intelligence and market analysis to the automotive industry. The challenge involves automating the extraction of detailed vehicle data, including make, model, trim, specifications, pricing, and availability, from dynamic and static web pages. The data must be structured and regularly updated to reflect the latest market offerings. The solution must also ensure compliance with legal and ethical standards, particularly in terms of data privacy and website terms of service</a:t>
            </a:r>
            <a:r>
              <a:rPr lang="en-US" sz="1600" dirty="0">
                <a:solidFill>
                  <a:schemeClr val="lt1">
                    <a:lumMod val="100000"/>
                  </a:schemeClr>
                </a:solidFill>
                <a:latin typeface="+mn-lt"/>
              </a:rPr>
              <a:t>.</a:t>
            </a:r>
            <a:endParaRPr lang="en-US" sz="1600" dirty="0">
              <a:solidFill>
                <a:schemeClr val="lt1">
                  <a:lumMod val="100000"/>
                </a:schemeClr>
              </a:solidFill>
              <a:latin typeface="+mn-lt"/>
            </a:endParaRPr>
          </a:p>
        </p:txBody>
      </p:sp>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任意多边形: 形状 13"/>
          <p:cNvSpPr/>
          <p:nvPr>
            <p:custDataLst>
              <p:tags r:id="rId1"/>
            </p:custDataLst>
          </p:nvPr>
        </p:nvSpPr>
        <p:spPr>
          <a:xfrm>
            <a:off x="2526665" y="1906588"/>
            <a:ext cx="1819275" cy="695325"/>
          </a:xfrm>
          <a:custGeom>
            <a:avLst/>
            <a:gdLst>
              <a:gd name="connsiteX0" fmla="*/ 1819275 w 1819275"/>
              <a:gd name="connsiteY0" fmla="*/ 695325 h 695325"/>
              <a:gd name="connsiteX1" fmla="*/ 1123950 w 1819275"/>
              <a:gd name="connsiteY1" fmla="*/ 0 h 695325"/>
              <a:gd name="connsiteX2" fmla="*/ 0 w 1819275"/>
              <a:gd name="connsiteY2" fmla="*/ 0 h 695325"/>
            </a:gdLst>
            <a:ahLst/>
            <a:cxnLst>
              <a:cxn ang="0">
                <a:pos x="connsiteX0" y="connsiteY0"/>
              </a:cxn>
              <a:cxn ang="0">
                <a:pos x="connsiteX1" y="connsiteY1"/>
              </a:cxn>
              <a:cxn ang="0">
                <a:pos x="connsiteX2" y="connsiteY2"/>
              </a:cxn>
            </a:cxnLst>
            <a:rect l="l" t="t" r="r" b="b"/>
            <a:pathLst>
              <a:path w="1819275" h="695325">
                <a:moveTo>
                  <a:pt x="1819275" y="695325"/>
                </a:moveTo>
                <a:lnTo>
                  <a:pt x="1123950" y="0"/>
                </a:lnTo>
                <a:lnTo>
                  <a:pt x="0" y="0"/>
                </a:lnTo>
              </a:path>
            </a:pathLst>
          </a:cu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endParaRPr kumimoji="0" lang="en-US" sz="1800" b="0" i="0" u="none" strike="noStrike" kern="1200" cap="none" spc="0" normalizeH="0" baseline="0" noProof="0">
              <a:ln>
                <a:noFill/>
              </a:ln>
              <a:solidFill>
                <a:srgbClr val="FFFFFF"/>
              </a:solidFill>
              <a:effectLst/>
              <a:uLnTx/>
              <a:uFillTx/>
              <a:latin typeface="Arial" panose="020B0604020202020204" pitchFamily="34" charset="0"/>
              <a:sym typeface="Arial" panose="020B0604020202020204" pitchFamily="34" charset="0"/>
            </a:endParaRPr>
          </a:p>
        </p:txBody>
      </p:sp>
      <p:sp>
        <p:nvSpPr>
          <p:cNvPr id="22" name="椭圆 21"/>
          <p:cNvSpPr/>
          <p:nvPr>
            <p:custDataLst>
              <p:tags r:id="rId2"/>
            </p:custDataLst>
          </p:nvPr>
        </p:nvSpPr>
        <p:spPr>
          <a:xfrm>
            <a:off x="2400935" y="1862773"/>
            <a:ext cx="87630" cy="8763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l" defTabSz="914400" rtl="0" eaLnBrk="1" fontAlgn="auto" latinLnBrk="0" hangingPunct="1">
              <a:lnSpc>
                <a:spcPct val="100000"/>
              </a:lnSpc>
              <a:spcBef>
                <a:spcPts val="0"/>
              </a:spcBef>
              <a:spcAft>
                <a:spcPts val="0"/>
              </a:spcAft>
              <a:buClrTx/>
              <a:buSzTx/>
              <a:buFontTx/>
              <a:buNone/>
            </a:pPr>
            <a:endParaRPr kumimoji="0" lang="en-US" sz="1600" b="0" i="0" u="none" strike="noStrike" kern="1200" cap="none" spc="0" normalizeH="0" baseline="0" noProof="0">
              <a:ln>
                <a:noFill/>
              </a:ln>
              <a:solidFill>
                <a:srgbClr val="FFFFFF"/>
              </a:solidFill>
              <a:effectLst/>
              <a:uLnTx/>
              <a:uFillTx/>
              <a:latin typeface="Arial" panose="020B0604020202020204" pitchFamily="34" charset="0"/>
            </a:endParaRPr>
          </a:p>
        </p:txBody>
      </p:sp>
      <p:sp>
        <p:nvSpPr>
          <p:cNvPr id="15" name="任意多边形: 形状 14"/>
          <p:cNvSpPr/>
          <p:nvPr>
            <p:custDataLst>
              <p:tags r:id="rId3"/>
            </p:custDataLst>
          </p:nvPr>
        </p:nvSpPr>
        <p:spPr>
          <a:xfrm flipV="1">
            <a:off x="2526665" y="3783013"/>
            <a:ext cx="1819275" cy="695325"/>
          </a:xfrm>
          <a:custGeom>
            <a:avLst/>
            <a:gdLst>
              <a:gd name="connsiteX0" fmla="*/ 1819275 w 1819275"/>
              <a:gd name="connsiteY0" fmla="*/ 695325 h 695325"/>
              <a:gd name="connsiteX1" fmla="*/ 1123950 w 1819275"/>
              <a:gd name="connsiteY1" fmla="*/ 0 h 695325"/>
              <a:gd name="connsiteX2" fmla="*/ 0 w 1819275"/>
              <a:gd name="connsiteY2" fmla="*/ 0 h 695325"/>
            </a:gdLst>
            <a:ahLst/>
            <a:cxnLst>
              <a:cxn ang="0">
                <a:pos x="connsiteX0" y="connsiteY0"/>
              </a:cxn>
              <a:cxn ang="0">
                <a:pos x="connsiteX1" y="connsiteY1"/>
              </a:cxn>
              <a:cxn ang="0">
                <a:pos x="connsiteX2" y="connsiteY2"/>
              </a:cxn>
            </a:cxnLst>
            <a:rect l="l" t="t" r="r" b="b"/>
            <a:pathLst>
              <a:path w="1819275" h="695325">
                <a:moveTo>
                  <a:pt x="1819275" y="695325"/>
                </a:moveTo>
                <a:lnTo>
                  <a:pt x="1123950" y="0"/>
                </a:lnTo>
                <a:lnTo>
                  <a:pt x="0" y="0"/>
                </a:lnTo>
              </a:path>
            </a:pathLst>
          </a:cu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endParaRPr kumimoji="0" lang="en-US" sz="1800" b="0" i="0" u="none" strike="noStrike" kern="1200" cap="none" spc="0" normalizeH="0" baseline="0" noProof="0">
              <a:ln>
                <a:noFill/>
              </a:ln>
              <a:solidFill>
                <a:srgbClr val="FFFFFF"/>
              </a:solidFill>
              <a:effectLst/>
              <a:uLnTx/>
              <a:uFillTx/>
              <a:latin typeface="Arial" panose="020B0604020202020204" pitchFamily="34" charset="0"/>
              <a:sym typeface="Arial" panose="020B0604020202020204" pitchFamily="34" charset="0"/>
            </a:endParaRPr>
          </a:p>
        </p:txBody>
      </p:sp>
      <p:sp>
        <p:nvSpPr>
          <p:cNvPr id="23" name="椭圆 22"/>
          <p:cNvSpPr/>
          <p:nvPr>
            <p:custDataLst>
              <p:tags r:id="rId4"/>
            </p:custDataLst>
          </p:nvPr>
        </p:nvSpPr>
        <p:spPr>
          <a:xfrm>
            <a:off x="2400935" y="4434523"/>
            <a:ext cx="87630" cy="8763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l" defTabSz="914400" rtl="0" eaLnBrk="1" fontAlgn="auto" latinLnBrk="0" hangingPunct="1">
              <a:lnSpc>
                <a:spcPct val="100000"/>
              </a:lnSpc>
              <a:spcBef>
                <a:spcPts val="0"/>
              </a:spcBef>
              <a:spcAft>
                <a:spcPts val="0"/>
              </a:spcAft>
              <a:buClrTx/>
              <a:buSzTx/>
              <a:buFontTx/>
              <a:buNone/>
            </a:pPr>
            <a:endParaRPr kumimoji="0" lang="en-US" sz="1600" b="0" i="0" u="none" strike="noStrike" kern="1200" cap="none" spc="0" normalizeH="0" baseline="0" noProof="0">
              <a:ln>
                <a:noFill/>
              </a:ln>
              <a:solidFill>
                <a:srgbClr val="FFFFFF"/>
              </a:solidFill>
              <a:effectLst/>
              <a:uLnTx/>
              <a:uFillTx/>
              <a:latin typeface="Arial" panose="020B0604020202020204" pitchFamily="34" charset="0"/>
            </a:endParaRPr>
          </a:p>
        </p:txBody>
      </p:sp>
      <p:sp>
        <p:nvSpPr>
          <p:cNvPr id="19" name="任意多边形: 形状 18"/>
          <p:cNvSpPr/>
          <p:nvPr>
            <p:custDataLst>
              <p:tags r:id="rId5"/>
            </p:custDataLst>
          </p:nvPr>
        </p:nvSpPr>
        <p:spPr>
          <a:xfrm flipH="1">
            <a:off x="6362065" y="1906588"/>
            <a:ext cx="1819275" cy="695325"/>
          </a:xfrm>
          <a:custGeom>
            <a:avLst/>
            <a:gdLst>
              <a:gd name="connsiteX0" fmla="*/ 1819275 w 1819275"/>
              <a:gd name="connsiteY0" fmla="*/ 695325 h 695325"/>
              <a:gd name="connsiteX1" fmla="*/ 1123950 w 1819275"/>
              <a:gd name="connsiteY1" fmla="*/ 0 h 695325"/>
              <a:gd name="connsiteX2" fmla="*/ 0 w 1819275"/>
              <a:gd name="connsiteY2" fmla="*/ 0 h 695325"/>
            </a:gdLst>
            <a:ahLst/>
            <a:cxnLst>
              <a:cxn ang="0">
                <a:pos x="connsiteX0" y="connsiteY0"/>
              </a:cxn>
              <a:cxn ang="0">
                <a:pos x="connsiteX1" y="connsiteY1"/>
              </a:cxn>
              <a:cxn ang="0">
                <a:pos x="connsiteX2" y="connsiteY2"/>
              </a:cxn>
            </a:cxnLst>
            <a:rect l="l" t="t" r="r" b="b"/>
            <a:pathLst>
              <a:path w="1819275" h="695325">
                <a:moveTo>
                  <a:pt x="1819275" y="695325"/>
                </a:moveTo>
                <a:lnTo>
                  <a:pt x="1123950" y="0"/>
                </a:lnTo>
                <a:lnTo>
                  <a:pt x="0" y="0"/>
                </a:lnTo>
              </a:path>
            </a:pathLst>
          </a:cu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endParaRPr kumimoji="0" lang="en-US" sz="1800" b="0" i="0" u="none" strike="noStrike" kern="1200" cap="none" spc="0" normalizeH="0" baseline="0" noProof="0">
              <a:ln>
                <a:noFill/>
              </a:ln>
              <a:solidFill>
                <a:srgbClr val="FFFFFF"/>
              </a:solidFill>
              <a:effectLst/>
              <a:uLnTx/>
              <a:uFillTx/>
              <a:latin typeface="Arial" panose="020B0604020202020204" pitchFamily="34" charset="0"/>
              <a:sym typeface="Arial" panose="020B0604020202020204" pitchFamily="34" charset="0"/>
            </a:endParaRPr>
          </a:p>
        </p:txBody>
      </p:sp>
      <p:sp>
        <p:nvSpPr>
          <p:cNvPr id="24" name="椭圆 23"/>
          <p:cNvSpPr/>
          <p:nvPr>
            <p:custDataLst>
              <p:tags r:id="rId6"/>
            </p:custDataLst>
          </p:nvPr>
        </p:nvSpPr>
        <p:spPr>
          <a:xfrm>
            <a:off x="8274685" y="1862773"/>
            <a:ext cx="87630" cy="8763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l" defTabSz="914400" rtl="0" eaLnBrk="1" fontAlgn="auto" latinLnBrk="0" hangingPunct="1">
              <a:lnSpc>
                <a:spcPct val="100000"/>
              </a:lnSpc>
              <a:spcBef>
                <a:spcPts val="0"/>
              </a:spcBef>
              <a:spcAft>
                <a:spcPts val="0"/>
              </a:spcAft>
              <a:buClrTx/>
              <a:buSzTx/>
              <a:buFontTx/>
              <a:buNone/>
            </a:pPr>
            <a:endParaRPr kumimoji="0" lang="en-US" sz="1600" b="0" i="0" u="none" strike="noStrike" kern="1200" cap="none" spc="0" normalizeH="0" baseline="0" noProof="0">
              <a:ln>
                <a:noFill/>
              </a:ln>
              <a:solidFill>
                <a:srgbClr val="FFFFFF"/>
              </a:solidFill>
              <a:effectLst/>
              <a:uLnTx/>
              <a:uFillTx/>
              <a:latin typeface="Arial" panose="020B0604020202020204" pitchFamily="34" charset="0"/>
            </a:endParaRPr>
          </a:p>
        </p:txBody>
      </p:sp>
      <p:cxnSp>
        <p:nvCxnSpPr>
          <p:cNvPr id="28" name="直接连接符 27"/>
          <p:cNvCxnSpPr/>
          <p:nvPr>
            <p:custDataLst>
              <p:tags r:id="rId7"/>
            </p:custDataLst>
          </p:nvPr>
        </p:nvCxnSpPr>
        <p:spPr>
          <a:xfrm>
            <a:off x="6632575" y="3201988"/>
            <a:ext cx="1557655"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58" name="椭圆 57"/>
          <p:cNvSpPr/>
          <p:nvPr>
            <p:custDataLst>
              <p:tags r:id="rId8"/>
            </p:custDataLst>
          </p:nvPr>
        </p:nvSpPr>
        <p:spPr>
          <a:xfrm>
            <a:off x="8276590" y="3148648"/>
            <a:ext cx="87630" cy="8763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l" defTabSz="914400" rtl="0" eaLnBrk="1" fontAlgn="auto" latinLnBrk="0" hangingPunct="1">
              <a:lnSpc>
                <a:spcPct val="100000"/>
              </a:lnSpc>
              <a:spcBef>
                <a:spcPts val="0"/>
              </a:spcBef>
              <a:spcAft>
                <a:spcPts val="0"/>
              </a:spcAft>
              <a:buClrTx/>
              <a:buSzTx/>
              <a:buFontTx/>
              <a:buNone/>
            </a:pPr>
            <a:endParaRPr kumimoji="0" lang="en-US" sz="1600" b="0" i="0" u="none" strike="noStrike" kern="1200" cap="none" spc="0" normalizeH="0" baseline="0" noProof="0">
              <a:ln>
                <a:noFill/>
              </a:ln>
              <a:solidFill>
                <a:srgbClr val="FFFFFF"/>
              </a:solidFill>
              <a:effectLst/>
              <a:uLnTx/>
              <a:uFillTx/>
              <a:latin typeface="Arial" panose="020B0604020202020204" pitchFamily="34" charset="0"/>
            </a:endParaRPr>
          </a:p>
        </p:txBody>
      </p:sp>
      <p:cxnSp>
        <p:nvCxnSpPr>
          <p:cNvPr id="33" name="直接连接符 32"/>
          <p:cNvCxnSpPr/>
          <p:nvPr>
            <p:custDataLst>
              <p:tags r:id="rId9"/>
            </p:custDataLst>
          </p:nvPr>
        </p:nvCxnSpPr>
        <p:spPr>
          <a:xfrm flipH="1">
            <a:off x="2526665" y="3192463"/>
            <a:ext cx="1569085"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57" name="椭圆 56"/>
          <p:cNvSpPr/>
          <p:nvPr>
            <p:custDataLst>
              <p:tags r:id="rId10"/>
            </p:custDataLst>
          </p:nvPr>
        </p:nvSpPr>
        <p:spPr>
          <a:xfrm>
            <a:off x="2398395" y="3148648"/>
            <a:ext cx="87630" cy="8763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l" defTabSz="914400" rtl="0" eaLnBrk="1" fontAlgn="auto" latinLnBrk="0" hangingPunct="1">
              <a:lnSpc>
                <a:spcPct val="100000"/>
              </a:lnSpc>
              <a:spcBef>
                <a:spcPts val="0"/>
              </a:spcBef>
              <a:spcAft>
                <a:spcPts val="0"/>
              </a:spcAft>
              <a:buClrTx/>
              <a:buSzTx/>
              <a:buFontTx/>
              <a:buNone/>
            </a:pPr>
            <a:endParaRPr kumimoji="0" lang="en-US" sz="1600" b="0" i="0" u="none" strike="noStrike" kern="1200" cap="none" spc="0" normalizeH="0" baseline="0" noProof="0">
              <a:ln>
                <a:noFill/>
              </a:ln>
              <a:solidFill>
                <a:srgbClr val="FFFFFF"/>
              </a:solidFill>
              <a:effectLst/>
              <a:uLnTx/>
              <a:uFillTx/>
              <a:latin typeface="Arial" panose="020B0604020202020204" pitchFamily="34" charset="0"/>
            </a:endParaRPr>
          </a:p>
        </p:txBody>
      </p:sp>
      <p:sp>
        <p:nvSpPr>
          <p:cNvPr id="5" name="弧形 4"/>
          <p:cNvSpPr/>
          <p:nvPr>
            <p:custDataLst>
              <p:tags r:id="rId11"/>
            </p:custDataLst>
          </p:nvPr>
        </p:nvSpPr>
        <p:spPr>
          <a:xfrm>
            <a:off x="4206240" y="2026603"/>
            <a:ext cx="2350770" cy="2350770"/>
          </a:xfrm>
          <a:prstGeom prst="arc">
            <a:avLst>
              <a:gd name="adj1" fmla="val 12947235"/>
              <a:gd name="adj2" fmla="val 15334976"/>
            </a:avLst>
          </a:prstGeom>
          <a:noFill/>
          <a:ln w="25400" cap="flat" cmpd="sng" algn="ctr">
            <a:solidFill>
              <a:schemeClr val="accent1"/>
            </a:solidFill>
            <a:prstDash val="solid"/>
            <a:miter lim="800000"/>
            <a:headEnd type="none"/>
            <a:tailEnd type="none"/>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endParaRPr kumimoji="0" lang="en-US" sz="1800" b="0" i="0" u="none" strike="noStrike" kern="1200" cap="none" spc="0" normalizeH="0" baseline="0" noProof="0">
              <a:ln>
                <a:noFill/>
              </a:ln>
              <a:solidFill>
                <a:srgbClr val="FFFFFF"/>
              </a:solidFill>
              <a:effectLst/>
              <a:uLnTx/>
              <a:uFillTx/>
              <a:latin typeface="Arial" panose="020B0604020202020204" pitchFamily="34" charset="0"/>
              <a:sym typeface="Arial" panose="020B0604020202020204" pitchFamily="34" charset="0"/>
            </a:endParaRPr>
          </a:p>
        </p:txBody>
      </p:sp>
      <p:sp>
        <p:nvSpPr>
          <p:cNvPr id="6" name="弧形 5"/>
          <p:cNvSpPr/>
          <p:nvPr>
            <p:custDataLst>
              <p:tags r:id="rId12"/>
            </p:custDataLst>
          </p:nvPr>
        </p:nvSpPr>
        <p:spPr>
          <a:xfrm>
            <a:off x="4206240" y="2026603"/>
            <a:ext cx="2350770" cy="2350770"/>
          </a:xfrm>
          <a:prstGeom prst="arc">
            <a:avLst>
              <a:gd name="adj1" fmla="val 10531014"/>
              <a:gd name="adj2" fmla="val 12654201"/>
            </a:avLst>
          </a:prstGeom>
          <a:noFill/>
          <a:ln w="25400" cap="flat" cmpd="sng" algn="ctr">
            <a:solidFill>
              <a:schemeClr val="accent1"/>
            </a:solidFill>
            <a:prstDash val="solid"/>
            <a:miter lim="800000"/>
            <a:headEnd type="oval"/>
            <a:tailEnd type="none"/>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endParaRPr kumimoji="0" lang="en-US" sz="1800" b="0" i="0" u="none" strike="noStrike" kern="1200" cap="none" spc="0" normalizeH="0" baseline="0" noProof="0">
              <a:ln>
                <a:noFill/>
              </a:ln>
              <a:solidFill>
                <a:srgbClr val="FFFFFF"/>
              </a:solidFill>
              <a:effectLst/>
              <a:uLnTx/>
              <a:uFillTx/>
              <a:latin typeface="Arial" panose="020B0604020202020204" pitchFamily="34" charset="0"/>
              <a:sym typeface="Arial" panose="020B0604020202020204" pitchFamily="34" charset="0"/>
            </a:endParaRPr>
          </a:p>
        </p:txBody>
      </p:sp>
      <p:sp>
        <p:nvSpPr>
          <p:cNvPr id="7" name="弧形 6"/>
          <p:cNvSpPr/>
          <p:nvPr>
            <p:custDataLst>
              <p:tags r:id="rId13"/>
            </p:custDataLst>
          </p:nvPr>
        </p:nvSpPr>
        <p:spPr>
          <a:xfrm>
            <a:off x="4206240" y="2026603"/>
            <a:ext cx="2350770" cy="2350770"/>
          </a:xfrm>
          <a:prstGeom prst="arc">
            <a:avLst>
              <a:gd name="adj1" fmla="val 9194216"/>
              <a:gd name="adj2" fmla="val 10224935"/>
            </a:avLst>
          </a:prstGeom>
          <a:noFill/>
          <a:ln w="25400" cap="flat" cmpd="sng" algn="ctr">
            <a:solidFill>
              <a:schemeClr val="accent1"/>
            </a:solidFill>
            <a:prstDash val="solid"/>
            <a:miter lim="800000"/>
            <a:headEnd type="none"/>
            <a:tailEnd type="none"/>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endParaRPr kumimoji="0" lang="en-US" sz="1800" b="0" i="0" u="none" strike="noStrike" kern="1200" cap="none" spc="0" normalizeH="0" baseline="0" noProof="0">
              <a:ln>
                <a:noFill/>
              </a:ln>
              <a:solidFill>
                <a:srgbClr val="FFFFFF"/>
              </a:solidFill>
              <a:effectLst/>
              <a:uLnTx/>
              <a:uFillTx/>
              <a:latin typeface="Arial" panose="020B0604020202020204" pitchFamily="34" charset="0"/>
              <a:sym typeface="Arial" panose="020B0604020202020204" pitchFamily="34" charset="0"/>
            </a:endParaRPr>
          </a:p>
        </p:txBody>
      </p:sp>
      <p:sp>
        <p:nvSpPr>
          <p:cNvPr id="8" name="弧形 7"/>
          <p:cNvSpPr/>
          <p:nvPr>
            <p:custDataLst>
              <p:tags r:id="rId14"/>
            </p:custDataLst>
          </p:nvPr>
        </p:nvSpPr>
        <p:spPr>
          <a:xfrm>
            <a:off x="4206240" y="2026603"/>
            <a:ext cx="2350770" cy="2350770"/>
          </a:xfrm>
          <a:prstGeom prst="arc">
            <a:avLst>
              <a:gd name="adj1" fmla="val 5241815"/>
              <a:gd name="adj2" fmla="val 9051982"/>
            </a:avLst>
          </a:prstGeom>
          <a:noFill/>
          <a:ln w="25400" cap="flat" cmpd="sng" algn="ctr">
            <a:solidFill>
              <a:schemeClr val="accent1"/>
            </a:solidFill>
            <a:prstDash val="solid"/>
            <a:miter lim="800000"/>
            <a:headEnd type="oval"/>
            <a:tailEnd type="none"/>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endParaRPr kumimoji="0" lang="en-US" sz="1800" b="0" i="0" u="none" strike="noStrike" kern="1200" cap="none" spc="0" normalizeH="0" baseline="0" noProof="0">
              <a:ln>
                <a:noFill/>
              </a:ln>
              <a:solidFill>
                <a:srgbClr val="FFFFFF"/>
              </a:solidFill>
              <a:effectLst/>
              <a:uLnTx/>
              <a:uFillTx/>
              <a:latin typeface="Arial" panose="020B0604020202020204" pitchFamily="34" charset="0"/>
              <a:sym typeface="Arial" panose="020B0604020202020204" pitchFamily="34" charset="0"/>
            </a:endParaRPr>
          </a:p>
        </p:txBody>
      </p:sp>
      <p:sp>
        <p:nvSpPr>
          <p:cNvPr id="10" name="弧形 9"/>
          <p:cNvSpPr/>
          <p:nvPr>
            <p:custDataLst>
              <p:tags r:id="rId15"/>
            </p:custDataLst>
          </p:nvPr>
        </p:nvSpPr>
        <p:spPr>
          <a:xfrm>
            <a:off x="4206240" y="2026603"/>
            <a:ext cx="2350770" cy="2350770"/>
          </a:xfrm>
          <a:prstGeom prst="arc">
            <a:avLst>
              <a:gd name="adj1" fmla="val 1983261"/>
              <a:gd name="adj2" fmla="val 4886885"/>
            </a:avLst>
          </a:prstGeom>
          <a:noFill/>
          <a:ln w="25400" cap="flat" cmpd="sng" algn="ctr">
            <a:solidFill>
              <a:schemeClr val="accent1"/>
            </a:solidFill>
            <a:prstDash val="solid"/>
            <a:miter lim="800000"/>
            <a:headEnd type="none"/>
            <a:tailEnd type="none"/>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endParaRPr kumimoji="0" lang="en-US" sz="1800" b="0" i="0" u="none" strike="noStrike" kern="1200" cap="none" spc="0" normalizeH="0" baseline="0" noProof="0">
              <a:ln>
                <a:noFill/>
              </a:ln>
              <a:solidFill>
                <a:srgbClr val="FFFFFF"/>
              </a:solidFill>
              <a:effectLst/>
              <a:uLnTx/>
              <a:uFillTx/>
              <a:latin typeface="Arial" panose="020B0604020202020204" pitchFamily="34" charset="0"/>
              <a:sym typeface="Arial" panose="020B0604020202020204" pitchFamily="34" charset="0"/>
            </a:endParaRPr>
          </a:p>
        </p:txBody>
      </p:sp>
      <p:sp>
        <p:nvSpPr>
          <p:cNvPr id="11" name="弧形 10"/>
          <p:cNvSpPr/>
          <p:nvPr>
            <p:custDataLst>
              <p:tags r:id="rId16"/>
            </p:custDataLst>
          </p:nvPr>
        </p:nvSpPr>
        <p:spPr>
          <a:xfrm>
            <a:off x="4206240" y="2026603"/>
            <a:ext cx="2350770" cy="2350770"/>
          </a:xfrm>
          <a:prstGeom prst="arc">
            <a:avLst>
              <a:gd name="adj1" fmla="val 138107"/>
              <a:gd name="adj2" fmla="val 1817282"/>
            </a:avLst>
          </a:prstGeom>
          <a:noFill/>
          <a:ln w="25400" cap="flat" cmpd="sng" algn="ctr">
            <a:solidFill>
              <a:schemeClr val="accent1"/>
            </a:solidFill>
            <a:prstDash val="solid"/>
            <a:miter lim="800000"/>
            <a:headEnd type="oval"/>
            <a:tailEnd type="none"/>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endParaRPr kumimoji="0" lang="en-US" sz="1800" b="0" i="0" u="none" strike="noStrike" kern="1200" cap="none" spc="0" normalizeH="0" baseline="0" noProof="0">
              <a:ln>
                <a:noFill/>
              </a:ln>
              <a:solidFill>
                <a:srgbClr val="FFFFFF"/>
              </a:solidFill>
              <a:effectLst/>
              <a:uLnTx/>
              <a:uFillTx/>
              <a:latin typeface="Arial" panose="020B0604020202020204" pitchFamily="34" charset="0"/>
              <a:sym typeface="Arial" panose="020B0604020202020204" pitchFamily="34" charset="0"/>
            </a:endParaRPr>
          </a:p>
        </p:txBody>
      </p:sp>
      <p:sp>
        <p:nvSpPr>
          <p:cNvPr id="12" name="弧形 11"/>
          <p:cNvSpPr/>
          <p:nvPr>
            <p:custDataLst>
              <p:tags r:id="rId17"/>
            </p:custDataLst>
          </p:nvPr>
        </p:nvSpPr>
        <p:spPr>
          <a:xfrm>
            <a:off x="4206240" y="2026603"/>
            <a:ext cx="2350770" cy="2350770"/>
          </a:xfrm>
          <a:prstGeom prst="arc">
            <a:avLst>
              <a:gd name="adj1" fmla="val 19913688"/>
              <a:gd name="adj2" fmla="val 21506966"/>
            </a:avLst>
          </a:prstGeom>
          <a:noFill/>
          <a:ln w="25400" cap="flat" cmpd="sng" algn="ctr">
            <a:solidFill>
              <a:schemeClr val="accent1"/>
            </a:solidFill>
            <a:prstDash val="solid"/>
            <a:miter lim="800000"/>
            <a:headEnd type="none"/>
            <a:tailEnd type="none"/>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endParaRPr kumimoji="0" lang="en-US" sz="1800" b="0" i="0" u="none" strike="noStrike" kern="1200" cap="none" spc="0" normalizeH="0" baseline="0" noProof="0">
              <a:ln>
                <a:noFill/>
              </a:ln>
              <a:solidFill>
                <a:srgbClr val="FFFFFF"/>
              </a:solidFill>
              <a:effectLst/>
              <a:uLnTx/>
              <a:uFillTx/>
              <a:latin typeface="Arial" panose="020B0604020202020204" pitchFamily="34" charset="0"/>
              <a:sym typeface="Arial" panose="020B0604020202020204" pitchFamily="34" charset="0"/>
            </a:endParaRPr>
          </a:p>
        </p:txBody>
      </p:sp>
      <p:sp>
        <p:nvSpPr>
          <p:cNvPr id="4" name="椭圆 2"/>
          <p:cNvSpPr/>
          <p:nvPr>
            <p:custDataLst>
              <p:tags r:id="rId18"/>
            </p:custDataLst>
          </p:nvPr>
        </p:nvSpPr>
        <p:spPr>
          <a:xfrm>
            <a:off x="4467225" y="2287588"/>
            <a:ext cx="1828800" cy="1828800"/>
          </a:xfrm>
          <a:prstGeom prst="ellipse">
            <a:avLst/>
          </a:prstGeom>
          <a:gradFill flip="none" rotWithShape="1">
            <a:gsLst>
              <a:gs pos="88000">
                <a:schemeClr val="accent1">
                  <a:lumMod val="75000"/>
                </a:schemeClr>
              </a:gs>
              <a:gs pos="43000">
                <a:schemeClr val="accent1"/>
              </a:gs>
              <a:gs pos="2000">
                <a:srgbClr val="002060"/>
              </a:gs>
            </a:gsLst>
            <a:lin ang="2700000" scaled="1"/>
            <a:tileRect/>
          </a:gradFill>
          <a:ln>
            <a:noFill/>
          </a:ln>
          <a:effectLst>
            <a:outerShdw blurRad="177800" dist="88900" dir="5400000" sx="101000" sy="101000" algn="t" rotWithShape="0">
              <a:schemeClr val="accent1">
                <a:alpha val="3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endParaRPr kumimoji="0" lang="en-US" sz="1800" b="0" i="0" u="none" strike="noStrike" kern="1200" cap="none" spc="0" normalizeH="0" baseline="0" noProof="0">
              <a:ln>
                <a:noFill/>
              </a:ln>
              <a:solidFill>
                <a:srgbClr val="FFFFFF"/>
              </a:solidFill>
              <a:effectLst/>
              <a:uLnTx/>
              <a:uFillTx/>
              <a:latin typeface="Arial" panose="020B0604020202020204" pitchFamily="34" charset="0"/>
              <a:sym typeface="Arial" panose="020B0604020202020204" pitchFamily="34" charset="0"/>
            </a:endParaRPr>
          </a:p>
        </p:txBody>
      </p:sp>
      <p:sp>
        <p:nvSpPr>
          <p:cNvPr id="13" name="弧形 12"/>
          <p:cNvSpPr/>
          <p:nvPr>
            <p:custDataLst>
              <p:tags r:id="rId19"/>
            </p:custDataLst>
          </p:nvPr>
        </p:nvSpPr>
        <p:spPr>
          <a:xfrm>
            <a:off x="4206240" y="2026603"/>
            <a:ext cx="2350770" cy="2350770"/>
          </a:xfrm>
          <a:prstGeom prst="arc">
            <a:avLst>
              <a:gd name="adj1" fmla="val 15789769"/>
              <a:gd name="adj2" fmla="val 19801853"/>
            </a:avLst>
          </a:prstGeom>
          <a:noFill/>
          <a:ln w="25400" cap="flat" cmpd="sng" algn="ctr">
            <a:solidFill>
              <a:schemeClr val="accent1"/>
            </a:solidFill>
            <a:prstDash val="solid"/>
            <a:miter lim="800000"/>
            <a:headEnd type="oval"/>
            <a:tailEnd type="none"/>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endParaRPr kumimoji="0" lang="en-US" sz="1800" b="0" i="0" u="none" strike="noStrike" kern="1200" cap="none" spc="0" normalizeH="0" baseline="0" noProof="0">
              <a:ln>
                <a:noFill/>
              </a:ln>
              <a:solidFill>
                <a:srgbClr val="FFFFFF"/>
              </a:solidFill>
              <a:effectLst/>
              <a:uLnTx/>
              <a:uFillTx/>
              <a:latin typeface="Arial" panose="020B0604020202020204" pitchFamily="34" charset="0"/>
              <a:sym typeface="Arial" panose="020B0604020202020204" pitchFamily="34" charset="0"/>
            </a:endParaRPr>
          </a:p>
        </p:txBody>
      </p:sp>
      <p:sp>
        <p:nvSpPr>
          <p:cNvPr id="9" name="矩形 1"/>
          <p:cNvSpPr/>
          <p:nvPr>
            <p:custDataLst>
              <p:tags r:id="rId20"/>
            </p:custDataLst>
          </p:nvPr>
        </p:nvSpPr>
        <p:spPr>
          <a:xfrm>
            <a:off x="4486275" y="2961958"/>
            <a:ext cx="1726379" cy="594360"/>
          </a:xfrm>
          <a:prstGeom prst="rect">
            <a:avLst/>
          </a:prstGeom>
          <a:noFill/>
        </p:spPr>
        <p:txBody>
          <a:bodyPr wrap="square" lIns="0" tIns="0" rIns="0" bIns="0" rtlCol="0" anchor="t">
            <a:normAutofit fontScale="90000" lnSpcReduction="20000"/>
          </a:bodyPr>
          <a:p>
            <a:pPr algn="ctr">
              <a:spcBef>
                <a:spcPct val="0"/>
              </a:spcBef>
              <a:spcAft>
                <a:spcPct val="0"/>
              </a:spcAft>
            </a:pPr>
            <a:r>
              <a:rPr lang="en-US" sz="2400" b="1" dirty="0">
                <a:solidFill>
                  <a:srgbClr val="FFFFFF"/>
                </a:solidFill>
                <a:latin typeface="+mj-lt"/>
              </a:rPr>
              <a:t>JATO </a:t>
            </a:r>
            <a:endParaRPr lang="en-US" sz="2400" b="1" dirty="0">
              <a:solidFill>
                <a:srgbClr val="FFFFFF"/>
              </a:solidFill>
              <a:latin typeface="+mj-lt"/>
            </a:endParaRPr>
          </a:p>
          <a:p>
            <a:pPr algn="ctr">
              <a:spcBef>
                <a:spcPct val="0"/>
              </a:spcBef>
              <a:spcAft>
                <a:spcPct val="0"/>
              </a:spcAft>
            </a:pPr>
            <a:r>
              <a:rPr lang="en-US" sz="2400" b="1" dirty="0">
                <a:solidFill>
                  <a:srgbClr val="FFFFFF"/>
                </a:solidFill>
                <a:latin typeface="+mj-lt"/>
              </a:rPr>
              <a:t>WEBSITES</a:t>
            </a:r>
            <a:endParaRPr lang="en-US" sz="2400" b="1" dirty="0">
              <a:solidFill>
                <a:srgbClr val="FFFFFF"/>
              </a:solidFill>
              <a:latin typeface="+mj-lt"/>
            </a:endParaRPr>
          </a:p>
        </p:txBody>
      </p:sp>
      <p:sp>
        <p:nvSpPr>
          <p:cNvPr id="16" name="矩形 3"/>
          <p:cNvSpPr/>
          <p:nvPr>
            <p:custDataLst>
              <p:tags r:id="rId21"/>
            </p:custDataLst>
          </p:nvPr>
        </p:nvSpPr>
        <p:spPr>
          <a:xfrm>
            <a:off x="8503285" y="1506538"/>
            <a:ext cx="2221069" cy="781258"/>
          </a:xfrm>
          <a:prstGeom prst="rect">
            <a:avLst/>
          </a:prstGeom>
          <a:noFill/>
        </p:spPr>
        <p:txBody>
          <a:bodyPr wrap="square" lIns="0" tIns="0" rIns="0" bIns="0" rtlCol="0" anchor="t" anchorCtr="0">
            <a:normAutofit/>
          </a:bodyPr>
          <a:p>
            <a:pPr>
              <a:lnSpc>
                <a:spcPct val="150000"/>
              </a:lnSpc>
              <a:spcBef>
                <a:spcPct val="0"/>
              </a:spcBef>
              <a:spcAft>
                <a:spcPct val="0"/>
              </a:spcAft>
            </a:pPr>
            <a:r>
              <a:rPr lang="en-US" dirty="0">
                <a:solidFill>
                  <a:schemeClr val="tx1">
                    <a:lumMod val="85000"/>
                    <a:lumOff val="15000"/>
                  </a:schemeClr>
                </a:solidFill>
              </a:rPr>
              <a:t>4.AutoScout</a:t>
            </a:r>
            <a:endParaRPr lang="en-US" dirty="0">
              <a:solidFill>
                <a:schemeClr val="tx1">
                  <a:lumMod val="85000"/>
                  <a:lumOff val="15000"/>
                </a:schemeClr>
              </a:solidFill>
            </a:endParaRPr>
          </a:p>
        </p:txBody>
      </p:sp>
      <p:sp>
        <p:nvSpPr>
          <p:cNvPr id="18" name="矩形 15"/>
          <p:cNvSpPr/>
          <p:nvPr>
            <p:custDataLst>
              <p:tags r:id="rId22"/>
            </p:custDataLst>
          </p:nvPr>
        </p:nvSpPr>
        <p:spPr>
          <a:xfrm>
            <a:off x="8609965" y="2801938"/>
            <a:ext cx="2221069" cy="781258"/>
          </a:xfrm>
          <a:prstGeom prst="rect">
            <a:avLst/>
          </a:prstGeom>
          <a:noFill/>
        </p:spPr>
        <p:txBody>
          <a:bodyPr wrap="square" lIns="0" tIns="0" rIns="0" bIns="0" rtlCol="0" anchor="t" anchorCtr="0">
            <a:normAutofit/>
          </a:bodyPr>
          <a:p>
            <a:pPr>
              <a:lnSpc>
                <a:spcPct val="150000"/>
              </a:lnSpc>
              <a:spcBef>
                <a:spcPct val="0"/>
              </a:spcBef>
              <a:spcAft>
                <a:spcPct val="0"/>
              </a:spcAft>
            </a:pPr>
            <a:r>
              <a:rPr lang="en-US" dirty="0">
                <a:solidFill>
                  <a:schemeClr val="tx1">
                    <a:lumMod val="85000"/>
                    <a:lumOff val="15000"/>
                  </a:schemeClr>
                </a:solidFill>
              </a:rPr>
              <a:t>5.Mobile.DE</a:t>
            </a:r>
            <a:endParaRPr lang="en-US" dirty="0">
              <a:solidFill>
                <a:schemeClr val="tx1">
                  <a:lumMod val="85000"/>
                  <a:lumOff val="15000"/>
                </a:schemeClr>
              </a:solidFill>
            </a:endParaRPr>
          </a:p>
        </p:txBody>
      </p:sp>
      <p:sp>
        <p:nvSpPr>
          <p:cNvPr id="21" name="矩形 19"/>
          <p:cNvSpPr/>
          <p:nvPr>
            <p:custDataLst>
              <p:tags r:id="rId23"/>
            </p:custDataLst>
          </p:nvPr>
        </p:nvSpPr>
        <p:spPr>
          <a:xfrm>
            <a:off x="-4445" y="1506855"/>
            <a:ext cx="2157730" cy="781050"/>
          </a:xfrm>
          <a:prstGeom prst="rect">
            <a:avLst/>
          </a:prstGeom>
          <a:noFill/>
        </p:spPr>
        <p:txBody>
          <a:bodyPr wrap="square" lIns="0" tIns="0" rIns="0" bIns="0" rtlCol="0" anchor="t" anchorCtr="0">
            <a:normAutofit/>
          </a:bodyPr>
          <a:p>
            <a:pPr algn="r">
              <a:lnSpc>
                <a:spcPct val="150000"/>
              </a:lnSpc>
              <a:spcBef>
                <a:spcPct val="0"/>
              </a:spcBef>
              <a:spcAft>
                <a:spcPct val="0"/>
              </a:spcAft>
            </a:pPr>
            <a:r>
              <a:rPr lang="en-US" dirty="0">
                <a:solidFill>
                  <a:schemeClr val="tx1">
                    <a:lumMod val="85000"/>
                    <a:lumOff val="15000"/>
                  </a:schemeClr>
                </a:solidFill>
              </a:rPr>
              <a:t>1.Select</a:t>
            </a:r>
            <a:r>
              <a:rPr lang="en-GB" altLang="en-US" dirty="0">
                <a:solidFill>
                  <a:schemeClr val="tx1">
                    <a:lumMod val="85000"/>
                    <a:lumOff val="15000"/>
                  </a:schemeClr>
                </a:solidFill>
              </a:rPr>
              <a:t> A</a:t>
            </a:r>
            <a:r>
              <a:rPr lang="en-US" dirty="0">
                <a:solidFill>
                  <a:schemeClr val="tx1">
                    <a:lumMod val="85000"/>
                    <a:lumOff val="15000"/>
                  </a:schemeClr>
                </a:solidFill>
              </a:rPr>
              <a:t> Leasing</a:t>
            </a:r>
            <a:endParaRPr lang="en-US" dirty="0">
              <a:solidFill>
                <a:schemeClr val="tx1">
                  <a:lumMod val="85000"/>
                  <a:lumOff val="15000"/>
                </a:schemeClr>
              </a:solidFill>
            </a:endParaRPr>
          </a:p>
        </p:txBody>
      </p:sp>
      <p:sp>
        <p:nvSpPr>
          <p:cNvPr id="26" name="矩形 24"/>
          <p:cNvSpPr/>
          <p:nvPr>
            <p:custDataLst>
              <p:tags r:id="rId24"/>
            </p:custDataLst>
          </p:nvPr>
        </p:nvSpPr>
        <p:spPr>
          <a:xfrm>
            <a:off x="38735" y="2961958"/>
            <a:ext cx="2221070" cy="781258"/>
          </a:xfrm>
          <a:prstGeom prst="rect">
            <a:avLst/>
          </a:prstGeom>
          <a:noFill/>
        </p:spPr>
        <p:txBody>
          <a:bodyPr wrap="square" lIns="0" tIns="0" rIns="0" bIns="0" rtlCol="0" anchor="t" anchorCtr="0">
            <a:normAutofit/>
          </a:bodyPr>
          <a:p>
            <a:pPr algn="r">
              <a:lnSpc>
                <a:spcPct val="150000"/>
              </a:lnSpc>
              <a:spcBef>
                <a:spcPct val="0"/>
              </a:spcBef>
              <a:spcAft>
                <a:spcPct val="0"/>
              </a:spcAft>
            </a:pPr>
            <a:r>
              <a:rPr lang="en-US" dirty="0">
                <a:solidFill>
                  <a:schemeClr val="tx1">
                    <a:lumMod val="85000"/>
                    <a:lumOff val="15000"/>
                  </a:schemeClr>
                </a:solidFill>
              </a:rPr>
              <a:t>2.LexAutolease</a:t>
            </a:r>
            <a:endParaRPr lang="en-US" dirty="0">
              <a:solidFill>
                <a:schemeClr val="tx1">
                  <a:lumMod val="85000"/>
                  <a:lumOff val="15000"/>
                </a:schemeClr>
              </a:solidFill>
            </a:endParaRPr>
          </a:p>
        </p:txBody>
      </p:sp>
      <p:sp>
        <p:nvSpPr>
          <p:cNvPr id="29" name="矩形 26"/>
          <p:cNvSpPr/>
          <p:nvPr>
            <p:custDataLst>
              <p:tags r:id="rId25"/>
            </p:custDataLst>
          </p:nvPr>
        </p:nvSpPr>
        <p:spPr>
          <a:xfrm>
            <a:off x="141605" y="4193223"/>
            <a:ext cx="2221070" cy="781258"/>
          </a:xfrm>
          <a:prstGeom prst="rect">
            <a:avLst/>
          </a:prstGeom>
          <a:noFill/>
        </p:spPr>
        <p:txBody>
          <a:bodyPr wrap="square" lIns="0" tIns="0" rIns="0" bIns="0" rtlCol="0" anchor="t" anchorCtr="0">
            <a:normAutofit lnSpcReduction="10000"/>
          </a:bodyPr>
          <a:p>
            <a:pPr algn="ctr">
              <a:lnSpc>
                <a:spcPct val="150000"/>
              </a:lnSpc>
              <a:spcBef>
                <a:spcPct val="0"/>
              </a:spcBef>
              <a:spcAft>
                <a:spcPct val="0"/>
              </a:spcAft>
            </a:pPr>
            <a:r>
              <a:rPr lang="en-US" dirty="0">
                <a:solidFill>
                  <a:schemeClr val="tx1">
                    <a:lumMod val="85000"/>
                    <a:lumOff val="15000"/>
                  </a:schemeClr>
                </a:solidFill>
              </a:rPr>
              <a:t>3.Sixt</a:t>
            </a:r>
            <a:r>
              <a:rPr lang="en-GB" altLang="en-US" dirty="0">
                <a:solidFill>
                  <a:schemeClr val="tx1">
                    <a:lumMod val="85000"/>
                    <a:lumOff val="15000"/>
                  </a:schemeClr>
                </a:solidFill>
              </a:rPr>
              <a:t> Newwagen</a:t>
            </a:r>
            <a:r>
              <a:rPr lang="en-US" dirty="0">
                <a:solidFill>
                  <a:schemeClr val="tx1">
                    <a:lumMod val="85000"/>
                    <a:lumOff val="15000"/>
                  </a:schemeClr>
                </a:solidFill>
              </a:rPr>
              <a:t> Leasing</a:t>
            </a:r>
            <a:endParaRPr lang="en-US" dirty="0">
              <a:solidFill>
                <a:schemeClr val="tx1">
                  <a:lumMod val="85000"/>
                  <a:lumOff val="15000"/>
                </a:schemeClr>
              </a:solidFill>
            </a:endParaRPr>
          </a:p>
        </p:txBody>
      </p:sp>
      <p:pic>
        <p:nvPicPr>
          <p:cNvPr id="62" name="Picture 62" descr="IMG_256"/>
          <p:cNvPicPr>
            <a:picLocks noChangeAspect="1"/>
          </p:cNvPicPr>
          <p:nvPr>
            <p:ph idx="1"/>
          </p:nvPr>
        </p:nvPicPr>
        <p:blipFill>
          <a:blip r:embed="rId26">
            <a:duotone>
              <a:schemeClr val="accent1">
                <a:shade val="45000"/>
                <a:satMod val="135000"/>
              </a:schemeClr>
              <a:prstClr val="white"/>
            </a:duotone>
            <a:extLst>
              <a:ext uri="{BEBA8EAE-BF5A-486C-A8C5-ECC9F3942E4B}">
                <a14:imgProps xmlns:a14="http://schemas.microsoft.com/office/drawing/2010/main">
                  <a14:imgLayer r:embed="rId27">
                    <a14:imgEffect>
                      <a14:brightnessContrast bright="-20000" contrast="40000"/>
                    </a14:imgEffect>
                    <a14:imgEffect>
                      <a14:colorTemperature colorTemp="4700"/>
                    </a14:imgEffect>
                    <a14:imgEffect>
                      <a14:sharpenSoften amount="50000"/>
                    </a14:imgEffect>
                  </a14:imgLayer>
                </a14:imgProps>
              </a:ext>
            </a:extLst>
          </a:blip>
          <a:stretch>
            <a:fillRect/>
          </a:stretch>
        </p:blipFill>
        <p:spPr>
          <a:xfrm>
            <a:off x="10862945" y="190500"/>
            <a:ext cx="1193165" cy="444500"/>
          </a:xfrm>
          <a:prstGeom prst="rect">
            <a:avLst/>
          </a:prstGeom>
          <a:noFill/>
          <a:ln w="9525">
            <a:noFill/>
          </a:ln>
        </p:spPr>
      </p:pic>
    </p:spTree>
    <p:custDataLst>
      <p:tags r:id="rId28"/>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Content Placeholder 2" descr="1"/>
          <p:cNvPicPr>
            <a:picLocks noChangeAspect="1"/>
          </p:cNvPicPr>
          <p:nvPr>
            <p:ph idx="1"/>
          </p:nvPr>
        </p:nvPicPr>
        <p:blipFill>
          <a:blip r:embed="rId1"/>
          <a:stretch>
            <a:fillRect/>
          </a:stretch>
        </p:blipFill>
        <p:spPr>
          <a:xfrm>
            <a:off x="0" y="-635"/>
            <a:ext cx="12276455" cy="685927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Content Placeholder 2" descr="2"/>
          <p:cNvPicPr>
            <a:picLocks noChangeAspect="1"/>
          </p:cNvPicPr>
          <p:nvPr>
            <p:ph idx="1"/>
          </p:nvPr>
        </p:nvPicPr>
        <p:blipFill>
          <a:blip r:embed="rId1"/>
          <a:stretch>
            <a:fillRect/>
          </a:stretch>
        </p:blipFill>
        <p:spPr>
          <a:xfrm>
            <a:off x="-635" y="0"/>
            <a:ext cx="12192000" cy="68580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UPDATED)ARCHITECTURE_SYSTEM"/>
          <p:cNvPicPr>
            <a:picLocks noChangeAspect="1"/>
          </p:cNvPicPr>
          <p:nvPr>
            <p:ph idx="1"/>
          </p:nvPr>
        </p:nvPicPr>
        <p:blipFill>
          <a:blip r:embed="rId1"/>
          <a:stretch>
            <a:fillRect/>
          </a:stretch>
        </p:blipFill>
        <p:spPr>
          <a:xfrm>
            <a:off x="0" y="635"/>
            <a:ext cx="12348845" cy="685736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78765" y="462280"/>
            <a:ext cx="10972800" cy="582613"/>
          </a:xfrm>
        </p:spPr>
        <p:txBody>
          <a:bodyPr/>
          <a:p>
            <a:pPr algn="ctr"/>
            <a:r>
              <a:rPr lang="en-US" b="1">
                <a:latin typeface="Arial Black" panose="020B0A04020102020204" charset="0"/>
                <a:cs typeface="Arial Black" panose="020B0A04020102020204" charset="0"/>
              </a:rPr>
              <a:t>1.Select </a:t>
            </a:r>
            <a:r>
              <a:rPr lang="en-US" b="1">
                <a:latin typeface="Arial Black" panose="020B0A04020102020204" charset="0"/>
                <a:cs typeface="Arial Black" panose="020B0A04020102020204" charset="0"/>
              </a:rPr>
              <a:t>Leasing </a:t>
            </a:r>
            <a:endParaRPr lang="en-US" b="1">
              <a:latin typeface="Arial Black" panose="020B0A04020102020204" charset="0"/>
              <a:cs typeface="Arial Black" panose="020B0A04020102020204" charset="0"/>
            </a:endParaRPr>
          </a:p>
        </p:txBody>
      </p:sp>
      <p:sp>
        <p:nvSpPr>
          <p:cNvPr id="15" name="任意多边形: 形状 14"/>
          <p:cNvSpPr/>
          <p:nvPr>
            <p:custDataLst>
              <p:tags r:id="rId1"/>
            </p:custDataLst>
          </p:nvPr>
        </p:nvSpPr>
        <p:spPr>
          <a:xfrm>
            <a:off x="6649333" y="3134044"/>
            <a:ext cx="2740118" cy="1201216"/>
          </a:xfrm>
          <a:custGeom>
            <a:avLst/>
            <a:gdLst>
              <a:gd name="connsiteX0" fmla="*/ 0 w 2979534"/>
              <a:gd name="connsiteY0" fmla="*/ 0 h 1899874"/>
              <a:gd name="connsiteX1" fmla="*/ 2979534 w 2979534"/>
              <a:gd name="connsiteY1" fmla="*/ 0 h 1899874"/>
              <a:gd name="connsiteX2" fmla="*/ 2979534 w 2979534"/>
              <a:gd name="connsiteY2" fmla="*/ 1507390 h 1899874"/>
              <a:gd name="connsiteX3" fmla="*/ 1354752 w 2979534"/>
              <a:gd name="connsiteY3" fmla="*/ 1507390 h 1899874"/>
              <a:gd name="connsiteX4" fmla="*/ 919837 w 2979534"/>
              <a:gd name="connsiteY4" fmla="*/ 1899874 h 1899874"/>
              <a:gd name="connsiteX5" fmla="*/ 949571 w 2979534"/>
              <a:gd name="connsiteY5" fmla="*/ 1507390 h 1899874"/>
              <a:gd name="connsiteX6" fmla="*/ 0 w 2979534"/>
              <a:gd name="connsiteY6" fmla="*/ 1507390 h 1899874"/>
              <a:gd name="connsiteX0-1" fmla="*/ 0 w 2979534"/>
              <a:gd name="connsiteY0-2" fmla="*/ 0 h 1703901"/>
              <a:gd name="connsiteX1-3" fmla="*/ 2979534 w 2979534"/>
              <a:gd name="connsiteY1-4" fmla="*/ 0 h 1703901"/>
              <a:gd name="connsiteX2-5" fmla="*/ 2979534 w 2979534"/>
              <a:gd name="connsiteY2-6" fmla="*/ 1507390 h 1703901"/>
              <a:gd name="connsiteX3-7" fmla="*/ 1354752 w 2979534"/>
              <a:gd name="connsiteY3-8" fmla="*/ 1507390 h 1703901"/>
              <a:gd name="connsiteX4-9" fmla="*/ 1003880 w 2979534"/>
              <a:gd name="connsiteY4-10" fmla="*/ 1703901 h 1703901"/>
              <a:gd name="connsiteX5-11" fmla="*/ 949571 w 2979534"/>
              <a:gd name="connsiteY5-12" fmla="*/ 1507390 h 1703901"/>
              <a:gd name="connsiteX6-13" fmla="*/ 0 w 2979534"/>
              <a:gd name="connsiteY6-14" fmla="*/ 1507390 h 1703901"/>
              <a:gd name="connsiteX7" fmla="*/ 0 w 2979534"/>
              <a:gd name="connsiteY7" fmla="*/ 0 h 170390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 y="connsiteY7"/>
              </a:cxn>
            </a:cxnLst>
            <a:rect l="l" t="t" r="r" b="b"/>
            <a:pathLst>
              <a:path w="2979534" h="1703901">
                <a:moveTo>
                  <a:pt x="0" y="0"/>
                </a:moveTo>
                <a:lnTo>
                  <a:pt x="2979534" y="0"/>
                </a:lnTo>
                <a:lnTo>
                  <a:pt x="2979534" y="1507390"/>
                </a:lnTo>
                <a:lnTo>
                  <a:pt x="1354752" y="1507390"/>
                </a:lnTo>
                <a:lnTo>
                  <a:pt x="1003880" y="1703901"/>
                </a:lnTo>
                <a:lnTo>
                  <a:pt x="949571" y="1507390"/>
                </a:lnTo>
                <a:lnTo>
                  <a:pt x="0" y="1507390"/>
                </a:lnTo>
                <a:lnTo>
                  <a:pt x="0" y="0"/>
                </a:lnTo>
                <a:close/>
              </a:path>
            </a:pathLst>
          </a:custGeom>
          <a:solidFill>
            <a:schemeClr val="accent6">
              <a:lumMod val="60000"/>
              <a:lumOff val="40000"/>
              <a:alpha val="3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p>
            <a:pPr algn="ctr"/>
            <a:endParaRPr lang="en-US">
              <a:latin typeface="Arial" panose="020B0604020202020204" pitchFamily="34" charset="0"/>
              <a:sym typeface="Arial" panose="020B0604020202020204" pitchFamily="34" charset="0"/>
            </a:endParaRPr>
          </a:p>
        </p:txBody>
      </p:sp>
      <p:sp>
        <p:nvSpPr>
          <p:cNvPr id="7" name="椭圆 6"/>
          <p:cNvSpPr/>
          <p:nvPr>
            <p:custDataLst>
              <p:tags r:id="rId2"/>
            </p:custDataLst>
          </p:nvPr>
        </p:nvSpPr>
        <p:spPr>
          <a:xfrm>
            <a:off x="4366678" y="3667173"/>
            <a:ext cx="1282620" cy="1282620"/>
          </a:xfrm>
          <a:prstGeom prst="ellipse">
            <a:avLst/>
          </a:prstGeom>
          <a:noFill/>
          <a:ln w="508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US">
              <a:latin typeface="Arial" panose="020B0604020202020204" pitchFamily="34" charset="0"/>
              <a:sym typeface="Arial" panose="020B0604020202020204" pitchFamily="34" charset="0"/>
            </a:endParaRPr>
          </a:p>
        </p:txBody>
      </p:sp>
      <p:sp>
        <p:nvSpPr>
          <p:cNvPr id="26" name="任意多边形: 形状 25"/>
          <p:cNvSpPr/>
          <p:nvPr>
            <p:custDataLst>
              <p:tags r:id="rId3"/>
            </p:custDataLst>
          </p:nvPr>
        </p:nvSpPr>
        <p:spPr>
          <a:xfrm flipH="1">
            <a:off x="586048" y="3099484"/>
            <a:ext cx="2845984" cy="1116733"/>
          </a:xfrm>
          <a:custGeom>
            <a:avLst/>
            <a:gdLst>
              <a:gd name="connsiteX0" fmla="*/ 0 w 2979534"/>
              <a:gd name="connsiteY0" fmla="*/ 0 h 1899874"/>
              <a:gd name="connsiteX1" fmla="*/ 2979534 w 2979534"/>
              <a:gd name="connsiteY1" fmla="*/ 0 h 1899874"/>
              <a:gd name="connsiteX2" fmla="*/ 2979534 w 2979534"/>
              <a:gd name="connsiteY2" fmla="*/ 1507390 h 1899874"/>
              <a:gd name="connsiteX3" fmla="*/ 1354752 w 2979534"/>
              <a:gd name="connsiteY3" fmla="*/ 1507390 h 1899874"/>
              <a:gd name="connsiteX4" fmla="*/ 919837 w 2979534"/>
              <a:gd name="connsiteY4" fmla="*/ 1899874 h 1899874"/>
              <a:gd name="connsiteX5" fmla="*/ 949571 w 2979534"/>
              <a:gd name="connsiteY5" fmla="*/ 1507390 h 1899874"/>
              <a:gd name="connsiteX6" fmla="*/ 0 w 2979534"/>
              <a:gd name="connsiteY6" fmla="*/ 1507390 h 1899874"/>
              <a:gd name="connsiteX0-1" fmla="*/ 0 w 2979534"/>
              <a:gd name="connsiteY0-2" fmla="*/ 0 h 1899874"/>
              <a:gd name="connsiteX1-3" fmla="*/ 2979534 w 2979534"/>
              <a:gd name="connsiteY1-4" fmla="*/ 0 h 1899874"/>
              <a:gd name="connsiteX2-5" fmla="*/ 2979534 w 2979534"/>
              <a:gd name="connsiteY2-6" fmla="*/ 1507390 h 1899874"/>
              <a:gd name="connsiteX3-7" fmla="*/ 1354752 w 2979534"/>
              <a:gd name="connsiteY3-8" fmla="*/ 1507390 h 1899874"/>
              <a:gd name="connsiteX4-9" fmla="*/ 919837 w 2979534"/>
              <a:gd name="connsiteY4-10" fmla="*/ 1899874 h 1899874"/>
              <a:gd name="connsiteX5-11" fmla="*/ 455078 w 2979534"/>
              <a:gd name="connsiteY5-12" fmla="*/ 1496258 h 1899874"/>
              <a:gd name="connsiteX6-13" fmla="*/ 0 w 2979534"/>
              <a:gd name="connsiteY6-14" fmla="*/ 1507390 h 1899874"/>
              <a:gd name="connsiteX7" fmla="*/ 0 w 2979534"/>
              <a:gd name="connsiteY7" fmla="*/ 0 h 1899874"/>
              <a:gd name="connsiteX0-15" fmla="*/ 0 w 2979534"/>
              <a:gd name="connsiteY0-16" fmla="*/ 0 h 1899874"/>
              <a:gd name="connsiteX1-17" fmla="*/ 2979534 w 2979534"/>
              <a:gd name="connsiteY1-18" fmla="*/ 0 h 1899874"/>
              <a:gd name="connsiteX2-19" fmla="*/ 2979534 w 2979534"/>
              <a:gd name="connsiteY2-20" fmla="*/ 1507390 h 1899874"/>
              <a:gd name="connsiteX3-21" fmla="*/ 788333 w 2979534"/>
              <a:gd name="connsiteY3-22" fmla="*/ 1507390 h 1899874"/>
              <a:gd name="connsiteX4-23" fmla="*/ 919837 w 2979534"/>
              <a:gd name="connsiteY4-24" fmla="*/ 1899874 h 1899874"/>
              <a:gd name="connsiteX5-25" fmla="*/ 455078 w 2979534"/>
              <a:gd name="connsiteY5-26" fmla="*/ 1496258 h 1899874"/>
              <a:gd name="connsiteX6-27" fmla="*/ 0 w 2979534"/>
              <a:gd name="connsiteY6-28" fmla="*/ 1507390 h 1899874"/>
              <a:gd name="connsiteX7-29" fmla="*/ 0 w 2979534"/>
              <a:gd name="connsiteY7-30" fmla="*/ 0 h 1899874"/>
              <a:gd name="connsiteX0-31" fmla="*/ 0 w 2979534"/>
              <a:gd name="connsiteY0-32" fmla="*/ 0 h 1866477"/>
              <a:gd name="connsiteX1-33" fmla="*/ 2979534 w 2979534"/>
              <a:gd name="connsiteY1-34" fmla="*/ 0 h 1866477"/>
              <a:gd name="connsiteX2-35" fmla="*/ 2979534 w 2979534"/>
              <a:gd name="connsiteY2-36" fmla="*/ 1507390 h 1866477"/>
              <a:gd name="connsiteX3-37" fmla="*/ 788333 w 2979534"/>
              <a:gd name="connsiteY3-38" fmla="*/ 1507390 h 1866477"/>
              <a:gd name="connsiteX4-39" fmla="*/ 443325 w 2979534"/>
              <a:gd name="connsiteY4-40" fmla="*/ 1866477 h 1866477"/>
              <a:gd name="connsiteX5-41" fmla="*/ 455078 w 2979534"/>
              <a:gd name="connsiteY5-42" fmla="*/ 1496258 h 1866477"/>
              <a:gd name="connsiteX6-43" fmla="*/ 0 w 2979534"/>
              <a:gd name="connsiteY6-44" fmla="*/ 1507390 h 1866477"/>
              <a:gd name="connsiteX7-45" fmla="*/ 0 w 2979534"/>
              <a:gd name="connsiteY7-46" fmla="*/ 0 h 1866477"/>
              <a:gd name="connsiteX0-47" fmla="*/ 0 w 2979534"/>
              <a:gd name="connsiteY0-48" fmla="*/ 0 h 1688362"/>
              <a:gd name="connsiteX1-49" fmla="*/ 2979534 w 2979534"/>
              <a:gd name="connsiteY1-50" fmla="*/ 0 h 1688362"/>
              <a:gd name="connsiteX2-51" fmla="*/ 2979534 w 2979534"/>
              <a:gd name="connsiteY2-52" fmla="*/ 1507390 h 1688362"/>
              <a:gd name="connsiteX3-53" fmla="*/ 788333 w 2979534"/>
              <a:gd name="connsiteY3-54" fmla="*/ 1507390 h 1688362"/>
              <a:gd name="connsiteX4-55" fmla="*/ 542223 w 2979534"/>
              <a:gd name="connsiteY4-56" fmla="*/ 1688362 h 1688362"/>
              <a:gd name="connsiteX5-57" fmla="*/ 455078 w 2979534"/>
              <a:gd name="connsiteY5-58" fmla="*/ 1496258 h 1688362"/>
              <a:gd name="connsiteX6-59" fmla="*/ 0 w 2979534"/>
              <a:gd name="connsiteY6-60" fmla="*/ 1507390 h 1688362"/>
              <a:gd name="connsiteX7-61" fmla="*/ 0 w 2979534"/>
              <a:gd name="connsiteY7-62" fmla="*/ 0 h 168836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29" y="connsiteY7-30"/>
              </a:cxn>
            </a:cxnLst>
            <a:rect l="l" t="t" r="r" b="b"/>
            <a:pathLst>
              <a:path w="2979534" h="1688362">
                <a:moveTo>
                  <a:pt x="0" y="0"/>
                </a:moveTo>
                <a:lnTo>
                  <a:pt x="2979534" y="0"/>
                </a:lnTo>
                <a:lnTo>
                  <a:pt x="2979534" y="1507390"/>
                </a:lnTo>
                <a:lnTo>
                  <a:pt x="788333" y="1507390"/>
                </a:lnTo>
                <a:lnTo>
                  <a:pt x="542223" y="1688362"/>
                </a:lnTo>
                <a:lnTo>
                  <a:pt x="455078" y="1496258"/>
                </a:lnTo>
                <a:lnTo>
                  <a:pt x="0" y="1507390"/>
                </a:lnTo>
                <a:lnTo>
                  <a:pt x="0" y="0"/>
                </a:lnTo>
                <a:close/>
              </a:path>
            </a:pathLst>
          </a:custGeom>
          <a:solidFill>
            <a:schemeClr val="accent6">
              <a:lumMod val="60000"/>
              <a:lumOff val="40000"/>
              <a:alpha val="2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p>
            <a:pPr algn="ctr"/>
            <a:endParaRPr lang="en-US">
              <a:latin typeface="Arial" panose="020B0604020202020204" pitchFamily="34" charset="0"/>
              <a:sym typeface="Arial" panose="020B0604020202020204" pitchFamily="34" charset="0"/>
            </a:endParaRPr>
          </a:p>
        </p:txBody>
      </p:sp>
      <p:sp>
        <p:nvSpPr>
          <p:cNvPr id="21" name="任意多边形: 形状 20"/>
          <p:cNvSpPr/>
          <p:nvPr>
            <p:custDataLst>
              <p:tags r:id="rId4"/>
            </p:custDataLst>
          </p:nvPr>
        </p:nvSpPr>
        <p:spPr>
          <a:xfrm>
            <a:off x="3392201" y="2091014"/>
            <a:ext cx="3631302" cy="1125320"/>
          </a:xfrm>
          <a:custGeom>
            <a:avLst/>
            <a:gdLst>
              <a:gd name="connsiteX0" fmla="*/ 0 w 3231726"/>
              <a:gd name="connsiteY0" fmla="*/ 0 h 2185192"/>
              <a:gd name="connsiteX1" fmla="*/ 3231726 w 3231726"/>
              <a:gd name="connsiteY1" fmla="*/ 0 h 2185192"/>
              <a:gd name="connsiteX2" fmla="*/ 3231726 w 3231726"/>
              <a:gd name="connsiteY2" fmla="*/ 1836000 h 2185192"/>
              <a:gd name="connsiteX3" fmla="*/ 2925662 w 3231726"/>
              <a:gd name="connsiteY3" fmla="*/ 1836000 h 2185192"/>
              <a:gd name="connsiteX4" fmla="*/ 3062302 w 3231726"/>
              <a:gd name="connsiteY4" fmla="*/ 2185192 h 2185192"/>
              <a:gd name="connsiteX5" fmla="*/ 2490350 w 3231726"/>
              <a:gd name="connsiteY5" fmla="*/ 1836000 h 2185192"/>
              <a:gd name="connsiteX6" fmla="*/ 0 w 3231726"/>
              <a:gd name="connsiteY6" fmla="*/ 1836000 h 2185192"/>
              <a:gd name="connsiteX0-1" fmla="*/ 0 w 3231726"/>
              <a:gd name="connsiteY0-2" fmla="*/ 0 h 2390617"/>
              <a:gd name="connsiteX1-3" fmla="*/ 3231726 w 3231726"/>
              <a:gd name="connsiteY1-4" fmla="*/ 0 h 2390617"/>
              <a:gd name="connsiteX2-5" fmla="*/ 3231726 w 3231726"/>
              <a:gd name="connsiteY2-6" fmla="*/ 1836000 h 2390617"/>
              <a:gd name="connsiteX3-7" fmla="*/ 2925662 w 3231726"/>
              <a:gd name="connsiteY3-8" fmla="*/ 1836000 h 2390617"/>
              <a:gd name="connsiteX4-9" fmla="*/ 2291911 w 3231726"/>
              <a:gd name="connsiteY4-10" fmla="*/ 2390617 h 2390617"/>
              <a:gd name="connsiteX5-11" fmla="*/ 2490350 w 3231726"/>
              <a:gd name="connsiteY5-12" fmla="*/ 1836000 h 2390617"/>
              <a:gd name="connsiteX6-13" fmla="*/ 0 w 3231726"/>
              <a:gd name="connsiteY6-14" fmla="*/ 1836000 h 2390617"/>
              <a:gd name="connsiteX7" fmla="*/ 0 w 3231726"/>
              <a:gd name="connsiteY7" fmla="*/ 0 h 2390617"/>
              <a:gd name="connsiteX0-15" fmla="*/ 0 w 3231726"/>
              <a:gd name="connsiteY0-16" fmla="*/ 0 h 2390617"/>
              <a:gd name="connsiteX1-17" fmla="*/ 3231726 w 3231726"/>
              <a:gd name="connsiteY1-18" fmla="*/ 0 h 2390617"/>
              <a:gd name="connsiteX2-19" fmla="*/ 3231726 w 3231726"/>
              <a:gd name="connsiteY2-20" fmla="*/ 1836000 h 2390617"/>
              <a:gd name="connsiteX3-21" fmla="*/ 2925662 w 3231726"/>
              <a:gd name="connsiteY3-22" fmla="*/ 1836000 h 2390617"/>
              <a:gd name="connsiteX4-23" fmla="*/ 2291911 w 3231726"/>
              <a:gd name="connsiteY4-24" fmla="*/ 2390617 h 2390617"/>
              <a:gd name="connsiteX5-25" fmla="*/ 1519711 w 3231726"/>
              <a:gd name="connsiteY5-26" fmla="*/ 1836001 h 2390617"/>
              <a:gd name="connsiteX6-27" fmla="*/ 0 w 3231726"/>
              <a:gd name="connsiteY6-28" fmla="*/ 1836000 h 2390617"/>
              <a:gd name="connsiteX7-29" fmla="*/ 0 w 3231726"/>
              <a:gd name="connsiteY7-30" fmla="*/ 0 h 2390617"/>
              <a:gd name="connsiteX0-31" fmla="*/ 0 w 3231726"/>
              <a:gd name="connsiteY0-32" fmla="*/ 0 h 2390617"/>
              <a:gd name="connsiteX1-33" fmla="*/ 3231726 w 3231726"/>
              <a:gd name="connsiteY1-34" fmla="*/ 0 h 2390617"/>
              <a:gd name="connsiteX2-35" fmla="*/ 3231726 w 3231726"/>
              <a:gd name="connsiteY2-36" fmla="*/ 1836000 h 2390617"/>
              <a:gd name="connsiteX3-37" fmla="*/ 1878595 w 3231726"/>
              <a:gd name="connsiteY3-38" fmla="*/ 1848839 h 2390617"/>
              <a:gd name="connsiteX4-39" fmla="*/ 2291911 w 3231726"/>
              <a:gd name="connsiteY4-40" fmla="*/ 2390617 h 2390617"/>
              <a:gd name="connsiteX5-41" fmla="*/ 1519711 w 3231726"/>
              <a:gd name="connsiteY5-42" fmla="*/ 1836001 h 2390617"/>
              <a:gd name="connsiteX6-43" fmla="*/ 0 w 3231726"/>
              <a:gd name="connsiteY6-44" fmla="*/ 1836000 h 2390617"/>
              <a:gd name="connsiteX7-45" fmla="*/ 0 w 3231726"/>
              <a:gd name="connsiteY7-46" fmla="*/ 0 h 2390617"/>
              <a:gd name="connsiteX0-47" fmla="*/ 0 w 3231726"/>
              <a:gd name="connsiteY0-48" fmla="*/ 0 h 2390617"/>
              <a:gd name="connsiteX1-49" fmla="*/ 3231726 w 3231726"/>
              <a:gd name="connsiteY1-50" fmla="*/ 0 h 2390617"/>
              <a:gd name="connsiteX2-51" fmla="*/ 3231726 w 3231726"/>
              <a:gd name="connsiteY2-52" fmla="*/ 1836000 h 2390617"/>
              <a:gd name="connsiteX3-53" fmla="*/ 1878595 w 3231726"/>
              <a:gd name="connsiteY3-54" fmla="*/ 1848839 h 2390617"/>
              <a:gd name="connsiteX4-55" fmla="*/ 1420628 w 3231726"/>
              <a:gd name="connsiteY4-56" fmla="*/ 2390617 h 2390617"/>
              <a:gd name="connsiteX5-57" fmla="*/ 1519711 w 3231726"/>
              <a:gd name="connsiteY5-58" fmla="*/ 1836001 h 2390617"/>
              <a:gd name="connsiteX6-59" fmla="*/ 0 w 3231726"/>
              <a:gd name="connsiteY6-60" fmla="*/ 1836000 h 2390617"/>
              <a:gd name="connsiteX7-61" fmla="*/ 0 w 3231726"/>
              <a:gd name="connsiteY7-62" fmla="*/ 0 h 2390617"/>
              <a:gd name="connsiteX0-63" fmla="*/ 0 w 3231726"/>
              <a:gd name="connsiteY0-64" fmla="*/ 0 h 2439320"/>
              <a:gd name="connsiteX1-65" fmla="*/ 3231726 w 3231726"/>
              <a:gd name="connsiteY1-66" fmla="*/ 0 h 2439320"/>
              <a:gd name="connsiteX2-67" fmla="*/ 3231726 w 3231726"/>
              <a:gd name="connsiteY2-68" fmla="*/ 1836000 h 2439320"/>
              <a:gd name="connsiteX3-69" fmla="*/ 1878595 w 3231726"/>
              <a:gd name="connsiteY3-70" fmla="*/ 1848839 h 2439320"/>
              <a:gd name="connsiteX4-71" fmla="*/ 1604056 w 3231726"/>
              <a:gd name="connsiteY4-72" fmla="*/ 2439320 h 2439320"/>
              <a:gd name="connsiteX5-73" fmla="*/ 1519711 w 3231726"/>
              <a:gd name="connsiteY5-74" fmla="*/ 1836001 h 2439320"/>
              <a:gd name="connsiteX6-75" fmla="*/ 0 w 3231726"/>
              <a:gd name="connsiteY6-76" fmla="*/ 1836000 h 2439320"/>
              <a:gd name="connsiteX7-77" fmla="*/ 0 w 3231726"/>
              <a:gd name="connsiteY7-78" fmla="*/ 0 h 243932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29" y="connsiteY7-30"/>
              </a:cxn>
            </a:cxnLst>
            <a:rect l="l" t="t" r="r" b="b"/>
            <a:pathLst>
              <a:path w="3231726" h="2439320">
                <a:moveTo>
                  <a:pt x="0" y="0"/>
                </a:moveTo>
                <a:lnTo>
                  <a:pt x="3231726" y="0"/>
                </a:lnTo>
                <a:lnTo>
                  <a:pt x="3231726" y="1836000"/>
                </a:lnTo>
                <a:lnTo>
                  <a:pt x="1878595" y="1848839"/>
                </a:lnTo>
                <a:lnTo>
                  <a:pt x="1604056" y="2439320"/>
                </a:lnTo>
                <a:lnTo>
                  <a:pt x="1519711" y="1836001"/>
                </a:lnTo>
                <a:lnTo>
                  <a:pt x="0" y="1836000"/>
                </a:lnTo>
                <a:lnTo>
                  <a:pt x="0" y="0"/>
                </a:lnTo>
                <a:close/>
              </a:path>
            </a:pathLst>
          </a:cu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lIns="252000" rIns="144000" bIns="144000" rtlCol="0" anchor="ctr">
            <a:normAutofit/>
          </a:bodyPr>
          <a:p>
            <a:pPr algn="ctr"/>
            <a:r>
              <a:rPr lang="en-US" sz="1600" kern="0" dirty="0">
                <a:ln>
                  <a:noFill/>
                  <a:prstDash val="sysDot"/>
                </a:ln>
                <a:solidFill>
                  <a:schemeClr val="lt1">
                    <a:lumMod val="100000"/>
                  </a:schemeClr>
                </a:solidFill>
                <a:sym typeface="+mn-ea"/>
              </a:rPr>
              <a:t>WEBSITE :</a:t>
            </a:r>
            <a:endParaRPr lang="en-US" sz="1600" kern="0" dirty="0">
              <a:ln>
                <a:noFill/>
                <a:prstDash val="sysDot"/>
              </a:ln>
              <a:solidFill>
                <a:schemeClr val="lt1">
                  <a:lumMod val="100000"/>
                </a:schemeClr>
              </a:solidFill>
              <a:latin typeface="+mn-lt"/>
            </a:endParaRPr>
          </a:p>
          <a:p>
            <a:pPr algn="ctr"/>
            <a:r>
              <a:rPr lang="en-US" sz="1600" kern="0" dirty="0">
                <a:ln>
                  <a:noFill/>
                  <a:prstDash val="sysDot"/>
                </a:ln>
                <a:solidFill>
                  <a:schemeClr val="lt1">
                    <a:lumMod val="100000"/>
                  </a:schemeClr>
                </a:solidFill>
                <a:sym typeface="+mn-ea"/>
              </a:rPr>
              <a:t>https://www.selectalease.co.uk/</a:t>
            </a:r>
            <a:endParaRPr lang="en-US" sz="1600" kern="0" dirty="0">
              <a:ln>
                <a:noFill/>
                <a:prstDash val="sysDot"/>
              </a:ln>
              <a:solidFill>
                <a:schemeClr val="lt1">
                  <a:lumMod val="100000"/>
                </a:schemeClr>
              </a:solidFill>
              <a:latin typeface="+mn-lt"/>
            </a:endParaRPr>
          </a:p>
          <a:p>
            <a:pPr algn="ctr"/>
            <a:endParaRPr lang="en-US" sz="1600" kern="0" dirty="0">
              <a:ln>
                <a:noFill/>
                <a:prstDash val="sysDot"/>
              </a:ln>
              <a:solidFill>
                <a:schemeClr val="lt1">
                  <a:lumMod val="100000"/>
                </a:schemeClr>
              </a:solidFill>
              <a:latin typeface="+mn-lt"/>
            </a:endParaRPr>
          </a:p>
        </p:txBody>
      </p:sp>
      <p:sp>
        <p:nvSpPr>
          <p:cNvPr id="14" name="任意多边形: 形状 13"/>
          <p:cNvSpPr/>
          <p:nvPr>
            <p:custDataLst>
              <p:tags r:id="rId5"/>
            </p:custDataLst>
          </p:nvPr>
        </p:nvSpPr>
        <p:spPr>
          <a:xfrm>
            <a:off x="852805" y="3381375"/>
            <a:ext cx="3269615" cy="1044575"/>
          </a:xfrm>
          <a:custGeom>
            <a:avLst/>
            <a:gdLst>
              <a:gd name="connsiteX0" fmla="*/ 0 w 3480888"/>
              <a:gd name="connsiteY0" fmla="*/ 0 h 1533525"/>
              <a:gd name="connsiteX1" fmla="*/ 3149648 w 3480888"/>
              <a:gd name="connsiteY1" fmla="*/ 0 h 1533525"/>
              <a:gd name="connsiteX2" fmla="*/ 3149648 w 3480888"/>
              <a:gd name="connsiteY2" fmla="*/ 823081 h 1533525"/>
              <a:gd name="connsiteX3" fmla="*/ 3480888 w 3480888"/>
              <a:gd name="connsiteY3" fmla="*/ 914457 h 1533525"/>
              <a:gd name="connsiteX4" fmla="*/ 3149648 w 3480888"/>
              <a:gd name="connsiteY4" fmla="*/ 1120562 h 1533525"/>
              <a:gd name="connsiteX5" fmla="*/ 3149648 w 3480888"/>
              <a:gd name="connsiteY5" fmla="*/ 1533525 h 1533525"/>
              <a:gd name="connsiteX6" fmla="*/ 0 w 3480888"/>
              <a:gd name="connsiteY6" fmla="*/ 1533525 h 1533525"/>
              <a:gd name="connsiteX0-1" fmla="*/ 0 w 3474538"/>
              <a:gd name="connsiteY0-2" fmla="*/ 0 h 1533525"/>
              <a:gd name="connsiteX1-3" fmla="*/ 3149648 w 3474538"/>
              <a:gd name="connsiteY1-4" fmla="*/ 0 h 1533525"/>
              <a:gd name="connsiteX2-5" fmla="*/ 3149648 w 3474538"/>
              <a:gd name="connsiteY2-6" fmla="*/ 823081 h 1533525"/>
              <a:gd name="connsiteX3-7" fmla="*/ 3474538 w 3474538"/>
              <a:gd name="connsiteY3-8" fmla="*/ 958907 h 1533525"/>
              <a:gd name="connsiteX4-9" fmla="*/ 3149648 w 3474538"/>
              <a:gd name="connsiteY4-10" fmla="*/ 1120562 h 1533525"/>
              <a:gd name="connsiteX5-11" fmla="*/ 3149648 w 3474538"/>
              <a:gd name="connsiteY5-12" fmla="*/ 1533525 h 1533525"/>
              <a:gd name="connsiteX6-13" fmla="*/ 0 w 3474538"/>
              <a:gd name="connsiteY6-14" fmla="*/ 1533525 h 1533525"/>
              <a:gd name="connsiteX7" fmla="*/ 0 w 3474538"/>
              <a:gd name="connsiteY7" fmla="*/ 0 h 1533525"/>
              <a:gd name="connsiteX0-15" fmla="*/ 0 w 3474538"/>
              <a:gd name="connsiteY0-16" fmla="*/ 0 h 1533525"/>
              <a:gd name="connsiteX1-17" fmla="*/ 3149648 w 3474538"/>
              <a:gd name="connsiteY1-18" fmla="*/ 0 h 1533525"/>
              <a:gd name="connsiteX2-19" fmla="*/ 3149648 w 3474538"/>
              <a:gd name="connsiteY2-20" fmla="*/ 823081 h 1533525"/>
              <a:gd name="connsiteX3-21" fmla="*/ 3474538 w 3474538"/>
              <a:gd name="connsiteY3-22" fmla="*/ 1157079 h 1533525"/>
              <a:gd name="connsiteX4-23" fmla="*/ 3149648 w 3474538"/>
              <a:gd name="connsiteY4-24" fmla="*/ 1120562 h 1533525"/>
              <a:gd name="connsiteX5-25" fmla="*/ 3149648 w 3474538"/>
              <a:gd name="connsiteY5-26" fmla="*/ 1533525 h 1533525"/>
              <a:gd name="connsiteX6-27" fmla="*/ 0 w 3474538"/>
              <a:gd name="connsiteY6-28" fmla="*/ 1533525 h 1533525"/>
              <a:gd name="connsiteX7-29" fmla="*/ 0 w 3474538"/>
              <a:gd name="connsiteY7-30" fmla="*/ 0 h 153352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29" y="connsiteY7-30"/>
              </a:cxn>
            </a:cxnLst>
            <a:rect l="l" t="t" r="r" b="b"/>
            <a:pathLst>
              <a:path w="3474538" h="1533525">
                <a:moveTo>
                  <a:pt x="0" y="0"/>
                </a:moveTo>
                <a:lnTo>
                  <a:pt x="3149648" y="0"/>
                </a:lnTo>
                <a:lnTo>
                  <a:pt x="3149648" y="823081"/>
                </a:lnTo>
                <a:lnTo>
                  <a:pt x="3474538" y="1157079"/>
                </a:lnTo>
                <a:lnTo>
                  <a:pt x="3149648" y="1120562"/>
                </a:lnTo>
                <a:lnTo>
                  <a:pt x="3149648" y="1533525"/>
                </a:lnTo>
                <a:lnTo>
                  <a:pt x="0" y="1533525"/>
                </a:lnTo>
                <a:lnTo>
                  <a:pt x="0" y="0"/>
                </a:lnTo>
                <a:close/>
              </a:path>
            </a:pathLst>
          </a:custGeom>
          <a:solidFill>
            <a:schemeClr val="accent6"/>
          </a:solidFill>
          <a:ln w="15875">
            <a:noFill/>
          </a:ln>
        </p:spPr>
        <p:style>
          <a:lnRef idx="2">
            <a:schemeClr val="accent1">
              <a:shade val="15000"/>
            </a:schemeClr>
          </a:lnRef>
          <a:fillRef idx="1">
            <a:schemeClr val="accent1"/>
          </a:fillRef>
          <a:effectRef idx="0">
            <a:schemeClr val="accent1"/>
          </a:effectRef>
          <a:fontRef idx="minor">
            <a:schemeClr val="lt1"/>
          </a:fontRef>
        </p:style>
        <p:txBody>
          <a:bodyPr wrap="square" lIns="432000" tIns="288000" rIns="792000" rtlCol="0" anchor="ctr">
            <a:noAutofit/>
          </a:bodyPr>
          <a:p>
            <a:pPr algn="ctr"/>
            <a:r>
              <a:rPr lang="en-US" sz="1600" kern="0" dirty="0">
                <a:ln>
                  <a:noFill/>
                  <a:prstDash val="sysDot"/>
                </a:ln>
                <a:solidFill>
                  <a:schemeClr val="lt1">
                    <a:lumMod val="100000"/>
                  </a:schemeClr>
                </a:solidFill>
                <a:sym typeface="+mn-ea"/>
              </a:rPr>
              <a:t>PURPOSE : </a:t>
            </a:r>
            <a:endParaRPr lang="en-US" sz="1600" kern="0" dirty="0">
              <a:ln>
                <a:noFill/>
                <a:prstDash val="sysDot"/>
              </a:ln>
              <a:solidFill>
                <a:schemeClr val="lt1">
                  <a:lumMod val="100000"/>
                </a:schemeClr>
              </a:solidFill>
              <a:sym typeface="+mn-ea"/>
            </a:endParaRPr>
          </a:p>
          <a:p>
            <a:pPr algn="ctr"/>
            <a:r>
              <a:rPr lang="en-US" sz="1600" kern="0" dirty="0">
                <a:ln>
                  <a:noFill/>
                  <a:prstDash val="sysDot"/>
                </a:ln>
                <a:solidFill>
                  <a:schemeClr val="lt1">
                    <a:lumMod val="100000"/>
                  </a:schemeClr>
                </a:solidFill>
                <a:sym typeface="+mn-ea"/>
              </a:rPr>
              <a:t>To extract business lease quotes for vehicles offered by selectlease</a:t>
            </a:r>
            <a:endParaRPr lang="en-US" sz="1600" kern="0" dirty="0">
              <a:ln>
                <a:noFill/>
                <a:prstDash val="sysDot"/>
              </a:ln>
              <a:solidFill>
                <a:schemeClr val="lt1">
                  <a:lumMod val="100000"/>
                </a:schemeClr>
              </a:solidFill>
              <a:latin typeface="+mn-lt"/>
            </a:endParaRPr>
          </a:p>
          <a:p>
            <a:pPr algn="ctr"/>
            <a:endParaRPr lang="en-US" sz="1600" kern="0" dirty="0">
              <a:ln>
                <a:noFill/>
                <a:prstDash val="sysDot"/>
              </a:ln>
              <a:solidFill>
                <a:schemeClr val="lt1">
                  <a:lumMod val="100000"/>
                </a:schemeClr>
              </a:solidFill>
              <a:latin typeface="+mn-lt"/>
            </a:endParaRPr>
          </a:p>
        </p:txBody>
      </p:sp>
      <p:sp>
        <p:nvSpPr>
          <p:cNvPr id="10" name="任意多边形: 形状 9"/>
          <p:cNvSpPr/>
          <p:nvPr>
            <p:custDataLst>
              <p:tags r:id="rId6"/>
            </p:custDataLst>
          </p:nvPr>
        </p:nvSpPr>
        <p:spPr>
          <a:xfrm>
            <a:off x="1110615" y="4815840"/>
            <a:ext cx="3221990" cy="1196340"/>
          </a:xfrm>
          <a:custGeom>
            <a:avLst/>
            <a:gdLst>
              <a:gd name="connsiteX0" fmla="*/ 0 w 3480888"/>
              <a:gd name="connsiteY0" fmla="*/ 0 h 1533525"/>
              <a:gd name="connsiteX1" fmla="*/ 3149648 w 3480888"/>
              <a:gd name="connsiteY1" fmla="*/ 0 h 1533525"/>
              <a:gd name="connsiteX2" fmla="*/ 3149648 w 3480888"/>
              <a:gd name="connsiteY2" fmla="*/ 823081 h 1533525"/>
              <a:gd name="connsiteX3" fmla="*/ 3480888 w 3480888"/>
              <a:gd name="connsiteY3" fmla="*/ 914457 h 1533525"/>
              <a:gd name="connsiteX4" fmla="*/ 3149648 w 3480888"/>
              <a:gd name="connsiteY4" fmla="*/ 1120562 h 1533525"/>
              <a:gd name="connsiteX5" fmla="*/ 3149648 w 3480888"/>
              <a:gd name="connsiteY5" fmla="*/ 1533525 h 1533525"/>
              <a:gd name="connsiteX6" fmla="*/ 0 w 3480888"/>
              <a:gd name="connsiteY6" fmla="*/ 1533525 h 1533525"/>
              <a:gd name="connsiteX0-1" fmla="*/ 0 w 3474538"/>
              <a:gd name="connsiteY0-2" fmla="*/ 0 h 1533525"/>
              <a:gd name="connsiteX1-3" fmla="*/ 3149648 w 3474538"/>
              <a:gd name="connsiteY1-4" fmla="*/ 0 h 1533525"/>
              <a:gd name="connsiteX2-5" fmla="*/ 3149648 w 3474538"/>
              <a:gd name="connsiteY2-6" fmla="*/ 823081 h 1533525"/>
              <a:gd name="connsiteX3-7" fmla="*/ 3474538 w 3474538"/>
              <a:gd name="connsiteY3-8" fmla="*/ 958907 h 1533525"/>
              <a:gd name="connsiteX4-9" fmla="*/ 3149648 w 3474538"/>
              <a:gd name="connsiteY4-10" fmla="*/ 1120562 h 1533525"/>
              <a:gd name="connsiteX5-11" fmla="*/ 3149648 w 3474538"/>
              <a:gd name="connsiteY5-12" fmla="*/ 1533525 h 1533525"/>
              <a:gd name="connsiteX6-13" fmla="*/ 0 w 3474538"/>
              <a:gd name="connsiteY6-14" fmla="*/ 1533525 h 1533525"/>
              <a:gd name="connsiteX7" fmla="*/ 0 w 3474538"/>
              <a:gd name="connsiteY7" fmla="*/ 0 h 1533525"/>
              <a:gd name="connsiteX0-15" fmla="*/ 0 w 3485890"/>
              <a:gd name="connsiteY0-16" fmla="*/ 0 h 1533525"/>
              <a:gd name="connsiteX1-17" fmla="*/ 3149648 w 3485890"/>
              <a:gd name="connsiteY1-18" fmla="*/ 0 h 1533525"/>
              <a:gd name="connsiteX2-19" fmla="*/ 3149648 w 3485890"/>
              <a:gd name="connsiteY2-20" fmla="*/ 823081 h 1533525"/>
              <a:gd name="connsiteX3-21" fmla="*/ 3485890 w 3485890"/>
              <a:gd name="connsiteY3-22" fmla="*/ 682983 h 1533525"/>
              <a:gd name="connsiteX4-23" fmla="*/ 3149648 w 3485890"/>
              <a:gd name="connsiteY4-24" fmla="*/ 1120562 h 1533525"/>
              <a:gd name="connsiteX5-25" fmla="*/ 3149648 w 3485890"/>
              <a:gd name="connsiteY5-26" fmla="*/ 1533525 h 1533525"/>
              <a:gd name="connsiteX6-27" fmla="*/ 0 w 3485890"/>
              <a:gd name="connsiteY6-28" fmla="*/ 1533525 h 1533525"/>
              <a:gd name="connsiteX7-29" fmla="*/ 0 w 3485890"/>
              <a:gd name="connsiteY7-30" fmla="*/ 0 h 153352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29" y="connsiteY7-30"/>
              </a:cxn>
            </a:cxnLst>
            <a:rect l="l" t="t" r="r" b="b"/>
            <a:pathLst>
              <a:path w="3485890" h="1533525">
                <a:moveTo>
                  <a:pt x="0" y="0"/>
                </a:moveTo>
                <a:lnTo>
                  <a:pt x="3149648" y="0"/>
                </a:lnTo>
                <a:lnTo>
                  <a:pt x="3149648" y="823081"/>
                </a:lnTo>
                <a:lnTo>
                  <a:pt x="3485890" y="682983"/>
                </a:lnTo>
                <a:lnTo>
                  <a:pt x="3149648" y="1120562"/>
                </a:lnTo>
                <a:lnTo>
                  <a:pt x="3149648" y="1533525"/>
                </a:lnTo>
                <a:lnTo>
                  <a:pt x="0" y="1533525"/>
                </a:lnTo>
                <a:lnTo>
                  <a:pt x="0" y="0"/>
                </a:lnTo>
                <a:close/>
              </a:path>
            </a:pathLst>
          </a:custGeom>
          <a:solidFill>
            <a:schemeClr val="accent6"/>
          </a:solidFill>
          <a:ln w="15875">
            <a:noFill/>
          </a:ln>
        </p:spPr>
        <p:style>
          <a:lnRef idx="2">
            <a:schemeClr val="accent1">
              <a:shade val="15000"/>
            </a:schemeClr>
          </a:lnRef>
          <a:fillRef idx="1">
            <a:schemeClr val="accent1"/>
          </a:fillRef>
          <a:effectRef idx="0">
            <a:schemeClr val="accent1"/>
          </a:effectRef>
          <a:fontRef idx="minor">
            <a:schemeClr val="lt1"/>
          </a:fontRef>
        </p:style>
        <p:txBody>
          <a:bodyPr wrap="square" lIns="108000" tIns="288000" rIns="468000" rtlCol="0" anchor="ctr">
            <a:normAutofit lnSpcReduction="20000"/>
          </a:bodyPr>
          <a:p>
            <a:pPr algn="ctr"/>
            <a:r>
              <a:rPr lang="en-US" sz="1600" kern="0" dirty="0">
                <a:ln>
                  <a:noFill/>
                  <a:prstDash val="sysDot"/>
                </a:ln>
                <a:solidFill>
                  <a:schemeClr val="lt1">
                    <a:lumMod val="100000"/>
                  </a:schemeClr>
                </a:solidFill>
                <a:latin typeface="+mn-lt"/>
              </a:rPr>
              <a:t>FORMAT :</a:t>
            </a:r>
            <a:endParaRPr lang="en-US" sz="1600" kern="0" dirty="0">
              <a:ln>
                <a:noFill/>
                <a:prstDash val="sysDot"/>
              </a:ln>
              <a:solidFill>
                <a:schemeClr val="lt1">
                  <a:lumMod val="100000"/>
                </a:schemeClr>
              </a:solidFill>
              <a:latin typeface="+mn-lt"/>
            </a:endParaRPr>
          </a:p>
          <a:p>
            <a:pPr algn="ctr"/>
            <a:r>
              <a:rPr lang="en-US" sz="1600" kern="0" dirty="0">
                <a:ln>
                  <a:noFill/>
                  <a:prstDash val="sysDot"/>
                </a:ln>
                <a:solidFill>
                  <a:schemeClr val="lt1">
                    <a:lumMod val="100000"/>
                  </a:schemeClr>
                </a:solidFill>
                <a:latin typeface="+mn-lt"/>
              </a:rPr>
              <a:t>Used HTML content and the GET method </a:t>
            </a:r>
            <a:endParaRPr lang="en-US" sz="1600" kern="0" dirty="0">
              <a:ln>
                <a:noFill/>
                <a:prstDash val="sysDot"/>
              </a:ln>
              <a:solidFill>
                <a:schemeClr val="lt1">
                  <a:lumMod val="100000"/>
                </a:schemeClr>
              </a:solidFill>
              <a:latin typeface="+mn-lt"/>
            </a:endParaRPr>
          </a:p>
        </p:txBody>
      </p:sp>
      <p:sp>
        <p:nvSpPr>
          <p:cNvPr id="23" name="任意多边形: 形状 22"/>
          <p:cNvSpPr/>
          <p:nvPr>
            <p:custDataLst>
              <p:tags r:id="rId7"/>
            </p:custDataLst>
          </p:nvPr>
        </p:nvSpPr>
        <p:spPr>
          <a:xfrm flipH="1">
            <a:off x="5842557" y="3384462"/>
            <a:ext cx="3269710" cy="1040604"/>
          </a:xfrm>
          <a:custGeom>
            <a:avLst/>
            <a:gdLst>
              <a:gd name="connsiteX0" fmla="*/ 0 w 3480888"/>
              <a:gd name="connsiteY0" fmla="*/ 0 h 1533525"/>
              <a:gd name="connsiteX1" fmla="*/ 3149648 w 3480888"/>
              <a:gd name="connsiteY1" fmla="*/ 0 h 1533525"/>
              <a:gd name="connsiteX2" fmla="*/ 3149648 w 3480888"/>
              <a:gd name="connsiteY2" fmla="*/ 823081 h 1533525"/>
              <a:gd name="connsiteX3" fmla="*/ 3480888 w 3480888"/>
              <a:gd name="connsiteY3" fmla="*/ 914457 h 1533525"/>
              <a:gd name="connsiteX4" fmla="*/ 3149648 w 3480888"/>
              <a:gd name="connsiteY4" fmla="*/ 1120562 h 1533525"/>
              <a:gd name="connsiteX5" fmla="*/ 3149648 w 3480888"/>
              <a:gd name="connsiteY5" fmla="*/ 1533525 h 1533525"/>
              <a:gd name="connsiteX6" fmla="*/ 0 w 3480888"/>
              <a:gd name="connsiteY6" fmla="*/ 1533525 h 1533525"/>
              <a:gd name="connsiteX0-1" fmla="*/ 0 w 3474538"/>
              <a:gd name="connsiteY0-2" fmla="*/ 0 h 1533525"/>
              <a:gd name="connsiteX1-3" fmla="*/ 3149648 w 3474538"/>
              <a:gd name="connsiteY1-4" fmla="*/ 0 h 1533525"/>
              <a:gd name="connsiteX2-5" fmla="*/ 3149648 w 3474538"/>
              <a:gd name="connsiteY2-6" fmla="*/ 823081 h 1533525"/>
              <a:gd name="connsiteX3-7" fmla="*/ 3474538 w 3474538"/>
              <a:gd name="connsiteY3-8" fmla="*/ 958907 h 1533525"/>
              <a:gd name="connsiteX4-9" fmla="*/ 3149648 w 3474538"/>
              <a:gd name="connsiteY4-10" fmla="*/ 1120562 h 1533525"/>
              <a:gd name="connsiteX5-11" fmla="*/ 3149648 w 3474538"/>
              <a:gd name="connsiteY5-12" fmla="*/ 1533525 h 1533525"/>
              <a:gd name="connsiteX6-13" fmla="*/ 0 w 3474538"/>
              <a:gd name="connsiteY6-14" fmla="*/ 1533525 h 1533525"/>
              <a:gd name="connsiteX7" fmla="*/ 0 w 3474538"/>
              <a:gd name="connsiteY7" fmla="*/ 0 h 1533525"/>
              <a:gd name="connsiteX0-15" fmla="*/ 0 w 3474538"/>
              <a:gd name="connsiteY0-16" fmla="*/ 0 h 1533525"/>
              <a:gd name="connsiteX1-17" fmla="*/ 3149648 w 3474538"/>
              <a:gd name="connsiteY1-18" fmla="*/ 0 h 1533525"/>
              <a:gd name="connsiteX2-19" fmla="*/ 3149648 w 3474538"/>
              <a:gd name="connsiteY2-20" fmla="*/ 823081 h 1533525"/>
              <a:gd name="connsiteX3-21" fmla="*/ 3474538 w 3474538"/>
              <a:gd name="connsiteY3-22" fmla="*/ 1157079 h 1533525"/>
              <a:gd name="connsiteX4-23" fmla="*/ 3149648 w 3474538"/>
              <a:gd name="connsiteY4-24" fmla="*/ 1120562 h 1533525"/>
              <a:gd name="connsiteX5-25" fmla="*/ 3149648 w 3474538"/>
              <a:gd name="connsiteY5-26" fmla="*/ 1533525 h 1533525"/>
              <a:gd name="connsiteX6-27" fmla="*/ 0 w 3474538"/>
              <a:gd name="connsiteY6-28" fmla="*/ 1533525 h 1533525"/>
              <a:gd name="connsiteX7-29" fmla="*/ 0 w 3474538"/>
              <a:gd name="connsiteY7-30" fmla="*/ 0 h 153352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29" y="connsiteY7-30"/>
              </a:cxn>
            </a:cxnLst>
            <a:rect l="l" t="t" r="r" b="b"/>
            <a:pathLst>
              <a:path w="3474538" h="1533525">
                <a:moveTo>
                  <a:pt x="0" y="0"/>
                </a:moveTo>
                <a:lnTo>
                  <a:pt x="3149648" y="0"/>
                </a:lnTo>
                <a:lnTo>
                  <a:pt x="3149648" y="823081"/>
                </a:lnTo>
                <a:lnTo>
                  <a:pt x="3474538" y="1157079"/>
                </a:lnTo>
                <a:lnTo>
                  <a:pt x="3149648" y="1120562"/>
                </a:lnTo>
                <a:lnTo>
                  <a:pt x="3149648" y="1533525"/>
                </a:lnTo>
                <a:lnTo>
                  <a:pt x="0" y="1533525"/>
                </a:lnTo>
                <a:lnTo>
                  <a:pt x="0" y="0"/>
                </a:lnTo>
                <a:close/>
              </a:path>
            </a:pathLst>
          </a:custGeom>
          <a:solidFill>
            <a:schemeClr val="accent6"/>
          </a:solidFill>
          <a:ln w="15875">
            <a:noFill/>
          </a:ln>
        </p:spPr>
        <p:style>
          <a:lnRef idx="2">
            <a:schemeClr val="accent1">
              <a:shade val="15000"/>
            </a:schemeClr>
          </a:lnRef>
          <a:fillRef idx="1">
            <a:schemeClr val="accent1"/>
          </a:fillRef>
          <a:effectRef idx="0">
            <a:schemeClr val="accent1"/>
          </a:effectRef>
          <a:fontRef idx="minor">
            <a:schemeClr val="lt1"/>
          </a:fontRef>
        </p:style>
        <p:txBody>
          <a:bodyPr wrap="square" lIns="504000" tIns="252000" rIns="144000" rtlCol="0" anchor="ctr">
            <a:normAutofit/>
          </a:bodyPr>
          <a:p>
            <a:pPr algn="ctr"/>
            <a:r>
              <a:rPr lang="en-US" sz="1600" kern="0" dirty="0">
                <a:ln>
                  <a:noFill/>
                  <a:prstDash val="sysDot"/>
                </a:ln>
                <a:solidFill>
                  <a:schemeClr val="lt1">
                    <a:lumMod val="100000"/>
                  </a:schemeClr>
                </a:solidFill>
                <a:latin typeface="+mn-lt"/>
              </a:rPr>
              <a:t>OUTPUT :</a:t>
            </a:r>
            <a:endParaRPr lang="en-US" sz="1600" kern="0" dirty="0">
              <a:ln>
                <a:noFill/>
                <a:prstDash val="sysDot"/>
              </a:ln>
              <a:solidFill>
                <a:schemeClr val="lt1">
                  <a:lumMod val="100000"/>
                </a:schemeClr>
              </a:solidFill>
              <a:latin typeface="+mn-lt"/>
            </a:endParaRPr>
          </a:p>
          <a:p>
            <a:pPr algn="ctr"/>
            <a:r>
              <a:rPr lang="en-US" sz="1600" kern="0" dirty="0">
                <a:ln>
                  <a:noFill/>
                  <a:prstDash val="sysDot"/>
                </a:ln>
                <a:solidFill>
                  <a:schemeClr val="lt1">
                    <a:lumMod val="100000"/>
                  </a:schemeClr>
                </a:solidFill>
                <a:latin typeface="+mn-lt"/>
              </a:rPr>
              <a:t>Extracted data are Stored in the </a:t>
            </a:r>
            <a:r>
              <a:rPr lang="en-GB" altLang="en-US" sz="1600" kern="0" dirty="0">
                <a:ln>
                  <a:noFill/>
                  <a:prstDash val="sysDot"/>
                </a:ln>
                <a:solidFill>
                  <a:schemeClr val="lt1">
                    <a:lumMod val="100000"/>
                  </a:schemeClr>
                </a:solidFill>
                <a:latin typeface="+mn-lt"/>
              </a:rPr>
              <a:t>Azure Storage Account</a:t>
            </a:r>
            <a:endParaRPr lang="en-GB" altLang="en-US" sz="1600" kern="0" dirty="0">
              <a:ln>
                <a:noFill/>
                <a:prstDash val="sysDot"/>
              </a:ln>
              <a:solidFill>
                <a:schemeClr val="lt1">
                  <a:lumMod val="100000"/>
                </a:schemeClr>
              </a:solidFill>
              <a:latin typeface="+mn-lt"/>
            </a:endParaRPr>
          </a:p>
        </p:txBody>
      </p:sp>
      <p:sp>
        <p:nvSpPr>
          <p:cNvPr id="25" name="任意多边形: 形状 24"/>
          <p:cNvSpPr/>
          <p:nvPr>
            <p:custDataLst>
              <p:tags r:id="rId8"/>
            </p:custDataLst>
          </p:nvPr>
        </p:nvSpPr>
        <p:spPr>
          <a:xfrm flipH="1">
            <a:off x="5615368" y="4824081"/>
            <a:ext cx="3239334" cy="971201"/>
          </a:xfrm>
          <a:custGeom>
            <a:avLst/>
            <a:gdLst>
              <a:gd name="connsiteX0" fmla="*/ 0 w 3480888"/>
              <a:gd name="connsiteY0" fmla="*/ 0 h 1533525"/>
              <a:gd name="connsiteX1" fmla="*/ 3149648 w 3480888"/>
              <a:gd name="connsiteY1" fmla="*/ 0 h 1533525"/>
              <a:gd name="connsiteX2" fmla="*/ 3149648 w 3480888"/>
              <a:gd name="connsiteY2" fmla="*/ 823081 h 1533525"/>
              <a:gd name="connsiteX3" fmla="*/ 3480888 w 3480888"/>
              <a:gd name="connsiteY3" fmla="*/ 914457 h 1533525"/>
              <a:gd name="connsiteX4" fmla="*/ 3149648 w 3480888"/>
              <a:gd name="connsiteY4" fmla="*/ 1120562 h 1533525"/>
              <a:gd name="connsiteX5" fmla="*/ 3149648 w 3480888"/>
              <a:gd name="connsiteY5" fmla="*/ 1533525 h 1533525"/>
              <a:gd name="connsiteX6" fmla="*/ 0 w 3480888"/>
              <a:gd name="connsiteY6" fmla="*/ 1533525 h 1533525"/>
              <a:gd name="connsiteX0-1" fmla="*/ 0 w 3474538"/>
              <a:gd name="connsiteY0-2" fmla="*/ 0 h 1533525"/>
              <a:gd name="connsiteX1-3" fmla="*/ 3149648 w 3474538"/>
              <a:gd name="connsiteY1-4" fmla="*/ 0 h 1533525"/>
              <a:gd name="connsiteX2-5" fmla="*/ 3149648 w 3474538"/>
              <a:gd name="connsiteY2-6" fmla="*/ 823081 h 1533525"/>
              <a:gd name="connsiteX3-7" fmla="*/ 3474538 w 3474538"/>
              <a:gd name="connsiteY3-8" fmla="*/ 958907 h 1533525"/>
              <a:gd name="connsiteX4-9" fmla="*/ 3149648 w 3474538"/>
              <a:gd name="connsiteY4-10" fmla="*/ 1120562 h 1533525"/>
              <a:gd name="connsiteX5-11" fmla="*/ 3149648 w 3474538"/>
              <a:gd name="connsiteY5-12" fmla="*/ 1533525 h 1533525"/>
              <a:gd name="connsiteX6-13" fmla="*/ 0 w 3474538"/>
              <a:gd name="connsiteY6-14" fmla="*/ 1533525 h 1533525"/>
              <a:gd name="connsiteX7" fmla="*/ 0 w 3474538"/>
              <a:gd name="connsiteY7" fmla="*/ 0 h 1533525"/>
              <a:gd name="connsiteX0-15" fmla="*/ 0 w 3485890"/>
              <a:gd name="connsiteY0-16" fmla="*/ 0 h 1533525"/>
              <a:gd name="connsiteX1-17" fmla="*/ 3149648 w 3485890"/>
              <a:gd name="connsiteY1-18" fmla="*/ 0 h 1533525"/>
              <a:gd name="connsiteX2-19" fmla="*/ 3149648 w 3485890"/>
              <a:gd name="connsiteY2-20" fmla="*/ 823081 h 1533525"/>
              <a:gd name="connsiteX3-21" fmla="*/ 3485890 w 3485890"/>
              <a:gd name="connsiteY3-22" fmla="*/ 682983 h 1533525"/>
              <a:gd name="connsiteX4-23" fmla="*/ 3149648 w 3485890"/>
              <a:gd name="connsiteY4-24" fmla="*/ 1120562 h 1533525"/>
              <a:gd name="connsiteX5-25" fmla="*/ 3149648 w 3485890"/>
              <a:gd name="connsiteY5-26" fmla="*/ 1533525 h 1533525"/>
              <a:gd name="connsiteX6-27" fmla="*/ 0 w 3485890"/>
              <a:gd name="connsiteY6-28" fmla="*/ 1533525 h 1533525"/>
              <a:gd name="connsiteX7-29" fmla="*/ 0 w 3485890"/>
              <a:gd name="connsiteY7-30" fmla="*/ 0 h 153352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29" y="connsiteY7-30"/>
              </a:cxn>
            </a:cxnLst>
            <a:rect l="l" t="t" r="r" b="b"/>
            <a:pathLst>
              <a:path w="3485890" h="1533525">
                <a:moveTo>
                  <a:pt x="0" y="0"/>
                </a:moveTo>
                <a:lnTo>
                  <a:pt x="3149648" y="0"/>
                </a:lnTo>
                <a:lnTo>
                  <a:pt x="3149648" y="823081"/>
                </a:lnTo>
                <a:lnTo>
                  <a:pt x="3485890" y="682983"/>
                </a:lnTo>
                <a:lnTo>
                  <a:pt x="3149648" y="1120562"/>
                </a:lnTo>
                <a:lnTo>
                  <a:pt x="3149648" y="1533525"/>
                </a:lnTo>
                <a:lnTo>
                  <a:pt x="0" y="1533525"/>
                </a:lnTo>
                <a:lnTo>
                  <a:pt x="0" y="0"/>
                </a:lnTo>
                <a:close/>
              </a:path>
            </a:pathLst>
          </a:custGeom>
          <a:solidFill>
            <a:schemeClr val="accent6"/>
          </a:solidFill>
          <a:ln w="15875">
            <a:noFill/>
          </a:ln>
        </p:spPr>
        <p:style>
          <a:lnRef idx="2">
            <a:schemeClr val="accent1">
              <a:shade val="15000"/>
            </a:schemeClr>
          </a:lnRef>
          <a:fillRef idx="1">
            <a:schemeClr val="accent1"/>
          </a:fillRef>
          <a:effectRef idx="0">
            <a:schemeClr val="accent1"/>
          </a:effectRef>
          <a:fontRef idx="minor">
            <a:schemeClr val="lt1"/>
          </a:fontRef>
        </p:style>
        <p:txBody>
          <a:bodyPr wrap="square" lIns="504000" tIns="252000" rIns="144000" rtlCol="0" anchor="ctr">
            <a:normAutofit lnSpcReduction="20000"/>
          </a:bodyPr>
          <a:p>
            <a:pPr algn="ctr"/>
            <a:r>
              <a:rPr lang="en-US" sz="1600" kern="0" dirty="0">
                <a:ln>
                  <a:noFill/>
                  <a:prstDash val="sysDot"/>
                </a:ln>
                <a:solidFill>
                  <a:schemeClr val="lt1">
                    <a:lumMod val="100000"/>
                  </a:schemeClr>
                </a:solidFill>
                <a:latin typeface="+mn-lt"/>
              </a:rPr>
              <a:t>FIELDS :</a:t>
            </a:r>
            <a:endParaRPr lang="en-US" sz="1600" kern="0" dirty="0">
              <a:ln>
                <a:noFill/>
                <a:prstDash val="sysDot"/>
              </a:ln>
              <a:solidFill>
                <a:schemeClr val="lt1">
                  <a:lumMod val="100000"/>
                </a:schemeClr>
              </a:solidFill>
              <a:latin typeface="+mn-lt"/>
            </a:endParaRPr>
          </a:p>
          <a:p>
            <a:pPr algn="ctr"/>
            <a:r>
              <a:rPr lang="en-US" sz="1600" kern="0" dirty="0">
                <a:ln>
                  <a:noFill/>
                  <a:prstDash val="sysDot"/>
                </a:ln>
                <a:solidFill>
                  <a:schemeClr val="lt1">
                    <a:lumMod val="100000"/>
                  </a:schemeClr>
                </a:solidFill>
                <a:latin typeface="+mn-lt"/>
              </a:rPr>
              <a:t>Out of 133 fields 54 fields  needed to be scraped</a:t>
            </a:r>
            <a:endParaRPr lang="en-US" sz="1600" kern="0" dirty="0">
              <a:ln>
                <a:noFill/>
                <a:prstDash val="sysDot"/>
              </a:ln>
              <a:solidFill>
                <a:schemeClr val="lt1">
                  <a:lumMod val="100000"/>
                </a:schemeClr>
              </a:solidFill>
              <a:latin typeface="+mn-lt"/>
            </a:endParaRPr>
          </a:p>
        </p:txBody>
      </p:sp>
      <p:sp>
        <p:nvSpPr>
          <p:cNvPr id="4" name="图片 7" descr="343439383331313b343532303032333bc6f3d2b5bcf2bde9"/>
          <p:cNvSpPr/>
          <p:nvPr>
            <p:custDataLst>
              <p:tags r:id="rId9"/>
            </p:custDataLst>
          </p:nvPr>
        </p:nvSpPr>
        <p:spPr>
          <a:xfrm>
            <a:off x="4719076" y="4019571"/>
            <a:ext cx="578155" cy="578155"/>
          </a:xfrm>
          <a:custGeom>
            <a:avLst/>
            <a:gdLst>
              <a:gd name="connsiteX0" fmla="*/ 625851 w 648000"/>
              <a:gd name="connsiteY0" fmla="*/ 601551 h 648000"/>
              <a:gd name="connsiteX1" fmla="*/ 648114 w 648000"/>
              <a:gd name="connsiteY1" fmla="*/ 625851 h 648000"/>
              <a:gd name="connsiteX2" fmla="*/ 625851 w 648000"/>
              <a:gd name="connsiteY2" fmla="*/ 648114 h 648000"/>
              <a:gd name="connsiteX3" fmla="*/ 22331 w 648000"/>
              <a:gd name="connsiteY3" fmla="*/ 648114 h 648000"/>
              <a:gd name="connsiteX4" fmla="*/ 114 w 648000"/>
              <a:gd name="connsiteY4" fmla="*/ 623814 h 648000"/>
              <a:gd name="connsiteX5" fmla="*/ 22377 w 648000"/>
              <a:gd name="connsiteY5" fmla="*/ 601551 h 648000"/>
              <a:gd name="connsiteX6" fmla="*/ 56814 w 648000"/>
              <a:gd name="connsiteY6" fmla="*/ 601551 h 648000"/>
              <a:gd name="connsiteX7" fmla="*/ 56814 w 648000"/>
              <a:gd name="connsiteY7" fmla="*/ 32514 h 648000"/>
              <a:gd name="connsiteX8" fmla="*/ 89214 w 648000"/>
              <a:gd name="connsiteY8" fmla="*/ 114 h 648000"/>
              <a:gd name="connsiteX9" fmla="*/ 386878 w 648000"/>
              <a:gd name="connsiteY9" fmla="*/ 114 h 648000"/>
              <a:gd name="connsiteX10" fmla="*/ 419278 w 648000"/>
              <a:gd name="connsiteY10" fmla="*/ 32514 h 648000"/>
              <a:gd name="connsiteX11" fmla="*/ 419278 w 648000"/>
              <a:gd name="connsiteY11" fmla="*/ 212751 h 648000"/>
              <a:gd name="connsiteX12" fmla="*/ 546887 w 648000"/>
              <a:gd name="connsiteY12" fmla="*/ 253251 h 648000"/>
              <a:gd name="connsiteX13" fmla="*/ 591414 w 648000"/>
              <a:gd name="connsiteY13" fmla="*/ 313978 h 648000"/>
              <a:gd name="connsiteX14" fmla="*/ 591414 w 648000"/>
              <a:gd name="connsiteY14" fmla="*/ 601551 h 648000"/>
              <a:gd name="connsiteX15" fmla="*/ 625851 w 648000"/>
              <a:gd name="connsiteY15" fmla="*/ 601551 h 648000"/>
              <a:gd name="connsiteX16" fmla="*/ 267414 w 648000"/>
              <a:gd name="connsiteY16" fmla="*/ 135731 h 648000"/>
              <a:gd name="connsiteX17" fmla="*/ 267414 w 648000"/>
              <a:gd name="connsiteY17" fmla="*/ 192431 h 648000"/>
              <a:gd name="connsiteX18" fmla="*/ 358551 w 648000"/>
              <a:gd name="connsiteY18" fmla="*/ 192431 h 648000"/>
              <a:gd name="connsiteX19" fmla="*/ 358551 w 648000"/>
              <a:gd name="connsiteY19" fmla="*/ 135777 h 648000"/>
              <a:gd name="connsiteX20" fmla="*/ 267414 w 648000"/>
              <a:gd name="connsiteY20" fmla="*/ 135777 h 648000"/>
              <a:gd name="connsiteX21" fmla="*/ 267414 w 648000"/>
              <a:gd name="connsiteY21" fmla="*/ 135777 h 648000"/>
              <a:gd name="connsiteX22" fmla="*/ 267414 w 648000"/>
              <a:gd name="connsiteY22" fmla="*/ 135731 h 648000"/>
              <a:gd name="connsiteX23" fmla="*/ 208678 w 648000"/>
              <a:gd name="connsiteY23" fmla="*/ 494168 h 648000"/>
              <a:gd name="connsiteX24" fmla="*/ 208678 w 648000"/>
              <a:gd name="connsiteY24" fmla="*/ 437514 h 648000"/>
              <a:gd name="connsiteX25" fmla="*/ 117587 w 648000"/>
              <a:gd name="connsiteY25" fmla="*/ 437514 h 648000"/>
              <a:gd name="connsiteX26" fmla="*/ 117587 w 648000"/>
              <a:gd name="connsiteY26" fmla="*/ 494214 h 648000"/>
              <a:gd name="connsiteX27" fmla="*/ 208678 w 648000"/>
              <a:gd name="connsiteY27" fmla="*/ 494214 h 648000"/>
              <a:gd name="connsiteX28" fmla="*/ 208678 w 648000"/>
              <a:gd name="connsiteY28" fmla="*/ 494214 h 648000"/>
              <a:gd name="connsiteX29" fmla="*/ 208678 w 648000"/>
              <a:gd name="connsiteY29" fmla="*/ 494168 h 648000"/>
              <a:gd name="connsiteX30" fmla="*/ 117587 w 648000"/>
              <a:gd name="connsiteY30" fmla="*/ 344341 h 648000"/>
              <a:gd name="connsiteX31" fmla="*/ 208678 w 648000"/>
              <a:gd name="connsiteY31" fmla="*/ 344341 h 648000"/>
              <a:gd name="connsiteX32" fmla="*/ 208678 w 648000"/>
              <a:gd name="connsiteY32" fmla="*/ 287687 h 648000"/>
              <a:gd name="connsiteX33" fmla="*/ 117587 w 648000"/>
              <a:gd name="connsiteY33" fmla="*/ 287687 h 648000"/>
              <a:gd name="connsiteX34" fmla="*/ 117587 w 648000"/>
              <a:gd name="connsiteY34" fmla="*/ 344434 h 648000"/>
              <a:gd name="connsiteX35" fmla="*/ 117587 w 648000"/>
              <a:gd name="connsiteY35" fmla="*/ 344341 h 648000"/>
              <a:gd name="connsiteX36" fmla="*/ 117587 w 648000"/>
              <a:gd name="connsiteY36" fmla="*/ 192524 h 648000"/>
              <a:gd name="connsiteX37" fmla="*/ 208678 w 648000"/>
              <a:gd name="connsiteY37" fmla="*/ 192524 h 648000"/>
              <a:gd name="connsiteX38" fmla="*/ 208678 w 648000"/>
              <a:gd name="connsiteY38" fmla="*/ 135731 h 648000"/>
              <a:gd name="connsiteX39" fmla="*/ 117587 w 648000"/>
              <a:gd name="connsiteY39" fmla="*/ 135731 h 648000"/>
              <a:gd name="connsiteX40" fmla="*/ 117587 w 648000"/>
              <a:gd name="connsiteY40" fmla="*/ 192431 h 648000"/>
              <a:gd name="connsiteX41" fmla="*/ 117587 w 648000"/>
              <a:gd name="connsiteY41" fmla="*/ 192524 h 648000"/>
              <a:gd name="connsiteX42" fmla="*/ 267414 w 648000"/>
              <a:gd name="connsiteY42" fmla="*/ 285651 h 648000"/>
              <a:gd name="connsiteX43" fmla="*/ 267414 w 648000"/>
              <a:gd name="connsiteY43" fmla="*/ 344387 h 648000"/>
              <a:gd name="connsiteX44" fmla="*/ 358551 w 648000"/>
              <a:gd name="connsiteY44" fmla="*/ 344387 h 648000"/>
              <a:gd name="connsiteX45" fmla="*/ 358551 w 648000"/>
              <a:gd name="connsiteY45" fmla="*/ 285604 h 648000"/>
              <a:gd name="connsiteX46" fmla="*/ 267414 w 648000"/>
              <a:gd name="connsiteY46" fmla="*/ 285604 h 648000"/>
              <a:gd name="connsiteX47" fmla="*/ 267414 w 648000"/>
              <a:gd name="connsiteY47" fmla="*/ 285604 h 648000"/>
              <a:gd name="connsiteX48" fmla="*/ 267414 w 648000"/>
              <a:gd name="connsiteY48" fmla="*/ 285651 h 648000"/>
              <a:gd name="connsiteX49" fmla="*/ 360587 w 648000"/>
              <a:gd name="connsiteY49" fmla="*/ 494214 h 648000"/>
              <a:gd name="connsiteX50" fmla="*/ 360587 w 648000"/>
              <a:gd name="connsiteY50" fmla="*/ 437514 h 648000"/>
              <a:gd name="connsiteX51" fmla="*/ 269404 w 648000"/>
              <a:gd name="connsiteY51" fmla="*/ 437514 h 648000"/>
              <a:gd name="connsiteX52" fmla="*/ 269404 w 648000"/>
              <a:gd name="connsiteY52" fmla="*/ 494214 h 648000"/>
              <a:gd name="connsiteX53" fmla="*/ 360587 w 648000"/>
              <a:gd name="connsiteY53" fmla="*/ 494214 h 648000"/>
              <a:gd name="connsiteX54" fmla="*/ 360587 w 648000"/>
              <a:gd name="connsiteY54" fmla="*/ 494214 h 648000"/>
              <a:gd name="connsiteX55" fmla="*/ 457787 w 648000"/>
              <a:gd name="connsiteY55" fmla="*/ 561051 h 648000"/>
              <a:gd name="connsiteX56" fmla="*/ 504351 w 648000"/>
              <a:gd name="connsiteY56" fmla="*/ 561051 h 648000"/>
              <a:gd name="connsiteX57" fmla="*/ 504351 w 648000"/>
              <a:gd name="connsiteY57" fmla="*/ 467878 h 648000"/>
              <a:gd name="connsiteX58" fmla="*/ 457787 w 648000"/>
              <a:gd name="connsiteY58" fmla="*/ 467878 h 648000"/>
              <a:gd name="connsiteX59" fmla="*/ 457787 w 648000"/>
              <a:gd name="connsiteY59" fmla="*/ 561051 h 648000"/>
              <a:gd name="connsiteX60" fmla="*/ 457787 w 648000"/>
              <a:gd name="connsiteY60" fmla="*/ 425387 h 648000"/>
              <a:gd name="connsiteX61" fmla="*/ 504351 w 648000"/>
              <a:gd name="connsiteY61" fmla="*/ 425387 h 648000"/>
              <a:gd name="connsiteX62" fmla="*/ 504351 w 648000"/>
              <a:gd name="connsiteY62" fmla="*/ 332214 h 648000"/>
              <a:gd name="connsiteX63" fmla="*/ 457787 w 648000"/>
              <a:gd name="connsiteY63" fmla="*/ 332214 h 648000"/>
              <a:gd name="connsiteX64" fmla="*/ 457787 w 648000"/>
              <a:gd name="connsiteY64" fmla="*/ 425387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648000" h="648000">
                <a:moveTo>
                  <a:pt x="625851" y="601551"/>
                </a:moveTo>
                <a:cubicBezTo>
                  <a:pt x="637978" y="601551"/>
                  <a:pt x="648114" y="611641"/>
                  <a:pt x="648114" y="625851"/>
                </a:cubicBezTo>
                <a:cubicBezTo>
                  <a:pt x="647989" y="638093"/>
                  <a:pt x="638093" y="647989"/>
                  <a:pt x="625851" y="648114"/>
                </a:cubicBezTo>
                <a:lnTo>
                  <a:pt x="22331" y="648114"/>
                </a:lnTo>
                <a:cubicBezTo>
                  <a:pt x="10297" y="648114"/>
                  <a:pt x="114" y="637978"/>
                  <a:pt x="114" y="623814"/>
                </a:cubicBezTo>
                <a:cubicBezTo>
                  <a:pt x="114" y="611641"/>
                  <a:pt x="10251" y="601551"/>
                  <a:pt x="22377" y="601551"/>
                </a:cubicBezTo>
                <a:lnTo>
                  <a:pt x="56814" y="601551"/>
                </a:lnTo>
                <a:lnTo>
                  <a:pt x="56814" y="32514"/>
                </a:lnTo>
                <a:cubicBezTo>
                  <a:pt x="56814" y="14277"/>
                  <a:pt x="70977" y="114"/>
                  <a:pt x="89214" y="114"/>
                </a:cubicBezTo>
                <a:lnTo>
                  <a:pt x="386878" y="114"/>
                </a:lnTo>
                <a:cubicBezTo>
                  <a:pt x="405114" y="114"/>
                  <a:pt x="419278" y="14277"/>
                  <a:pt x="419278" y="32514"/>
                </a:cubicBezTo>
                <a:lnTo>
                  <a:pt x="419278" y="212751"/>
                </a:lnTo>
                <a:lnTo>
                  <a:pt x="546887" y="253251"/>
                </a:lnTo>
                <a:cubicBezTo>
                  <a:pt x="573178" y="261351"/>
                  <a:pt x="591414" y="285651"/>
                  <a:pt x="591414" y="313978"/>
                </a:cubicBezTo>
                <a:lnTo>
                  <a:pt x="591414" y="601551"/>
                </a:lnTo>
                <a:lnTo>
                  <a:pt x="625851" y="601551"/>
                </a:lnTo>
                <a:moveTo>
                  <a:pt x="267414" y="135731"/>
                </a:moveTo>
                <a:lnTo>
                  <a:pt x="267414" y="192431"/>
                </a:lnTo>
                <a:lnTo>
                  <a:pt x="358551" y="192431"/>
                </a:lnTo>
                <a:lnTo>
                  <a:pt x="358551" y="135777"/>
                </a:lnTo>
                <a:lnTo>
                  <a:pt x="267414" y="135777"/>
                </a:lnTo>
                <a:cubicBezTo>
                  <a:pt x="269451" y="133741"/>
                  <a:pt x="267414" y="133741"/>
                  <a:pt x="267414" y="135777"/>
                </a:cubicBezTo>
                <a:lnTo>
                  <a:pt x="267414" y="135731"/>
                </a:lnTo>
                <a:moveTo>
                  <a:pt x="208678" y="494168"/>
                </a:moveTo>
                <a:lnTo>
                  <a:pt x="208678" y="437514"/>
                </a:lnTo>
                <a:lnTo>
                  <a:pt x="117587" y="437514"/>
                </a:lnTo>
                <a:lnTo>
                  <a:pt x="117587" y="494214"/>
                </a:lnTo>
                <a:lnTo>
                  <a:pt x="208678" y="494214"/>
                </a:lnTo>
                <a:cubicBezTo>
                  <a:pt x="208678" y="496251"/>
                  <a:pt x="208678" y="494214"/>
                  <a:pt x="208678" y="494214"/>
                </a:cubicBezTo>
                <a:lnTo>
                  <a:pt x="208678" y="494168"/>
                </a:lnTo>
                <a:moveTo>
                  <a:pt x="117587" y="344341"/>
                </a:moveTo>
                <a:lnTo>
                  <a:pt x="208678" y="344341"/>
                </a:lnTo>
                <a:lnTo>
                  <a:pt x="208678" y="287687"/>
                </a:lnTo>
                <a:lnTo>
                  <a:pt x="117587" y="287687"/>
                </a:lnTo>
                <a:lnTo>
                  <a:pt x="117587" y="344434"/>
                </a:lnTo>
                <a:lnTo>
                  <a:pt x="117587" y="344341"/>
                </a:lnTo>
                <a:moveTo>
                  <a:pt x="117587" y="192524"/>
                </a:moveTo>
                <a:lnTo>
                  <a:pt x="208678" y="192524"/>
                </a:lnTo>
                <a:lnTo>
                  <a:pt x="208678" y="135731"/>
                </a:lnTo>
                <a:lnTo>
                  <a:pt x="117587" y="135731"/>
                </a:lnTo>
                <a:lnTo>
                  <a:pt x="117587" y="192431"/>
                </a:lnTo>
                <a:lnTo>
                  <a:pt x="117587" y="192524"/>
                </a:lnTo>
                <a:moveTo>
                  <a:pt x="267414" y="285651"/>
                </a:moveTo>
                <a:lnTo>
                  <a:pt x="267414" y="344387"/>
                </a:lnTo>
                <a:lnTo>
                  <a:pt x="358551" y="344387"/>
                </a:lnTo>
                <a:lnTo>
                  <a:pt x="358551" y="285604"/>
                </a:lnTo>
                <a:lnTo>
                  <a:pt x="267414" y="285604"/>
                </a:lnTo>
                <a:cubicBezTo>
                  <a:pt x="269451" y="285604"/>
                  <a:pt x="267414" y="285604"/>
                  <a:pt x="267414" y="285604"/>
                </a:cubicBezTo>
                <a:lnTo>
                  <a:pt x="267414" y="285651"/>
                </a:lnTo>
                <a:moveTo>
                  <a:pt x="360587" y="494214"/>
                </a:moveTo>
                <a:lnTo>
                  <a:pt x="360587" y="437514"/>
                </a:lnTo>
                <a:lnTo>
                  <a:pt x="269404" y="437514"/>
                </a:lnTo>
                <a:lnTo>
                  <a:pt x="269404" y="494214"/>
                </a:lnTo>
                <a:lnTo>
                  <a:pt x="360587" y="494214"/>
                </a:lnTo>
                <a:cubicBezTo>
                  <a:pt x="360587" y="496251"/>
                  <a:pt x="360587" y="494214"/>
                  <a:pt x="360587" y="494214"/>
                </a:cubicBezTo>
                <a:moveTo>
                  <a:pt x="457787" y="561051"/>
                </a:moveTo>
                <a:lnTo>
                  <a:pt x="504351" y="561051"/>
                </a:lnTo>
                <a:lnTo>
                  <a:pt x="504351" y="467878"/>
                </a:lnTo>
                <a:lnTo>
                  <a:pt x="457787" y="467878"/>
                </a:lnTo>
                <a:lnTo>
                  <a:pt x="457787" y="561051"/>
                </a:lnTo>
                <a:moveTo>
                  <a:pt x="457787" y="425387"/>
                </a:moveTo>
                <a:lnTo>
                  <a:pt x="504351" y="425387"/>
                </a:lnTo>
                <a:lnTo>
                  <a:pt x="504351" y="332214"/>
                </a:lnTo>
                <a:lnTo>
                  <a:pt x="457787" y="332214"/>
                </a:lnTo>
                <a:lnTo>
                  <a:pt x="457787" y="425387"/>
                </a:lnTo>
              </a:path>
            </a:pathLst>
          </a:custGeom>
          <a:solidFill>
            <a:schemeClr val="accent5">
              <a:lumMod val="75000"/>
            </a:schemeClr>
          </a:solidFill>
          <a:ln w="23131" cap="flat">
            <a:noFill/>
            <a:prstDash val="solid"/>
            <a:miter/>
          </a:ln>
        </p:spPr>
        <p:txBody>
          <a:bodyPr rtlCol="0" anchor="ctr"/>
          <a:p>
            <a:endParaRPr lang="en-US">
              <a:latin typeface="Arial" panose="020B0604020202020204" pitchFamily="34" charset="0"/>
              <a:sym typeface="Arial" panose="020B0604020202020204" pitchFamily="34" charset="0"/>
            </a:endParaRPr>
          </a:p>
        </p:txBody>
      </p:sp>
      <p:pic>
        <p:nvPicPr>
          <p:cNvPr id="62" name="Picture 62" descr="IMG_256"/>
          <p:cNvPicPr>
            <a:picLocks noChangeAspect="1"/>
          </p:cNvPicPr>
          <p:nvPr>
            <p:ph idx="1"/>
          </p:nvPr>
        </p:nvPicPr>
        <p:blipFill>
          <a:blip r:embed="rId10">
            <a:duotone>
              <a:schemeClr val="accent1">
                <a:shade val="45000"/>
                <a:satMod val="135000"/>
              </a:schemeClr>
              <a:prstClr val="white"/>
            </a:duotone>
            <a:extLst>
              <a:ext uri="{BEBA8EAE-BF5A-486C-A8C5-ECC9F3942E4B}">
                <a14:imgProps xmlns:a14="http://schemas.microsoft.com/office/drawing/2010/main">
                  <a14:imgLayer r:embed="rId11">
                    <a14:imgEffect>
                      <a14:brightnessContrast bright="-20000" contrast="40000"/>
                    </a14:imgEffect>
                    <a14:imgEffect>
                      <a14:colorTemperature colorTemp="4700"/>
                    </a14:imgEffect>
                    <a14:imgEffect>
                      <a14:sharpenSoften amount="50000"/>
                    </a14:imgEffect>
                  </a14:imgLayer>
                </a14:imgProps>
              </a:ext>
            </a:extLst>
          </a:blip>
          <a:stretch>
            <a:fillRect/>
          </a:stretch>
        </p:blipFill>
        <p:spPr>
          <a:xfrm>
            <a:off x="10862945" y="190500"/>
            <a:ext cx="1193165" cy="444500"/>
          </a:xfrm>
          <a:prstGeom prst="rect">
            <a:avLst/>
          </a:prstGeom>
          <a:noFill/>
          <a:ln w="9525">
            <a:noFill/>
          </a:ln>
        </p:spPr>
      </p:pic>
    </p:spTree>
    <p:custDataLst>
      <p:tags r:id="rId1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74345" y="381635"/>
            <a:ext cx="10972800" cy="582613"/>
          </a:xfrm>
        </p:spPr>
        <p:txBody>
          <a:bodyPr/>
          <a:p>
            <a:pPr algn="ctr"/>
            <a:r>
              <a:rPr lang="en-US" b="1">
                <a:latin typeface="Arial Black" panose="020B0A04020102020204" charset="0"/>
                <a:cs typeface="Arial Black" panose="020B0A04020102020204" charset="0"/>
              </a:rPr>
              <a:t>2.LexAutolease</a:t>
            </a:r>
            <a:endParaRPr lang="en-US" b="1">
              <a:latin typeface="Arial Black" panose="020B0A04020102020204" charset="0"/>
              <a:cs typeface="Arial Black" panose="020B0A04020102020204" charset="0"/>
            </a:endParaRPr>
          </a:p>
        </p:txBody>
      </p:sp>
      <p:sp>
        <p:nvSpPr>
          <p:cNvPr id="43" name="矩形 42"/>
          <p:cNvSpPr/>
          <p:nvPr>
            <p:custDataLst>
              <p:tags r:id="rId1"/>
            </p:custDataLst>
          </p:nvPr>
        </p:nvSpPr>
        <p:spPr>
          <a:xfrm>
            <a:off x="6411774" y="1991287"/>
            <a:ext cx="1581939" cy="674485"/>
          </a:xfrm>
          <a:prstGeom prst="rect">
            <a:avLst/>
          </a:prstGeom>
          <a:noFill/>
        </p:spPr>
        <p:txBody>
          <a:bodyPr wrap="square" lIns="0" tIns="0" rIns="0" bIns="0" rtlCol="0" anchor="t" anchorCtr="0">
            <a:noAutofit/>
          </a:bodyPr>
          <a:p>
            <a:pPr>
              <a:lnSpc>
                <a:spcPct val="130000"/>
              </a:lnSpc>
              <a:spcBef>
                <a:spcPct val="0"/>
              </a:spcBef>
              <a:spcAft>
                <a:spcPct val="0"/>
              </a:spcAft>
            </a:pPr>
            <a:r>
              <a:rPr lang="en-US" sz="1700" dirty="0">
                <a:solidFill>
                  <a:schemeClr val="tx1">
                    <a:lumMod val="85000"/>
                    <a:lumOff val="15000"/>
                  </a:schemeClr>
                </a:solidFill>
              </a:rPr>
              <a:t>Out of 133 fields 42 fields need to be scraped</a:t>
            </a:r>
            <a:endParaRPr lang="en-US" sz="1700" dirty="0">
              <a:solidFill>
                <a:schemeClr val="tx1">
                  <a:lumMod val="85000"/>
                  <a:lumOff val="15000"/>
                </a:schemeClr>
              </a:solidFill>
            </a:endParaRPr>
          </a:p>
        </p:txBody>
      </p:sp>
      <p:sp>
        <p:nvSpPr>
          <p:cNvPr id="46" name="矩形 45"/>
          <p:cNvSpPr/>
          <p:nvPr>
            <p:custDataLst>
              <p:tags r:id="rId2"/>
            </p:custDataLst>
          </p:nvPr>
        </p:nvSpPr>
        <p:spPr>
          <a:xfrm>
            <a:off x="6411774" y="1319265"/>
            <a:ext cx="1582962" cy="644065"/>
          </a:xfrm>
          <a:prstGeom prst="rect">
            <a:avLst/>
          </a:prstGeom>
          <a:noFill/>
        </p:spPr>
        <p:txBody>
          <a:bodyPr wrap="square" lIns="0" tIns="0" rIns="0" bIns="0" rtlCol="0" anchor="b">
            <a:normAutofit/>
          </a:bodyPr>
          <a:p>
            <a:pPr>
              <a:spcBef>
                <a:spcPct val="0"/>
              </a:spcBef>
              <a:spcAft>
                <a:spcPct val="0"/>
              </a:spcAft>
            </a:pPr>
            <a:r>
              <a:rPr lang="en-US" b="1" dirty="0">
                <a:solidFill>
                  <a:schemeClr val="accent1"/>
                </a:solidFill>
                <a:latin typeface="+mj-lt"/>
              </a:rPr>
              <a:t>FIELDS</a:t>
            </a:r>
            <a:endParaRPr lang="en-US" b="1" dirty="0">
              <a:solidFill>
                <a:schemeClr val="accent1"/>
              </a:solidFill>
              <a:latin typeface="+mj-lt"/>
            </a:endParaRPr>
          </a:p>
        </p:txBody>
      </p:sp>
      <p:sp>
        <p:nvSpPr>
          <p:cNvPr id="34" name="矩形 33"/>
          <p:cNvSpPr/>
          <p:nvPr>
            <p:custDataLst>
              <p:tags r:id="rId3"/>
            </p:custDataLst>
          </p:nvPr>
        </p:nvSpPr>
        <p:spPr>
          <a:xfrm>
            <a:off x="3715591" y="2308418"/>
            <a:ext cx="1581939" cy="674485"/>
          </a:xfrm>
          <a:prstGeom prst="rect">
            <a:avLst/>
          </a:prstGeom>
          <a:noFill/>
        </p:spPr>
        <p:txBody>
          <a:bodyPr wrap="square" lIns="0" tIns="0" rIns="0" bIns="0" rtlCol="0" anchor="t" anchorCtr="0">
            <a:normAutofit/>
          </a:bodyPr>
          <a:p>
            <a:pPr>
              <a:lnSpc>
                <a:spcPct val="130000"/>
              </a:lnSpc>
              <a:spcBef>
                <a:spcPct val="0"/>
              </a:spcBef>
              <a:spcAft>
                <a:spcPct val="0"/>
              </a:spcAft>
            </a:pPr>
            <a:r>
              <a:rPr lang="en-US" sz="1600" dirty="0">
                <a:solidFill>
                  <a:schemeClr val="tx1">
                    <a:lumMod val="85000"/>
                    <a:lumOff val="15000"/>
                  </a:schemeClr>
                </a:solidFill>
              </a:rPr>
              <a:t>Everything in JSON</a:t>
            </a:r>
            <a:endParaRPr lang="en-US" sz="1600" dirty="0">
              <a:solidFill>
                <a:schemeClr val="tx1">
                  <a:lumMod val="85000"/>
                  <a:lumOff val="15000"/>
                </a:schemeClr>
              </a:solidFill>
            </a:endParaRPr>
          </a:p>
        </p:txBody>
      </p:sp>
      <p:sp>
        <p:nvSpPr>
          <p:cNvPr id="35" name="矩形 34"/>
          <p:cNvSpPr/>
          <p:nvPr>
            <p:custDataLst>
              <p:tags r:id="rId4"/>
            </p:custDataLst>
          </p:nvPr>
        </p:nvSpPr>
        <p:spPr>
          <a:xfrm>
            <a:off x="3715591" y="1575435"/>
            <a:ext cx="1582962" cy="644065"/>
          </a:xfrm>
          <a:prstGeom prst="rect">
            <a:avLst/>
          </a:prstGeom>
          <a:noFill/>
        </p:spPr>
        <p:txBody>
          <a:bodyPr wrap="square" lIns="0" tIns="0" rIns="0" bIns="0" rtlCol="0" anchor="b">
            <a:normAutofit/>
          </a:bodyPr>
          <a:p>
            <a:pPr>
              <a:spcBef>
                <a:spcPct val="0"/>
              </a:spcBef>
              <a:spcAft>
                <a:spcPct val="0"/>
              </a:spcAft>
            </a:pPr>
            <a:r>
              <a:rPr lang="en-US" b="1" dirty="0">
                <a:solidFill>
                  <a:schemeClr val="accent1"/>
                </a:solidFill>
                <a:latin typeface="+mj-lt"/>
              </a:rPr>
              <a:t>FORMAT</a:t>
            </a:r>
            <a:endParaRPr lang="en-US" b="1" dirty="0">
              <a:solidFill>
                <a:schemeClr val="accent1"/>
              </a:solidFill>
              <a:latin typeface="+mj-lt"/>
            </a:endParaRPr>
          </a:p>
        </p:txBody>
      </p:sp>
      <p:sp>
        <p:nvSpPr>
          <p:cNvPr id="4" name="矩形 1"/>
          <p:cNvSpPr/>
          <p:nvPr>
            <p:custDataLst>
              <p:tags r:id="rId5"/>
            </p:custDataLst>
          </p:nvPr>
        </p:nvSpPr>
        <p:spPr>
          <a:xfrm>
            <a:off x="5072165" y="4851921"/>
            <a:ext cx="1581939" cy="674485"/>
          </a:xfrm>
          <a:prstGeom prst="rect">
            <a:avLst/>
          </a:prstGeom>
          <a:noFill/>
        </p:spPr>
        <p:txBody>
          <a:bodyPr wrap="square" lIns="0" tIns="0" rIns="0" bIns="0" rtlCol="0" anchor="t" anchorCtr="0">
            <a:normAutofit/>
          </a:bodyPr>
          <a:p>
            <a:pPr>
              <a:lnSpc>
                <a:spcPct val="130000"/>
              </a:lnSpc>
              <a:spcBef>
                <a:spcPct val="0"/>
              </a:spcBef>
              <a:spcAft>
                <a:spcPct val="0"/>
              </a:spcAft>
            </a:pPr>
            <a:r>
              <a:rPr lang="en-US" dirty="0">
                <a:solidFill>
                  <a:schemeClr val="tx1">
                    <a:lumMod val="85000"/>
                    <a:lumOff val="15000"/>
                  </a:schemeClr>
                </a:solidFill>
              </a:rPr>
              <a:t>POST</a:t>
            </a:r>
            <a:endParaRPr lang="en-US" dirty="0">
              <a:solidFill>
                <a:schemeClr val="tx1">
                  <a:lumMod val="85000"/>
                  <a:lumOff val="15000"/>
                </a:schemeClr>
              </a:solidFill>
            </a:endParaRPr>
          </a:p>
        </p:txBody>
      </p:sp>
      <p:sp>
        <p:nvSpPr>
          <p:cNvPr id="5" name="矩形 3"/>
          <p:cNvSpPr/>
          <p:nvPr>
            <p:custDataLst>
              <p:tags r:id="rId6"/>
            </p:custDataLst>
          </p:nvPr>
        </p:nvSpPr>
        <p:spPr>
          <a:xfrm>
            <a:off x="7769225" y="4852035"/>
            <a:ext cx="2000250" cy="674370"/>
          </a:xfrm>
          <a:prstGeom prst="rect">
            <a:avLst/>
          </a:prstGeom>
          <a:noFill/>
        </p:spPr>
        <p:txBody>
          <a:bodyPr wrap="square" lIns="0" tIns="0" rIns="0" bIns="0" rtlCol="0" anchor="t" anchorCtr="0">
            <a:noAutofit/>
          </a:bodyPr>
          <a:p>
            <a:pPr>
              <a:lnSpc>
                <a:spcPct val="130000"/>
              </a:lnSpc>
              <a:spcBef>
                <a:spcPct val="0"/>
              </a:spcBef>
              <a:spcAft>
                <a:spcPct val="0"/>
              </a:spcAft>
            </a:pPr>
            <a:r>
              <a:rPr lang="en-US">
                <a:solidFill>
                  <a:schemeClr val="tx1">
                    <a:lumMod val="85000"/>
                    <a:lumOff val="15000"/>
                  </a:schemeClr>
                </a:solidFill>
              </a:rPr>
              <a:t>The scraped data is stored in </a:t>
            </a:r>
            <a:r>
              <a:rPr lang="en-GB" altLang="en-US">
                <a:solidFill>
                  <a:schemeClr val="tx1">
                    <a:lumMod val="85000"/>
                    <a:lumOff val="15000"/>
                  </a:schemeClr>
                </a:solidFill>
              </a:rPr>
              <a:t>Azure Storage Account</a:t>
            </a:r>
            <a:endParaRPr lang="en-GB" altLang="en-US">
              <a:solidFill>
                <a:schemeClr val="tx1">
                  <a:lumMod val="85000"/>
                  <a:lumOff val="15000"/>
                </a:schemeClr>
              </a:solidFill>
            </a:endParaRPr>
          </a:p>
        </p:txBody>
      </p:sp>
      <p:sp>
        <p:nvSpPr>
          <p:cNvPr id="8" name="矩形 7"/>
          <p:cNvSpPr/>
          <p:nvPr>
            <p:custDataLst>
              <p:tags r:id="rId7"/>
            </p:custDataLst>
          </p:nvPr>
        </p:nvSpPr>
        <p:spPr>
          <a:xfrm>
            <a:off x="2374812" y="4851921"/>
            <a:ext cx="1581939" cy="674485"/>
          </a:xfrm>
          <a:prstGeom prst="rect">
            <a:avLst/>
          </a:prstGeom>
          <a:noFill/>
        </p:spPr>
        <p:txBody>
          <a:bodyPr wrap="square" lIns="0" tIns="0" rIns="0" bIns="0" rtlCol="0" anchor="t" anchorCtr="0">
            <a:noAutofit/>
          </a:bodyPr>
          <a:p>
            <a:pPr>
              <a:lnSpc>
                <a:spcPct val="130000"/>
              </a:lnSpc>
              <a:spcBef>
                <a:spcPct val="0"/>
              </a:spcBef>
              <a:spcAft>
                <a:spcPct val="0"/>
              </a:spcAft>
            </a:pPr>
            <a:r>
              <a:rPr lang="en-US" sz="1500" dirty="0">
                <a:solidFill>
                  <a:schemeClr val="tx1">
                    <a:lumMod val="85000"/>
                    <a:lumOff val="15000"/>
                  </a:schemeClr>
                </a:solidFill>
              </a:rPr>
              <a:t>Owners can list their vehicles for sale on its platform with details about the vehicle</a:t>
            </a:r>
            <a:endParaRPr lang="en-US" sz="1500" dirty="0">
              <a:solidFill>
                <a:schemeClr val="tx1">
                  <a:lumMod val="85000"/>
                  <a:lumOff val="15000"/>
                </a:schemeClr>
              </a:solidFill>
            </a:endParaRPr>
          </a:p>
        </p:txBody>
      </p:sp>
      <p:sp>
        <p:nvSpPr>
          <p:cNvPr id="9" name="矩形 8"/>
          <p:cNvSpPr/>
          <p:nvPr>
            <p:custDataLst>
              <p:tags r:id="rId8"/>
            </p:custDataLst>
          </p:nvPr>
        </p:nvSpPr>
        <p:spPr>
          <a:xfrm>
            <a:off x="1020547" y="1991522"/>
            <a:ext cx="1581939" cy="674485"/>
          </a:xfrm>
          <a:prstGeom prst="rect">
            <a:avLst/>
          </a:prstGeom>
          <a:noFill/>
        </p:spPr>
        <p:txBody>
          <a:bodyPr wrap="square" lIns="0" tIns="0" rIns="0" bIns="0" rtlCol="0" anchor="t" anchorCtr="0">
            <a:normAutofit/>
          </a:bodyPr>
          <a:p>
            <a:pPr>
              <a:lnSpc>
                <a:spcPct val="130000"/>
              </a:lnSpc>
              <a:spcBef>
                <a:spcPct val="0"/>
              </a:spcBef>
              <a:spcAft>
                <a:spcPct val="0"/>
              </a:spcAft>
            </a:pPr>
            <a:r>
              <a:rPr lang="en-US" sz="1600" dirty="0">
                <a:solidFill>
                  <a:schemeClr val="tx1">
                    <a:lumMod val="85000"/>
                    <a:lumOff val="15000"/>
                  </a:schemeClr>
                </a:solidFill>
              </a:rPr>
              <a:t>https://www.autoscout24.de/</a:t>
            </a:r>
            <a:endParaRPr lang="en-US" sz="1600" dirty="0">
              <a:solidFill>
                <a:schemeClr val="tx1">
                  <a:lumMod val="85000"/>
                  <a:lumOff val="15000"/>
                </a:schemeClr>
              </a:solidFill>
            </a:endParaRPr>
          </a:p>
        </p:txBody>
      </p:sp>
      <p:sp>
        <p:nvSpPr>
          <p:cNvPr id="10" name="矩形 9"/>
          <p:cNvSpPr/>
          <p:nvPr>
            <p:custDataLst>
              <p:tags r:id="rId9"/>
            </p:custDataLst>
          </p:nvPr>
        </p:nvSpPr>
        <p:spPr>
          <a:xfrm>
            <a:off x="5072165" y="4238274"/>
            <a:ext cx="1598757" cy="524729"/>
          </a:xfrm>
          <a:prstGeom prst="rect">
            <a:avLst/>
          </a:prstGeom>
          <a:noFill/>
        </p:spPr>
        <p:txBody>
          <a:bodyPr wrap="square" lIns="0" tIns="0" rIns="0" bIns="0" rtlCol="0" anchor="b">
            <a:normAutofit/>
          </a:bodyPr>
          <a:p>
            <a:pPr>
              <a:spcBef>
                <a:spcPct val="0"/>
              </a:spcBef>
              <a:spcAft>
                <a:spcPct val="0"/>
              </a:spcAft>
            </a:pPr>
            <a:r>
              <a:rPr lang="en-US" b="1" dirty="0">
                <a:solidFill>
                  <a:schemeClr val="accent1"/>
                </a:solidFill>
                <a:latin typeface="+mj-lt"/>
              </a:rPr>
              <a:t>METHOD</a:t>
            </a:r>
            <a:endParaRPr lang="en-US" b="1" dirty="0">
              <a:solidFill>
                <a:schemeClr val="accent1"/>
              </a:solidFill>
              <a:latin typeface="+mj-lt"/>
            </a:endParaRPr>
          </a:p>
        </p:txBody>
      </p:sp>
      <p:sp>
        <p:nvSpPr>
          <p:cNvPr id="11" name="矩形 10"/>
          <p:cNvSpPr/>
          <p:nvPr>
            <p:custDataLst>
              <p:tags r:id="rId10"/>
            </p:custDataLst>
          </p:nvPr>
        </p:nvSpPr>
        <p:spPr>
          <a:xfrm>
            <a:off x="7768933" y="4238274"/>
            <a:ext cx="1598757" cy="524729"/>
          </a:xfrm>
          <a:prstGeom prst="rect">
            <a:avLst/>
          </a:prstGeom>
          <a:noFill/>
        </p:spPr>
        <p:txBody>
          <a:bodyPr wrap="square" lIns="0" tIns="0" rIns="0" bIns="0" rtlCol="0" anchor="b">
            <a:normAutofit/>
          </a:bodyPr>
          <a:p>
            <a:pPr>
              <a:spcBef>
                <a:spcPct val="0"/>
              </a:spcBef>
              <a:spcAft>
                <a:spcPct val="0"/>
              </a:spcAft>
            </a:pPr>
            <a:r>
              <a:rPr lang="en-US" b="1" dirty="0">
                <a:solidFill>
                  <a:schemeClr val="accent1"/>
                </a:solidFill>
                <a:latin typeface="+mj-lt"/>
              </a:rPr>
              <a:t>OUTPUT</a:t>
            </a:r>
            <a:endParaRPr lang="en-US" b="1" dirty="0">
              <a:solidFill>
                <a:schemeClr val="accent1"/>
              </a:solidFill>
              <a:latin typeface="+mj-lt"/>
            </a:endParaRPr>
          </a:p>
        </p:txBody>
      </p:sp>
      <p:sp>
        <p:nvSpPr>
          <p:cNvPr id="12" name="矩形 11"/>
          <p:cNvSpPr/>
          <p:nvPr>
            <p:custDataLst>
              <p:tags r:id="rId11"/>
            </p:custDataLst>
          </p:nvPr>
        </p:nvSpPr>
        <p:spPr>
          <a:xfrm>
            <a:off x="2370132" y="4238274"/>
            <a:ext cx="1598757" cy="524729"/>
          </a:xfrm>
          <a:prstGeom prst="rect">
            <a:avLst/>
          </a:prstGeom>
          <a:noFill/>
        </p:spPr>
        <p:txBody>
          <a:bodyPr wrap="square" lIns="0" tIns="0" rIns="0" bIns="0" rtlCol="0" anchor="b">
            <a:normAutofit/>
          </a:bodyPr>
          <a:p>
            <a:pPr>
              <a:spcBef>
                <a:spcPct val="0"/>
              </a:spcBef>
              <a:spcAft>
                <a:spcPct val="0"/>
              </a:spcAft>
            </a:pPr>
            <a:r>
              <a:rPr lang="en-US" b="1" dirty="0">
                <a:solidFill>
                  <a:schemeClr val="accent1"/>
                </a:solidFill>
                <a:latin typeface="+mj-lt"/>
              </a:rPr>
              <a:t>PURPOSE</a:t>
            </a:r>
            <a:endParaRPr lang="en-US" b="1" dirty="0">
              <a:solidFill>
                <a:schemeClr val="accent1"/>
              </a:solidFill>
              <a:latin typeface="+mj-lt"/>
            </a:endParaRPr>
          </a:p>
        </p:txBody>
      </p:sp>
      <p:sp>
        <p:nvSpPr>
          <p:cNvPr id="16" name="矩形 15"/>
          <p:cNvSpPr/>
          <p:nvPr>
            <p:custDataLst>
              <p:tags r:id="rId12"/>
            </p:custDataLst>
          </p:nvPr>
        </p:nvSpPr>
        <p:spPr>
          <a:xfrm>
            <a:off x="830047" y="1347439"/>
            <a:ext cx="1582962" cy="644065"/>
          </a:xfrm>
          <a:prstGeom prst="rect">
            <a:avLst/>
          </a:prstGeom>
          <a:noFill/>
        </p:spPr>
        <p:txBody>
          <a:bodyPr wrap="square" lIns="0" tIns="0" rIns="0" bIns="0" rtlCol="0" anchor="b">
            <a:normAutofit/>
          </a:bodyPr>
          <a:p>
            <a:pPr>
              <a:spcBef>
                <a:spcPct val="0"/>
              </a:spcBef>
              <a:spcAft>
                <a:spcPct val="0"/>
              </a:spcAft>
            </a:pPr>
            <a:r>
              <a:rPr lang="en-US" b="1" dirty="0">
                <a:solidFill>
                  <a:schemeClr val="accent1"/>
                </a:solidFill>
                <a:latin typeface="+mj-lt"/>
              </a:rPr>
              <a:t>WEBSITE</a:t>
            </a:r>
            <a:endParaRPr lang="en-US" b="1" dirty="0">
              <a:solidFill>
                <a:schemeClr val="accent1"/>
              </a:solidFill>
              <a:latin typeface="+mj-lt"/>
            </a:endParaRPr>
          </a:p>
        </p:txBody>
      </p:sp>
      <p:cxnSp>
        <p:nvCxnSpPr>
          <p:cNvPr id="19" name="直接连接符 18"/>
          <p:cNvCxnSpPr/>
          <p:nvPr>
            <p:custDataLst>
              <p:tags r:id="rId13"/>
            </p:custDataLst>
          </p:nvPr>
        </p:nvCxnSpPr>
        <p:spPr>
          <a:xfrm flipV="1">
            <a:off x="829874" y="1991357"/>
            <a:ext cx="0" cy="1061743"/>
          </a:xfrm>
          <a:prstGeom prst="line">
            <a:avLst/>
          </a:prstGeom>
          <a:ln>
            <a:tailEnd type="ova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custDataLst>
              <p:tags r:id="rId14"/>
            </p:custDataLst>
          </p:nvPr>
        </p:nvCxnSpPr>
        <p:spPr>
          <a:xfrm flipV="1">
            <a:off x="3525472" y="1963278"/>
            <a:ext cx="0" cy="1061743"/>
          </a:xfrm>
          <a:prstGeom prst="line">
            <a:avLst/>
          </a:prstGeom>
          <a:ln>
            <a:tailEnd type="ova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custDataLst>
              <p:tags r:id="rId15"/>
            </p:custDataLst>
          </p:nvPr>
        </p:nvCxnSpPr>
        <p:spPr>
          <a:xfrm flipV="1">
            <a:off x="6221655" y="1963278"/>
            <a:ext cx="0" cy="1061743"/>
          </a:xfrm>
          <a:prstGeom prst="line">
            <a:avLst/>
          </a:prstGeom>
          <a:ln>
            <a:tailEnd type="ova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custDataLst>
              <p:tags r:id="rId16"/>
            </p:custDataLst>
          </p:nvPr>
        </p:nvCxnSpPr>
        <p:spPr>
          <a:xfrm rot="10800000" flipV="1">
            <a:off x="7569454" y="4183871"/>
            <a:ext cx="0" cy="1061743"/>
          </a:xfrm>
          <a:prstGeom prst="line">
            <a:avLst/>
          </a:prstGeom>
          <a:ln>
            <a:tailEnd type="ova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custDataLst>
              <p:tags r:id="rId17"/>
            </p:custDataLst>
          </p:nvPr>
        </p:nvCxnSpPr>
        <p:spPr>
          <a:xfrm rot="10800000" flipV="1">
            <a:off x="4876196" y="4183871"/>
            <a:ext cx="0" cy="1061743"/>
          </a:xfrm>
          <a:prstGeom prst="line">
            <a:avLst/>
          </a:prstGeom>
          <a:ln>
            <a:tailEnd type="ova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custDataLst>
              <p:tags r:id="rId18"/>
            </p:custDataLst>
          </p:nvPr>
        </p:nvCxnSpPr>
        <p:spPr>
          <a:xfrm rot="10800000" flipV="1">
            <a:off x="2170653" y="4183871"/>
            <a:ext cx="0" cy="1061743"/>
          </a:xfrm>
          <a:prstGeom prst="line">
            <a:avLst/>
          </a:prstGeom>
          <a:ln>
            <a:tailEnd type="oval"/>
          </a:ln>
        </p:spPr>
        <p:style>
          <a:lnRef idx="1">
            <a:schemeClr val="accent1"/>
          </a:lnRef>
          <a:fillRef idx="0">
            <a:schemeClr val="accent1"/>
          </a:fillRef>
          <a:effectRef idx="0">
            <a:schemeClr val="accent1"/>
          </a:effectRef>
          <a:fontRef idx="minor">
            <a:schemeClr val="tx1"/>
          </a:fontRef>
        </p:style>
      </p:cxnSp>
      <p:sp>
        <p:nvSpPr>
          <p:cNvPr id="29" name="任意多边形 28"/>
          <p:cNvSpPr/>
          <p:nvPr>
            <p:custDataLst>
              <p:tags r:id="rId19"/>
            </p:custDataLst>
          </p:nvPr>
        </p:nvSpPr>
        <p:spPr>
          <a:xfrm>
            <a:off x="826364" y="2998112"/>
            <a:ext cx="894438" cy="1169380"/>
          </a:xfrm>
          <a:custGeom>
            <a:avLst/>
            <a:gdLst/>
            <a:ahLst/>
            <a:cxnLst>
              <a:cxn ang="3">
                <a:pos x="hc" y="t"/>
              </a:cxn>
              <a:cxn ang="cd2">
                <a:pos x="l" y="vc"/>
              </a:cxn>
              <a:cxn ang="cd4">
                <a:pos x="hc" y="b"/>
              </a:cxn>
              <a:cxn ang="0">
                <a:pos x="r" y="vc"/>
              </a:cxn>
            </a:cxnLst>
            <a:rect l="l" t="t" r="r" b="b"/>
            <a:pathLst>
              <a:path w="1529" h="1999">
                <a:moveTo>
                  <a:pt x="0" y="0"/>
                </a:moveTo>
                <a:lnTo>
                  <a:pt x="1529" y="0"/>
                </a:lnTo>
                <a:lnTo>
                  <a:pt x="1529" y="1999"/>
                </a:lnTo>
                <a:lnTo>
                  <a:pt x="764" y="1514"/>
                </a:lnTo>
                <a:lnTo>
                  <a:pt x="0" y="1998"/>
                </a:lnTo>
                <a:lnTo>
                  <a:pt x="0" y="0"/>
                </a:lnTo>
                <a:close/>
              </a:path>
            </a:pathLst>
          </a:custGeom>
          <a:gradFill>
            <a:gsLst>
              <a:gs pos="0">
                <a:schemeClr val="accent1">
                  <a:lumMod val="90000"/>
                  <a:lumOff val="10000"/>
                </a:schemeClr>
              </a:gs>
              <a:gs pos="70000">
                <a:schemeClr val="accent1">
                  <a:lumMod val="70000"/>
                  <a:lumOff val="30000"/>
                </a:schemeClr>
              </a:gs>
            </a:gsLst>
            <a:lin ang="16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none" lIns="107950" tIns="107950" rIns="107950" bIns="107950" numCol="1" spcCol="0" rtlCol="0" fromWordArt="0" anchor="ctr" anchorCtr="0" forceAA="0" compatLnSpc="1">
            <a:normAutofit/>
          </a:bodyPr>
          <a:p>
            <a:pPr lvl="0" algn="ctr">
              <a:spcBef>
                <a:spcPct val="0"/>
              </a:spcBef>
              <a:spcAft>
                <a:spcPct val="0"/>
              </a:spcAft>
              <a:buClrTx/>
              <a:buSzTx/>
              <a:buFontTx/>
            </a:pPr>
            <a:r>
              <a:rPr lang="en-US" sz="2800" b="1" dirty="0">
                <a:gradFill flip="none" rotWithShape="1">
                  <a:gsLst>
                    <a:gs pos="0">
                      <a:schemeClr val="lt1">
                        <a:lumMod val="100000"/>
                      </a:schemeClr>
                    </a:gs>
                    <a:gs pos="100000">
                      <a:srgbClr val="FFFFFF">
                        <a:alpha val="74902"/>
                      </a:srgbClr>
                    </a:gs>
                  </a:gsLst>
                  <a:lin ang="5400000" scaled="0"/>
                  <a:tileRect/>
                </a:gradFill>
                <a:effectLst>
                  <a:outerShdw blurRad="50800" dist="38100" dir="5400000" algn="t" rotWithShape="0">
                    <a:schemeClr val="accent1">
                      <a:alpha val="50000"/>
                    </a:schemeClr>
                  </a:outerShdw>
                </a:effectLst>
                <a:latin typeface="+mn-lt"/>
                <a:sym typeface="+mn-lt"/>
              </a:rPr>
              <a:t>01</a:t>
            </a:r>
            <a:endParaRPr lang="en-US" sz="2800" b="1" dirty="0">
              <a:gradFill flip="none" rotWithShape="1">
                <a:gsLst>
                  <a:gs pos="0">
                    <a:schemeClr val="lt1">
                      <a:lumMod val="100000"/>
                    </a:schemeClr>
                  </a:gs>
                  <a:gs pos="100000">
                    <a:srgbClr val="FFFFFF">
                      <a:alpha val="74902"/>
                    </a:srgbClr>
                  </a:gs>
                </a:gsLst>
                <a:lin ang="5400000" scaled="0"/>
                <a:tileRect/>
              </a:gradFill>
              <a:effectLst>
                <a:outerShdw blurRad="50800" dist="38100" dir="5400000" algn="t" rotWithShape="0">
                  <a:schemeClr val="accent1">
                    <a:alpha val="50000"/>
                  </a:schemeClr>
                </a:outerShdw>
              </a:effectLst>
              <a:latin typeface="+mn-ea"/>
              <a:sym typeface="+mn-ea"/>
            </a:endParaRPr>
          </a:p>
        </p:txBody>
      </p:sp>
      <p:sp>
        <p:nvSpPr>
          <p:cNvPr id="30" name="矩形 29"/>
          <p:cNvSpPr/>
          <p:nvPr>
            <p:custDataLst>
              <p:tags r:id="rId20"/>
            </p:custDataLst>
          </p:nvPr>
        </p:nvSpPr>
        <p:spPr>
          <a:xfrm>
            <a:off x="2170653" y="2998112"/>
            <a:ext cx="894438" cy="1187514"/>
          </a:xfrm>
          <a:prstGeom prst="rect">
            <a:avLst/>
          </a:prstGeom>
          <a:gradFill>
            <a:gsLst>
              <a:gs pos="0">
                <a:schemeClr val="accent1">
                  <a:lumMod val="90000"/>
                  <a:lumOff val="10000"/>
                </a:schemeClr>
              </a:gs>
              <a:gs pos="70000">
                <a:schemeClr val="accent1">
                  <a:lumMod val="70000"/>
                  <a:lumOff val="30000"/>
                </a:schemeClr>
              </a:gs>
            </a:gsLst>
            <a:lin ang="16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none" lIns="107950" tIns="107950" rIns="107950" bIns="107950" numCol="1" spcCol="0" rtlCol="0" fromWordArt="0" anchor="ctr" anchorCtr="0" forceAA="0" compatLnSpc="1">
            <a:normAutofit/>
          </a:bodyPr>
          <a:p>
            <a:pPr lvl="0" algn="ctr">
              <a:spcBef>
                <a:spcPct val="0"/>
              </a:spcBef>
              <a:spcAft>
                <a:spcPct val="0"/>
              </a:spcAft>
              <a:buClrTx/>
              <a:buSzTx/>
              <a:buFontTx/>
            </a:pPr>
            <a:r>
              <a:rPr lang="en-US" sz="2800" b="1">
                <a:gradFill flip="none" rotWithShape="1">
                  <a:gsLst>
                    <a:gs pos="0">
                      <a:schemeClr val="lt1">
                        <a:lumMod val="100000"/>
                      </a:schemeClr>
                    </a:gs>
                    <a:gs pos="100000">
                      <a:srgbClr val="FFFFFF">
                        <a:alpha val="74902"/>
                      </a:srgbClr>
                    </a:gs>
                  </a:gsLst>
                  <a:lin ang="5400000" scaled="0"/>
                  <a:tileRect/>
                </a:gradFill>
                <a:effectLst>
                  <a:outerShdw blurRad="50800" dist="38100" dir="5400000" algn="t" rotWithShape="0">
                    <a:schemeClr val="accent1">
                      <a:alpha val="50000"/>
                    </a:schemeClr>
                  </a:outerShdw>
                </a:effectLst>
                <a:latin typeface="+mn-lt"/>
                <a:sym typeface="+mn-lt"/>
              </a:rPr>
              <a:t>02</a:t>
            </a:r>
            <a:endParaRPr lang="en-US" sz="2800" b="1">
              <a:gradFill flip="none" rotWithShape="1">
                <a:gsLst>
                  <a:gs pos="0">
                    <a:schemeClr val="lt1">
                      <a:lumMod val="100000"/>
                    </a:schemeClr>
                  </a:gs>
                  <a:gs pos="100000">
                    <a:srgbClr val="FFFFFF">
                      <a:alpha val="74902"/>
                    </a:srgbClr>
                  </a:gs>
                </a:gsLst>
                <a:lin ang="5400000" scaled="0"/>
                <a:tileRect/>
              </a:gradFill>
              <a:effectLst>
                <a:outerShdw blurRad="50800" dist="38100" dir="5400000" algn="t" rotWithShape="0">
                  <a:schemeClr val="accent1">
                    <a:alpha val="50000"/>
                  </a:schemeClr>
                </a:outerShdw>
              </a:effectLst>
              <a:latin typeface="+mn-ea"/>
              <a:sym typeface="+mn-ea"/>
            </a:endParaRPr>
          </a:p>
        </p:txBody>
      </p:sp>
      <p:sp>
        <p:nvSpPr>
          <p:cNvPr id="32" name="矩形 31"/>
          <p:cNvSpPr/>
          <p:nvPr>
            <p:custDataLst>
              <p:tags r:id="rId21"/>
            </p:custDataLst>
          </p:nvPr>
        </p:nvSpPr>
        <p:spPr>
          <a:xfrm>
            <a:off x="3521962" y="2998112"/>
            <a:ext cx="894438" cy="1187514"/>
          </a:xfrm>
          <a:prstGeom prst="rect">
            <a:avLst/>
          </a:prstGeom>
          <a:gradFill>
            <a:gsLst>
              <a:gs pos="0">
                <a:schemeClr val="accent1">
                  <a:lumMod val="90000"/>
                  <a:lumOff val="10000"/>
                </a:schemeClr>
              </a:gs>
              <a:gs pos="70000">
                <a:schemeClr val="accent1">
                  <a:lumMod val="70000"/>
                  <a:lumOff val="30000"/>
                </a:schemeClr>
              </a:gs>
            </a:gsLst>
            <a:lin ang="16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none" lIns="107950" tIns="107950" rIns="107950" bIns="107950" numCol="1" spcCol="0" rtlCol="0" fromWordArt="0" anchor="ctr" anchorCtr="0" forceAA="0" compatLnSpc="1">
            <a:normAutofit/>
          </a:bodyPr>
          <a:p>
            <a:pPr lvl="0" algn="ctr">
              <a:spcBef>
                <a:spcPct val="0"/>
              </a:spcBef>
              <a:spcAft>
                <a:spcPct val="0"/>
              </a:spcAft>
              <a:buClrTx/>
              <a:buSzTx/>
              <a:buFontTx/>
            </a:pPr>
            <a:r>
              <a:rPr lang="en-US" sz="2800" b="1">
                <a:gradFill flip="none" rotWithShape="1">
                  <a:gsLst>
                    <a:gs pos="0">
                      <a:schemeClr val="lt1">
                        <a:lumMod val="100000"/>
                      </a:schemeClr>
                    </a:gs>
                    <a:gs pos="100000">
                      <a:srgbClr val="FFFFFF">
                        <a:alpha val="74902"/>
                      </a:srgbClr>
                    </a:gs>
                  </a:gsLst>
                  <a:lin ang="5400000" scaled="0"/>
                  <a:tileRect/>
                </a:gradFill>
                <a:effectLst>
                  <a:outerShdw blurRad="50800" dist="38100" dir="5400000" algn="t" rotWithShape="0">
                    <a:schemeClr val="accent1">
                      <a:alpha val="50000"/>
                    </a:schemeClr>
                  </a:outerShdw>
                </a:effectLst>
                <a:latin typeface="+mn-lt"/>
                <a:sym typeface="+mn-lt"/>
              </a:rPr>
              <a:t>03</a:t>
            </a:r>
            <a:endParaRPr lang="en-US" sz="2800" b="1">
              <a:gradFill flip="none" rotWithShape="1">
                <a:gsLst>
                  <a:gs pos="0">
                    <a:schemeClr val="lt1">
                      <a:lumMod val="100000"/>
                    </a:schemeClr>
                  </a:gs>
                  <a:gs pos="100000">
                    <a:srgbClr val="FFFFFF">
                      <a:alpha val="74902"/>
                    </a:srgbClr>
                  </a:gs>
                </a:gsLst>
                <a:lin ang="5400000" scaled="0"/>
                <a:tileRect/>
              </a:gradFill>
              <a:effectLst>
                <a:outerShdw blurRad="50800" dist="38100" dir="5400000" algn="t" rotWithShape="0">
                  <a:schemeClr val="accent1">
                    <a:alpha val="50000"/>
                  </a:schemeClr>
                </a:outerShdw>
              </a:effectLst>
              <a:latin typeface="+mn-ea"/>
              <a:sym typeface="+mn-ea"/>
            </a:endParaRPr>
          </a:p>
        </p:txBody>
      </p:sp>
      <p:sp>
        <p:nvSpPr>
          <p:cNvPr id="33" name="矩形 32"/>
          <p:cNvSpPr/>
          <p:nvPr>
            <p:custDataLst>
              <p:tags r:id="rId22"/>
            </p:custDataLst>
          </p:nvPr>
        </p:nvSpPr>
        <p:spPr>
          <a:xfrm>
            <a:off x="4873271" y="2998112"/>
            <a:ext cx="894438" cy="1187514"/>
          </a:xfrm>
          <a:prstGeom prst="rect">
            <a:avLst/>
          </a:prstGeom>
          <a:gradFill>
            <a:gsLst>
              <a:gs pos="0">
                <a:schemeClr val="accent1">
                  <a:lumMod val="90000"/>
                  <a:lumOff val="10000"/>
                </a:schemeClr>
              </a:gs>
              <a:gs pos="70000">
                <a:schemeClr val="accent1">
                  <a:lumMod val="70000"/>
                  <a:lumOff val="30000"/>
                </a:schemeClr>
              </a:gs>
            </a:gsLst>
            <a:lin ang="16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none" lIns="107950" tIns="107950" rIns="107950" bIns="107950" numCol="1" spcCol="0" rtlCol="0" fromWordArt="0" anchor="ctr" anchorCtr="0" forceAA="0" compatLnSpc="1">
            <a:normAutofit/>
          </a:bodyPr>
          <a:p>
            <a:pPr lvl="0" algn="ctr">
              <a:spcBef>
                <a:spcPct val="0"/>
              </a:spcBef>
              <a:spcAft>
                <a:spcPct val="0"/>
              </a:spcAft>
              <a:buClrTx/>
              <a:buSzTx/>
              <a:buFontTx/>
            </a:pPr>
            <a:r>
              <a:rPr lang="en-US" sz="2800" b="1">
                <a:gradFill flip="none" rotWithShape="1">
                  <a:gsLst>
                    <a:gs pos="0">
                      <a:schemeClr val="lt1">
                        <a:lumMod val="100000"/>
                      </a:schemeClr>
                    </a:gs>
                    <a:gs pos="100000">
                      <a:srgbClr val="FFFFFF">
                        <a:alpha val="74902"/>
                      </a:srgbClr>
                    </a:gs>
                  </a:gsLst>
                  <a:lin ang="5400000" scaled="0"/>
                  <a:tileRect/>
                </a:gradFill>
                <a:effectLst>
                  <a:outerShdw blurRad="50800" dist="38100" dir="5400000" algn="t" rotWithShape="0">
                    <a:schemeClr val="accent1">
                      <a:alpha val="50000"/>
                    </a:schemeClr>
                  </a:outerShdw>
                </a:effectLst>
                <a:latin typeface="+mn-lt"/>
                <a:sym typeface="+mn-lt"/>
              </a:rPr>
              <a:t>04</a:t>
            </a:r>
            <a:endParaRPr lang="en-US" sz="2800" b="1">
              <a:gradFill flip="none" rotWithShape="1">
                <a:gsLst>
                  <a:gs pos="0">
                    <a:schemeClr val="lt1">
                      <a:lumMod val="100000"/>
                    </a:schemeClr>
                  </a:gs>
                  <a:gs pos="100000">
                    <a:srgbClr val="FFFFFF">
                      <a:alpha val="74902"/>
                    </a:srgbClr>
                  </a:gs>
                </a:gsLst>
                <a:lin ang="5400000" scaled="0"/>
                <a:tileRect/>
              </a:gradFill>
              <a:effectLst>
                <a:outerShdw blurRad="50800" dist="38100" dir="5400000" algn="t" rotWithShape="0">
                  <a:schemeClr val="accent1">
                    <a:alpha val="50000"/>
                  </a:schemeClr>
                </a:outerShdw>
              </a:effectLst>
              <a:latin typeface="+mn-ea"/>
              <a:sym typeface="+mn-ea"/>
            </a:endParaRPr>
          </a:p>
        </p:txBody>
      </p:sp>
      <p:sp>
        <p:nvSpPr>
          <p:cNvPr id="36" name="矩形 35"/>
          <p:cNvSpPr/>
          <p:nvPr>
            <p:custDataLst>
              <p:tags r:id="rId23"/>
            </p:custDataLst>
          </p:nvPr>
        </p:nvSpPr>
        <p:spPr>
          <a:xfrm>
            <a:off x="6217560" y="2998112"/>
            <a:ext cx="894438" cy="1187514"/>
          </a:xfrm>
          <a:prstGeom prst="rect">
            <a:avLst/>
          </a:prstGeom>
          <a:gradFill>
            <a:gsLst>
              <a:gs pos="0">
                <a:schemeClr val="accent1">
                  <a:lumMod val="90000"/>
                  <a:lumOff val="10000"/>
                </a:schemeClr>
              </a:gs>
              <a:gs pos="70000">
                <a:schemeClr val="accent1">
                  <a:lumMod val="70000"/>
                  <a:lumOff val="30000"/>
                </a:schemeClr>
              </a:gs>
            </a:gsLst>
            <a:lin ang="16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none" lIns="107950" tIns="107950" rIns="107950" bIns="107950" numCol="1" spcCol="0" rtlCol="0" fromWordArt="0" anchor="ctr" anchorCtr="0" forceAA="0" compatLnSpc="1">
            <a:normAutofit/>
          </a:bodyPr>
          <a:p>
            <a:pPr lvl="0" algn="ctr">
              <a:spcBef>
                <a:spcPct val="0"/>
              </a:spcBef>
              <a:spcAft>
                <a:spcPct val="0"/>
              </a:spcAft>
              <a:buClrTx/>
              <a:buSzTx/>
              <a:buFontTx/>
            </a:pPr>
            <a:r>
              <a:rPr lang="en-US" sz="2800" b="1" dirty="0">
                <a:gradFill flip="none" rotWithShape="1">
                  <a:gsLst>
                    <a:gs pos="0">
                      <a:schemeClr val="lt1">
                        <a:lumMod val="100000"/>
                      </a:schemeClr>
                    </a:gs>
                    <a:gs pos="100000">
                      <a:srgbClr val="FFFFFF">
                        <a:alpha val="74902"/>
                      </a:srgbClr>
                    </a:gs>
                  </a:gsLst>
                  <a:lin ang="5400000" scaled="0"/>
                  <a:tileRect/>
                </a:gradFill>
                <a:effectLst>
                  <a:outerShdw blurRad="50800" dist="38100" dir="5400000" algn="t" rotWithShape="0">
                    <a:schemeClr val="accent1">
                      <a:alpha val="50000"/>
                    </a:schemeClr>
                  </a:outerShdw>
                </a:effectLst>
                <a:latin typeface="+mn-lt"/>
                <a:sym typeface="+mn-lt"/>
              </a:rPr>
              <a:t>05</a:t>
            </a:r>
            <a:endParaRPr lang="en-US" sz="2800" b="1" dirty="0">
              <a:gradFill flip="none" rotWithShape="1">
                <a:gsLst>
                  <a:gs pos="0">
                    <a:schemeClr val="lt1">
                      <a:lumMod val="100000"/>
                    </a:schemeClr>
                  </a:gs>
                  <a:gs pos="100000">
                    <a:srgbClr val="FFFFFF">
                      <a:alpha val="74902"/>
                    </a:srgbClr>
                  </a:gs>
                </a:gsLst>
                <a:lin ang="5400000" scaled="0"/>
                <a:tileRect/>
              </a:gradFill>
              <a:effectLst>
                <a:outerShdw blurRad="50800" dist="38100" dir="5400000" algn="t" rotWithShape="0">
                  <a:schemeClr val="accent1">
                    <a:alpha val="50000"/>
                  </a:schemeClr>
                </a:outerShdw>
              </a:effectLst>
              <a:latin typeface="+mn-ea"/>
              <a:sym typeface="+mn-ea"/>
            </a:endParaRPr>
          </a:p>
        </p:txBody>
      </p:sp>
      <p:sp>
        <p:nvSpPr>
          <p:cNvPr id="37" name="矩形 36"/>
          <p:cNvSpPr/>
          <p:nvPr>
            <p:custDataLst>
              <p:tags r:id="rId24"/>
            </p:custDataLst>
          </p:nvPr>
        </p:nvSpPr>
        <p:spPr>
          <a:xfrm>
            <a:off x="7568869" y="2998112"/>
            <a:ext cx="894438" cy="1187514"/>
          </a:xfrm>
          <a:prstGeom prst="rect">
            <a:avLst/>
          </a:prstGeom>
          <a:gradFill>
            <a:gsLst>
              <a:gs pos="0">
                <a:schemeClr val="accent1">
                  <a:lumMod val="90000"/>
                  <a:lumOff val="10000"/>
                </a:schemeClr>
              </a:gs>
              <a:gs pos="70000">
                <a:schemeClr val="accent1">
                  <a:lumMod val="70000"/>
                  <a:lumOff val="30000"/>
                </a:schemeClr>
              </a:gs>
            </a:gsLst>
            <a:lin ang="16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none" lIns="107950" tIns="107950" rIns="107950" bIns="107950" numCol="1" spcCol="0" rtlCol="0" fromWordArt="0" anchor="ctr" anchorCtr="0" forceAA="0" compatLnSpc="1">
            <a:normAutofit/>
          </a:bodyPr>
          <a:p>
            <a:pPr lvl="0" algn="ctr">
              <a:spcBef>
                <a:spcPct val="0"/>
              </a:spcBef>
              <a:spcAft>
                <a:spcPct val="0"/>
              </a:spcAft>
              <a:buClrTx/>
              <a:buSzTx/>
              <a:buFontTx/>
            </a:pPr>
            <a:r>
              <a:rPr lang="en-US" sz="2800" b="1" dirty="0">
                <a:gradFill flip="none" rotWithShape="1">
                  <a:gsLst>
                    <a:gs pos="0">
                      <a:schemeClr val="lt1">
                        <a:lumMod val="100000"/>
                      </a:schemeClr>
                    </a:gs>
                    <a:gs pos="100000">
                      <a:srgbClr val="FFFFFF">
                        <a:alpha val="74902"/>
                      </a:srgbClr>
                    </a:gs>
                  </a:gsLst>
                  <a:lin ang="5400000" scaled="0"/>
                  <a:tileRect/>
                </a:gradFill>
                <a:effectLst>
                  <a:outerShdw blurRad="50800" dist="38100" dir="5400000" algn="t" rotWithShape="0">
                    <a:schemeClr val="accent1">
                      <a:alpha val="50000"/>
                    </a:schemeClr>
                  </a:outerShdw>
                </a:effectLst>
                <a:latin typeface="+mn-lt"/>
                <a:sym typeface="+mn-lt"/>
              </a:rPr>
              <a:t>06</a:t>
            </a:r>
            <a:endParaRPr lang="en-US" sz="2800" b="1" dirty="0">
              <a:gradFill flip="none" rotWithShape="1">
                <a:gsLst>
                  <a:gs pos="0">
                    <a:schemeClr val="lt1">
                      <a:lumMod val="100000"/>
                    </a:schemeClr>
                  </a:gs>
                  <a:gs pos="100000">
                    <a:srgbClr val="FFFFFF">
                      <a:alpha val="74902"/>
                    </a:srgbClr>
                  </a:gs>
                </a:gsLst>
                <a:lin ang="5400000" scaled="0"/>
                <a:tileRect/>
              </a:gradFill>
              <a:effectLst>
                <a:outerShdw blurRad="50800" dist="38100" dir="5400000" algn="t" rotWithShape="0">
                  <a:schemeClr val="accent1">
                    <a:alpha val="50000"/>
                  </a:schemeClr>
                </a:outerShdw>
              </a:effectLst>
              <a:latin typeface="+mn-ea"/>
              <a:sym typeface="+mn-ea"/>
            </a:endParaRPr>
          </a:p>
        </p:txBody>
      </p:sp>
      <p:sp>
        <p:nvSpPr>
          <p:cNvPr id="38" name="平行四边形 37"/>
          <p:cNvSpPr/>
          <p:nvPr>
            <p:custDataLst>
              <p:tags r:id="rId25"/>
            </p:custDataLst>
          </p:nvPr>
        </p:nvSpPr>
        <p:spPr>
          <a:xfrm rot="5400000">
            <a:off x="1348168" y="3363141"/>
            <a:ext cx="1188099" cy="457456"/>
          </a:xfrm>
          <a:prstGeom prst="parallelogram">
            <a:avLst>
              <a:gd name="adj" fmla="val 66048"/>
            </a:avLst>
          </a:prstGeom>
          <a:gradFill>
            <a:gsLst>
              <a:gs pos="100000">
                <a:schemeClr val="accent1"/>
              </a:gs>
              <a:gs pos="0">
                <a:schemeClr val="accent1">
                  <a:lumMod val="9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en-US">
              <a:latin typeface="Arial" panose="020B0604020202020204" pitchFamily="34" charset="0"/>
              <a:sym typeface="+mn-lt"/>
            </a:endParaRPr>
          </a:p>
        </p:txBody>
      </p:sp>
      <p:sp>
        <p:nvSpPr>
          <p:cNvPr id="39" name="平行四边形 38"/>
          <p:cNvSpPr/>
          <p:nvPr>
            <p:custDataLst>
              <p:tags r:id="rId26"/>
            </p:custDataLst>
          </p:nvPr>
        </p:nvSpPr>
        <p:spPr>
          <a:xfrm rot="5400000">
            <a:off x="2699477" y="3363141"/>
            <a:ext cx="1188099" cy="457456"/>
          </a:xfrm>
          <a:prstGeom prst="parallelogram">
            <a:avLst>
              <a:gd name="adj" fmla="val 66048"/>
            </a:avLst>
          </a:prstGeom>
          <a:gradFill>
            <a:gsLst>
              <a:gs pos="100000">
                <a:schemeClr val="accent1"/>
              </a:gs>
              <a:gs pos="0">
                <a:schemeClr val="accent1">
                  <a:lumMod val="9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en-US">
              <a:latin typeface="Arial" panose="020B0604020202020204" pitchFamily="34" charset="0"/>
              <a:sym typeface="+mn-lt"/>
            </a:endParaRPr>
          </a:p>
        </p:txBody>
      </p:sp>
      <p:sp>
        <p:nvSpPr>
          <p:cNvPr id="40" name="平行四边形 39"/>
          <p:cNvSpPr/>
          <p:nvPr>
            <p:custDataLst>
              <p:tags r:id="rId27"/>
            </p:custDataLst>
          </p:nvPr>
        </p:nvSpPr>
        <p:spPr>
          <a:xfrm rot="5400000">
            <a:off x="4050786" y="3363141"/>
            <a:ext cx="1188099" cy="457456"/>
          </a:xfrm>
          <a:prstGeom prst="parallelogram">
            <a:avLst>
              <a:gd name="adj" fmla="val 66048"/>
            </a:avLst>
          </a:prstGeom>
          <a:gradFill>
            <a:gsLst>
              <a:gs pos="100000">
                <a:schemeClr val="accent1"/>
              </a:gs>
              <a:gs pos="0">
                <a:schemeClr val="accent1">
                  <a:lumMod val="9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en-US">
              <a:latin typeface="Arial" panose="020B0604020202020204" pitchFamily="34" charset="0"/>
              <a:sym typeface="+mn-lt"/>
            </a:endParaRPr>
          </a:p>
        </p:txBody>
      </p:sp>
      <p:sp>
        <p:nvSpPr>
          <p:cNvPr id="41" name="平行四边形 40"/>
          <p:cNvSpPr/>
          <p:nvPr>
            <p:custDataLst>
              <p:tags r:id="rId28"/>
            </p:custDataLst>
          </p:nvPr>
        </p:nvSpPr>
        <p:spPr>
          <a:xfrm rot="5400000">
            <a:off x="5401510" y="3363141"/>
            <a:ext cx="1188099" cy="457456"/>
          </a:xfrm>
          <a:prstGeom prst="parallelogram">
            <a:avLst>
              <a:gd name="adj" fmla="val 66048"/>
            </a:avLst>
          </a:prstGeom>
          <a:gradFill>
            <a:gsLst>
              <a:gs pos="100000">
                <a:schemeClr val="accent1"/>
              </a:gs>
              <a:gs pos="0">
                <a:schemeClr val="accent1">
                  <a:lumMod val="9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en-US">
              <a:latin typeface="Arial" panose="020B0604020202020204" pitchFamily="34" charset="0"/>
              <a:sym typeface="+mn-lt"/>
            </a:endParaRPr>
          </a:p>
        </p:txBody>
      </p:sp>
      <p:sp>
        <p:nvSpPr>
          <p:cNvPr id="42" name="平行四边形 41"/>
          <p:cNvSpPr/>
          <p:nvPr>
            <p:custDataLst>
              <p:tags r:id="rId29"/>
            </p:custDataLst>
          </p:nvPr>
        </p:nvSpPr>
        <p:spPr>
          <a:xfrm rot="5400000">
            <a:off x="6746384" y="3363141"/>
            <a:ext cx="1188099" cy="457456"/>
          </a:xfrm>
          <a:prstGeom prst="parallelogram">
            <a:avLst>
              <a:gd name="adj" fmla="val 66048"/>
            </a:avLst>
          </a:prstGeom>
          <a:gradFill>
            <a:gsLst>
              <a:gs pos="100000">
                <a:schemeClr val="accent1"/>
              </a:gs>
              <a:gs pos="0">
                <a:schemeClr val="accent1">
                  <a:lumMod val="9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en-US">
              <a:latin typeface="Arial" panose="020B0604020202020204" pitchFamily="34" charset="0"/>
              <a:sym typeface="+mn-lt"/>
            </a:endParaRPr>
          </a:p>
        </p:txBody>
      </p:sp>
      <p:sp>
        <p:nvSpPr>
          <p:cNvPr id="44" name="平行四边形 43"/>
          <p:cNvSpPr/>
          <p:nvPr>
            <p:custDataLst>
              <p:tags r:id="rId30"/>
            </p:custDataLst>
          </p:nvPr>
        </p:nvSpPr>
        <p:spPr>
          <a:xfrm rot="5400000">
            <a:off x="8181346" y="3278903"/>
            <a:ext cx="940066" cy="378484"/>
          </a:xfrm>
          <a:prstGeom prst="parallelogram">
            <a:avLst>
              <a:gd name="adj" fmla="val 80370"/>
            </a:avLst>
          </a:prstGeom>
          <a:gradFill>
            <a:gsLst>
              <a:gs pos="100000">
                <a:schemeClr val="accent1"/>
              </a:gs>
              <a:gs pos="0">
                <a:schemeClr val="accent1">
                  <a:lumMod val="9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en-US">
              <a:latin typeface="Arial" panose="020B0604020202020204" pitchFamily="34" charset="0"/>
              <a:sym typeface="+mn-lt"/>
            </a:endParaRPr>
          </a:p>
        </p:txBody>
      </p:sp>
      <p:sp>
        <p:nvSpPr>
          <p:cNvPr id="45" name="右箭头 44"/>
          <p:cNvSpPr/>
          <p:nvPr>
            <p:custDataLst>
              <p:tags r:id="rId31"/>
            </p:custDataLst>
          </p:nvPr>
        </p:nvSpPr>
        <p:spPr>
          <a:xfrm>
            <a:off x="8840621" y="3175946"/>
            <a:ext cx="799086" cy="888588"/>
          </a:xfrm>
          <a:prstGeom prst="rightArrow">
            <a:avLst>
              <a:gd name="adj1" fmla="val 71222"/>
              <a:gd name="adj2" fmla="val 72076"/>
            </a:avLst>
          </a:prstGeom>
          <a:gradFill>
            <a:gsLst>
              <a:gs pos="0">
                <a:schemeClr val="accent1"/>
              </a:gs>
              <a:gs pos="100000">
                <a:schemeClr val="accent1">
                  <a:lumMod val="9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en-US">
              <a:latin typeface="Arial" panose="020B0604020202020204" pitchFamily="34" charset="0"/>
              <a:sym typeface="+mn-lt"/>
            </a:endParaRPr>
          </a:p>
        </p:txBody>
      </p:sp>
      <p:pic>
        <p:nvPicPr>
          <p:cNvPr id="62" name="Picture 62" descr="IMG_256"/>
          <p:cNvPicPr>
            <a:picLocks noChangeAspect="1"/>
          </p:cNvPicPr>
          <p:nvPr>
            <p:ph idx="1"/>
          </p:nvPr>
        </p:nvPicPr>
        <p:blipFill>
          <a:blip r:embed="rId32">
            <a:duotone>
              <a:schemeClr val="accent1">
                <a:shade val="45000"/>
                <a:satMod val="135000"/>
              </a:schemeClr>
              <a:prstClr val="white"/>
            </a:duotone>
            <a:extLst>
              <a:ext uri="{BEBA8EAE-BF5A-486C-A8C5-ECC9F3942E4B}">
                <a14:imgProps xmlns:a14="http://schemas.microsoft.com/office/drawing/2010/main">
                  <a14:imgLayer r:embed="rId33">
                    <a14:imgEffect>
                      <a14:brightnessContrast bright="-20000" contrast="40000"/>
                    </a14:imgEffect>
                    <a14:imgEffect>
                      <a14:colorTemperature colorTemp="4700"/>
                    </a14:imgEffect>
                    <a14:imgEffect>
                      <a14:sharpenSoften amount="50000"/>
                    </a14:imgEffect>
                  </a14:imgLayer>
                </a14:imgProps>
              </a:ext>
            </a:extLst>
          </a:blip>
          <a:stretch>
            <a:fillRect/>
          </a:stretch>
        </p:blipFill>
        <p:spPr>
          <a:xfrm>
            <a:off x="10862945" y="190500"/>
            <a:ext cx="1193165" cy="444500"/>
          </a:xfrm>
          <a:prstGeom prst="rect">
            <a:avLst/>
          </a:prstGeom>
          <a:noFill/>
          <a:ln w="9525">
            <a:noFill/>
          </a:ln>
        </p:spPr>
      </p:pic>
    </p:spTree>
    <p:custDataLst>
      <p:tags r:id="rId34"/>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256030" y="608330"/>
            <a:ext cx="10972800" cy="582613"/>
          </a:xfrm>
        </p:spPr>
        <p:txBody>
          <a:bodyPr/>
          <a:p>
            <a:pPr algn="ctr"/>
            <a:r>
              <a:rPr lang="en-US" b="1">
                <a:latin typeface="Arial Black" panose="020B0A04020102020204" charset="0"/>
                <a:cs typeface="Arial Black" panose="020B0A04020102020204" charset="0"/>
              </a:rPr>
              <a:t>3.Sixt Leasing</a:t>
            </a:r>
            <a:endParaRPr lang="en-US" b="1">
              <a:latin typeface="Arial Black" panose="020B0A04020102020204" charset="0"/>
              <a:cs typeface="Arial Black" panose="020B0A04020102020204" charset="0"/>
            </a:endParaRPr>
          </a:p>
        </p:txBody>
      </p:sp>
      <p:cxnSp>
        <p:nvCxnSpPr>
          <p:cNvPr id="32" name="直接连接符 31"/>
          <p:cNvCxnSpPr/>
          <p:nvPr>
            <p:custDataLst>
              <p:tags r:id="rId1"/>
            </p:custDataLst>
          </p:nvPr>
        </p:nvCxnSpPr>
        <p:spPr>
          <a:xfrm>
            <a:off x="503208" y="4404204"/>
            <a:ext cx="1452036" cy="0"/>
          </a:xfrm>
          <a:prstGeom prst="line">
            <a:avLst/>
          </a:prstGeom>
          <a:ln cap="flat">
            <a:gradFill>
              <a:gsLst>
                <a:gs pos="0">
                  <a:srgbClr val="AFC6FF">
                    <a:alpha val="0"/>
                  </a:srgbClr>
                </a:gs>
                <a:gs pos="100000">
                  <a:srgbClr val="376FFF">
                    <a:alpha val="0"/>
                  </a:srgbClr>
                </a:gs>
                <a:gs pos="0">
                  <a:schemeClr val="accent1">
                    <a:alpha val="100000"/>
                  </a:schemeClr>
                </a:gs>
              </a:gsLst>
              <a:lin ang="0" scaled="0"/>
            </a:gradFill>
            <a:headEnd type="none"/>
          </a:ln>
        </p:spPr>
        <p:style>
          <a:lnRef idx="1">
            <a:schemeClr val="accent1"/>
          </a:lnRef>
          <a:fillRef idx="0">
            <a:schemeClr val="accent1"/>
          </a:fillRef>
          <a:effectRef idx="0">
            <a:schemeClr val="accent1"/>
          </a:effectRef>
          <a:fontRef idx="minor">
            <a:schemeClr val="tx1"/>
          </a:fontRef>
        </p:style>
      </p:cxnSp>
      <p:sp>
        <p:nvSpPr>
          <p:cNvPr id="20" name="正文"/>
          <p:cNvSpPr txBox="1"/>
          <p:nvPr>
            <p:custDataLst>
              <p:tags r:id="rId2"/>
            </p:custDataLst>
          </p:nvPr>
        </p:nvSpPr>
        <p:spPr>
          <a:xfrm>
            <a:off x="503208" y="4461444"/>
            <a:ext cx="1598642" cy="1112099"/>
          </a:xfrm>
          <a:prstGeom prst="rect">
            <a:avLst/>
          </a:prstGeom>
          <a:noFill/>
        </p:spPr>
        <p:txBody>
          <a:bodyPr wrap="square" lIns="0" tIns="0" rIns="0" bIns="0" rtlCol="0" anchor="t" anchorCtr="0">
            <a:normAutofit/>
          </a:bodyPr>
          <a:p>
            <a:pPr lvl="0" algn="l">
              <a:lnSpc>
                <a:spcPct val="130000"/>
              </a:lnSpc>
              <a:buClrTx/>
              <a:buSzTx/>
              <a:buFontTx/>
            </a:pPr>
            <a:r>
              <a:rPr lang="en-US">
                <a:solidFill>
                  <a:schemeClr val="tx1">
                    <a:lumMod val="65000"/>
                    <a:lumOff val="35000"/>
                  </a:schemeClr>
                </a:solidFill>
                <a:sym typeface="+mn-ea"/>
              </a:rPr>
              <a:t>https://www.sixt-neuwagen.de/</a:t>
            </a:r>
            <a:endParaRPr lang="en-US">
              <a:solidFill>
                <a:schemeClr val="tx1">
                  <a:lumMod val="65000"/>
                  <a:lumOff val="35000"/>
                </a:schemeClr>
              </a:solidFill>
              <a:sym typeface="+mn-ea"/>
            </a:endParaRPr>
          </a:p>
        </p:txBody>
      </p:sp>
      <p:sp>
        <p:nvSpPr>
          <p:cNvPr id="30" name="平行四边形 21"/>
          <p:cNvSpPr/>
          <p:nvPr>
            <p:custDataLst>
              <p:tags r:id="rId3"/>
            </p:custDataLst>
          </p:nvPr>
        </p:nvSpPr>
        <p:spPr>
          <a:xfrm flipH="1">
            <a:off x="3570824" y="2464457"/>
            <a:ext cx="1433930" cy="864446"/>
          </a:xfrm>
          <a:prstGeom prst="parallelogram">
            <a:avLst>
              <a:gd name="adj" fmla="val 81259"/>
            </a:avLst>
          </a:prstGeom>
          <a:solidFill>
            <a:schemeClr val="tx1">
              <a:lumMod val="65000"/>
              <a:lumOff val="3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solidFill>
                <a:schemeClr val="tx1">
                  <a:lumMod val="65000"/>
                  <a:lumOff val="35000"/>
                </a:schemeClr>
              </a:solidFill>
            </a:endParaRPr>
          </a:p>
        </p:txBody>
      </p:sp>
      <p:sp>
        <p:nvSpPr>
          <p:cNvPr id="36" name="标题"/>
          <p:cNvSpPr txBox="1"/>
          <p:nvPr>
            <p:custDataLst>
              <p:tags r:id="rId4"/>
            </p:custDataLst>
          </p:nvPr>
        </p:nvSpPr>
        <p:spPr>
          <a:xfrm>
            <a:off x="503208" y="3889625"/>
            <a:ext cx="1599226" cy="457923"/>
          </a:xfrm>
          <a:prstGeom prst="rect">
            <a:avLst/>
          </a:prstGeom>
          <a:noFill/>
        </p:spPr>
        <p:txBody>
          <a:bodyPr wrap="square" lIns="0" tIns="0" rIns="0" bIns="0" rtlCol="0" anchor="b">
            <a:normAutofit/>
          </a:bodyPr>
          <a:p>
            <a:pPr lvl="0" algn="l">
              <a:buClrTx/>
              <a:buSzTx/>
              <a:buFontTx/>
            </a:pPr>
            <a:r>
              <a:rPr lang="en-US" b="1" dirty="0">
                <a:solidFill>
                  <a:schemeClr val="accent1"/>
                </a:solidFill>
                <a:latin typeface="+mj-lt"/>
                <a:sym typeface="+mn-ea"/>
              </a:rPr>
              <a:t>WEBSITE</a:t>
            </a:r>
            <a:endParaRPr lang="en-US" b="1" dirty="0">
              <a:solidFill>
                <a:schemeClr val="accent1"/>
              </a:solidFill>
              <a:latin typeface="+mj-lt"/>
              <a:sym typeface="+mn-ea"/>
            </a:endParaRPr>
          </a:p>
        </p:txBody>
      </p:sp>
      <p:sp>
        <p:nvSpPr>
          <p:cNvPr id="37" name="平行四边形 24"/>
          <p:cNvSpPr/>
          <p:nvPr>
            <p:custDataLst>
              <p:tags r:id="rId5"/>
            </p:custDataLst>
          </p:nvPr>
        </p:nvSpPr>
        <p:spPr>
          <a:xfrm flipH="1">
            <a:off x="5463261" y="2203371"/>
            <a:ext cx="1433930" cy="864446"/>
          </a:xfrm>
          <a:prstGeom prst="parallelogram">
            <a:avLst>
              <a:gd name="adj" fmla="val 83583"/>
            </a:avLst>
          </a:prstGeom>
          <a:solidFill>
            <a:schemeClr val="tx1">
              <a:lumMod val="65000"/>
              <a:lumOff val="3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solidFill>
                <a:schemeClr val="tx1">
                  <a:lumMod val="65000"/>
                  <a:lumOff val="35000"/>
                </a:schemeClr>
              </a:solidFill>
            </a:endParaRPr>
          </a:p>
        </p:txBody>
      </p:sp>
      <p:sp>
        <p:nvSpPr>
          <p:cNvPr id="38" name="平行四边形 22"/>
          <p:cNvSpPr/>
          <p:nvPr>
            <p:custDataLst>
              <p:tags r:id="rId6"/>
            </p:custDataLst>
          </p:nvPr>
        </p:nvSpPr>
        <p:spPr>
          <a:xfrm>
            <a:off x="4282240" y="2199866"/>
            <a:ext cx="1913464" cy="1130205"/>
          </a:xfrm>
          <a:prstGeom prst="parallelogram">
            <a:avLst>
              <a:gd name="adj" fmla="val 64618"/>
            </a:avLst>
          </a:prstGeom>
          <a:gradFill>
            <a:gsLst>
              <a:gs pos="39000">
                <a:schemeClr val="accent1"/>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none" numCol="1" spcCol="0" rtlCol="0" fromWordArt="0" anchor="ctr" anchorCtr="0" forceAA="0" compatLnSpc="1">
            <a:normAutofit/>
          </a:bodyPr>
          <a:p>
            <a:pPr lvl="0" algn="ctr">
              <a:buClrTx/>
              <a:buSzTx/>
              <a:buFontTx/>
            </a:pPr>
            <a:r>
              <a:rPr lang="en-US" sz="3200" b="1">
                <a:solidFill>
                  <a:srgbClr val="FFFFFF"/>
                </a:solidFill>
                <a:sym typeface="+mn-lt"/>
              </a:rPr>
              <a:t>03</a:t>
            </a:r>
            <a:endParaRPr lang="en-US" sz="3200" b="1">
              <a:solidFill>
                <a:srgbClr val="FFFFFF"/>
              </a:solidFill>
              <a:sym typeface="+mn-lt"/>
            </a:endParaRPr>
          </a:p>
        </p:txBody>
      </p:sp>
      <p:sp>
        <p:nvSpPr>
          <p:cNvPr id="39" name="平行四边形 4"/>
          <p:cNvSpPr/>
          <p:nvPr>
            <p:custDataLst>
              <p:tags r:id="rId7"/>
            </p:custDataLst>
          </p:nvPr>
        </p:nvSpPr>
        <p:spPr>
          <a:xfrm flipH="1">
            <a:off x="1678972" y="2730800"/>
            <a:ext cx="1433930" cy="864446"/>
          </a:xfrm>
          <a:prstGeom prst="parallelogram">
            <a:avLst>
              <a:gd name="adj" fmla="val 80061"/>
            </a:avLst>
          </a:prstGeom>
          <a:solidFill>
            <a:schemeClr val="tx1">
              <a:lumMod val="65000"/>
              <a:lumOff val="3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solidFill>
                <a:schemeClr val="tx1">
                  <a:lumMod val="65000"/>
                  <a:lumOff val="35000"/>
                </a:schemeClr>
              </a:solidFill>
            </a:endParaRPr>
          </a:p>
        </p:txBody>
      </p:sp>
      <p:sp>
        <p:nvSpPr>
          <p:cNvPr id="40" name="平行四边形 3"/>
          <p:cNvSpPr/>
          <p:nvPr>
            <p:custDataLst>
              <p:tags r:id="rId8"/>
            </p:custDataLst>
          </p:nvPr>
        </p:nvSpPr>
        <p:spPr>
          <a:xfrm>
            <a:off x="481013" y="2730800"/>
            <a:ext cx="1913464" cy="1130205"/>
          </a:xfrm>
          <a:prstGeom prst="parallelogram">
            <a:avLst>
              <a:gd name="adj" fmla="val 64618"/>
            </a:avLst>
          </a:prstGeom>
          <a:gradFill>
            <a:gsLst>
              <a:gs pos="39000">
                <a:schemeClr val="accent1"/>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none" numCol="1" spcCol="0" rtlCol="0" fromWordArt="0" anchor="ctr" anchorCtr="0" forceAA="0" compatLnSpc="1">
            <a:normAutofit/>
          </a:bodyPr>
          <a:p>
            <a:pPr lvl="0" algn="ctr">
              <a:buClrTx/>
              <a:buSzTx/>
              <a:buFontTx/>
            </a:pPr>
            <a:r>
              <a:rPr lang="en-US" sz="3200" b="1">
                <a:solidFill>
                  <a:srgbClr val="FFFFFF"/>
                </a:solidFill>
                <a:sym typeface="+mn-lt"/>
              </a:rPr>
              <a:t>01</a:t>
            </a:r>
            <a:endParaRPr lang="en-US" sz="3200" b="1">
              <a:solidFill>
                <a:srgbClr val="FFFFFF"/>
              </a:solidFill>
              <a:sym typeface="+mn-lt"/>
            </a:endParaRPr>
          </a:p>
        </p:txBody>
      </p:sp>
      <p:sp>
        <p:nvSpPr>
          <p:cNvPr id="41" name="平行四边形 19"/>
          <p:cNvSpPr/>
          <p:nvPr>
            <p:custDataLst>
              <p:tags r:id="rId9"/>
            </p:custDataLst>
          </p:nvPr>
        </p:nvSpPr>
        <p:spPr>
          <a:xfrm>
            <a:off x="2380459" y="2466209"/>
            <a:ext cx="1913464" cy="1130205"/>
          </a:xfrm>
          <a:prstGeom prst="parallelogram">
            <a:avLst>
              <a:gd name="adj" fmla="val 64618"/>
            </a:avLst>
          </a:prstGeom>
          <a:gradFill>
            <a:gsLst>
              <a:gs pos="39000">
                <a:schemeClr val="accent4"/>
              </a:gs>
              <a:gs pos="100000">
                <a:schemeClr val="accent4">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none" numCol="1" spcCol="0" rtlCol="0" fromWordArt="0" anchor="ctr" anchorCtr="0" forceAA="0" compatLnSpc="1">
            <a:normAutofit/>
          </a:bodyPr>
          <a:p>
            <a:pPr lvl="0" algn="ctr">
              <a:buClrTx/>
              <a:buSzTx/>
              <a:buFontTx/>
            </a:pPr>
            <a:r>
              <a:rPr lang="en-US" sz="3200" b="1">
                <a:solidFill>
                  <a:srgbClr val="FFFFFF"/>
                </a:solidFill>
                <a:sym typeface="+mn-lt"/>
              </a:rPr>
              <a:t>02</a:t>
            </a:r>
            <a:endParaRPr lang="en-US" sz="3200" b="1">
              <a:solidFill>
                <a:srgbClr val="FFFFFF"/>
              </a:solidFill>
              <a:sym typeface="+mn-lt"/>
            </a:endParaRPr>
          </a:p>
        </p:txBody>
      </p:sp>
      <p:cxnSp>
        <p:nvCxnSpPr>
          <p:cNvPr id="42" name="直接连接符 34"/>
          <p:cNvCxnSpPr/>
          <p:nvPr>
            <p:custDataLst>
              <p:tags r:id="rId10"/>
            </p:custDataLst>
          </p:nvPr>
        </p:nvCxnSpPr>
        <p:spPr>
          <a:xfrm>
            <a:off x="2368777" y="4128516"/>
            <a:ext cx="1452036" cy="0"/>
          </a:xfrm>
          <a:prstGeom prst="line">
            <a:avLst/>
          </a:prstGeom>
          <a:ln cap="flat">
            <a:gradFill>
              <a:gsLst>
                <a:gs pos="0">
                  <a:srgbClr val="AFC6FF">
                    <a:alpha val="0"/>
                  </a:srgbClr>
                </a:gs>
                <a:gs pos="100000">
                  <a:schemeClr val="accent4">
                    <a:alpha val="0"/>
                  </a:schemeClr>
                </a:gs>
                <a:gs pos="0">
                  <a:schemeClr val="accent4"/>
                </a:gs>
              </a:gsLst>
              <a:lin ang="0" scaled="0"/>
            </a:gradFill>
            <a:headEnd type="none"/>
          </a:ln>
        </p:spPr>
        <p:style>
          <a:lnRef idx="1">
            <a:schemeClr val="accent1"/>
          </a:lnRef>
          <a:fillRef idx="0">
            <a:schemeClr val="accent1"/>
          </a:fillRef>
          <a:effectRef idx="0">
            <a:schemeClr val="accent1"/>
          </a:effectRef>
          <a:fontRef idx="minor">
            <a:schemeClr val="tx1"/>
          </a:fontRef>
        </p:style>
      </p:cxnSp>
      <p:sp>
        <p:nvSpPr>
          <p:cNvPr id="43" name="正文"/>
          <p:cNvSpPr txBox="1"/>
          <p:nvPr>
            <p:custDataLst>
              <p:tags r:id="rId11"/>
            </p:custDataLst>
          </p:nvPr>
        </p:nvSpPr>
        <p:spPr>
          <a:xfrm>
            <a:off x="2368777" y="4185172"/>
            <a:ext cx="1601562" cy="1237677"/>
          </a:xfrm>
          <a:prstGeom prst="rect">
            <a:avLst/>
          </a:prstGeom>
          <a:noFill/>
        </p:spPr>
        <p:txBody>
          <a:bodyPr wrap="square" lIns="0" tIns="0" rIns="0" bIns="0" rtlCol="0" anchor="t" anchorCtr="0">
            <a:noAutofit/>
          </a:bodyPr>
          <a:p>
            <a:pPr lvl="0" algn="l">
              <a:lnSpc>
                <a:spcPct val="130000"/>
              </a:lnSpc>
              <a:buClrTx/>
              <a:buSzTx/>
              <a:buFontTx/>
            </a:pPr>
            <a:r>
              <a:rPr lang="en-US" sz="1600">
                <a:solidFill>
                  <a:schemeClr val="tx1">
                    <a:lumMod val="65000"/>
                    <a:lumOff val="35000"/>
                  </a:schemeClr>
                </a:solidFill>
                <a:sym typeface="+mn-ea"/>
              </a:rPr>
              <a:t>They provide a wide range of car brands to choose from, allowing customers to configure and compare prices online.</a:t>
            </a:r>
            <a:endParaRPr lang="en-US" sz="1600">
              <a:solidFill>
                <a:schemeClr val="tx1">
                  <a:lumMod val="65000"/>
                  <a:lumOff val="35000"/>
                </a:schemeClr>
              </a:solidFill>
              <a:sym typeface="+mn-ea"/>
            </a:endParaRPr>
          </a:p>
        </p:txBody>
      </p:sp>
      <p:sp>
        <p:nvSpPr>
          <p:cNvPr id="44" name="标题"/>
          <p:cNvSpPr txBox="1"/>
          <p:nvPr>
            <p:custDataLst>
              <p:tags r:id="rId12"/>
            </p:custDataLst>
          </p:nvPr>
        </p:nvSpPr>
        <p:spPr>
          <a:xfrm>
            <a:off x="2368777" y="3613353"/>
            <a:ext cx="1599226" cy="457923"/>
          </a:xfrm>
          <a:prstGeom prst="rect">
            <a:avLst/>
          </a:prstGeom>
          <a:noFill/>
        </p:spPr>
        <p:txBody>
          <a:bodyPr wrap="square" lIns="0" tIns="0" rIns="0" bIns="0" rtlCol="0" anchor="b">
            <a:normAutofit/>
          </a:bodyPr>
          <a:p>
            <a:pPr lvl="0" algn="l">
              <a:buClrTx/>
              <a:buSzTx/>
              <a:buFontTx/>
            </a:pPr>
            <a:r>
              <a:rPr lang="en-US" b="1" dirty="0">
                <a:solidFill>
                  <a:schemeClr val="accent4"/>
                </a:solidFill>
                <a:latin typeface="+mj-lt"/>
                <a:sym typeface="+mn-ea"/>
              </a:rPr>
              <a:t>PURPOSE</a:t>
            </a:r>
            <a:endParaRPr lang="en-US" b="1" dirty="0">
              <a:solidFill>
                <a:schemeClr val="accent4"/>
              </a:solidFill>
              <a:latin typeface="+mj-lt"/>
              <a:sym typeface="+mn-ea"/>
            </a:endParaRPr>
          </a:p>
        </p:txBody>
      </p:sp>
      <p:cxnSp>
        <p:nvCxnSpPr>
          <p:cNvPr id="56" name="直接连接符 55"/>
          <p:cNvCxnSpPr/>
          <p:nvPr>
            <p:custDataLst>
              <p:tags r:id="rId13"/>
            </p:custDataLst>
          </p:nvPr>
        </p:nvCxnSpPr>
        <p:spPr>
          <a:xfrm>
            <a:off x="4292170" y="3865093"/>
            <a:ext cx="1452036" cy="0"/>
          </a:xfrm>
          <a:prstGeom prst="line">
            <a:avLst/>
          </a:prstGeom>
          <a:ln cap="flat">
            <a:gradFill>
              <a:gsLst>
                <a:gs pos="0">
                  <a:srgbClr val="AFC6FF">
                    <a:alpha val="0"/>
                  </a:srgbClr>
                </a:gs>
                <a:gs pos="100000">
                  <a:srgbClr val="376FFF">
                    <a:alpha val="0"/>
                  </a:srgbClr>
                </a:gs>
                <a:gs pos="0">
                  <a:schemeClr val="accent1">
                    <a:alpha val="100000"/>
                  </a:schemeClr>
                </a:gs>
              </a:gsLst>
              <a:lin ang="0" scaled="0"/>
            </a:gradFill>
            <a:headEnd type="none"/>
          </a:ln>
        </p:spPr>
        <p:style>
          <a:lnRef idx="1">
            <a:schemeClr val="accent1"/>
          </a:lnRef>
          <a:fillRef idx="0">
            <a:schemeClr val="accent1"/>
          </a:fillRef>
          <a:effectRef idx="0">
            <a:schemeClr val="accent1"/>
          </a:effectRef>
          <a:fontRef idx="minor">
            <a:schemeClr val="tx1"/>
          </a:fontRef>
        </p:style>
      </p:cxnSp>
      <p:sp>
        <p:nvSpPr>
          <p:cNvPr id="57" name="正文"/>
          <p:cNvSpPr txBox="1"/>
          <p:nvPr>
            <p:custDataLst>
              <p:tags r:id="rId14"/>
            </p:custDataLst>
          </p:nvPr>
        </p:nvSpPr>
        <p:spPr>
          <a:xfrm>
            <a:off x="4292170" y="3921750"/>
            <a:ext cx="1598642" cy="1112099"/>
          </a:xfrm>
          <a:prstGeom prst="rect">
            <a:avLst/>
          </a:prstGeom>
          <a:noFill/>
        </p:spPr>
        <p:txBody>
          <a:bodyPr wrap="square" lIns="0" tIns="0" rIns="0" bIns="0" rtlCol="0" anchor="t" anchorCtr="0">
            <a:normAutofit/>
          </a:bodyPr>
          <a:p>
            <a:pPr lvl="0" algn="l">
              <a:lnSpc>
                <a:spcPct val="130000"/>
              </a:lnSpc>
              <a:buClrTx/>
              <a:buSzTx/>
              <a:buFontTx/>
            </a:pPr>
            <a:r>
              <a:rPr lang="en-US">
                <a:solidFill>
                  <a:schemeClr val="tx1">
                    <a:lumMod val="65000"/>
                    <a:lumOff val="35000"/>
                  </a:schemeClr>
                </a:solidFill>
                <a:sym typeface="+mn-ea"/>
              </a:rPr>
              <a:t>The content were in HTML format</a:t>
            </a:r>
            <a:endParaRPr lang="en-US">
              <a:solidFill>
                <a:schemeClr val="tx1">
                  <a:lumMod val="65000"/>
                  <a:lumOff val="35000"/>
                </a:schemeClr>
              </a:solidFill>
              <a:sym typeface="+mn-ea"/>
            </a:endParaRPr>
          </a:p>
        </p:txBody>
      </p:sp>
      <p:sp>
        <p:nvSpPr>
          <p:cNvPr id="58" name="标题"/>
          <p:cNvSpPr txBox="1"/>
          <p:nvPr>
            <p:custDataLst>
              <p:tags r:id="rId15"/>
            </p:custDataLst>
          </p:nvPr>
        </p:nvSpPr>
        <p:spPr>
          <a:xfrm>
            <a:off x="4292170" y="3349930"/>
            <a:ext cx="1599226" cy="457923"/>
          </a:xfrm>
          <a:prstGeom prst="rect">
            <a:avLst/>
          </a:prstGeom>
          <a:noFill/>
        </p:spPr>
        <p:txBody>
          <a:bodyPr wrap="square" lIns="0" tIns="0" rIns="0" bIns="0" rtlCol="0" anchor="b">
            <a:normAutofit/>
          </a:bodyPr>
          <a:p>
            <a:pPr lvl="0" algn="l">
              <a:buClrTx/>
              <a:buSzTx/>
              <a:buFontTx/>
            </a:pPr>
            <a:r>
              <a:rPr lang="en-US" b="1" dirty="0">
                <a:solidFill>
                  <a:schemeClr val="accent1"/>
                </a:solidFill>
                <a:latin typeface="+mj-lt"/>
                <a:sym typeface="+mn-ea"/>
              </a:rPr>
              <a:t>FORMAT</a:t>
            </a:r>
            <a:endParaRPr lang="en-US" b="1" dirty="0">
              <a:solidFill>
                <a:schemeClr val="accent1"/>
              </a:solidFill>
              <a:latin typeface="+mj-lt"/>
              <a:sym typeface="+mn-ea"/>
            </a:endParaRPr>
          </a:p>
        </p:txBody>
      </p:sp>
      <p:sp>
        <p:nvSpPr>
          <p:cNvPr id="45" name="平行四边形 7"/>
          <p:cNvSpPr/>
          <p:nvPr>
            <p:custDataLst>
              <p:tags r:id="rId16"/>
            </p:custDataLst>
          </p:nvPr>
        </p:nvSpPr>
        <p:spPr>
          <a:xfrm flipH="1">
            <a:off x="7383150" y="1936444"/>
            <a:ext cx="1433930" cy="864446"/>
          </a:xfrm>
          <a:prstGeom prst="parallelogram">
            <a:avLst>
              <a:gd name="adj" fmla="val 81259"/>
            </a:avLst>
          </a:prstGeom>
          <a:solidFill>
            <a:schemeClr val="tx1">
              <a:lumMod val="65000"/>
              <a:lumOff val="3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solidFill>
                <a:schemeClr val="tx1">
                  <a:lumMod val="65000"/>
                  <a:lumOff val="35000"/>
                </a:schemeClr>
              </a:solidFill>
            </a:endParaRPr>
          </a:p>
        </p:txBody>
      </p:sp>
      <p:sp>
        <p:nvSpPr>
          <p:cNvPr id="46" name="平行四边形 8"/>
          <p:cNvSpPr/>
          <p:nvPr>
            <p:custDataLst>
              <p:tags r:id="rId17"/>
            </p:custDataLst>
          </p:nvPr>
        </p:nvSpPr>
        <p:spPr>
          <a:xfrm>
            <a:off x="6192784" y="1938196"/>
            <a:ext cx="1913464" cy="1130205"/>
          </a:xfrm>
          <a:prstGeom prst="parallelogram">
            <a:avLst>
              <a:gd name="adj" fmla="val 64618"/>
            </a:avLst>
          </a:prstGeom>
          <a:gradFill>
            <a:gsLst>
              <a:gs pos="39000">
                <a:schemeClr val="accent4"/>
              </a:gs>
              <a:gs pos="100000">
                <a:schemeClr val="accent4">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none" numCol="1" spcCol="0" rtlCol="0" fromWordArt="0" anchor="ctr" anchorCtr="0" forceAA="0" compatLnSpc="1">
            <a:normAutofit/>
          </a:bodyPr>
          <a:p>
            <a:pPr lvl="0" algn="ctr">
              <a:buClrTx/>
              <a:buSzTx/>
              <a:buFontTx/>
            </a:pPr>
            <a:r>
              <a:rPr lang="en-US" sz="3200" b="1">
                <a:solidFill>
                  <a:srgbClr val="FFFFFF"/>
                </a:solidFill>
                <a:sym typeface="+mn-lt"/>
              </a:rPr>
              <a:t>04</a:t>
            </a:r>
            <a:endParaRPr lang="en-US" sz="3200" b="1">
              <a:solidFill>
                <a:srgbClr val="FFFFFF"/>
              </a:solidFill>
              <a:sym typeface="+mn-lt"/>
            </a:endParaRPr>
          </a:p>
        </p:txBody>
      </p:sp>
      <p:sp>
        <p:nvSpPr>
          <p:cNvPr id="47" name="任意多边形 23"/>
          <p:cNvSpPr/>
          <p:nvPr>
            <p:custDataLst>
              <p:tags r:id="rId18"/>
            </p:custDataLst>
          </p:nvPr>
        </p:nvSpPr>
        <p:spPr>
          <a:xfrm>
            <a:off x="8085220" y="1022350"/>
            <a:ext cx="2230038" cy="1770363"/>
          </a:xfrm>
          <a:custGeom>
            <a:avLst/>
            <a:gdLst>
              <a:gd name="connsiteX0" fmla="*/ 1215 w 4043"/>
              <a:gd name="connsiteY0" fmla="*/ 1402 h 4402"/>
              <a:gd name="connsiteX1" fmla="*/ 3330 w 4043"/>
              <a:gd name="connsiteY1" fmla="*/ 0 h 4402"/>
              <a:gd name="connsiteX2" fmla="*/ 4043 w 4043"/>
              <a:gd name="connsiteY2" fmla="*/ 1440 h 4402"/>
              <a:gd name="connsiteX3" fmla="*/ 3518 w 4043"/>
              <a:gd name="connsiteY3" fmla="*/ 1440 h 4402"/>
              <a:gd name="connsiteX4" fmla="*/ 1778 w 4043"/>
              <a:gd name="connsiteY4" fmla="*/ 4395 h 4402"/>
              <a:gd name="connsiteX5" fmla="*/ 0 w 4043"/>
              <a:gd name="connsiteY5" fmla="*/ 4402 h 4402"/>
              <a:gd name="connsiteX6" fmla="*/ 1718 w 4043"/>
              <a:gd name="connsiteY6" fmla="*/ 1417 h 4402"/>
              <a:gd name="connsiteX7" fmla="*/ 1215 w 4043"/>
              <a:gd name="connsiteY7" fmla="*/ 1402 h 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77" h="4002">
                <a:moveTo>
                  <a:pt x="3478" y="0"/>
                </a:moveTo>
                <a:lnTo>
                  <a:pt x="4277" y="1440"/>
                </a:lnTo>
                <a:lnTo>
                  <a:pt x="3688" y="1440"/>
                </a:lnTo>
                <a:lnTo>
                  <a:pt x="3417" y="1851"/>
                </a:lnTo>
                <a:lnTo>
                  <a:pt x="3408" y="1851"/>
                </a:lnTo>
                <a:lnTo>
                  <a:pt x="2018" y="4002"/>
                </a:lnTo>
                <a:lnTo>
                  <a:pt x="0" y="4002"/>
                </a:lnTo>
                <a:lnTo>
                  <a:pt x="1390" y="1851"/>
                </a:lnTo>
                <a:lnTo>
                  <a:pt x="1390" y="1851"/>
                </a:lnTo>
                <a:lnTo>
                  <a:pt x="1670" y="1417"/>
                </a:lnTo>
                <a:lnTo>
                  <a:pt x="1106" y="1402"/>
                </a:lnTo>
                <a:lnTo>
                  <a:pt x="3478" y="0"/>
                </a:lnTo>
                <a:close/>
              </a:path>
            </a:pathLst>
          </a:custGeom>
          <a:gradFill>
            <a:gsLst>
              <a:gs pos="39000">
                <a:schemeClr val="accent1"/>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none" lIns="762635" tIns="980440" rIns="1031875" bIns="370840" numCol="1" spcCol="0" rtlCol="0" fromWordArt="0" anchor="ctr" anchorCtr="0" forceAA="0" compatLnSpc="1">
            <a:normAutofit fontScale="90000" lnSpcReduction="10000"/>
          </a:bodyPr>
          <a:p>
            <a:pPr algn="ctr"/>
            <a:r>
              <a:rPr lang="en-US" sz="3200" b="1">
                <a:solidFill>
                  <a:srgbClr val="FFFFFF"/>
                </a:solidFill>
                <a:sym typeface="Arial" panose="020B0604020202020204" pitchFamily="34" charset="0"/>
              </a:rPr>
              <a:t>05</a:t>
            </a:r>
            <a:endParaRPr lang="en-US" sz="3200" b="1">
              <a:solidFill>
                <a:srgbClr val="FFFFFF"/>
              </a:solidFill>
              <a:sym typeface="Arial" panose="020B0604020202020204" pitchFamily="34" charset="0"/>
            </a:endParaRPr>
          </a:p>
        </p:txBody>
      </p:sp>
      <p:cxnSp>
        <p:nvCxnSpPr>
          <p:cNvPr id="48" name="直接连接符 9"/>
          <p:cNvCxnSpPr/>
          <p:nvPr>
            <p:custDataLst>
              <p:tags r:id="rId19"/>
            </p:custDataLst>
          </p:nvPr>
        </p:nvCxnSpPr>
        <p:spPr>
          <a:xfrm>
            <a:off x="6181102" y="3600503"/>
            <a:ext cx="1452036" cy="0"/>
          </a:xfrm>
          <a:prstGeom prst="line">
            <a:avLst/>
          </a:prstGeom>
          <a:ln cap="flat">
            <a:gradFill>
              <a:gsLst>
                <a:gs pos="0">
                  <a:srgbClr val="AFC6FF">
                    <a:alpha val="0"/>
                  </a:srgbClr>
                </a:gs>
                <a:gs pos="100000">
                  <a:schemeClr val="accent4">
                    <a:alpha val="0"/>
                  </a:schemeClr>
                </a:gs>
                <a:gs pos="0">
                  <a:schemeClr val="accent4"/>
                </a:gs>
              </a:gsLst>
              <a:lin ang="0" scaled="0"/>
            </a:gradFill>
            <a:headEnd type="none"/>
          </a:ln>
        </p:spPr>
        <p:style>
          <a:lnRef idx="1">
            <a:schemeClr val="accent1"/>
          </a:lnRef>
          <a:fillRef idx="0">
            <a:schemeClr val="accent1"/>
          </a:fillRef>
          <a:effectRef idx="0">
            <a:schemeClr val="accent1"/>
          </a:effectRef>
          <a:fontRef idx="minor">
            <a:schemeClr val="tx1"/>
          </a:fontRef>
        </p:style>
      </p:cxnSp>
      <p:sp>
        <p:nvSpPr>
          <p:cNvPr id="49" name="正文"/>
          <p:cNvSpPr txBox="1"/>
          <p:nvPr>
            <p:custDataLst>
              <p:tags r:id="rId20"/>
            </p:custDataLst>
          </p:nvPr>
        </p:nvSpPr>
        <p:spPr>
          <a:xfrm>
            <a:off x="6181102" y="3657159"/>
            <a:ext cx="1601562" cy="1237677"/>
          </a:xfrm>
          <a:prstGeom prst="rect">
            <a:avLst/>
          </a:prstGeom>
          <a:noFill/>
        </p:spPr>
        <p:txBody>
          <a:bodyPr wrap="square" lIns="0" tIns="0" rIns="0" bIns="0" rtlCol="0" anchor="t" anchorCtr="0">
            <a:normAutofit lnSpcReduction="20000"/>
          </a:bodyPr>
          <a:p>
            <a:pPr lvl="0" algn="l">
              <a:lnSpc>
                <a:spcPct val="130000"/>
              </a:lnSpc>
              <a:buClrTx/>
              <a:buSzTx/>
              <a:buFontTx/>
            </a:pPr>
            <a:r>
              <a:rPr lang="en-US">
                <a:solidFill>
                  <a:schemeClr val="tx1">
                    <a:lumMod val="65000"/>
                    <a:lumOff val="35000"/>
                  </a:schemeClr>
                </a:solidFill>
                <a:sym typeface="+mn-ea"/>
              </a:rPr>
              <a:t>Out of 133 fields 59 fields need to be scraped</a:t>
            </a:r>
            <a:endParaRPr lang="en-US">
              <a:solidFill>
                <a:schemeClr val="tx1">
                  <a:lumMod val="65000"/>
                  <a:lumOff val="35000"/>
                </a:schemeClr>
              </a:solidFill>
              <a:sym typeface="+mn-ea"/>
            </a:endParaRPr>
          </a:p>
        </p:txBody>
      </p:sp>
      <p:sp>
        <p:nvSpPr>
          <p:cNvPr id="50" name="标题"/>
          <p:cNvSpPr txBox="1"/>
          <p:nvPr>
            <p:custDataLst>
              <p:tags r:id="rId21"/>
            </p:custDataLst>
          </p:nvPr>
        </p:nvSpPr>
        <p:spPr>
          <a:xfrm>
            <a:off x="6181102" y="3085339"/>
            <a:ext cx="1599226" cy="457923"/>
          </a:xfrm>
          <a:prstGeom prst="rect">
            <a:avLst/>
          </a:prstGeom>
          <a:noFill/>
        </p:spPr>
        <p:txBody>
          <a:bodyPr wrap="square" lIns="0" tIns="0" rIns="0" bIns="0" rtlCol="0" anchor="b">
            <a:normAutofit/>
          </a:bodyPr>
          <a:p>
            <a:pPr lvl="0" algn="l">
              <a:buClrTx/>
              <a:buSzTx/>
              <a:buFontTx/>
            </a:pPr>
            <a:r>
              <a:rPr lang="en-US" b="1" dirty="0">
                <a:solidFill>
                  <a:schemeClr val="accent4"/>
                </a:solidFill>
                <a:latin typeface="+mj-lt"/>
                <a:sym typeface="+mn-ea"/>
              </a:rPr>
              <a:t>FIELDS</a:t>
            </a:r>
            <a:endParaRPr lang="en-US" b="1" dirty="0">
              <a:solidFill>
                <a:schemeClr val="accent4"/>
              </a:solidFill>
              <a:latin typeface="+mj-lt"/>
              <a:sym typeface="+mn-ea"/>
            </a:endParaRPr>
          </a:p>
        </p:txBody>
      </p:sp>
      <p:cxnSp>
        <p:nvCxnSpPr>
          <p:cNvPr id="51" name="直接连接符 26"/>
          <p:cNvCxnSpPr/>
          <p:nvPr>
            <p:custDataLst>
              <p:tags r:id="rId22"/>
            </p:custDataLst>
          </p:nvPr>
        </p:nvCxnSpPr>
        <p:spPr>
          <a:xfrm>
            <a:off x="8078795" y="3313133"/>
            <a:ext cx="1452036" cy="0"/>
          </a:xfrm>
          <a:prstGeom prst="line">
            <a:avLst/>
          </a:prstGeom>
          <a:ln cap="flat">
            <a:gradFill>
              <a:gsLst>
                <a:gs pos="0">
                  <a:srgbClr val="AFC6FF">
                    <a:alpha val="0"/>
                  </a:srgbClr>
                </a:gs>
                <a:gs pos="100000">
                  <a:schemeClr val="accent1">
                    <a:alpha val="0"/>
                  </a:schemeClr>
                </a:gs>
                <a:gs pos="0">
                  <a:schemeClr val="accent1"/>
                </a:gs>
              </a:gsLst>
              <a:lin ang="0" scaled="0"/>
            </a:gradFill>
            <a:headEnd type="none"/>
          </a:ln>
        </p:spPr>
        <p:style>
          <a:lnRef idx="1">
            <a:schemeClr val="accent1"/>
          </a:lnRef>
          <a:fillRef idx="0">
            <a:schemeClr val="accent1"/>
          </a:fillRef>
          <a:effectRef idx="0">
            <a:schemeClr val="accent1"/>
          </a:effectRef>
          <a:fontRef idx="minor">
            <a:schemeClr val="tx1"/>
          </a:fontRef>
        </p:style>
      </p:cxnSp>
      <p:sp>
        <p:nvSpPr>
          <p:cNvPr id="52" name="正文"/>
          <p:cNvSpPr txBox="1"/>
          <p:nvPr>
            <p:custDataLst>
              <p:tags r:id="rId23"/>
            </p:custDataLst>
          </p:nvPr>
        </p:nvSpPr>
        <p:spPr>
          <a:xfrm>
            <a:off x="8078795" y="3370373"/>
            <a:ext cx="1637775" cy="1237677"/>
          </a:xfrm>
          <a:prstGeom prst="rect">
            <a:avLst/>
          </a:prstGeom>
          <a:noFill/>
        </p:spPr>
        <p:txBody>
          <a:bodyPr wrap="square" lIns="0" tIns="0" rIns="0" bIns="0" rtlCol="0" anchor="t" anchorCtr="0">
            <a:normAutofit fontScale="90000" lnSpcReduction="10000"/>
          </a:bodyPr>
          <a:p>
            <a:pPr lvl="0" algn="l">
              <a:lnSpc>
                <a:spcPct val="130000"/>
              </a:lnSpc>
              <a:buClrTx/>
              <a:buSzTx/>
              <a:buFontTx/>
            </a:pPr>
            <a:r>
              <a:rPr lang="en-US">
                <a:solidFill>
                  <a:schemeClr val="tx1">
                    <a:lumMod val="65000"/>
                    <a:lumOff val="35000"/>
                  </a:schemeClr>
                </a:solidFill>
                <a:sym typeface="+mn-ea"/>
              </a:rPr>
              <a:t>The scraped data were stored in </a:t>
            </a:r>
            <a:r>
              <a:rPr lang="en-GB" altLang="en-US">
                <a:solidFill>
                  <a:schemeClr val="tx1">
                    <a:lumMod val="65000"/>
                    <a:lumOff val="35000"/>
                  </a:schemeClr>
                </a:solidFill>
                <a:sym typeface="+mn-ea"/>
              </a:rPr>
              <a:t>Azure Storage Account</a:t>
            </a:r>
            <a:endParaRPr lang="en-GB" altLang="en-US">
              <a:solidFill>
                <a:schemeClr val="tx1">
                  <a:lumMod val="65000"/>
                  <a:lumOff val="35000"/>
                </a:schemeClr>
              </a:solidFill>
              <a:sym typeface="+mn-ea"/>
            </a:endParaRPr>
          </a:p>
        </p:txBody>
      </p:sp>
      <p:sp>
        <p:nvSpPr>
          <p:cNvPr id="53" name="标题"/>
          <p:cNvSpPr txBox="1"/>
          <p:nvPr>
            <p:custDataLst>
              <p:tags r:id="rId24"/>
            </p:custDataLst>
          </p:nvPr>
        </p:nvSpPr>
        <p:spPr>
          <a:xfrm>
            <a:off x="8078795" y="2798554"/>
            <a:ext cx="1599226" cy="457923"/>
          </a:xfrm>
          <a:prstGeom prst="rect">
            <a:avLst/>
          </a:prstGeom>
          <a:noFill/>
        </p:spPr>
        <p:txBody>
          <a:bodyPr wrap="square" lIns="0" tIns="0" rIns="0" bIns="0" rtlCol="0" anchor="b">
            <a:normAutofit/>
          </a:bodyPr>
          <a:p>
            <a:pPr lvl="0" algn="l">
              <a:buClrTx/>
              <a:buSzTx/>
              <a:buFontTx/>
            </a:pPr>
            <a:r>
              <a:rPr lang="en-US" b="1" dirty="0">
                <a:solidFill>
                  <a:schemeClr val="accent1"/>
                </a:solidFill>
                <a:latin typeface="+mj-lt"/>
                <a:sym typeface="+mn-ea"/>
              </a:rPr>
              <a:t>OUTPUT</a:t>
            </a:r>
            <a:endParaRPr lang="en-US" b="1" dirty="0">
              <a:solidFill>
                <a:schemeClr val="accent1"/>
              </a:solidFill>
              <a:latin typeface="+mj-lt"/>
              <a:sym typeface="+mn-ea"/>
            </a:endParaRPr>
          </a:p>
        </p:txBody>
      </p:sp>
      <p:pic>
        <p:nvPicPr>
          <p:cNvPr id="62" name="Picture 62" descr="IMG_256"/>
          <p:cNvPicPr>
            <a:picLocks noChangeAspect="1"/>
          </p:cNvPicPr>
          <p:nvPr>
            <p:ph idx="1"/>
          </p:nvPr>
        </p:nvPicPr>
        <p:blipFill>
          <a:blip r:embed="rId25">
            <a:duotone>
              <a:schemeClr val="accent1">
                <a:shade val="45000"/>
                <a:satMod val="135000"/>
              </a:schemeClr>
              <a:prstClr val="white"/>
            </a:duotone>
            <a:extLst>
              <a:ext uri="{BEBA8EAE-BF5A-486C-A8C5-ECC9F3942E4B}">
                <a14:imgProps xmlns:a14="http://schemas.microsoft.com/office/drawing/2010/main">
                  <a14:imgLayer r:embed="rId26">
                    <a14:imgEffect>
                      <a14:brightnessContrast bright="-20000" contrast="40000"/>
                    </a14:imgEffect>
                    <a14:imgEffect>
                      <a14:colorTemperature colorTemp="4700"/>
                    </a14:imgEffect>
                    <a14:imgEffect>
                      <a14:sharpenSoften amount="50000"/>
                    </a14:imgEffect>
                  </a14:imgLayer>
                </a14:imgProps>
              </a:ext>
            </a:extLst>
          </a:blip>
          <a:stretch>
            <a:fillRect/>
          </a:stretch>
        </p:blipFill>
        <p:spPr>
          <a:xfrm>
            <a:off x="10862945" y="190500"/>
            <a:ext cx="1193165" cy="444500"/>
          </a:xfrm>
          <a:prstGeom prst="rect">
            <a:avLst/>
          </a:prstGeom>
          <a:noFill/>
          <a:ln w="9525">
            <a:noFill/>
          </a:ln>
        </p:spPr>
      </p:pic>
    </p:spTree>
    <p:custDataLst>
      <p:tags r:id="rId27"/>
    </p:custDataLst>
  </p:cSld>
  <p:clrMapOvr>
    <a:masterClrMapping/>
  </p:clrMapOvr>
</p:sld>
</file>

<file path=ppt/tags/tag1.xml><?xml version="1.0" encoding="utf-8"?>
<p:tagLst xmlns:p="http://schemas.openxmlformats.org/presentationml/2006/main">
  <p:tag name="KSO_WM_DIAGRAM_MAX_ITEMCNT" val="2"/>
  <p:tag name="KSO_WM_DIAGRAM_MIN_ITEMCNT" val="2"/>
  <p:tag name="KSO_WM_DIAGRAM_VIRTUALLY_FRAME" val="{&quot;height&quot;:366.978901165339,&quot;left&quot;:22.475039370078775,&quot;top&quot;:79.571098834661,&quot;width&quot;:1014.8749606299212}"/>
  <p:tag name="KSO_WM_DIAGRAM_COLOR_MATCH_VALUE" val="{&quot;shape&quot;:{&quot;fill&quot;:{&quot;solid&quot;:{&quot;brightness&quot;:0.6000000238418579,&quot;colorType&quot;:1,&quot;foreColorIndex&quot;:2,&quot;transparency&quot;:0.8500000238418579},&quot;type&quot;:1},&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38311_1*l_h_i*1_2_1"/>
  <p:tag name="KSO_WM_TEMPLATE_CATEGORY" val="diagram"/>
  <p:tag name="KSO_WM_TEMPLATE_INDEX" val="20238311"/>
  <p:tag name="KSO_WM_UNIT_LAYERLEVEL" val="1_1_1"/>
  <p:tag name="KSO_WM_TAG_VERSION" val="3.0"/>
  <p:tag name="KSO_WM_BEAUTIFY_FLAG" val="#wm#"/>
  <p:tag name="KSO_WM_UNIT_FILL_TYPE" val="1"/>
  <p:tag name="KSO_WM_UNIT_FILL_FORE_SCHEMECOLOR_INDEX" val="2"/>
  <p:tag name="KSO_WM_UNIT_FILL_FORE_SCHEMECOLOR_INDEX_BRIGHTNESS" val="0.6"/>
  <p:tag name="KSO_WM_UNIT_LINE_FORE_SCHEMECOLOR_INDEX" val="5"/>
  <p:tag name="KSO_WM_DIAGRAM_USE_COLOR_VALUE" val="{&quot;color_scheme&quot;:1,&quot;color_type&quot;:1,&quot;theme_color_indexes&quot;:[]}"/>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571_4*n_h_h_i*1_2_1_2"/>
  <p:tag name="KSO_WM_TEMPLATE_CATEGORY" val="diagram"/>
  <p:tag name="KSO_WM_TEMPLATE_INDEX" val="20231571"/>
  <p:tag name="KSO_WM_UNIT_LAYERLEVEL" val="1_1_1_1"/>
  <p:tag name="KSO_WM_TAG_VERSION" val="3.0"/>
  <p:tag name="KSO_WM_BEAUTIFY_FLAG" val="#wm#"/>
  <p:tag name="KSO_WM_DIAGRAM_VERSION" val="3"/>
  <p:tag name="KSO_WM_DIAGRAM_COLOR_TRICK" val="1"/>
  <p:tag name="KSO_WM_DIAGRAM_COLOR_TEXT_CAN_REMOVE" val="n"/>
  <p:tag name="KSO_WM_DIAGRAM_GROUP_CODE" val="n1-1"/>
  <p:tag name="KSO_WM_UNIT_TYPE" val="n_h_h_i"/>
  <p:tag name="KSO_WM_UNIT_INDEX" val="1_2_1_2"/>
  <p:tag name="KSO_WM_DIAGRAM_MAX_ITEMCNT" val="6"/>
  <p:tag name="KSO_WM_DIAGRAM_MIN_ITEMCNT" val="2"/>
  <p:tag name="KSO_WM_DIAGRAM_VIRTUALLY_FRAME" val="{&quot;height&quot;:325.2925975457138,&quot;left&quot;:-10.9,&quot;top&quot;:118.62503937007872,&quot;width&quot;:863.7373228346456}"/>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 val="5"/>
</p:tagLst>
</file>

<file path=ppt/tags/tag100.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m_h_f"/>
  <p:tag name="KSO_WM_UNIT_INDEX" val="1_5_1"/>
  <p:tag name="KSO_WM_UNIT_ID" val="diagram20238169_4*m_h_f*1_5_1"/>
  <p:tag name="KSO_WM_TEMPLATE_CATEGORY" val="diagram"/>
  <p:tag name="KSO_WM_TEMPLATE_INDEX" val="20238169"/>
  <p:tag name="KSO_WM_UNIT_LAYERLEVEL" val="1_1_1"/>
  <p:tag name="KSO_WM_TAG_VERSION" val="3.0"/>
  <p:tag name="KSO_WM_BEAUTIFY_FLAG" val="#wm#"/>
  <p:tag name="KSO_WM_DIAGRAM_VERSION" val="3"/>
  <p:tag name="KSO_WM_DIAGRAM_COLOR_TRICK" val="2"/>
  <p:tag name="KSO_WM_DIAGRAM_COLOR_TEXT_CAN_REMOVE" val="n"/>
  <p:tag name="KSO_WM_DIAGRAM_GROUP_CODE" val="m1-1"/>
  <p:tag name="KSO_WM_DIAGRAM_MAX_ITEMCNT" val="6"/>
  <p:tag name="KSO_WM_DIAGRAM_MIN_ITEMCNT" val="2"/>
  <p:tag name="KSO_WM_DIAGRAM_VIRTUALLY_FRAME" val="{&quot;height&quot;:426.2500061035156,&quot;left&quot;:37.87503937007874,&quot;top&quot;:80.49999694824218,&quot;width&quot;:774.3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349999994039535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Click here to add text"/>
  <p:tag name="KSO_WM_UNIT_TEXT_FILL_FORE_SCHEMECOLOR_INDEX" val="1"/>
  <p:tag name="KSO_WM_UNIT_TEXT_FILL_TYPE" val="1"/>
</p:tagLst>
</file>

<file path=ppt/tags/tag101.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m_h_a"/>
  <p:tag name="KSO_WM_UNIT_INDEX" val="1_5_1"/>
  <p:tag name="KSO_WM_UNIT_ID" val="diagram20238169_4*m_h_a*1_5_1"/>
  <p:tag name="KSO_WM_TEMPLATE_CATEGORY" val="diagram"/>
  <p:tag name="KSO_WM_TEMPLATE_INDEX" val="20238169"/>
  <p:tag name="KSO_WM_UNIT_LAYERLEVEL" val="1_1_1"/>
  <p:tag name="KSO_WM_TAG_VERSION" val="3.0"/>
  <p:tag name="KSO_WM_BEAUTIFY_FLAG" val="#wm#"/>
  <p:tag name="KSO_WM_DIAGRAM_VERSION" val="3"/>
  <p:tag name="KSO_WM_DIAGRAM_COLOR_TRICK" val="2"/>
  <p:tag name="KSO_WM_DIAGRAM_COLOR_TEXT_CAN_REMOVE" val="n"/>
  <p:tag name="KSO_WM_DIAGRAM_GROUP_CODE" val="m1-1"/>
  <p:tag name="KSO_WM_DIAGRAM_MAX_ITEMCNT" val="6"/>
  <p:tag name="KSO_WM_DIAGRAM_MIN_ITEMCNT" val="2"/>
  <p:tag name="KSO_WM_DIAGRAM_VIRTUALLY_FRAME" val="{&quot;height&quot;:426.2500061035156,&quot;left&quot;:37.87503937007874,&quot;top&quot;:80.49999694824218,&quot;width&quot;:774.3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Title"/>
  <p:tag name="KSO_WM_UNIT_TEXT_FILL_FORE_SCHEMECOLOR_INDEX" val="1"/>
  <p:tag name="KSO_WM_UNIT_TEXT_FILL_TYPE" val="1"/>
</p:tagLst>
</file>

<file path=ppt/tags/tag102.xml><?xml version="1.0" encoding="utf-8"?>
<p:tagLst xmlns:p="http://schemas.openxmlformats.org/presentationml/2006/main">
  <p:tag name="RESOURCE_RECORD_KEY" val="{&quot;70&quot;:[3321930]}"/>
</p:tagLst>
</file>

<file path=ppt/tags/tag103.xml><?xml version="1.0" encoding="utf-8"?>
<p:tagLst xmlns:p="http://schemas.openxmlformats.org/presentationml/2006/main">
  <p:tag name="KSO_WM_DIAGRAM_MAX_ITEMCNT" val="6"/>
  <p:tag name="KSO_WM_DIAGRAM_MIN_ITEMCNT" val="4"/>
  <p:tag name="KSO_WM_DIAGRAM_VIRTUALLY_FRAME" val="{&quot;height&quot;:306.8173889160156,&quot;left&quot;:37.13622047244094,&quot;top&quot;:147.99673861285834,&quot;width&quot;:731.7498297071081}"/>
  <p:tag name="KSO_WM_DIAGRAM_COLOR_MATCH_VALUE" val="{&quot;shape&quot;:{&quot;fill&quot;:{&quot;solid&quot;:{&quot;brightness&quot;:0.4000000059604645,&quot;colorType&quot;:1,&quot;foreColorIndex&quot;:5,&quot;transparency&quot;:0.6800000071525574},&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238351_2*l_h_i*1_3_1"/>
  <p:tag name="KSO_WM_TEMPLATE_CATEGORY" val="diagram"/>
  <p:tag name="KSO_WM_TEMPLATE_INDEX" val="20238351"/>
  <p:tag name="KSO_WM_UNIT_LAYERLEVEL" val="1_1_1"/>
  <p:tag name="KSO_WM_TAG_VERSION" val="3.0"/>
  <p:tag name="KSO_WM_BEAUTIFY_FLAG" val="#wm#"/>
  <p:tag name="KSO_WM_UNIT_FILL_TYPE" val="1"/>
  <p:tag name="KSO_WM_UNIT_FILL_FORE_SCHEMECOLOR_INDEX" val="5"/>
  <p:tag name="KSO_WM_UNIT_FILL_FORE_SCHEMECOLOR_INDEX_BRIGHTNESS" val="0.4"/>
  <p:tag name="KSO_WM_DIAGRAM_USE_COLOR_VALUE" val="{&quot;color_scheme&quot;:1,&quot;color_type&quot;:1,&quot;theme_color_indexes&quot;:[]}"/>
</p:tagLst>
</file>

<file path=ppt/tags/tag104.xml><?xml version="1.0" encoding="utf-8"?>
<p:tagLst xmlns:p="http://schemas.openxmlformats.org/presentationml/2006/main">
  <p:tag name="KSO_WM_DIAGRAM_MAX_ITEMCNT" val="6"/>
  <p:tag name="KSO_WM_DIAGRAM_MIN_ITEMCNT" val="4"/>
  <p:tag name="KSO_WM_DIAGRAM_VIRTUALLY_FRAME" val="{&quot;height&quot;:306.8173889160156,&quot;left&quot;:37.13622047244094,&quot;top&quot;:147.99673861285834,&quot;width&quot;:731.7498297071081}"/>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i"/>
  <p:tag name="KSO_WM_UNIT_INDEX" val="1_1"/>
  <p:tag name="KSO_WM_UNIT_ID" val="diagram20238351_2*l_i*1_1"/>
  <p:tag name="KSO_WM_TEMPLATE_CATEGORY" val="diagram"/>
  <p:tag name="KSO_WM_TEMPLATE_INDEX" val="20238351"/>
  <p:tag name="KSO_WM_UNIT_LAYERLEVEL" val="1_1"/>
  <p:tag name="KSO_WM_TAG_VERSION" val="3.0"/>
  <p:tag name="KSO_WM_BEAUTIFY_FLAG" val="#wm#"/>
  <p:tag name="KSO_WM_UNIT_LINE_FORE_SCHEMECOLOR_INDEX" val="5"/>
  <p:tag name="KSO_WM_DIAGRAM_USE_COLOR_VALUE" val="{&quot;color_scheme&quot;:1,&quot;color_type&quot;:1,&quot;theme_color_indexes&quot;:[]}"/>
</p:tagLst>
</file>

<file path=ppt/tags/tag105.xml><?xml version="1.0" encoding="utf-8"?>
<p:tagLst xmlns:p="http://schemas.openxmlformats.org/presentationml/2006/main">
  <p:tag name="KSO_WM_DIAGRAM_MAX_ITEMCNT" val="6"/>
  <p:tag name="KSO_WM_DIAGRAM_MIN_ITEMCNT" val="4"/>
  <p:tag name="KSO_WM_DIAGRAM_VIRTUALLY_FRAME" val="{&quot;height&quot;:306.8173889160156,&quot;left&quot;:37.13622047244094,&quot;top&quot;:147.99673861285834,&quot;width&quot;:731.7498297071081}"/>
  <p:tag name="KSO_WM_DIAGRAM_COLOR_MATCH_VALUE" val="{&quot;shape&quot;:{&quot;fill&quot;:{&quot;solid&quot;:{&quot;brightness&quot;:0.4000000059604645,&quot;colorType&quot;:1,&quot;foreColorIndex&quot;:5,&quot;transparency&quot;:0.7400000095367432},&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38351_2*l_h_i*1_1_1"/>
  <p:tag name="KSO_WM_TEMPLATE_CATEGORY" val="diagram"/>
  <p:tag name="KSO_WM_TEMPLATE_INDEX" val="20238351"/>
  <p:tag name="KSO_WM_UNIT_LAYERLEVEL" val="1_1_1"/>
  <p:tag name="KSO_WM_TAG_VERSION" val="3.0"/>
  <p:tag name="KSO_WM_BEAUTIFY_FLAG" val="#wm#"/>
  <p:tag name="KSO_WM_UNIT_FILL_TYPE" val="1"/>
  <p:tag name="KSO_WM_UNIT_FILL_FORE_SCHEMECOLOR_INDEX" val="5"/>
  <p:tag name="KSO_WM_UNIT_FILL_FORE_SCHEMECOLOR_INDEX_BRIGHTNESS" val="0.4"/>
  <p:tag name="KSO_WM_DIAGRAM_USE_COLOR_VALUE" val="{&quot;color_scheme&quot;:1,&quot;color_type&quot;:1,&quot;theme_color_indexes&quot;:[]}"/>
</p:tagLst>
</file>

<file path=ppt/tags/tag106.xml><?xml version="1.0" encoding="utf-8"?>
<p:tagLst xmlns:p="http://schemas.openxmlformats.org/presentationml/2006/main">
  <p:tag name="KSO_WM_DIAGRAM_MAX_ITEMCNT" val="6"/>
  <p:tag name="KSO_WM_DIAGRAM_MIN_ITEMCNT" val="4"/>
  <p:tag name="KSO_WM_DIAGRAM_VIRTUALLY_FRAME" val="{&quot;height&quot;:306.8173889160156,&quot;left&quot;:37.13622047244094,&quot;top&quot;:147.99673861285834,&quot;width&quot;:731.7498297071081}"/>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38351_2*l_h_f*1_2_1"/>
  <p:tag name="KSO_WM_TEMPLATE_CATEGORY" val="diagram"/>
  <p:tag name="KSO_WM_TEMPLATE_INDEX" val="20238351"/>
  <p:tag name="KSO_WM_UNIT_LAYERLEVEL" val="1_1_1"/>
  <p:tag name="KSO_WM_TAG_VERSION" val="3.0"/>
  <p:tag name="KSO_WM_BEAUTIFY_FLAG" val="#wm#"/>
  <p:tag name="KSO_WM_UNIT_PRESET_TEXT" val="Click here to add text"/>
  <p:tag name="KSO_WM_UNIT_FILL_TYPE" val="1"/>
  <p:tag name="KSO_WM_UNIT_FILL_FORE_SCHEMECOLOR_INDEX" val="5"/>
  <p:tag name="KSO_WM_UNIT_FILL_FORE_SCHEMECOLOR_INDEX_BRIGHTNESS" val="0"/>
  <p:tag name="KSO_WM_UNIT_TEXT_FILL_FORE_SCHEMECOLOR_INDEX" val="1"/>
  <p:tag name="KSO_WM_UNIT_TEXT_FILL_TYPE" val="1"/>
  <p:tag name="KSO_WM_DIAGRAM_USE_COLOR_VALUE" val="{&quot;color_scheme&quot;:1,&quot;color_type&quot;:1,&quot;theme_color_indexes&quot;:[]}"/>
</p:tagLst>
</file>

<file path=ppt/tags/tag107.xml><?xml version="1.0" encoding="utf-8"?>
<p:tagLst xmlns:p="http://schemas.openxmlformats.org/presentationml/2006/main">
  <p:tag name="KSO_WM_DIAGRAM_MAX_ITEMCNT" val="6"/>
  <p:tag name="KSO_WM_DIAGRAM_MIN_ITEMCNT" val="4"/>
  <p:tag name="KSO_WM_DIAGRAM_VIRTUALLY_FRAME" val="{&quot;height&quot;:306.8173889160156,&quot;left&quot;:37.13622047244094,&quot;top&quot;:147.99673861285834,&quot;width&quot;:731.7498297071081}"/>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SUBTYPE" val="a"/>
  <p:tag name="KSO_WM_UNIT_NOCLEAR" val="0"/>
  <p:tag name="KSO_WM_UNIT_VALUE" val="36"/>
  <p:tag name="KSO_WM_UNIT_HIGHLIGHT" val="0"/>
  <p:tag name="KSO_WM_UNIT_COMPATIBLE" val="0"/>
  <p:tag name="KSO_WM_UNIT_DIAGRAM_ISNUMVISUAL" val="0"/>
  <p:tag name="KSO_WM_UNIT_DIAGRAM_ISREFERUNIT" val="0"/>
  <p:tag name="KSO_WM_DIAGRAM_GROUP_CODE" val="l1-1"/>
  <p:tag name="KSO_WM_UNIT_TYPE" val="l_h_f"/>
  <p:tag name="KSO_WM_UNIT_INDEX" val="1_1_2"/>
  <p:tag name="KSO_WM_UNIT_ID" val="diagram20238351_2*l_h_f*1_1_2"/>
  <p:tag name="KSO_WM_TEMPLATE_CATEGORY" val="diagram"/>
  <p:tag name="KSO_WM_TEMPLATE_INDEX" val="20238351"/>
  <p:tag name="KSO_WM_UNIT_LAYERLEVEL" val="1_1_1"/>
  <p:tag name="KSO_WM_TAG_VERSION" val="3.0"/>
  <p:tag name="KSO_WM_BEAUTIFY_FLAG" val="#wm#"/>
  <p:tag name="KSO_WM_UNIT_PRESET_TEXT" val="Click here to add text"/>
  <p:tag name="KSO_WM_UNIT_FILL_TYPE" val="1"/>
  <p:tag name="KSO_WM_UNIT_FILL_FORE_SCHEMECOLOR_INDEX" val="5"/>
  <p:tag name="KSO_WM_UNIT_FILL_FORE_SCHEMECOLOR_INDEX_BRIGHTNESS" val="0"/>
  <p:tag name="KSO_WM_UNIT_TEXT_FILL_FORE_SCHEMECOLOR_INDEX" val="1"/>
  <p:tag name="KSO_WM_UNIT_TEXT_FILL_TYPE" val="1"/>
  <p:tag name="KSO_WM_DIAGRAM_USE_COLOR_VALUE" val="{&quot;color_scheme&quot;:1,&quot;color_type&quot;:1,&quot;theme_color_indexes&quot;:[]}"/>
</p:tagLst>
</file>

<file path=ppt/tags/tag108.xml><?xml version="1.0" encoding="utf-8"?>
<p:tagLst xmlns:p="http://schemas.openxmlformats.org/presentationml/2006/main">
  <p:tag name="KSO_WM_DIAGRAM_MAX_ITEMCNT" val="6"/>
  <p:tag name="KSO_WM_DIAGRAM_MIN_ITEMCNT" val="4"/>
  <p:tag name="KSO_WM_DIAGRAM_VIRTUALLY_FRAME" val="{&quot;height&quot;:306.8173889160156,&quot;left&quot;:37.13622047244094,&quot;top&quot;:147.99673861285834,&quot;width&quot;:731.7498297071081}"/>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5_1"/>
  <p:tag name="KSO_WM_UNIT_ID" val="diagram20238351_2*l_h_f*1_5_1"/>
  <p:tag name="KSO_WM_TEMPLATE_CATEGORY" val="diagram"/>
  <p:tag name="KSO_WM_TEMPLATE_INDEX" val="20238351"/>
  <p:tag name="KSO_WM_UNIT_LAYERLEVEL" val="1_1_1"/>
  <p:tag name="KSO_WM_TAG_VERSION" val="3.0"/>
  <p:tag name="KSO_WM_BEAUTIFY_FLAG" val="#wm#"/>
  <p:tag name="KSO_WM_UNIT_PRESET_TEXT" val="Click here to add text"/>
  <p:tag name="KSO_WM_UNIT_FILL_TYPE" val="1"/>
  <p:tag name="KSO_WM_UNIT_FILL_FORE_SCHEMECOLOR_INDEX" val="5"/>
  <p:tag name="KSO_WM_UNIT_FILL_FORE_SCHEMECOLOR_INDEX_BRIGHTNESS" val="0"/>
  <p:tag name="KSO_WM_UNIT_TEXT_FILL_FORE_SCHEMECOLOR_INDEX" val="1"/>
  <p:tag name="KSO_WM_UNIT_TEXT_FILL_TYPE" val="1"/>
  <p:tag name="KSO_WM_DIAGRAM_USE_COLOR_VALUE" val="{&quot;color_scheme&quot;:1,&quot;color_type&quot;:1,&quot;theme_color_indexes&quot;:[]}"/>
</p:tagLst>
</file>

<file path=ppt/tags/tag109.xml><?xml version="1.0" encoding="utf-8"?>
<p:tagLst xmlns:p="http://schemas.openxmlformats.org/presentationml/2006/main">
  <p:tag name="KSO_WM_DIAGRAM_MAX_ITEMCNT" val="6"/>
  <p:tag name="KSO_WM_DIAGRAM_MIN_ITEMCNT" val="4"/>
  <p:tag name="KSO_WM_DIAGRAM_VIRTUALLY_FRAME" val="{&quot;height&quot;:306.8173889160156,&quot;left&quot;:37.13622047244094,&quot;top&quot;:147.99673861285834,&quot;width&quot;:731.7498297071081}"/>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2"/>
  <p:tag name="KSO_WM_UNIT_ID" val="diagram20238351_2*l_h_f*1_3_2"/>
  <p:tag name="KSO_WM_TEMPLATE_CATEGORY" val="diagram"/>
  <p:tag name="KSO_WM_TEMPLATE_INDEX" val="20238351"/>
  <p:tag name="KSO_WM_UNIT_LAYERLEVEL" val="1_1_1"/>
  <p:tag name="KSO_WM_TAG_VERSION" val="3.0"/>
  <p:tag name="KSO_WM_BEAUTIFY_FLAG" val="#wm#"/>
  <p:tag name="KSO_WM_UNIT_PRESET_TEXT" val="Click here to add text"/>
  <p:tag name="KSO_WM_UNIT_FILL_TYPE" val="1"/>
  <p:tag name="KSO_WM_UNIT_FILL_FORE_SCHEMECOLOR_INDEX" val="5"/>
  <p:tag name="KSO_WM_UNIT_FILL_FORE_SCHEMECOLOR_INDEX_BRIGHTNESS" val="0"/>
  <p:tag name="KSO_WM_UNIT_TEXT_FILL_FORE_SCHEMECOLOR_INDEX" val="1"/>
  <p:tag name="KSO_WM_UNIT_TEXT_FILL_TYPE" val="1"/>
  <p:tag name="KSO_WM_DIAGRAM_USE_COLOR_VALUE" val="{&quot;color_scheme&quot;:1,&quot;color_type&quot;:1,&quot;theme_color_indexes&quot;:[]}"/>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571_4*n_h_h_i*1_2_1_1"/>
  <p:tag name="KSO_WM_TEMPLATE_CATEGORY" val="diagram"/>
  <p:tag name="KSO_WM_TEMPLATE_INDEX" val="20231571"/>
  <p:tag name="KSO_WM_UNIT_LAYERLEVEL" val="1_1_1_1"/>
  <p:tag name="KSO_WM_TAG_VERSION" val="3.0"/>
  <p:tag name="KSO_WM_BEAUTIFY_FLAG" val="#wm#"/>
  <p:tag name="KSO_WM_DIAGRAM_VERSION" val="3"/>
  <p:tag name="KSO_WM_DIAGRAM_COLOR_TRICK" val="1"/>
  <p:tag name="KSO_WM_DIAGRAM_COLOR_TEXT_CAN_REMOVE" val="n"/>
  <p:tag name="KSO_WM_DIAGRAM_GROUP_CODE" val="n1-1"/>
  <p:tag name="KSO_WM_UNIT_TYPE" val="n_h_h_i"/>
  <p:tag name="KSO_WM_UNIT_INDEX" val="1_2_1_1"/>
  <p:tag name="KSO_WM_DIAGRAM_MAX_ITEMCNT" val="6"/>
  <p:tag name="KSO_WM_DIAGRAM_MIN_ITEMCNT" val="2"/>
  <p:tag name="KSO_WM_DIAGRAM_VIRTUALLY_FRAME" val="{&quot;height&quot;:325.2925975457138,&quot;left&quot;:-10.9,&quot;top&quot;:118.62503937007872,&quot;width&quot;:863.7373228346456}"/>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Lst>
</file>

<file path=ppt/tags/tag110.xml><?xml version="1.0" encoding="utf-8"?>
<p:tagLst xmlns:p="http://schemas.openxmlformats.org/presentationml/2006/main">
  <p:tag name="KSO_WM_DIAGRAM_MAX_ITEMCNT" val="6"/>
  <p:tag name="KSO_WM_DIAGRAM_MIN_ITEMCNT" val="4"/>
  <p:tag name="KSO_WM_DIAGRAM_VIRTUALLY_FRAME" val="{&quot;height&quot;:306.8173889160156,&quot;left&quot;:37.13622047244094,&quot;top&quot;:147.99673861285834,&quot;width&quot;:731.7498297071081}"/>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38351_2*l_h_f*1_4_1"/>
  <p:tag name="KSO_WM_TEMPLATE_CATEGORY" val="diagram"/>
  <p:tag name="KSO_WM_TEMPLATE_INDEX" val="20238351"/>
  <p:tag name="KSO_WM_UNIT_LAYERLEVEL" val="1_1_1"/>
  <p:tag name="KSO_WM_TAG_VERSION" val="3.0"/>
  <p:tag name="KSO_WM_BEAUTIFY_FLAG" val="#wm#"/>
  <p:tag name="KSO_WM_UNIT_PRESET_TEXT" val="Click here to add text"/>
  <p:tag name="KSO_WM_UNIT_FILL_TYPE" val="1"/>
  <p:tag name="KSO_WM_UNIT_FILL_FORE_SCHEMECOLOR_INDEX" val="5"/>
  <p:tag name="KSO_WM_UNIT_FILL_FORE_SCHEMECOLOR_INDEX_BRIGHTNESS" val="0"/>
  <p:tag name="KSO_WM_UNIT_TEXT_FILL_FORE_SCHEMECOLOR_INDEX" val="1"/>
  <p:tag name="KSO_WM_UNIT_TEXT_FILL_TYPE" val="1"/>
  <p:tag name="KSO_WM_DIAGRAM_USE_COLOR_VALUE" val="{&quot;color_scheme&quot;:1,&quot;color_type&quot;:1,&quot;theme_color_indexes&quot;:[]}"/>
</p:tagLst>
</file>

<file path=ppt/tags/tag111.xml><?xml version="1.0" encoding="utf-8"?>
<p:tagLst xmlns:p="http://schemas.openxmlformats.org/presentationml/2006/main">
  <p:tag name="KSO_WM_DIAGRAM_MAX_ITEMCNT" val="6"/>
  <p:tag name="KSO_WM_DIAGRAM_MIN_ITEMCNT" val="4"/>
  <p:tag name="KSO_WM_DIAGRAM_VIRTUALLY_FRAME" val="{&quot;height&quot;:306.8173889160156,&quot;left&quot;:37.13622047244094,&quot;top&quot;:147.99673861285834,&quot;width&quot;:731.7498297071081}"/>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VALUE" val="180*180"/>
  <p:tag name="KSO_WM_UNIT_HIGHLIGHT" val="0"/>
  <p:tag name="KSO_WM_UNIT_COMPATIBLE" val="0"/>
  <p:tag name="KSO_WM_UNIT_DIAGRAM_ISNUMVISUAL" val="0"/>
  <p:tag name="KSO_WM_UNIT_DIAGRAM_ISREFERUNIT" val="0"/>
  <p:tag name="KSO_WM_DIAGRAM_GROUP_CODE" val="l1-1"/>
  <p:tag name="KSO_WM_UNIT_TYPE" val="l_x"/>
  <p:tag name="KSO_WM_UNIT_INDEX" val="1_1"/>
  <p:tag name="KSO_WM_UNIT_ID" val="diagram20238351_2*l_x*1_1"/>
  <p:tag name="KSO_WM_TEMPLATE_CATEGORY" val="diagram"/>
  <p:tag name="KSO_WM_TEMPLATE_INDEX" val="20238351"/>
  <p:tag name="KSO_WM_UNIT_LAYERLEVEL" val="1_1"/>
  <p:tag name="KSO_WM_TAG_VERSION" val="3.0"/>
  <p:tag name="KSO_WM_BEAUTIFY_FLAG" val="#wm#"/>
  <p:tag name="KSO_WM_UNIT_FILL_TYPE" val="1"/>
  <p:tag name="KSO_WM_UNIT_FILL_FORE_SCHEMECOLOR_INDEX" val="5"/>
  <p:tag name="KSO_WM_UNIT_FILL_FORE_SCHEMECOLOR_INDEX_BRIGHTNESS" val="0"/>
  <p:tag name="KSO_WM_DIAGRAM_USE_COLOR_VALUE" val="{&quot;color_scheme&quot;:1,&quot;color_type&quot;:1,&quot;theme_color_indexes&quot;:[]}"/>
</p:tagLst>
</file>

<file path=ppt/tags/tag112.xml><?xml version="1.0" encoding="utf-8"?>
<p:tagLst xmlns:p="http://schemas.openxmlformats.org/presentationml/2006/main">
  <p:tag name="RESOURCE_RECORD_KEY" val="{&quot;70&quot;:[3321725]}"/>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1"/>
  <p:tag name="KSO_WM_UNIT_ID" val="diagram20238426_1*m_i*1_1"/>
  <p:tag name="KSO_WM_TEMPLATE_CATEGORY" val="diagram"/>
  <p:tag name="KSO_WM_TEMPLATE_INDEX" val="20238426"/>
  <p:tag name="KSO_WM_UNIT_LAYERLEVEL" val="1_1"/>
  <p:tag name="KSO_WM_TAG_VERSION" val="3.0"/>
  <p:tag name="KSO_WM_BEAUTIFY_FLAG" val="#wm#"/>
  <p:tag name="KSO_WM_DIAGRAM_VERSION" val="3"/>
  <p:tag name="KSO_WM_DIAGRAM_COLOR_TRICK" val="1"/>
  <p:tag name="KSO_WM_DIAGRAM_COLOR_TEXT_CAN_REMOVE" val="n"/>
  <p:tag name="KSO_WM_DIAGRAM_MAX_ITEMCNT" val="5"/>
  <p:tag name="KSO_WM_DIAGRAM_MIN_ITEMCNT" val="5"/>
  <p:tag name="KSO_WM_DIAGRAM_VIRTUALLY_FRAME" val="{&quot;height&quot;:445.7109610547549,&quot;left&quot;:44.05,&quot;top&quot;:131.97888266160365,&quot;width&quot;:709.2218897637795}"/>
  <p:tag name="KSO_WM_DIAGRAM_COLOR_MATCH_VALUE" val="{&quot;shape&quot;:{&quot;fill&quot;:{&quot;gradient&quot;:[{&quot;brightness&quot;:0.800000011920929,&quot;colorType&quot;:1,&quot;foreColorIndex&quot;:5,&quot;pos&quot;:1,&quot;transparency&quot;:0},{&quot;brightness&quot;:0.699999988079071,&quot;colorType&quot;:1,&quot;foreColorIndex&quot;:5,&quot;pos&quot;:0,&quot;transparency&quot;:0}],&quot;type&quot;:3},&quot;glow&quot;:{&quot;colorType&quot;:0},&quot;line&quot;:{&quot;type&quot;:0},&quot;shadow&quot;:{&quot;brightness&quot;:0.4000000059604645,&quot;colorType&quot;:1,&quot;foreColorIndex&quot;:5,&quot;transparency&quot;:0.80000001192092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DIAGRAM_USE_COLOR_VALUE" val="{&quot;color_scheme&quot;:1,&quot;color_type&quot;:1,&quot;theme_color_indexes&quot;:[]}"/>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238426_1*m_h_i*1_1_1"/>
  <p:tag name="KSO_WM_TEMPLATE_CATEGORY" val="diagram"/>
  <p:tag name="KSO_WM_TEMPLATE_INDEX" val="20238426"/>
  <p:tag name="KSO_WM_UNIT_LAYERLEVEL" val="1_1_1"/>
  <p:tag name="KSO_WM_TAG_VERSION" val="3.0"/>
  <p:tag name="KSO_WM_BEAUTIFY_FLAG" val="#wm#"/>
  <p:tag name="KSO_WM_DIAGRAM_VERSION" val="3"/>
  <p:tag name="KSO_WM_DIAGRAM_COLOR_TRICK" val="1"/>
  <p:tag name="KSO_WM_DIAGRAM_COLOR_TEXT_CAN_REMOVE" val="n"/>
  <p:tag name="KSO_WM_UNIT_SUBTYPE" val="d"/>
  <p:tag name="KSO_WM_DIAGRAM_MAX_ITEMCNT" val="5"/>
  <p:tag name="KSO_WM_DIAGRAM_MIN_ITEMCNT" val="5"/>
  <p:tag name="KSO_WM_DIAGRAM_VIRTUALLY_FRAME" val="{&quot;height&quot;:445.7109610547549,&quot;left&quot;:44.05,&quot;top&quot;:131.97888266160365,&quot;width&quot;:709.2218897637795}"/>
  <p:tag name="KSO_WM_DIAGRAM_COLOR_MATCH_VALUE" val="{&quot;shape&quot;:{&quot;fill&quot;:{&quot;gradient&quot;:[{&quot;brightness&quot;:0.6000000238418579,&quot;colorType&quot;:1,&quot;foreColorIndex&quot;:5,&quot;pos&quot;:0,&quot;transparency&quot;:0},{&quot;brightness&quot;:0.15000000596046448,&quot;colorType&quot;:1,&quot;foreColorIndex&quot;:5,&quot;pos&quot;:0.8500000238418579,&quot;transparency&quot;:0}],&quot;type&quot;:3},&quot;glow&quot;:{&quot;colorType&quot;:0},&quot;line&quot;:{&quot;type&quot;:0},&quot;shadow&quot;:{&quot;brightness&quot;:0.4000000059604645,&quot;colorType&quot;:1,&quot;foreColorIndex&quot;:5,&quot;transparency&quot;:0.699999988079071},&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01"/>
  <p:tag name="KSO_WM_UNIT_FILL_TYPE" val="3"/>
  <p:tag name="KSO_WM_UNIT_TEXT_FILL_FORE_SCHEMECOLOR_INDEX" val="1"/>
  <p:tag name="KSO_WM_UNIT_TEXT_FILL_TYPE" val="1"/>
  <p:tag name="KSO_WM_DIAGRAM_USE_COLOR_VALUE" val="{&quot;color_scheme&quot;:1,&quot;color_type&quot;:1,&quot;theme_color_indexes&quot;:[]}"/>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1"/>
  <p:tag name="KSO_WM_UNIT_ID" val="diagram20238426_1*m_h_i*1_2_1"/>
  <p:tag name="KSO_WM_TEMPLATE_CATEGORY" val="diagram"/>
  <p:tag name="KSO_WM_TEMPLATE_INDEX" val="20238426"/>
  <p:tag name="KSO_WM_UNIT_LAYERLEVEL" val="1_1_1"/>
  <p:tag name="KSO_WM_TAG_VERSION" val="3.0"/>
  <p:tag name="KSO_WM_BEAUTIFY_FLAG" val="#wm#"/>
  <p:tag name="KSO_WM_DIAGRAM_VERSION" val="3"/>
  <p:tag name="KSO_WM_DIAGRAM_COLOR_TRICK" val="1"/>
  <p:tag name="KSO_WM_DIAGRAM_COLOR_TEXT_CAN_REMOVE" val="n"/>
  <p:tag name="KSO_WM_UNIT_SUBTYPE" val="d"/>
  <p:tag name="KSO_WM_DIAGRAM_MAX_ITEMCNT" val="5"/>
  <p:tag name="KSO_WM_DIAGRAM_MIN_ITEMCNT" val="5"/>
  <p:tag name="KSO_WM_DIAGRAM_VIRTUALLY_FRAME" val="{&quot;height&quot;:445.7109610547549,&quot;left&quot;:44.05,&quot;top&quot;:131.97888266160365,&quot;width&quot;:709.2218897637795}"/>
  <p:tag name="KSO_WM_DIAGRAM_COLOR_MATCH_VALUE" val="{&quot;shape&quot;:{&quot;fill&quot;:{&quot;gradient&quot;:[{&quot;brightness&quot;:0.6000000238418579,&quot;colorType&quot;:1,&quot;foreColorIndex&quot;:5,&quot;pos&quot;:0,&quot;transparency&quot;:0},{&quot;brightness&quot;:0.15000000596046448,&quot;colorType&quot;:1,&quot;foreColorIndex&quot;:5,&quot;pos&quot;:0.8500000238418579,&quot;transparency&quot;:0}],&quot;type&quot;:3},&quot;glow&quot;:{&quot;colorType&quot;:0},&quot;line&quot;:{&quot;type&quot;:0},&quot;shadow&quot;:{&quot;brightness&quot;:0.4000000059604645,&quot;colorType&quot;:1,&quot;foreColorIndex&quot;:5,&quot;transparency&quot;:0.699999988079071},&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02"/>
  <p:tag name="KSO_WM_UNIT_FILL_TYPE" val="3"/>
  <p:tag name="KSO_WM_UNIT_TEXT_FILL_FORE_SCHEMECOLOR_INDEX" val="1"/>
  <p:tag name="KSO_WM_UNIT_TEXT_FILL_TYPE" val="1"/>
  <p:tag name="KSO_WM_DIAGRAM_USE_COLOR_VALUE" val="{&quot;color_scheme&quot;:1,&quot;color_type&quot;:1,&quot;theme_color_indexes&quot;:[]}"/>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1"/>
  <p:tag name="KSO_WM_UNIT_ID" val="diagram20238426_1*m_h_i*1_3_1"/>
  <p:tag name="KSO_WM_TEMPLATE_CATEGORY" val="diagram"/>
  <p:tag name="KSO_WM_TEMPLATE_INDEX" val="20238426"/>
  <p:tag name="KSO_WM_UNIT_LAYERLEVEL" val="1_1_1"/>
  <p:tag name="KSO_WM_TAG_VERSION" val="3.0"/>
  <p:tag name="KSO_WM_BEAUTIFY_FLAG" val="#wm#"/>
  <p:tag name="KSO_WM_DIAGRAM_VERSION" val="3"/>
  <p:tag name="KSO_WM_DIAGRAM_COLOR_TRICK" val="1"/>
  <p:tag name="KSO_WM_DIAGRAM_COLOR_TEXT_CAN_REMOVE" val="n"/>
  <p:tag name="KSO_WM_UNIT_SUBTYPE" val="d"/>
  <p:tag name="KSO_WM_DIAGRAM_MAX_ITEMCNT" val="5"/>
  <p:tag name="KSO_WM_DIAGRAM_MIN_ITEMCNT" val="5"/>
  <p:tag name="KSO_WM_DIAGRAM_VIRTUALLY_FRAME" val="{&quot;height&quot;:445.7109610547549,&quot;left&quot;:44.05,&quot;top&quot;:131.97888266160365,&quot;width&quot;:709.2218897637795}"/>
  <p:tag name="KSO_WM_DIAGRAM_COLOR_MATCH_VALUE" val="{&quot;shape&quot;:{&quot;fill&quot;:{&quot;gradient&quot;:[{&quot;brightness&quot;:0.6000000238418579,&quot;colorType&quot;:1,&quot;foreColorIndex&quot;:5,&quot;pos&quot;:0,&quot;transparency&quot;:0},{&quot;brightness&quot;:0.15000000596046448,&quot;colorType&quot;:1,&quot;foreColorIndex&quot;:5,&quot;pos&quot;:0.8500000238418579,&quot;transparency&quot;:0}],&quot;type&quot;:3},&quot;glow&quot;:{&quot;colorType&quot;:0},&quot;line&quot;:{&quot;type&quot;:0},&quot;shadow&quot;:{&quot;brightness&quot;:0.4000000059604645,&quot;colorType&quot;:1,&quot;foreColorIndex&quot;:5,&quot;transparency&quot;:0.699999988079071},&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03"/>
  <p:tag name="KSO_WM_UNIT_FILL_TYPE" val="3"/>
  <p:tag name="KSO_WM_UNIT_TEXT_FILL_FORE_SCHEMECOLOR_INDEX" val="1"/>
  <p:tag name="KSO_WM_UNIT_TEXT_FILL_TYPE" val="1"/>
  <p:tag name="KSO_WM_DIAGRAM_USE_COLOR_VALUE" val="{&quot;color_scheme&quot;:1,&quot;color_type&quot;:1,&quot;theme_color_indexes&quot;:[]}"/>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1"/>
  <p:tag name="KSO_WM_UNIT_ID" val="diagram20238426_1*m_h_i*1_4_1"/>
  <p:tag name="KSO_WM_TEMPLATE_CATEGORY" val="diagram"/>
  <p:tag name="KSO_WM_TEMPLATE_INDEX" val="20238426"/>
  <p:tag name="KSO_WM_UNIT_LAYERLEVEL" val="1_1_1"/>
  <p:tag name="KSO_WM_TAG_VERSION" val="3.0"/>
  <p:tag name="KSO_WM_BEAUTIFY_FLAG" val="#wm#"/>
  <p:tag name="KSO_WM_DIAGRAM_VERSION" val="3"/>
  <p:tag name="KSO_WM_DIAGRAM_COLOR_TRICK" val="1"/>
  <p:tag name="KSO_WM_DIAGRAM_COLOR_TEXT_CAN_REMOVE" val="n"/>
  <p:tag name="KSO_WM_UNIT_SUBTYPE" val="d"/>
  <p:tag name="KSO_WM_DIAGRAM_MAX_ITEMCNT" val="5"/>
  <p:tag name="KSO_WM_DIAGRAM_MIN_ITEMCNT" val="5"/>
  <p:tag name="KSO_WM_DIAGRAM_VIRTUALLY_FRAME" val="{&quot;height&quot;:445.7109610547549,&quot;left&quot;:44.05,&quot;top&quot;:131.97888266160365,&quot;width&quot;:709.2218897637795}"/>
  <p:tag name="KSO_WM_DIAGRAM_COLOR_MATCH_VALUE" val="{&quot;shape&quot;:{&quot;fill&quot;:{&quot;gradient&quot;:[{&quot;brightness&quot;:0.6000000238418579,&quot;colorType&quot;:1,&quot;foreColorIndex&quot;:5,&quot;pos&quot;:0,&quot;transparency&quot;:0},{&quot;brightness&quot;:0.15000000596046448,&quot;colorType&quot;:1,&quot;foreColorIndex&quot;:5,&quot;pos&quot;:0.8500000238418579,&quot;transparency&quot;:0}],&quot;type&quot;:3},&quot;glow&quot;:{&quot;colorType&quot;:0},&quot;line&quot;:{&quot;type&quot;:0},&quot;shadow&quot;:{&quot;brightness&quot;:0.4000000059604645,&quot;colorType&quot;:1,&quot;foreColorIndex&quot;:5,&quot;transparency&quot;:0.699999988079071},&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04"/>
  <p:tag name="KSO_WM_UNIT_FILL_TYPE" val="3"/>
  <p:tag name="KSO_WM_UNIT_TEXT_FILL_FORE_SCHEMECOLOR_INDEX" val="1"/>
  <p:tag name="KSO_WM_UNIT_TEXT_FILL_TYPE" val="1"/>
  <p:tag name="KSO_WM_DIAGRAM_USE_COLOR_VALUE" val="{&quot;color_scheme&quot;:1,&quot;color_type&quot;:1,&quot;theme_color_indexes&quot;:[]}"/>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5_1"/>
  <p:tag name="KSO_WM_UNIT_ID" val="diagram20238426_1*m_h_i*1_5_1"/>
  <p:tag name="KSO_WM_TEMPLATE_CATEGORY" val="diagram"/>
  <p:tag name="KSO_WM_TEMPLATE_INDEX" val="20238426"/>
  <p:tag name="KSO_WM_UNIT_LAYERLEVEL" val="1_1_1"/>
  <p:tag name="KSO_WM_TAG_VERSION" val="3.0"/>
  <p:tag name="KSO_WM_BEAUTIFY_FLAG" val="#wm#"/>
  <p:tag name="KSO_WM_DIAGRAM_VERSION" val="3"/>
  <p:tag name="KSO_WM_DIAGRAM_COLOR_TRICK" val="1"/>
  <p:tag name="KSO_WM_DIAGRAM_COLOR_TEXT_CAN_REMOVE" val="n"/>
  <p:tag name="KSO_WM_UNIT_SUBTYPE" val="d"/>
  <p:tag name="KSO_WM_DIAGRAM_MAX_ITEMCNT" val="5"/>
  <p:tag name="KSO_WM_DIAGRAM_MIN_ITEMCNT" val="5"/>
  <p:tag name="KSO_WM_DIAGRAM_VIRTUALLY_FRAME" val="{&quot;height&quot;:445.7109610547549,&quot;left&quot;:44.05,&quot;top&quot;:131.97888266160365,&quot;width&quot;:709.2218897637795}"/>
  <p:tag name="KSO_WM_DIAGRAM_COLOR_MATCH_VALUE" val="{&quot;shape&quot;:{&quot;fill&quot;:{&quot;gradient&quot;:[{&quot;brightness&quot;:0.6000000238418579,&quot;colorType&quot;:1,&quot;foreColorIndex&quot;:5,&quot;pos&quot;:0,&quot;transparency&quot;:0},{&quot;brightness&quot;:0.15000000596046448,&quot;colorType&quot;:1,&quot;foreColorIndex&quot;:5,&quot;pos&quot;:0.8500000238418579,&quot;transparency&quot;:0}],&quot;type&quot;:3},&quot;glow&quot;:{&quot;colorType&quot;:0},&quot;line&quot;:{&quot;type&quot;:0},&quot;shadow&quot;:{&quot;brightness&quot;:0.4000000059604645,&quot;colorType&quot;:1,&quot;foreColorIndex&quot;:5,&quot;transparency&quot;:0.699999988079071},&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05"/>
  <p:tag name="KSO_WM_UNIT_FILL_TYPE" val="3"/>
  <p:tag name="KSO_WM_UNIT_TEXT_FILL_FORE_SCHEMECOLOR_INDEX" val="1"/>
  <p:tag name="KSO_WM_UNIT_TEXT_FILL_TYPE" val="1"/>
  <p:tag name="KSO_WM_DIAGRAM_USE_COLOR_VALUE" val="{&quot;color_scheme&quot;:1,&quot;color_type&quot;:1,&quot;theme_color_indexes&quot;:[]}"/>
</p:tagLst>
</file>

<file path=ppt/tags/tag119.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m_h_a"/>
  <p:tag name="KSO_WM_UNIT_INDEX" val="1_2_1"/>
  <p:tag name="KSO_WM_UNIT_ID" val="diagram20238426_1*m_h_a*1_2_1"/>
  <p:tag name="KSO_WM_TEMPLATE_CATEGORY" val="diagram"/>
  <p:tag name="KSO_WM_TEMPLATE_INDEX" val="20238426"/>
  <p:tag name="KSO_WM_UNIT_LAYERLEVEL" val="1_1_1"/>
  <p:tag name="KSO_WM_TAG_VERSION" val="3.0"/>
  <p:tag name="KSO_WM_BEAUTIFY_FLAG" val="#wm#"/>
  <p:tag name="KSO_WM_UNIT_TEXT_FILL_FORE_SCHEMECOLOR_INDEX_BRIGHTNESS" val="0.15"/>
  <p:tag name="KSO_WM_DIAGRAM_GROUP_CODE" val="m1-1"/>
  <p:tag name="KSO_WM_DIAGRAM_VERSION" val="3"/>
  <p:tag name="KSO_WM_DIAGRAM_COLOR_TRICK" val="1"/>
  <p:tag name="KSO_WM_DIAGRAM_COLOR_TEXT_CAN_REMOVE" val="n"/>
  <p:tag name="KSO_WM_DIAGRAM_MAX_ITEMCNT" val="5"/>
  <p:tag name="KSO_WM_DIAGRAM_MIN_ITEMCNT" val="5"/>
  <p:tag name="KSO_WM_DIAGRAM_VIRTUALLY_FRAME" val="{&quot;height&quot;:445.7109610547549,&quot;left&quot;:44.05,&quot;top&quot;:131.97888266160365,&quot;width&quot;:709.221889763779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Your title here"/>
  <p:tag name="KSO_WM_UNIT_TEXT_FILL_FORE_SCHEMECOLOR_INDEX" val="1"/>
  <p:tag name="KSO_WM_UNIT_TEXT_FILL_TYPE" val="1"/>
  <p:tag name="KSO_WM_DIAGRAM_USE_COLOR_VALUE" val="{&quot;color_scheme&quot;:1,&quot;color_type&quot;:1,&quot;theme_color_indexes&quot;:[]}"/>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571_4*n_h_h_i*1_2_5_2"/>
  <p:tag name="KSO_WM_TEMPLATE_CATEGORY" val="diagram"/>
  <p:tag name="KSO_WM_TEMPLATE_INDEX" val="20231571"/>
  <p:tag name="KSO_WM_UNIT_LAYERLEVEL" val="1_1_1_1"/>
  <p:tag name="KSO_WM_TAG_VERSION" val="3.0"/>
  <p:tag name="KSO_WM_BEAUTIFY_FLAG" val="#wm#"/>
  <p:tag name="KSO_WM_DIAGRAM_VERSION" val="3"/>
  <p:tag name="KSO_WM_DIAGRAM_COLOR_TRICK" val="1"/>
  <p:tag name="KSO_WM_DIAGRAM_COLOR_TEXT_CAN_REMOVE" val="n"/>
  <p:tag name="KSO_WM_DIAGRAM_GROUP_CODE" val="n1-1"/>
  <p:tag name="KSO_WM_UNIT_TYPE" val="n_h_h_i"/>
  <p:tag name="KSO_WM_UNIT_INDEX" val="1_2_5_2"/>
  <p:tag name="KSO_WM_DIAGRAM_MAX_ITEMCNT" val="6"/>
  <p:tag name="KSO_WM_DIAGRAM_MIN_ITEMCNT" val="2"/>
  <p:tag name="KSO_WM_DIAGRAM_VIRTUALLY_FRAME" val="{&quot;height&quot;:325.2925975457138,&quot;left&quot;:-10.9,&quot;top&quot;:118.62503937007872,&quot;width&quot;:863.7373228346456}"/>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 val="5"/>
</p:tagLst>
</file>

<file path=ppt/tags/tag120.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m_h_f"/>
  <p:tag name="KSO_WM_UNIT_INDEX" val="1_2_1"/>
  <p:tag name="KSO_WM_UNIT_ID" val="diagram20238426_1*m_h_f*1_2_1"/>
  <p:tag name="KSO_WM_TEMPLATE_CATEGORY" val="diagram"/>
  <p:tag name="KSO_WM_TEMPLATE_INDEX" val="20238426"/>
  <p:tag name="KSO_WM_UNIT_LAYERLEVEL" val="1_1_1"/>
  <p:tag name="KSO_WM_TAG_VERSION" val="3.0"/>
  <p:tag name="KSO_WM_BEAUTIFY_FLAG" val="#wm#"/>
  <p:tag name="KSO_WM_UNIT_TEXT_FILL_FORE_SCHEMECOLOR_INDEX_BRIGHTNESS" val="0.15"/>
  <p:tag name="KSO_WM_DIAGRAM_GROUP_CODE" val="m1-1"/>
  <p:tag name="KSO_WM_DIAGRAM_VERSION" val="3"/>
  <p:tag name="KSO_WM_DIAGRAM_COLOR_TRICK" val="1"/>
  <p:tag name="KSO_WM_DIAGRAM_COLOR_TEXT_CAN_REMOVE" val="n"/>
  <p:tag name="KSO_WM_DIAGRAM_MAX_ITEMCNT" val="5"/>
  <p:tag name="KSO_WM_DIAGRAM_MIN_ITEMCNT" val="5"/>
  <p:tag name="KSO_WM_DIAGRAM_VIRTUALLY_FRAME" val="{&quot;height&quot;:445.7109610547549,&quot;left&quot;:44.05,&quot;top&quot;:131.97888266160365,&quot;width&quot;:709.221889763779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Click here to add text"/>
  <p:tag name="KSO_WM_UNIT_TEXT_FILL_FORE_SCHEMECOLOR_INDEX" val="1"/>
  <p:tag name="KSO_WM_UNIT_TEXT_FILL_TYPE" val="1"/>
  <p:tag name="KSO_WM_DIAGRAM_USE_COLOR_VALUE" val="{&quot;color_scheme&quot;:1,&quot;color_type&quot;:1,&quot;theme_color_indexes&quot;:[]}"/>
</p:tagLst>
</file>

<file path=ppt/tags/tag121.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m_h_a"/>
  <p:tag name="KSO_WM_UNIT_INDEX" val="1_1_1"/>
  <p:tag name="KSO_WM_UNIT_ID" val="diagram20238426_1*m_h_a*1_1_1"/>
  <p:tag name="KSO_WM_TEMPLATE_CATEGORY" val="diagram"/>
  <p:tag name="KSO_WM_TEMPLATE_INDEX" val="20238426"/>
  <p:tag name="KSO_WM_UNIT_LAYERLEVEL" val="1_1_1"/>
  <p:tag name="KSO_WM_TAG_VERSION" val="3.0"/>
  <p:tag name="KSO_WM_BEAUTIFY_FLAG" val="#wm#"/>
  <p:tag name="KSO_WM_UNIT_TEXT_FILL_FORE_SCHEMECOLOR_INDEX_BRIGHTNESS" val="0.15"/>
  <p:tag name="KSO_WM_DIAGRAM_GROUP_CODE" val="m1-1"/>
  <p:tag name="KSO_WM_DIAGRAM_VERSION" val="3"/>
  <p:tag name="KSO_WM_DIAGRAM_COLOR_TRICK" val="1"/>
  <p:tag name="KSO_WM_DIAGRAM_COLOR_TEXT_CAN_REMOVE" val="n"/>
  <p:tag name="KSO_WM_DIAGRAM_MAX_ITEMCNT" val="5"/>
  <p:tag name="KSO_WM_DIAGRAM_MIN_ITEMCNT" val="5"/>
  <p:tag name="KSO_WM_DIAGRAM_VIRTUALLY_FRAME" val="{&quot;height&quot;:445.7109610547549,&quot;left&quot;:44.05,&quot;top&quot;:131.97888266160365,&quot;width&quot;:709.221889763779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Your title here"/>
  <p:tag name="KSO_WM_UNIT_TEXT_FILL_FORE_SCHEMECOLOR_INDEX" val="1"/>
  <p:tag name="KSO_WM_UNIT_TEXT_FILL_TYPE" val="1"/>
  <p:tag name="KSO_WM_DIAGRAM_USE_COLOR_VALUE" val="{&quot;color_scheme&quot;:1,&quot;color_type&quot;:1,&quot;theme_color_indexes&quot;:[]}"/>
</p:tagLst>
</file>

<file path=ppt/tags/tag122.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m_h_f"/>
  <p:tag name="KSO_WM_UNIT_INDEX" val="1_1_1"/>
  <p:tag name="KSO_WM_UNIT_ID" val="diagram20238426_1*m_h_f*1_1_1"/>
  <p:tag name="KSO_WM_TEMPLATE_CATEGORY" val="diagram"/>
  <p:tag name="KSO_WM_TEMPLATE_INDEX" val="20238426"/>
  <p:tag name="KSO_WM_UNIT_LAYERLEVEL" val="1_1_1"/>
  <p:tag name="KSO_WM_TAG_VERSION" val="3.0"/>
  <p:tag name="KSO_WM_BEAUTIFY_FLAG" val="#wm#"/>
  <p:tag name="KSO_WM_UNIT_TEXT_FILL_FORE_SCHEMECOLOR_INDEX_BRIGHTNESS" val="0.15"/>
  <p:tag name="KSO_WM_DIAGRAM_GROUP_CODE" val="m1-1"/>
  <p:tag name="KSO_WM_DIAGRAM_VERSION" val="3"/>
  <p:tag name="KSO_WM_DIAGRAM_COLOR_TRICK" val="1"/>
  <p:tag name="KSO_WM_DIAGRAM_COLOR_TEXT_CAN_REMOVE" val="n"/>
  <p:tag name="KSO_WM_DIAGRAM_MAX_ITEMCNT" val="5"/>
  <p:tag name="KSO_WM_DIAGRAM_MIN_ITEMCNT" val="5"/>
  <p:tag name="KSO_WM_DIAGRAM_VIRTUALLY_FRAME" val="{&quot;height&quot;:445.7109610547549,&quot;left&quot;:44.05,&quot;top&quot;:131.97888266160365,&quot;width&quot;:709.221889763779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Click here to add text"/>
  <p:tag name="KSO_WM_UNIT_TEXT_FILL_FORE_SCHEMECOLOR_INDEX" val="1"/>
  <p:tag name="KSO_WM_UNIT_TEXT_FILL_TYPE" val="1"/>
  <p:tag name="KSO_WM_DIAGRAM_USE_COLOR_VALUE" val="{&quot;color_scheme&quot;:1,&quot;color_type&quot;:1,&quot;theme_color_indexes&quot;:[]}"/>
</p:tagLst>
</file>

<file path=ppt/tags/tag123.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m_h_a"/>
  <p:tag name="KSO_WM_UNIT_INDEX" val="1_4_1"/>
  <p:tag name="KSO_WM_UNIT_ID" val="diagram20238426_1*m_h_a*1_4_1"/>
  <p:tag name="KSO_WM_TEMPLATE_CATEGORY" val="diagram"/>
  <p:tag name="KSO_WM_TEMPLATE_INDEX" val="20238426"/>
  <p:tag name="KSO_WM_UNIT_LAYERLEVEL" val="1_1_1"/>
  <p:tag name="KSO_WM_TAG_VERSION" val="3.0"/>
  <p:tag name="KSO_WM_BEAUTIFY_FLAG" val="#wm#"/>
  <p:tag name="KSO_WM_UNIT_TEXT_FILL_FORE_SCHEMECOLOR_INDEX_BRIGHTNESS" val="0.15"/>
  <p:tag name="KSO_WM_DIAGRAM_GROUP_CODE" val="m1-1"/>
  <p:tag name="KSO_WM_DIAGRAM_VERSION" val="3"/>
  <p:tag name="KSO_WM_DIAGRAM_COLOR_TRICK" val="1"/>
  <p:tag name="KSO_WM_DIAGRAM_COLOR_TEXT_CAN_REMOVE" val="n"/>
  <p:tag name="KSO_WM_DIAGRAM_MAX_ITEMCNT" val="5"/>
  <p:tag name="KSO_WM_DIAGRAM_MIN_ITEMCNT" val="5"/>
  <p:tag name="KSO_WM_DIAGRAM_VIRTUALLY_FRAME" val="{&quot;height&quot;:445.7109610547549,&quot;left&quot;:44.05,&quot;top&quot;:131.97888266160365,&quot;width&quot;:709.221889763779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Your title here"/>
  <p:tag name="KSO_WM_UNIT_TEXT_FILL_FORE_SCHEMECOLOR_INDEX" val="1"/>
  <p:tag name="KSO_WM_UNIT_TEXT_FILL_TYPE" val="1"/>
  <p:tag name="KSO_WM_DIAGRAM_USE_COLOR_VALUE" val="{&quot;color_scheme&quot;:1,&quot;color_type&quot;:1,&quot;theme_color_indexes&quot;:[]}"/>
</p:tagLst>
</file>

<file path=ppt/tags/tag124.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m_h_f"/>
  <p:tag name="KSO_WM_UNIT_INDEX" val="1_4_1"/>
  <p:tag name="KSO_WM_UNIT_ID" val="diagram20238426_1*m_h_f*1_4_1"/>
  <p:tag name="KSO_WM_TEMPLATE_CATEGORY" val="diagram"/>
  <p:tag name="KSO_WM_TEMPLATE_INDEX" val="20238426"/>
  <p:tag name="KSO_WM_UNIT_LAYERLEVEL" val="1_1_1"/>
  <p:tag name="KSO_WM_TAG_VERSION" val="3.0"/>
  <p:tag name="KSO_WM_BEAUTIFY_FLAG" val="#wm#"/>
  <p:tag name="KSO_WM_UNIT_TEXT_FILL_FORE_SCHEMECOLOR_INDEX_BRIGHTNESS" val="0.15"/>
  <p:tag name="KSO_WM_DIAGRAM_GROUP_CODE" val="m1-1"/>
  <p:tag name="KSO_WM_DIAGRAM_VERSION" val="3"/>
  <p:tag name="KSO_WM_DIAGRAM_COLOR_TRICK" val="1"/>
  <p:tag name="KSO_WM_DIAGRAM_COLOR_TEXT_CAN_REMOVE" val="n"/>
  <p:tag name="KSO_WM_DIAGRAM_MAX_ITEMCNT" val="5"/>
  <p:tag name="KSO_WM_DIAGRAM_MIN_ITEMCNT" val="5"/>
  <p:tag name="KSO_WM_DIAGRAM_VIRTUALLY_FRAME" val="{&quot;height&quot;:445.7109610547549,&quot;left&quot;:44.05,&quot;top&quot;:131.97888266160365,&quot;width&quot;:709.221889763779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Click here to add text"/>
  <p:tag name="KSO_WM_UNIT_TEXT_FILL_FORE_SCHEMECOLOR_INDEX" val="1"/>
  <p:tag name="KSO_WM_UNIT_TEXT_FILL_TYPE" val="1"/>
  <p:tag name="KSO_WM_DIAGRAM_USE_COLOR_VALUE" val="{&quot;color_scheme&quot;:1,&quot;color_type&quot;:1,&quot;theme_color_indexes&quot;:[]}"/>
</p:tagLst>
</file>

<file path=ppt/tags/tag125.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m_h_a"/>
  <p:tag name="KSO_WM_UNIT_INDEX" val="1_3_1"/>
  <p:tag name="KSO_WM_UNIT_ID" val="diagram20238426_1*m_h_a*1_3_1"/>
  <p:tag name="KSO_WM_TEMPLATE_CATEGORY" val="diagram"/>
  <p:tag name="KSO_WM_TEMPLATE_INDEX" val="20238426"/>
  <p:tag name="KSO_WM_UNIT_LAYERLEVEL" val="1_1_1"/>
  <p:tag name="KSO_WM_TAG_VERSION" val="3.0"/>
  <p:tag name="KSO_WM_BEAUTIFY_FLAG" val="#wm#"/>
  <p:tag name="KSO_WM_UNIT_TEXT_FILL_FORE_SCHEMECOLOR_INDEX_BRIGHTNESS" val="0.15"/>
  <p:tag name="KSO_WM_DIAGRAM_GROUP_CODE" val="m1-1"/>
  <p:tag name="KSO_WM_DIAGRAM_VERSION" val="3"/>
  <p:tag name="KSO_WM_DIAGRAM_COLOR_TRICK" val="1"/>
  <p:tag name="KSO_WM_DIAGRAM_COLOR_TEXT_CAN_REMOVE" val="n"/>
  <p:tag name="KSO_WM_DIAGRAM_MAX_ITEMCNT" val="5"/>
  <p:tag name="KSO_WM_DIAGRAM_MIN_ITEMCNT" val="5"/>
  <p:tag name="KSO_WM_DIAGRAM_VIRTUALLY_FRAME" val="{&quot;height&quot;:445.7109610547549,&quot;left&quot;:44.05,&quot;top&quot;:131.97888266160365,&quot;width&quot;:709.221889763779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Your title here"/>
  <p:tag name="KSO_WM_UNIT_TEXT_FILL_FORE_SCHEMECOLOR_INDEX" val="1"/>
  <p:tag name="KSO_WM_UNIT_TEXT_FILL_TYPE" val="1"/>
  <p:tag name="KSO_WM_DIAGRAM_USE_COLOR_VALUE" val="{&quot;color_scheme&quot;:1,&quot;color_type&quot;:1,&quot;theme_color_indexes&quot;:[]}"/>
</p:tagLst>
</file>

<file path=ppt/tags/tag126.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m_h_f"/>
  <p:tag name="KSO_WM_UNIT_INDEX" val="1_3_1"/>
  <p:tag name="KSO_WM_UNIT_ID" val="diagram20238426_1*m_h_f*1_3_1"/>
  <p:tag name="KSO_WM_TEMPLATE_CATEGORY" val="diagram"/>
  <p:tag name="KSO_WM_TEMPLATE_INDEX" val="20238426"/>
  <p:tag name="KSO_WM_UNIT_LAYERLEVEL" val="1_1_1"/>
  <p:tag name="KSO_WM_TAG_VERSION" val="3.0"/>
  <p:tag name="KSO_WM_BEAUTIFY_FLAG" val="#wm#"/>
  <p:tag name="KSO_WM_UNIT_TEXT_FILL_FORE_SCHEMECOLOR_INDEX_BRIGHTNESS" val="0.15"/>
  <p:tag name="KSO_WM_DIAGRAM_GROUP_CODE" val="m1-1"/>
  <p:tag name="KSO_WM_DIAGRAM_VERSION" val="3"/>
  <p:tag name="KSO_WM_DIAGRAM_COLOR_TRICK" val="1"/>
  <p:tag name="KSO_WM_DIAGRAM_COLOR_TEXT_CAN_REMOVE" val="n"/>
  <p:tag name="KSO_WM_DIAGRAM_MAX_ITEMCNT" val="5"/>
  <p:tag name="KSO_WM_DIAGRAM_MIN_ITEMCNT" val="5"/>
  <p:tag name="KSO_WM_DIAGRAM_VIRTUALLY_FRAME" val="{&quot;height&quot;:445.7109610547549,&quot;left&quot;:44.05,&quot;top&quot;:131.97888266160365,&quot;width&quot;:709.221889763779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Click here to add text"/>
  <p:tag name="KSO_WM_UNIT_TEXT_FILL_FORE_SCHEMECOLOR_INDEX" val="1"/>
  <p:tag name="KSO_WM_UNIT_TEXT_FILL_TYPE" val="1"/>
  <p:tag name="KSO_WM_DIAGRAM_USE_COLOR_VALUE" val="{&quot;color_scheme&quot;:1,&quot;color_type&quot;:1,&quot;theme_color_indexes&quot;:[]}"/>
</p:tagLst>
</file>

<file path=ppt/tags/tag127.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m_h_a"/>
  <p:tag name="KSO_WM_UNIT_INDEX" val="1_5_1"/>
  <p:tag name="KSO_WM_UNIT_ID" val="diagram20238426_1*m_h_a*1_5_1"/>
  <p:tag name="KSO_WM_TEMPLATE_CATEGORY" val="diagram"/>
  <p:tag name="KSO_WM_TEMPLATE_INDEX" val="20238426"/>
  <p:tag name="KSO_WM_UNIT_LAYERLEVEL" val="1_1_1"/>
  <p:tag name="KSO_WM_TAG_VERSION" val="3.0"/>
  <p:tag name="KSO_WM_BEAUTIFY_FLAG" val="#wm#"/>
  <p:tag name="KSO_WM_UNIT_TEXT_FILL_FORE_SCHEMECOLOR_INDEX_BRIGHTNESS" val="0.15"/>
  <p:tag name="KSO_WM_DIAGRAM_GROUP_CODE" val="m1-1"/>
  <p:tag name="KSO_WM_DIAGRAM_VERSION" val="3"/>
  <p:tag name="KSO_WM_DIAGRAM_COLOR_TRICK" val="1"/>
  <p:tag name="KSO_WM_DIAGRAM_COLOR_TEXT_CAN_REMOVE" val="n"/>
  <p:tag name="KSO_WM_DIAGRAM_MAX_ITEMCNT" val="5"/>
  <p:tag name="KSO_WM_DIAGRAM_MIN_ITEMCNT" val="5"/>
  <p:tag name="KSO_WM_DIAGRAM_VIRTUALLY_FRAME" val="{&quot;height&quot;:445.7109610547549,&quot;left&quot;:44.05,&quot;top&quot;:131.97888266160365,&quot;width&quot;:709.221889763779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Your title here"/>
  <p:tag name="KSO_WM_UNIT_TEXT_FILL_FORE_SCHEMECOLOR_INDEX" val="1"/>
  <p:tag name="KSO_WM_UNIT_TEXT_FILL_TYPE" val="1"/>
  <p:tag name="KSO_WM_DIAGRAM_USE_COLOR_VALUE" val="{&quot;color_scheme&quot;:1,&quot;color_type&quot;:1,&quot;theme_color_indexes&quot;:[]}"/>
</p:tagLst>
</file>

<file path=ppt/tags/tag128.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m_h_f"/>
  <p:tag name="KSO_WM_UNIT_INDEX" val="1_5_1"/>
  <p:tag name="KSO_WM_UNIT_ID" val="diagram20238426_1*m_h_f*1_5_1"/>
  <p:tag name="KSO_WM_TEMPLATE_CATEGORY" val="diagram"/>
  <p:tag name="KSO_WM_TEMPLATE_INDEX" val="20238426"/>
  <p:tag name="KSO_WM_UNIT_LAYERLEVEL" val="1_1_1"/>
  <p:tag name="KSO_WM_TAG_VERSION" val="3.0"/>
  <p:tag name="KSO_WM_BEAUTIFY_FLAG" val="#wm#"/>
  <p:tag name="KSO_WM_UNIT_TEXT_FILL_FORE_SCHEMECOLOR_INDEX_BRIGHTNESS" val="0.15"/>
  <p:tag name="KSO_WM_DIAGRAM_GROUP_CODE" val="m1-1"/>
  <p:tag name="KSO_WM_DIAGRAM_VERSION" val="3"/>
  <p:tag name="KSO_WM_DIAGRAM_COLOR_TRICK" val="1"/>
  <p:tag name="KSO_WM_DIAGRAM_COLOR_TEXT_CAN_REMOVE" val="n"/>
  <p:tag name="KSO_WM_DIAGRAM_MAX_ITEMCNT" val="5"/>
  <p:tag name="KSO_WM_DIAGRAM_MIN_ITEMCNT" val="5"/>
  <p:tag name="KSO_WM_DIAGRAM_VIRTUALLY_FRAME" val="{&quot;height&quot;:445.7109610547549,&quot;left&quot;:44.05,&quot;top&quot;:131.97888266160365,&quot;width&quot;:709.221889763779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Click here to add text"/>
  <p:tag name="KSO_WM_UNIT_TEXT_FILL_FORE_SCHEMECOLOR_INDEX" val="1"/>
  <p:tag name="KSO_WM_UNIT_TEXT_FILL_TYPE" val="1"/>
  <p:tag name="KSO_WM_DIAGRAM_USE_COLOR_VALUE" val="{&quot;color_scheme&quot;:1,&quot;color_type&quot;:1,&quot;theme_color_indexes&quot;:[]}"/>
</p:tagLst>
</file>

<file path=ppt/tags/tag129.xml><?xml version="1.0" encoding="utf-8"?>
<p:tagLst xmlns:p="http://schemas.openxmlformats.org/presentationml/2006/main">
  <p:tag name="RESOURCE_RECORD_KEY" val="{&quot;70&quot;:[3321820,3322980]}"/>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571_4*n_h_h_i*1_2_5_1"/>
  <p:tag name="KSO_WM_TEMPLATE_CATEGORY" val="diagram"/>
  <p:tag name="KSO_WM_TEMPLATE_INDEX" val="20231571"/>
  <p:tag name="KSO_WM_UNIT_LAYERLEVEL" val="1_1_1_1"/>
  <p:tag name="KSO_WM_TAG_VERSION" val="3.0"/>
  <p:tag name="KSO_WM_BEAUTIFY_FLAG" val="#wm#"/>
  <p:tag name="KSO_WM_DIAGRAM_VERSION" val="3"/>
  <p:tag name="KSO_WM_DIAGRAM_COLOR_TRICK" val="1"/>
  <p:tag name="KSO_WM_DIAGRAM_COLOR_TEXT_CAN_REMOVE" val="n"/>
  <p:tag name="KSO_WM_DIAGRAM_GROUP_CODE" val="n1-1"/>
  <p:tag name="KSO_WM_UNIT_TYPE" val="n_h_h_i"/>
  <p:tag name="KSO_WM_UNIT_INDEX" val="1_2_5_1"/>
  <p:tag name="KSO_WM_DIAGRAM_MAX_ITEMCNT" val="6"/>
  <p:tag name="KSO_WM_DIAGRAM_MIN_ITEMCNT" val="2"/>
  <p:tag name="KSO_WM_DIAGRAM_VIRTUALLY_FRAME" val="{&quot;height&quot;:325.2925975457138,&quot;left&quot;:-10.9,&quot;top&quot;:118.62503937007872,&quot;width&quot;:863.7373228346456}"/>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Lst>
</file>

<file path=ppt/tags/tag130.xml><?xml version="1.0" encoding="utf-8"?>
<p:tagLst xmlns:p="http://schemas.openxmlformats.org/presentationml/2006/main">
  <p:tag name="KSO_WM_DIAGRAM_MAX_ITEMCNT" val="3"/>
  <p:tag name="KSO_WM_DIAGRAM_MIN_ITEMCNT" val="1"/>
  <p:tag name="KSO_WM_DIAGRAM_VIRTUALLY_FRAME" val="{&quot;height&quot;:392.25,&quot;left&quot;:54.84998779296875,&quot;top&quot;:127.2,&quot;width&quot;:696.7500122070312}"/>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i"/>
  <p:tag name="KSO_WM_UNIT_INDEX" val="1_1"/>
  <p:tag name="KSO_WM_UNIT_ID" val="diagram20237922_2*l_i*1_1"/>
  <p:tag name="KSO_WM_TEMPLATE_CATEGORY" val="diagram"/>
  <p:tag name="KSO_WM_TEMPLATE_INDEX" val="20237922"/>
  <p:tag name="KSO_WM_UNIT_LAYERLEVEL" val="1_1"/>
  <p:tag name="KSO_WM_TAG_VERSION" val="3.0"/>
  <p:tag name="KSO_WM_BEAUTIFY_FLAG" val="#wm#"/>
  <p:tag name="KSO_WM_UNIT_FILL_TYPE" val="1"/>
  <p:tag name="KSO_WM_UNIT_FILL_FORE_SCHEMECOLOR_INDEX" val="5"/>
  <p:tag name="KSO_WM_UNIT_FILL_FORE_SCHEMECOLOR_INDEX_BRIGHTNESS" val="0"/>
  <p:tag name="KSO_WM_DIAGRAM_USE_COLOR_VALUE" val="{&quot;color_scheme&quot;:1,&quot;color_type&quot;:1,&quot;theme_color_indexes&quot;:[]}"/>
</p:tagLst>
</file>

<file path=ppt/tags/tag131.xml><?xml version="1.0" encoding="utf-8"?>
<p:tagLst xmlns:p="http://schemas.openxmlformats.org/presentationml/2006/main">
  <p:tag name="KSO_WM_DIAGRAM_MAX_ITEMCNT" val="3"/>
  <p:tag name="KSO_WM_DIAGRAM_MIN_ITEMCNT" val="1"/>
  <p:tag name="KSO_WM_DIAGRAM_VIRTUALLY_FRAME" val="{&quot;height&quot;:392.25,&quot;left&quot;:54.84998779296875,&quot;top&quot;:127.2,&quot;width&quot;:696.7500122070312}"/>
  <p:tag name="KSO_WM_DIAGRAM_COLOR_MATCH_VALUE" val="{&quot;shape&quot;:{&quot;fill&quot;:{&quot;type&quot;:0},&quot;glow&quot;:{&quot;colorType&quot;:0},&quot;line&quot;:{&quot;solidLine&quot;:{&quot;brightness&quot;:0,&quot;colorType&quot;:1,&quot;foreColorIndex&quot;:2,&quot;transparency&quot;:0.4000000059604645},&quot;type&quot;:1},&quot;shadow&quot;:{&quot;colorType&quot;:0},&quot;threeD&quot;:{&quot;curvedSurface&quot;:{&quot;brightness&quot;:0,&quot;colorType&quot;:2,&quot;rgb&quot;:&quot;#000000&quot;},&quot;depth&quot;:{&quot;colorType&quot;:0}}},&quot;text&quot;:{&quot;fill&quot;:{},&quot;glow&quot;:{},&quot;line&quot;:{},&quot;shadow&quot;:{},&quot;threeD&quot;:{}}}"/>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37922_2*l_h_i*1_2_1"/>
  <p:tag name="KSO_WM_TEMPLATE_CATEGORY" val="diagram"/>
  <p:tag name="KSO_WM_TEMPLATE_INDEX" val="20237922"/>
  <p:tag name="KSO_WM_UNIT_LAYERLEVEL" val="1_1_1"/>
  <p:tag name="KSO_WM_TAG_VERSION" val="3.0"/>
  <p:tag name="KSO_WM_BEAUTIFY_FLAG" val="#wm#"/>
  <p:tag name="KSO_WM_UNIT_LINE_FORE_SCHEMECOLOR_INDEX" val="2"/>
  <p:tag name="KSO_WM_DIAGRAM_USE_COLOR_VALUE" val="{&quot;color_scheme&quot;:1,&quot;color_type&quot;:1,&quot;theme_color_indexes&quot;:[]}"/>
</p:tagLst>
</file>

<file path=ppt/tags/tag132.xml><?xml version="1.0" encoding="utf-8"?>
<p:tagLst xmlns:p="http://schemas.openxmlformats.org/presentationml/2006/main">
  <p:tag name="KSO_WM_UNIT_TEXT_FILL_FORE_SCHEMECOLOR_INDEX_BRIGHTNESS" val="0.15"/>
  <p:tag name="KSO_WM_DIAGRAM_MAX_ITEMCNT" val="3"/>
  <p:tag name="KSO_WM_DIAGRAM_MIN_ITEMCNT" val="1"/>
  <p:tag name="KSO_WM_DIAGRAM_VIRTUALLY_FRAME" val="{&quot;height&quot;:392.25,&quot;left&quot;:54.84998779296875,&quot;top&quot;:127.2,&quot;width&quot;:696.750012207031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7922_2*l_h_f*1_1_1"/>
  <p:tag name="KSO_WM_TEMPLATE_CATEGORY" val="diagram"/>
  <p:tag name="KSO_WM_TEMPLATE_INDEX" val="20237922"/>
  <p:tag name="KSO_WM_UNIT_LAYERLEVEL" val="1_1_1"/>
  <p:tag name="KSO_WM_TAG_VERSION" val="3.0"/>
  <p:tag name="KSO_WM_BEAUTIFY_FLAG" val="#wm#"/>
  <p:tag name="KSO_WM_UNIT_PRESET_TEXT" val="Presentations are communication tools that can be used as demonstrations."/>
  <p:tag name="KSO_WM_UNIT_TEXT_FILL_FORE_SCHEMECOLOR_INDEX" val="1"/>
  <p:tag name="KSO_WM_UNIT_TEXT_FILL_TYPE" val="1"/>
  <p:tag name="KSO_WM_DIAGRAM_USE_COLOR_VALUE" val="{&quot;color_scheme&quot;:1,&quot;color_type&quot;:1,&quot;theme_color_indexes&quot;:[]}"/>
</p:tagLst>
</file>

<file path=ppt/tags/tag133.xml><?xml version="1.0" encoding="utf-8"?>
<p:tagLst xmlns:p="http://schemas.openxmlformats.org/presentationml/2006/main">
  <p:tag name="KSO_WM_UNIT_TEXT_FILL_FORE_SCHEMECOLOR_INDEX_BRIGHTNESS" val="0.15"/>
  <p:tag name="KSO_WM_DIAGRAM_MAX_ITEMCNT" val="3"/>
  <p:tag name="KSO_WM_DIAGRAM_MIN_ITEMCNT" val="1"/>
  <p:tag name="KSO_WM_DIAGRAM_VIRTUALLY_FRAME" val="{&quot;height&quot;:392.25,&quot;left&quot;:54.84998779296875,&quot;top&quot;:127.2,&quot;width&quot;:696.750012207031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237922_2*l_h_a*1_1_1"/>
  <p:tag name="KSO_WM_TEMPLATE_CATEGORY" val="diagram"/>
  <p:tag name="KSO_WM_TEMPLATE_INDEX" val="20237922"/>
  <p:tag name="KSO_WM_UNIT_LAYERLEVEL" val="1_1_1"/>
  <p:tag name="KSO_WM_TAG_VERSION" val="3.0"/>
  <p:tag name="KSO_WM_BEAUTIFY_FLAG" val="#wm#"/>
  <p:tag name="KSO_WM_UNIT_PRESET_TEXT" val="Your title here"/>
  <p:tag name="KSO_WM_UNIT_TEXT_FILL_FORE_SCHEMECOLOR_INDEX" val="1"/>
  <p:tag name="KSO_WM_UNIT_TEXT_FILL_TYPE" val="1"/>
  <p:tag name="KSO_WM_DIAGRAM_USE_COLOR_VALUE" val="{&quot;color_scheme&quot;:1,&quot;color_type&quot;:1,&quot;theme_color_indexes&quot;:[]}"/>
</p:tagLst>
</file>

<file path=ppt/tags/tag134.xml><?xml version="1.0" encoding="utf-8"?>
<p:tagLst xmlns:p="http://schemas.openxmlformats.org/presentationml/2006/main">
  <p:tag name="KSO_WM_UNIT_TEXT_FILL_FORE_SCHEMECOLOR_INDEX_BRIGHTNESS" val="0.15"/>
  <p:tag name="KSO_WM_DIAGRAM_MAX_ITEMCNT" val="3"/>
  <p:tag name="KSO_WM_DIAGRAM_MIN_ITEMCNT" val="1"/>
  <p:tag name="KSO_WM_DIAGRAM_VIRTUALLY_FRAME" val="{&quot;height&quot;:392.25,&quot;left&quot;:54.84998779296875,&quot;top&quot;:127.2,&quot;width&quot;:696.750012207031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37922_2*l_h_f*1_2_1"/>
  <p:tag name="KSO_WM_TEMPLATE_CATEGORY" val="diagram"/>
  <p:tag name="KSO_WM_TEMPLATE_INDEX" val="20237922"/>
  <p:tag name="KSO_WM_UNIT_LAYERLEVEL" val="1_1_1"/>
  <p:tag name="KSO_WM_TAG_VERSION" val="3.0"/>
  <p:tag name="KSO_WM_BEAUTIFY_FLAG" val="#wm#"/>
  <p:tag name="KSO_WM_UNIT_PRESET_TEXT" val="Presentations are communication tools that can be used as demonstrations."/>
  <p:tag name="KSO_WM_UNIT_TEXT_FILL_FORE_SCHEMECOLOR_INDEX" val="1"/>
  <p:tag name="KSO_WM_UNIT_TEXT_FILL_TYPE" val="1"/>
  <p:tag name="KSO_WM_DIAGRAM_USE_COLOR_VALUE" val="{&quot;color_scheme&quot;:1,&quot;color_type&quot;:1,&quot;theme_color_indexes&quot;:[]}"/>
</p:tagLst>
</file>

<file path=ppt/tags/tag135.xml><?xml version="1.0" encoding="utf-8"?>
<p:tagLst xmlns:p="http://schemas.openxmlformats.org/presentationml/2006/main">
  <p:tag name="KSO_WM_UNIT_TEXT_FILL_FORE_SCHEMECOLOR_INDEX_BRIGHTNESS" val="0.15"/>
  <p:tag name="KSO_WM_DIAGRAM_MAX_ITEMCNT" val="3"/>
  <p:tag name="KSO_WM_DIAGRAM_MIN_ITEMCNT" val="1"/>
  <p:tag name="KSO_WM_DIAGRAM_VIRTUALLY_FRAME" val="{&quot;height&quot;:392.25,&quot;left&quot;:54.84998779296875,&quot;top&quot;:127.2,&quot;width&quot;:696.750012207031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237922_2*l_h_a*1_2_1"/>
  <p:tag name="KSO_WM_TEMPLATE_CATEGORY" val="diagram"/>
  <p:tag name="KSO_WM_TEMPLATE_INDEX" val="20237922"/>
  <p:tag name="KSO_WM_UNIT_LAYERLEVEL" val="1_1_1"/>
  <p:tag name="KSO_WM_TAG_VERSION" val="3.0"/>
  <p:tag name="KSO_WM_BEAUTIFY_FLAG" val="#wm#"/>
  <p:tag name="KSO_WM_UNIT_PRESET_TEXT" val="Your title here"/>
  <p:tag name="KSO_WM_UNIT_TEXT_FILL_FORE_SCHEMECOLOR_INDEX" val="1"/>
  <p:tag name="KSO_WM_UNIT_TEXT_FILL_TYPE" val="1"/>
  <p:tag name="KSO_WM_DIAGRAM_USE_COLOR_VALUE" val="{&quot;color_scheme&quot;:1,&quot;color_type&quot;:1,&quot;theme_color_indexes&quot;:[]}"/>
</p:tagLst>
</file>

<file path=ppt/tags/tag136.xml><?xml version="1.0" encoding="utf-8"?>
<p:tagLst xmlns:p="http://schemas.openxmlformats.org/presentationml/2006/main">
  <p:tag name="RESOURCE_RECORD_KEY" val="{&quot;70&quot;:[3320313]}"/>
</p:tagLst>
</file>

<file path=ppt/tags/tag137.xml><?xml version="1.0" encoding="utf-8"?>
<p:tagLst xmlns:p="http://schemas.openxmlformats.org/presentationml/2006/main">
  <p:tag name="KSO_WM_DIAGRAM_MAX_ITEMCNT" val="3"/>
  <p:tag name="KSO_WM_DIAGRAM_MIN_ITEMCNT" val="2"/>
  <p:tag name="KSO_WM_DIAGRAM_VIRTUALLY_FRAME" val="{&quot;height&quot;:254.5622131347656,&quot;left&quot;:26.0499267578125,&quot;top&quot;:187.69393280269597,&quot;width&quot;:719.950151982345}"/>
  <p:tag name="KSO_WM_DIAGRAM_COLOR_MATCH_VALUE" val="{&quot;shape&quot;:{&quot;fill&quot;:{&quot;solid&quot;:{&quot;brightness&quot;:0,&quot;colorType&quot;:1,&quot;foreColorIndex&quot;:5,&quot;transparency&quot;:0},&quot;type&quot;:1},&quot;glow&quot;:{&quot;colorType&quot;:0},&quot;line&quot;:{&quot;type&quot;:0},&quot;shadow&quot;:{&quot;brightness&quot;:-0.25,&quot;colorType&quot;:1,&quot;foreColorIndex&quot;:14,&quot;transparency&quot;:0.6000000238418579},&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3"/>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38314_1*l_h_i*1_1_2"/>
  <p:tag name="KSO_WM_TEMPLATE_CATEGORY" val="diagram"/>
  <p:tag name="KSO_WM_TEMPLATE_INDEX" val="20238314"/>
  <p:tag name="KSO_WM_UNIT_LAYERLEVEL" val="1_1_1"/>
  <p:tag name="KSO_WM_TAG_VERSION" val="3.0"/>
  <p:tag name="KSO_WM_BEAUTIFY_FLAG" val="#wm#"/>
  <p:tag name="KSO_WM_UNIT_FILL_TYPE" val="1"/>
  <p:tag name="KSO_WM_UNIT_FILL_FORE_SCHEMECOLOR_INDEX" val="5"/>
  <p:tag name="KSO_WM_UNIT_FILL_FORE_SCHEMECOLOR_INDEX_BRIGHTNESS" val="0"/>
  <p:tag name="KSO_WM_DIAGRAM_USE_COLOR_VALUE" val="{&quot;color_scheme&quot;:1,&quot;color_type&quot;:1,&quot;theme_color_indexes&quot;:[]}"/>
</p:tagLst>
</file>

<file path=ppt/tags/tag138.xml><?xml version="1.0" encoding="utf-8"?>
<p:tagLst xmlns:p="http://schemas.openxmlformats.org/presentationml/2006/main">
  <p:tag name="KSO_WM_DIAGRAM_MAX_ITEMCNT" val="3"/>
  <p:tag name="KSO_WM_DIAGRAM_MIN_ITEMCNT" val="2"/>
  <p:tag name="KSO_WM_DIAGRAM_VIRTUALLY_FRAME" val="{&quot;height&quot;:254.5622131347656,&quot;left&quot;:26.0499267578125,&quot;top&quot;:187.69393280269597,&quot;width&quot;:719.950151982345}"/>
  <p:tag name="KSO_WM_DIAGRAM_COLOR_MATCH_VALUE" val="{&quot;shape&quot;:{&quot;fill&quot;:{&quot;solid&quot;:{&quot;brightness&quot;:0,&quot;colorType&quot;:2,&quot;rgb&quot;:&quot;#ffffff&quot;,&quot;transparency&quot;:0},&quot;type&quot;:1},&quot;glow&quot;:{&quot;colorType&quot;:0},&quot;line&quot;:{&quot;type&quot;:0},&quot;shadow&quot;:{&quot;brightness&quot;:0.25,&quot;colorType&quot;:1,&quot;foreColorIndex&quot;:13,&quot;transparency&quot;:0.850000023841857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3"/>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38314_1*l_h_i*1_1_1"/>
  <p:tag name="KSO_WM_TEMPLATE_CATEGORY" val="diagram"/>
  <p:tag name="KSO_WM_TEMPLATE_INDEX" val="20238314"/>
  <p:tag name="KSO_WM_UNIT_LAYERLEVEL" val="1_1_1"/>
  <p:tag name="KSO_WM_TAG_VERSION" val="3.0"/>
  <p:tag name="KSO_WM_BEAUTIFY_FLAG" val="#wm#"/>
  <p:tag name="KSO_WM_DIAGRAM_USE_COLOR_VALUE" val="{&quot;color_scheme&quot;:1,&quot;color_type&quot;:1,&quot;theme_color_indexes&quot;:[]}"/>
</p:tagLst>
</file>

<file path=ppt/tags/tag139.xml><?xml version="1.0" encoding="utf-8"?>
<p:tagLst xmlns:p="http://schemas.openxmlformats.org/presentationml/2006/main">
  <p:tag name="KSO_WM_UNIT_TEXT_FILL_FORE_SCHEMECOLOR_INDEX_BRIGHTNESS" val="0.15"/>
  <p:tag name="KSO_WM_UNIT_TEXT_FILL_TYPE" val="1"/>
  <p:tag name="KSO_WM_DIAGRAM_MAX_ITEMCNT" val="3"/>
  <p:tag name="KSO_WM_DIAGRAM_MIN_ITEMCNT" val="2"/>
  <p:tag name="KSO_WM_DIAGRAM_VIRTUALLY_FRAME" val="{&quot;height&quot;:254.5622131347656,&quot;left&quot;:26.0499267578125,&quot;top&quot;:187.69393280269597,&quot;width&quot;:719.95015198234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333333&quot;,&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3"/>
  <p:tag name="KSO_WM_DIAGRAM_COLOR_TEXT_CAN_REMOVE" val="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8314_1*l_h_f*1_1_1"/>
  <p:tag name="KSO_WM_TEMPLATE_CATEGORY" val="diagram"/>
  <p:tag name="KSO_WM_TEMPLATE_INDEX" val="20238314"/>
  <p:tag name="KSO_WM_UNIT_LAYERLEVEL" val="1_1_1"/>
  <p:tag name="KSO_WM_TAG_VERSION" val="3.0"/>
  <p:tag name="KSO_WM_BEAUTIFY_FLAG" val="#wm#"/>
  <p:tag name="KSO_WM_UNIT_PRESET_TEXT" val="Click here to add text"/>
  <p:tag name="KSO_WM_DIAGRAM_USE_COLOR_VALUE" val="{&quot;color_scheme&quot;:1,&quot;color_type&quot;:1,&quot;theme_color_indexes&quot;:[]}"/>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571_4*n_h_h_i*1_2_2_2"/>
  <p:tag name="KSO_WM_TEMPLATE_CATEGORY" val="diagram"/>
  <p:tag name="KSO_WM_TEMPLATE_INDEX" val="20231571"/>
  <p:tag name="KSO_WM_UNIT_LAYERLEVEL" val="1_1_1_1"/>
  <p:tag name="KSO_WM_TAG_VERSION" val="3.0"/>
  <p:tag name="KSO_WM_BEAUTIFY_FLAG" val="#wm#"/>
  <p:tag name="KSO_WM_DIAGRAM_VERSION" val="3"/>
  <p:tag name="KSO_WM_DIAGRAM_COLOR_TRICK" val="1"/>
  <p:tag name="KSO_WM_DIAGRAM_COLOR_TEXT_CAN_REMOVE" val="n"/>
  <p:tag name="KSO_WM_DIAGRAM_GROUP_CODE" val="n1-1"/>
  <p:tag name="KSO_WM_UNIT_TYPE" val="n_h_h_i"/>
  <p:tag name="KSO_WM_UNIT_INDEX" val="1_2_2_2"/>
  <p:tag name="KSO_WM_DIAGRAM_MAX_ITEMCNT" val="6"/>
  <p:tag name="KSO_WM_DIAGRAM_MIN_ITEMCNT" val="2"/>
  <p:tag name="KSO_WM_DIAGRAM_VIRTUALLY_FRAME" val="{&quot;height&quot;:325.2925975457138,&quot;left&quot;:-10.9,&quot;top&quot;:118.62503937007872,&quot;width&quot;:863.7373228346456}"/>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 val="5"/>
</p:tagLst>
</file>

<file path=ppt/tags/tag140.xml><?xml version="1.0" encoding="utf-8"?>
<p:tagLst xmlns:p="http://schemas.openxmlformats.org/presentationml/2006/main">
  <p:tag name="KSO_WM_UNIT_TEXT_FILL_FORE_SCHEMECOLOR_INDEX_BRIGHTNESS" val="0.15"/>
  <p:tag name="KSO_WM_DIAGRAM_MAX_ITEMCNT" val="3"/>
  <p:tag name="KSO_WM_DIAGRAM_MIN_ITEMCNT" val="2"/>
  <p:tag name="KSO_WM_DIAGRAM_VIRTUALLY_FRAME" val="{&quot;height&quot;:254.5622131347656,&quot;left&quot;:26.0499267578125,&quot;top&quot;:187.69393280269597,&quot;width&quot;:719.95015198234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3"/>
  <p:tag name="KSO_WM_DIAGRAM_COLOR_TEXT_CAN_REMOVE" val="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238314_1*l_h_a*1_1_1"/>
  <p:tag name="KSO_WM_TEMPLATE_CATEGORY" val="diagram"/>
  <p:tag name="KSO_WM_TEMPLATE_INDEX" val="20238314"/>
  <p:tag name="KSO_WM_UNIT_LAYERLEVEL" val="1_1_1"/>
  <p:tag name="KSO_WM_TAG_VERSION" val="3.0"/>
  <p:tag name="KSO_WM_BEAUTIFY_FLAG" val="#wm#"/>
  <p:tag name="KSO_WM_UNIT_PRESET_TEXT" val="Your title here"/>
  <p:tag name="KSO_WM_UNIT_TEXT_FILL_FORE_SCHEMECOLOR_INDEX" val="1"/>
  <p:tag name="KSO_WM_UNIT_TEXT_FILL_TYPE" val="1"/>
  <p:tag name="KSO_WM_DIAGRAM_USE_COLOR_VALUE" val="{&quot;color_scheme&quot;:1,&quot;color_type&quot;:1,&quot;theme_color_indexes&quot;:[]}"/>
</p:tagLst>
</file>

<file path=ppt/tags/tag141.xml><?xml version="1.0" encoding="utf-8"?>
<p:tagLst xmlns:p="http://schemas.openxmlformats.org/presentationml/2006/main">
  <p:tag name="KSO_WM_DIAGRAM_MAX_ITEMCNT" val="3"/>
  <p:tag name="KSO_WM_DIAGRAM_MIN_ITEMCNT" val="2"/>
  <p:tag name="KSO_WM_DIAGRAM_VIRTUALLY_FRAME" val="{&quot;height&quot;:254.5622131347656,&quot;left&quot;:26.0499267578125,&quot;top&quot;:187.69393280269597,&quot;width&quot;:719.950151982345}"/>
  <p:tag name="KSO_WM_DIAGRAM_COLOR_MATCH_VALUE" val="{&quot;shape&quot;:{&quot;fill&quot;:{&quot;solid&quot;:{&quot;brightness&quot;:0,&quot;colorType&quot;:1,&quot;foreColorIndex&quot;:6,&quot;transparency&quot;:0},&quot;type&quot;:1},&quot;glow&quot;:{&quot;colorType&quot;:0},&quot;line&quot;:{&quot;type&quot;:0},&quot;shadow&quot;:{&quot;brightness&quot;:-0.25,&quot;colorType&quot;:1,&quot;foreColorIndex&quot;:14,&quot;transparency&quot;:0.6000000238418579},&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3"/>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238314_1*l_h_i*1_2_2"/>
  <p:tag name="KSO_WM_TEMPLATE_CATEGORY" val="diagram"/>
  <p:tag name="KSO_WM_TEMPLATE_INDEX" val="20238314"/>
  <p:tag name="KSO_WM_UNIT_LAYERLEVEL" val="1_1_1"/>
  <p:tag name="KSO_WM_TAG_VERSION" val="3.0"/>
  <p:tag name="KSO_WM_BEAUTIFY_FLAG" val="#wm#"/>
  <p:tag name="KSO_WM_UNIT_FILL_TYPE" val="1"/>
  <p:tag name="KSO_WM_UNIT_FILL_FORE_SCHEMECOLOR_INDEX" val="6"/>
  <p:tag name="KSO_WM_UNIT_FILL_FORE_SCHEMECOLOR_INDEX_BRIGHTNESS" val="0"/>
  <p:tag name="KSO_WM_DIAGRAM_USE_COLOR_VALUE" val="{&quot;color_scheme&quot;:1,&quot;color_type&quot;:1,&quot;theme_color_indexes&quot;:[]}"/>
</p:tagLst>
</file>

<file path=ppt/tags/tag142.xml><?xml version="1.0" encoding="utf-8"?>
<p:tagLst xmlns:p="http://schemas.openxmlformats.org/presentationml/2006/main">
  <p:tag name="KSO_WM_DIAGRAM_MAX_ITEMCNT" val="3"/>
  <p:tag name="KSO_WM_DIAGRAM_MIN_ITEMCNT" val="2"/>
  <p:tag name="KSO_WM_DIAGRAM_VIRTUALLY_FRAME" val="{&quot;height&quot;:254.5622131347656,&quot;left&quot;:26.0499267578125,&quot;top&quot;:187.69393280269597,&quot;width&quot;:719.950151982345}"/>
  <p:tag name="KSO_WM_DIAGRAM_COLOR_MATCH_VALUE" val="{&quot;shape&quot;:{&quot;fill&quot;:{&quot;solid&quot;:{&quot;brightness&quot;:0,&quot;colorType&quot;:2,&quot;rgb&quot;:&quot;#ffffff&quot;,&quot;transparency&quot;:0},&quot;type&quot;:1},&quot;glow&quot;:{&quot;colorType&quot;:0},&quot;line&quot;:{&quot;type&quot;:0},&quot;shadow&quot;:{&quot;brightness&quot;:0.25,&quot;colorType&quot;:1,&quot;foreColorIndex&quot;:13,&quot;transparency&quot;:0.850000023841857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3"/>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38314_1*l_h_i*1_2_1"/>
  <p:tag name="KSO_WM_TEMPLATE_CATEGORY" val="diagram"/>
  <p:tag name="KSO_WM_TEMPLATE_INDEX" val="20238314"/>
  <p:tag name="KSO_WM_UNIT_LAYERLEVEL" val="1_1_1"/>
  <p:tag name="KSO_WM_TAG_VERSION" val="3.0"/>
  <p:tag name="KSO_WM_BEAUTIFY_FLAG" val="#wm#"/>
  <p:tag name="KSO_WM_DIAGRAM_USE_COLOR_VALUE" val="{&quot;color_scheme&quot;:1,&quot;color_type&quot;:1,&quot;theme_color_indexes&quot;:[]}"/>
</p:tagLst>
</file>

<file path=ppt/tags/tag143.xml><?xml version="1.0" encoding="utf-8"?>
<p:tagLst xmlns:p="http://schemas.openxmlformats.org/presentationml/2006/main">
  <p:tag name="KSO_WM_UNIT_TEXT_FILL_FORE_SCHEMECOLOR_INDEX_BRIGHTNESS" val="0.15"/>
  <p:tag name="KSO_WM_UNIT_TEXT_FILL_TYPE" val="1"/>
  <p:tag name="KSO_WM_DIAGRAM_MAX_ITEMCNT" val="3"/>
  <p:tag name="KSO_WM_DIAGRAM_MIN_ITEMCNT" val="2"/>
  <p:tag name="KSO_WM_DIAGRAM_VIRTUALLY_FRAME" val="{&quot;height&quot;:254.5622131347656,&quot;left&quot;:26.0499267578125,&quot;top&quot;:187.69393280269597,&quot;width&quot;:719.95015198234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333333&quot;,&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3"/>
  <p:tag name="KSO_WM_DIAGRAM_COLOR_TEXT_CAN_REMOVE" val="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38314_1*l_h_f*1_2_1"/>
  <p:tag name="KSO_WM_TEMPLATE_CATEGORY" val="diagram"/>
  <p:tag name="KSO_WM_TEMPLATE_INDEX" val="20238314"/>
  <p:tag name="KSO_WM_UNIT_LAYERLEVEL" val="1_1_1"/>
  <p:tag name="KSO_WM_TAG_VERSION" val="3.0"/>
  <p:tag name="KSO_WM_BEAUTIFY_FLAG" val="#wm#"/>
  <p:tag name="KSO_WM_UNIT_PRESET_TEXT" val="Click here to add text"/>
  <p:tag name="KSO_WM_DIAGRAM_USE_COLOR_VALUE" val="{&quot;color_scheme&quot;:1,&quot;color_type&quot;:1,&quot;theme_color_indexes&quot;:[]}"/>
</p:tagLst>
</file>

<file path=ppt/tags/tag144.xml><?xml version="1.0" encoding="utf-8"?>
<p:tagLst xmlns:p="http://schemas.openxmlformats.org/presentationml/2006/main">
  <p:tag name="KSO_WM_UNIT_TEXT_FILL_FORE_SCHEMECOLOR_INDEX_BRIGHTNESS" val="0.15"/>
  <p:tag name="KSO_WM_DIAGRAM_MAX_ITEMCNT" val="3"/>
  <p:tag name="KSO_WM_DIAGRAM_MIN_ITEMCNT" val="2"/>
  <p:tag name="KSO_WM_DIAGRAM_VIRTUALLY_FRAME" val="{&quot;height&quot;:254.5622131347656,&quot;left&quot;:26.0499267578125,&quot;top&quot;:187.69393280269597,&quot;width&quot;:719.95015198234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3"/>
  <p:tag name="KSO_WM_DIAGRAM_COLOR_TEXT_CAN_REMOVE" val="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238314_1*l_h_a*1_2_1"/>
  <p:tag name="KSO_WM_TEMPLATE_CATEGORY" val="diagram"/>
  <p:tag name="KSO_WM_TEMPLATE_INDEX" val="20238314"/>
  <p:tag name="KSO_WM_UNIT_LAYERLEVEL" val="1_1_1"/>
  <p:tag name="KSO_WM_TAG_VERSION" val="3.0"/>
  <p:tag name="KSO_WM_BEAUTIFY_FLAG" val="#wm#"/>
  <p:tag name="KSO_WM_UNIT_PRESET_TEXT" val="Your title here"/>
  <p:tag name="KSO_WM_UNIT_TEXT_FILL_FORE_SCHEMECOLOR_INDEX" val="1"/>
  <p:tag name="KSO_WM_UNIT_TEXT_FILL_TYPE" val="1"/>
  <p:tag name="KSO_WM_DIAGRAM_USE_COLOR_VALUE" val="{&quot;color_scheme&quot;:1,&quot;color_type&quot;:1,&quot;theme_color_indexes&quot;:[]}"/>
</p:tagLst>
</file>

<file path=ppt/tags/tag145.xml><?xml version="1.0" encoding="utf-8"?>
<p:tagLst xmlns:p="http://schemas.openxmlformats.org/presentationml/2006/main">
  <p:tag name="RESOURCE_RECORD_KEY" val="{&quot;70&quot;:[3321610]}"/>
</p:tagLst>
</file>

<file path=ppt/tags/tag146.xml><?xml version="1.0" encoding="utf-8"?>
<p:tagLst xmlns:p="http://schemas.openxmlformats.org/presentationml/2006/main">
  <p:tag name="KSO_WM_DIAGRAM_MAX_ITEMCNT" val="3"/>
  <p:tag name="KSO_WM_DIAGRAM_MIN_ITEMCNT" val="2"/>
  <p:tag name="KSO_WM_DIAGRAM_VIRTUALLY_FRAME" val="{&quot;height&quot;:420.77825317382815,&quot;left&quot;:16.499996948242188,&quot;top&quot;:114.94343246820404,&quot;width&quot;:809.8500061035156}"/>
  <p:tag name="KSO_WM_DIAGRAM_COLOR_MATCH_VALUE" val="{&quot;shape&quot;:{&quot;fill&quot;:{&quot;type&quot;:0},&quot;glow&quot;:{&quot;colorType&quot;:0},&quot;line&quot;:{&quot;solidLine&quot;:{&quot;brightness&quot;:0,&quot;colorType&quot;:1,&quot;foreColorIndex&quot;:5,&quot;transparency&quot;:0.25},&quot;type&quot;:1},&quot;shadow&quot;:{&quot;colorType&quot;:0},&quot;threeD&quot;:{&quot;curvedSurface&quot;:{&quot;brightness&quot;:0,&quot;colorType&quot;:2,&quot;rgb&quot;:&quot;#000000&quot;},&quot;depth&quot;:{&quot;colorType&quot;:0}}},&quot;text&quot;:{&quot;fill&quot;:{},&quot;glow&quot;:{},&quot;line&quot;:{},&quot;shadow&quot;:{},&quot;threeD&quot;:{}}}"/>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37927_1*l_h_i*1_2_1"/>
  <p:tag name="KSO_WM_TEMPLATE_CATEGORY" val="diagram"/>
  <p:tag name="KSO_WM_TEMPLATE_INDEX" val="20237927"/>
  <p:tag name="KSO_WM_UNIT_LAYERLEVEL" val="1_1_1"/>
  <p:tag name="KSO_WM_TAG_VERSION" val="3.0"/>
  <p:tag name="KSO_WM_BEAUTIFY_FLAG" val="#wm#"/>
  <p:tag name="KSO_WM_UNIT_LINE_FORE_SCHEMECOLOR_INDEX" val="5"/>
</p:tagLst>
</file>

<file path=ppt/tags/tag147.xml><?xml version="1.0" encoding="utf-8"?>
<p:tagLst xmlns:p="http://schemas.openxmlformats.org/presentationml/2006/main">
  <p:tag name="KSO_WM_DIAGRAM_MAX_ITEMCNT" val="3"/>
  <p:tag name="KSO_WM_DIAGRAM_MIN_ITEMCNT" val="2"/>
  <p:tag name="KSO_WM_DIAGRAM_VIRTUALLY_FRAME" val="{&quot;height&quot;:420.77825317382815,&quot;left&quot;:16.499996948242188,&quot;top&quot;:114.94343246820404,&quot;width&quot;:809.8500061035156}"/>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000000&quot;,&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TYPE" val="1"/>
  <p:tag name="KSO_WM_DIAGRAM_VERSION" val="3"/>
  <p:tag name="KSO_WM_DIAGRAM_COLOR_TRICK" val="1"/>
  <p:tag name="KSO_WM_DIAGRAM_COLOR_TEXT_CAN_REMOVE" val="n"/>
  <p:tag name="KSO_WM_UNIT_SUBTYPE" val="a"/>
  <p:tag name="KSO_WM_UNIT_NOCLEAR" val="0"/>
  <p:tag name="KSO_WM_UNIT_VALUE" val="87"/>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7927_1*l_h_f*1_1_1"/>
  <p:tag name="KSO_WM_TEMPLATE_CATEGORY" val="diagram"/>
  <p:tag name="KSO_WM_TEMPLATE_INDEX" val="20237927"/>
  <p:tag name="KSO_WM_UNIT_LAYERLEVEL" val="1_1_1"/>
  <p:tag name="KSO_WM_TAG_VERSION" val="3.0"/>
  <p:tag name="KSO_WM_BEAUTIFY_FLAG" val="#wm#"/>
  <p:tag name="KSO_WM_UNIT_PRESET_TEXT" val="Presentations are communication tools that can be used as demonstrations."/>
</p:tagLst>
</file>

<file path=ppt/tags/tag148.xml><?xml version="1.0" encoding="utf-8"?>
<p:tagLst xmlns:p="http://schemas.openxmlformats.org/presentationml/2006/main">
  <p:tag name="KSO_WM_DIAGRAM_MAX_ITEMCNT" val="3"/>
  <p:tag name="KSO_WM_DIAGRAM_MIN_ITEMCNT" val="2"/>
  <p:tag name="KSO_WM_DIAGRAM_VIRTUALLY_FRAME" val="{&quot;height&quot;:420.77825317382815,&quot;left&quot;:16.499996948242188,&quot;top&quot;:114.94343246820404,&quot;width&quot;:809.8500061035156}"/>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ISCONTENTSTITLE" val="0"/>
  <p:tag name="KSO_WM_UNIT_ISNUMDGMTITLE" val="0"/>
  <p:tag name="KSO_WM_UNIT_NOCLEAR" val="0"/>
  <p:tag name="KSO_WM_UNIT_VALUE" val="25"/>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237927_1*l_h_a*1_1_1"/>
  <p:tag name="KSO_WM_TEMPLATE_CATEGORY" val="diagram"/>
  <p:tag name="KSO_WM_TEMPLATE_INDEX" val="20237927"/>
  <p:tag name="KSO_WM_UNIT_LAYERLEVEL" val="1_1_1"/>
  <p:tag name="KSO_WM_TAG_VERSION" val="3.0"/>
  <p:tag name="KSO_WM_BEAUTIFY_FLAG" val="#wm#"/>
  <p:tag name="KSO_WM_UNIT_PRESET_TEXT" val="Your title here"/>
  <p:tag name="KSO_WM_UNIT_TEXT_FILL_FORE_SCHEMECOLOR_INDEX" val="1"/>
  <p:tag name="KSO_WM_UNIT_TEXT_FILL_TYPE" val="1"/>
</p:tagLst>
</file>

<file path=ppt/tags/tag149.xml><?xml version="1.0" encoding="utf-8"?>
<p:tagLst xmlns:p="http://schemas.openxmlformats.org/presentationml/2006/main">
  <p:tag name="KSO_WM_DIAGRAM_MAX_ITEMCNT" val="3"/>
  <p:tag name="KSO_WM_DIAGRAM_MIN_ITEMCNT" val="2"/>
  <p:tag name="KSO_WM_DIAGRAM_VIRTUALLY_FRAME" val="{&quot;height&quot;:420.77825317382815,&quot;left&quot;:16.499996948242188,&quot;top&quot;:114.94343246820404,&quot;width&quot;:809.8500061035156}"/>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000000&quot;,&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TYPE" val="1"/>
  <p:tag name="KSO_WM_DIAGRAM_VERSION" val="3"/>
  <p:tag name="KSO_WM_DIAGRAM_COLOR_TRICK" val="1"/>
  <p:tag name="KSO_WM_DIAGRAM_COLOR_TEXT_CAN_REMOVE" val="n"/>
  <p:tag name="KSO_WM_UNIT_SUBTYPE" val="a"/>
  <p:tag name="KSO_WM_UNIT_NOCLEAR" val="0"/>
  <p:tag name="KSO_WM_UNIT_VALUE" val="87"/>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37927_1*l_h_f*1_2_1"/>
  <p:tag name="KSO_WM_TEMPLATE_CATEGORY" val="diagram"/>
  <p:tag name="KSO_WM_TEMPLATE_INDEX" val="20237927"/>
  <p:tag name="KSO_WM_UNIT_LAYERLEVEL" val="1_1_1"/>
  <p:tag name="KSO_WM_TAG_VERSION" val="3.0"/>
  <p:tag name="KSO_WM_BEAUTIFY_FLAG" val="#wm#"/>
  <p:tag name="KSO_WM_UNIT_PRESET_TEXT" val="Presentations are communication tools that can be used as demonstrations."/>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571_4*n_h_h_i*1_2_2_1"/>
  <p:tag name="KSO_WM_TEMPLATE_CATEGORY" val="diagram"/>
  <p:tag name="KSO_WM_TEMPLATE_INDEX" val="20231571"/>
  <p:tag name="KSO_WM_UNIT_LAYERLEVEL" val="1_1_1_1"/>
  <p:tag name="KSO_WM_TAG_VERSION" val="3.0"/>
  <p:tag name="KSO_WM_BEAUTIFY_FLAG" val="#wm#"/>
  <p:tag name="KSO_WM_DIAGRAM_VERSION" val="3"/>
  <p:tag name="KSO_WM_DIAGRAM_COLOR_TRICK" val="1"/>
  <p:tag name="KSO_WM_DIAGRAM_COLOR_TEXT_CAN_REMOVE" val="n"/>
  <p:tag name="KSO_WM_DIAGRAM_GROUP_CODE" val="n1-1"/>
  <p:tag name="KSO_WM_UNIT_TYPE" val="n_h_h_i"/>
  <p:tag name="KSO_WM_UNIT_INDEX" val="1_2_2_1"/>
  <p:tag name="KSO_WM_DIAGRAM_MAX_ITEMCNT" val="6"/>
  <p:tag name="KSO_WM_DIAGRAM_MIN_ITEMCNT" val="2"/>
  <p:tag name="KSO_WM_DIAGRAM_VIRTUALLY_FRAME" val="{&quot;height&quot;:325.2925975457138,&quot;left&quot;:-10.9,&quot;top&quot;:118.62503937007872,&quot;width&quot;:863.7373228346456}"/>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Lst>
</file>

<file path=ppt/tags/tag150.xml><?xml version="1.0" encoding="utf-8"?>
<p:tagLst xmlns:p="http://schemas.openxmlformats.org/presentationml/2006/main">
  <p:tag name="KSO_WM_DIAGRAM_MAX_ITEMCNT" val="3"/>
  <p:tag name="KSO_WM_DIAGRAM_MIN_ITEMCNT" val="2"/>
  <p:tag name="KSO_WM_DIAGRAM_VIRTUALLY_FRAME" val="{&quot;height&quot;:420.77825317382815,&quot;left&quot;:16.499996948242188,&quot;top&quot;:114.94343246820404,&quot;width&quot;:809.8500061035156}"/>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ISCONTENTSTITLE" val="0"/>
  <p:tag name="KSO_WM_UNIT_ISNUMDGMTITLE" val="0"/>
  <p:tag name="KSO_WM_UNIT_NOCLEAR" val="0"/>
  <p:tag name="KSO_WM_UNIT_VALUE" val="25"/>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237927_1*l_h_a*1_2_1"/>
  <p:tag name="KSO_WM_TEMPLATE_CATEGORY" val="diagram"/>
  <p:tag name="KSO_WM_TEMPLATE_INDEX" val="20237927"/>
  <p:tag name="KSO_WM_UNIT_LAYERLEVEL" val="1_1_1"/>
  <p:tag name="KSO_WM_TAG_VERSION" val="3.0"/>
  <p:tag name="KSO_WM_BEAUTIFY_FLAG" val="#wm#"/>
  <p:tag name="KSO_WM_UNIT_PRESET_TEXT" val="Your title here"/>
  <p:tag name="KSO_WM_UNIT_TEXT_FILL_FORE_SCHEMECOLOR_INDEX" val="1"/>
  <p:tag name="KSO_WM_UNIT_TEXT_FILL_TYPE" val="1"/>
</p:tagLst>
</file>

<file path=ppt/tags/tag151.xml><?xml version="1.0" encoding="utf-8"?>
<p:tagLst xmlns:p="http://schemas.openxmlformats.org/presentationml/2006/main">
  <p:tag name="KSO_WM_DIAGRAM_MAX_ITEMCNT" val="6"/>
  <p:tag name="KSO_WM_DIAGRAM_MIN_ITEMCNT" val="2"/>
  <p:tag name="KSO_WM_DIAGRAM_VIRTUALLY_FRAME" val="{&quot;height&quot;:431.75,&quot;left&quot;:53.10968155027376,&quot;top&quot;:76.7,&quot;width&quot;:914.9403184497263}"/>
  <p:tag name="KSO_WM_DIAGRAM_COLOR_MATCH_VALUE" val="{&quot;shape&quot;:{&quot;fill&quot;:{&quot;type&quot;:0},&quot;glow&quot;:{&quot;colorType&quot;:0},&quot;line&quot;:{&quot;gradient&quot;:[{&quot;brightness&quot;:0.800000011920929,&quot;colorType&quot;:1,&quot;foreColorIndex&quot;:6,&quot;pos&quot;:1,&quot;transparency&quot;:1},{&quot;brightness&quot;:0,&quot;colorType&quot;:1,&quot;foreColorIndex&quot;:5,&quot;pos&quot;:0.019999999552965164,&quot;transparency&quot;:0}],&quot;type&quot;:2},&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DIAGRAM_VERSION" val="3"/>
  <p:tag name="KSO_WM_DIAGRAM_COLOR_TRICK" val="1"/>
  <p:tag name="KSO_WM_DIAGRAM_COLOR_TEXT_CAN_REMOVE" val="n"/>
  <p:tag name="KSO_WM_UNIT_SUBTYPE" val="a"/>
  <p:tag name="KSO_WM_UNIT_NOCLEAR" val="0"/>
  <p:tag name="KSO_WM_UNIT_VALUE" val="84"/>
  <p:tag name="KSO_WM_UNIT_HIGHLIGHT" val="0"/>
  <p:tag name="KSO_WM_UNIT_COMPATIBLE" val="0"/>
  <p:tag name="KSO_WM_UNIT_DIAGRAM_ISNUMVISUAL" val="0"/>
  <p:tag name="KSO_WM_UNIT_DIAGRAM_ISREFERUNIT" val="0"/>
  <p:tag name="KSO_WM_DIAGRAM_GROUP_CODE" val="n1-1"/>
  <p:tag name="KSO_WM_UNIT_TYPE" val="n_h_h_f"/>
  <p:tag name="KSO_WM_UNIT_INDEX" val="1_2_1_1"/>
  <p:tag name="KSO_WM_UNIT_ID" val="diagram20238223_1*n_h_h_f*1_2_1_1"/>
  <p:tag name="KSO_WM_TEMPLATE_CATEGORY" val="diagram"/>
  <p:tag name="KSO_WM_TEMPLATE_INDEX" val="20238223"/>
  <p:tag name="KSO_WM_UNIT_LAYERLEVEL" val="1_1_1_1"/>
  <p:tag name="KSO_WM_TAG_VERSION" val="3.0"/>
  <p:tag name="KSO_WM_BEAUTIFY_FLAG" val="#wm#"/>
  <p:tag name="KSO_WM_UNIT_PRESET_TEXT" val="Click here to add text"/>
  <p:tag name="KSO_WM_UNIT_TEXT_FILL_FORE_SCHEMECOLOR_INDEX" val="1"/>
  <p:tag name="KSO_WM_UNIT_TEXT_FILL_TYPE" val="1"/>
  <p:tag name="KSO_WM_DIAGRAM_USE_COLOR_VALUE" val="{&quot;color_scheme&quot;:1,&quot;color_type&quot;:1,&quot;theme_color_indexes&quot;:[]}"/>
</p:tagLst>
</file>

<file path=ppt/tags/tag152.xml><?xml version="1.0" encoding="utf-8"?>
<p:tagLst xmlns:p="http://schemas.openxmlformats.org/presentationml/2006/main">
  <p:tag name="RESOURCE_RECORD_KEY" val="{&quot;70&quot;:[3321400]}"/>
</p:tagLst>
</file>

<file path=ppt/tags/tag153.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38215_2*l_h_f*1_2_1"/>
  <p:tag name="KSO_WM_TEMPLATE_CATEGORY" val="diagram"/>
  <p:tag name="KSO_WM_TEMPLATE_INDEX" val="20238215"/>
  <p:tag name="KSO_WM_UNIT_LAYERLEVEL" val="1_1_1"/>
  <p:tag name="KSO_WM_TAG_VERSION" val="3.0"/>
  <p:tag name="KSO_WM_BEAUTIFY_FLAG" val="#wm#"/>
  <p:tag name="KSO_WM_UNIT_VALUE" val="40"/>
  <p:tag name="KSO_WM_DIAGRAM_VERSION" val="3"/>
  <p:tag name="KSO_WM_DIAGRAM_COLOR_TRICK" val="4"/>
  <p:tag name="KSO_WM_DIAGRAM_COLOR_TEXT_CAN_REMOVE" val="n"/>
  <p:tag name="KSO_WM_DIAGRAM_MAX_ITEMCNT" val="6"/>
  <p:tag name="KSO_WM_DIAGRAM_MIN_ITEMCNT" val="1"/>
  <p:tag name="KSO_WM_DIAGRAM_VIRTUALLY_FRAME" val="{&quot;height&quot;:433.3999667334368,&quot;left&quot;:9.17503937007873,&quot;top&quot;:86.0500332665631,&quot;width&quot;:746.4249606299212}"/>
  <p:tag name="KSO_WM_DIAGRAM_COLOR_MATCH_VALUE" val="{&quot;shape&quot;:{&quot;fill&quot;:{&quot;solid&quot;:{&quot;brightness&quot;:0,&quot;colorType&quot;:1,&quot;foreColorIndex&quot;:16,&quot;transparency&quot;:0},&quot;type&quot;:1},&quot;glow&quot;:{&quot;colorType&quot;:0},&quot;line&quot;:{&quot;gradient&quot;:[{&quot;brightness&quot;:0,&quot;colorType&quot;:1,&quot;foreColorIndex&quot;:5,&quot;pos&quot;:0,&quot;transparency&quot;:0.949999988079071},{&quot;brightness&quot;:0,&quot;colorType&quot;:1,&quot;foreColorIndex&quot;:6,&quot;pos&quot;:1,&quot;transparency&quot;:0.800000011920929}],&quot;type&quot;:2},&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Presentations are communication tools that can be used as demonstrations."/>
  <p:tag name="KSO_WM_UNIT_FILL_TYPE" val="1"/>
  <p:tag name="KSO_WM_UNIT_FILL_FORE_SCHEMECOLOR_INDEX" val="16"/>
  <p:tag name="KSO_WM_UNIT_FILL_FORE_SCHEMECOLOR_INDEX_BRIGHTNESS" val="0"/>
  <p:tag name="KSO_WM_UNIT_TEXT_FILL_FORE_SCHEMECOLOR_INDEX" val="1"/>
  <p:tag name="KSO_WM_UNIT_TEXT_FILL_TYPE" val="1"/>
  <p:tag name="KSO_WM_DIAGRAM_USE_COLOR_VALUE" val="{&quot;color_scheme&quot;:1,&quot;color_type&quot;:1,&quot;theme_color_indexes&quot;:[]}"/>
</p:tagLst>
</file>

<file path=ppt/tags/tag154.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8215_2*l_h_f*1_1_1"/>
  <p:tag name="KSO_WM_TEMPLATE_CATEGORY" val="diagram"/>
  <p:tag name="KSO_WM_TEMPLATE_INDEX" val="20238215"/>
  <p:tag name="KSO_WM_UNIT_LAYERLEVEL" val="1_1_1"/>
  <p:tag name="KSO_WM_TAG_VERSION" val="3.0"/>
  <p:tag name="KSO_WM_BEAUTIFY_FLAG" val="#wm#"/>
  <p:tag name="KSO_WM_UNIT_VALUE" val="40"/>
  <p:tag name="KSO_WM_DIAGRAM_VERSION" val="3"/>
  <p:tag name="KSO_WM_DIAGRAM_COLOR_TRICK" val="4"/>
  <p:tag name="KSO_WM_DIAGRAM_COLOR_TEXT_CAN_REMOVE" val="n"/>
  <p:tag name="KSO_WM_DIAGRAM_MAX_ITEMCNT" val="6"/>
  <p:tag name="KSO_WM_DIAGRAM_MIN_ITEMCNT" val="1"/>
  <p:tag name="KSO_WM_DIAGRAM_VIRTUALLY_FRAME" val="{&quot;height&quot;:433.3999667334368,&quot;left&quot;:9.17503937007873,&quot;top&quot;:86.0500332665631,&quot;width&quot;:746.4249606299212}"/>
  <p:tag name="KSO_WM_DIAGRAM_COLOR_MATCH_VALUE" val="{&quot;shape&quot;:{&quot;fill&quot;:{&quot;solid&quot;:{&quot;brightness&quot;:0,&quot;colorType&quot;:1,&quot;foreColorIndex&quot;:16,&quot;transparency&quot;:0},&quot;type&quot;:1},&quot;glow&quot;:{&quot;colorType&quot;:0},&quot;line&quot;:{&quot;gradient&quot;:[{&quot;brightness&quot;:0,&quot;colorType&quot;:1,&quot;foreColorIndex&quot;:5,&quot;pos&quot;:0,&quot;transparency&quot;:0.949999988079071},{&quot;brightness&quot;:0,&quot;colorType&quot;:1,&quot;foreColorIndex&quot;:5,&quot;pos&quot;:1,&quot;transparency&quot;:0.800000011920929}],&quot;type&quot;:2},&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Presentations are communication tools that can be used as demonstrations."/>
  <p:tag name="KSO_WM_UNIT_FILL_TYPE" val="1"/>
  <p:tag name="KSO_WM_UNIT_FILL_FORE_SCHEMECOLOR_INDEX" val="16"/>
  <p:tag name="KSO_WM_UNIT_FILL_FORE_SCHEMECOLOR_INDEX_BRIGHTNESS" val="0"/>
  <p:tag name="KSO_WM_UNIT_TEXT_FILL_FORE_SCHEMECOLOR_INDEX" val="1"/>
  <p:tag name="KSO_WM_UNIT_TEXT_FILL_TYPE" val="1"/>
  <p:tag name="KSO_WM_DIAGRAM_USE_COLOR_VALUE" val="{&quot;color_scheme&quot;:1,&quot;color_type&quot;:1,&quot;theme_color_indexes&quot;:[]}"/>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20238215_2*l_h_i*1_1_3"/>
  <p:tag name="KSO_WM_TEMPLATE_CATEGORY" val="diagram"/>
  <p:tag name="KSO_WM_TEMPLATE_INDEX" val="20238215"/>
  <p:tag name="KSO_WM_UNIT_LAYERLEVEL" val="1_1_1"/>
  <p:tag name="KSO_WM_TAG_VERSION" val="3.0"/>
  <p:tag name="KSO_WM_BEAUTIFY_FLAG" val="#wm#"/>
  <p:tag name="KSO_WM_DIAGRAM_VERSION" val="3"/>
  <p:tag name="KSO_WM_DIAGRAM_COLOR_TRICK" val="4"/>
  <p:tag name="KSO_WM_DIAGRAM_COLOR_TEXT_CAN_REMOVE" val="n"/>
  <p:tag name="KSO_WM_DIAGRAM_MAX_ITEMCNT" val="6"/>
  <p:tag name="KSO_WM_DIAGRAM_MIN_ITEMCNT" val="1"/>
  <p:tag name="KSO_WM_DIAGRAM_VIRTUALLY_FRAME" val="{&quot;height&quot;:433.3999667334368,&quot;left&quot;:9.17503937007873,&quot;top&quot;:86.0500332665631,&quot;width&quot;:746.4249606299212}"/>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DIAGRAM_USE_COLOR_VALUE" val="{&quot;color_scheme&quot;:1,&quot;color_type&quot;:1,&quot;theme_color_indexes&quot;:[]}"/>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ID" val="diagram20238215_2*l_h_i*1_2_3"/>
  <p:tag name="KSO_WM_TEMPLATE_CATEGORY" val="diagram"/>
  <p:tag name="KSO_WM_TEMPLATE_INDEX" val="20238215"/>
  <p:tag name="KSO_WM_UNIT_LAYERLEVEL" val="1_1_1"/>
  <p:tag name="KSO_WM_TAG_VERSION" val="3.0"/>
  <p:tag name="KSO_WM_BEAUTIFY_FLAG" val="#wm#"/>
  <p:tag name="KSO_WM_DIAGRAM_VERSION" val="3"/>
  <p:tag name="KSO_WM_DIAGRAM_COLOR_TRICK" val="4"/>
  <p:tag name="KSO_WM_DIAGRAM_COLOR_TEXT_CAN_REMOVE" val="n"/>
  <p:tag name="KSO_WM_DIAGRAM_MAX_ITEMCNT" val="6"/>
  <p:tag name="KSO_WM_DIAGRAM_MIN_ITEMCNT" val="1"/>
  <p:tag name="KSO_WM_DIAGRAM_VIRTUALLY_FRAME" val="{&quot;height&quot;:433.3999667334368,&quot;left&quot;:9.17503937007873,&quot;top&quot;:86.0500332665631,&quot;width&quot;:746.4249606299212}"/>
  <p:tag name="KSO_WM_DIAGRAM_COLOR_MATCH_VALUE" val="{&quot;shape&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6"/>
  <p:tag name="KSO_WM_UNIT_FILL_FORE_SCHEMECOLOR_INDEX_BRIGHTNESS" val="0"/>
  <p:tag name="KSO_WM_DIAGRAM_USE_COLOR_VALUE" val="{&quot;color_scheme&quot;:1,&quot;color_type&quot;:1,&quot;theme_color_indexes&quot;:[]}"/>
</p:tagLst>
</file>

<file path=ppt/tags/tag157.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238215_2*l_h_a*1_1_1"/>
  <p:tag name="KSO_WM_TEMPLATE_CATEGORY" val="diagram"/>
  <p:tag name="KSO_WM_TEMPLATE_INDEX" val="20238215"/>
  <p:tag name="KSO_WM_UNIT_LAYERLEVEL" val="1_1_1"/>
  <p:tag name="KSO_WM_TAG_VERSION" val="3.0"/>
  <p:tag name="KSO_WM_BEAUTIFY_FLAG" val="#wm#"/>
  <p:tag name="KSO_WM_UNIT_VALUE" val="9"/>
  <p:tag name="KSO_WM_DIAGRAM_VERSION" val="3"/>
  <p:tag name="KSO_WM_DIAGRAM_COLOR_TRICK" val="4"/>
  <p:tag name="KSO_WM_DIAGRAM_COLOR_TEXT_CAN_REMOVE" val="n"/>
  <p:tag name="KSO_WM_DIAGRAM_MAX_ITEMCNT" val="6"/>
  <p:tag name="KSO_WM_DIAGRAM_MIN_ITEMCNT" val="1"/>
  <p:tag name="KSO_WM_DIAGRAM_VIRTUALLY_FRAME" val="{&quot;height&quot;:433.3999667334368,&quot;left&quot;:9.17503937007873,&quot;top&quot;:86.0500332665631,&quot;width&quot;:746.424960629921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Title"/>
  <p:tag name="KSO_WM_UNIT_TEXT_FILL_FORE_SCHEMECOLOR_INDEX" val="1"/>
  <p:tag name="KSO_WM_UNIT_TEXT_FILL_TYPE" val="1"/>
  <p:tag name="KSO_WM_DIAGRAM_USE_COLOR_VALUE" val="{&quot;color_scheme&quot;:1,&quot;color_type&quot;:1,&quot;theme_color_indexes&quot;:[]}"/>
</p:tagLst>
</file>

<file path=ppt/tags/tag158.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238215_2*l_h_a*1_2_1"/>
  <p:tag name="KSO_WM_TEMPLATE_CATEGORY" val="diagram"/>
  <p:tag name="KSO_WM_TEMPLATE_INDEX" val="20238215"/>
  <p:tag name="KSO_WM_UNIT_LAYERLEVEL" val="1_1_1"/>
  <p:tag name="KSO_WM_TAG_VERSION" val="3.0"/>
  <p:tag name="KSO_WM_BEAUTIFY_FLAG" val="#wm#"/>
  <p:tag name="KSO_WM_UNIT_VALUE" val="9"/>
  <p:tag name="KSO_WM_DIAGRAM_VERSION" val="3"/>
  <p:tag name="KSO_WM_DIAGRAM_COLOR_TRICK" val="4"/>
  <p:tag name="KSO_WM_DIAGRAM_COLOR_TEXT_CAN_REMOVE" val="n"/>
  <p:tag name="KSO_WM_DIAGRAM_MAX_ITEMCNT" val="6"/>
  <p:tag name="KSO_WM_DIAGRAM_MIN_ITEMCNT" val="1"/>
  <p:tag name="KSO_WM_DIAGRAM_VIRTUALLY_FRAME" val="{&quot;height&quot;:433.3999667334368,&quot;left&quot;:9.17503937007873,&quot;top&quot;:86.0500332665631,&quot;width&quot;:746.424960629921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Title"/>
  <p:tag name="KSO_WM_UNIT_TEXT_FILL_FORE_SCHEMECOLOR_INDEX" val="1"/>
  <p:tag name="KSO_WM_UNIT_TEXT_FILL_TYPE" val="1"/>
  <p:tag name="KSO_WM_DIAGRAM_USE_COLOR_VALUE" val="{&quot;color_scheme&quot;:1,&quot;color_type&quot;:1,&quot;theme_color_indexes&quot;:[]}"/>
</p:tagLst>
</file>

<file path=ppt/tags/tag159.xml><?xml version="1.0" encoding="utf-8"?>
<p:tagLst xmlns:p="http://schemas.openxmlformats.org/presentationml/2006/main">
  <p:tag name="RESOURCE_RECORD_KEY" val="{&quot;70&quot;:[3322220]}"/>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571_4*n_h_h_i*1_2_4_2"/>
  <p:tag name="KSO_WM_TEMPLATE_CATEGORY" val="diagram"/>
  <p:tag name="KSO_WM_TEMPLATE_INDEX" val="20231571"/>
  <p:tag name="KSO_WM_UNIT_LAYERLEVEL" val="1_1_1_1"/>
  <p:tag name="KSO_WM_TAG_VERSION" val="3.0"/>
  <p:tag name="KSO_WM_BEAUTIFY_FLAG" val="#wm#"/>
  <p:tag name="KSO_WM_DIAGRAM_VERSION" val="3"/>
  <p:tag name="KSO_WM_DIAGRAM_COLOR_TRICK" val="1"/>
  <p:tag name="KSO_WM_DIAGRAM_COLOR_TEXT_CAN_REMOVE" val="n"/>
  <p:tag name="KSO_WM_DIAGRAM_GROUP_CODE" val="n1-1"/>
  <p:tag name="KSO_WM_UNIT_TYPE" val="n_h_h_i"/>
  <p:tag name="KSO_WM_UNIT_INDEX" val="1_2_4_2"/>
  <p:tag name="KSO_WM_DIAGRAM_MAX_ITEMCNT" val="6"/>
  <p:tag name="KSO_WM_DIAGRAM_MIN_ITEMCNT" val="2"/>
  <p:tag name="KSO_WM_DIAGRAM_VIRTUALLY_FRAME" val="{&quot;height&quot;:325.2925975457138,&quot;left&quot;:-10.9,&quot;top&quot;:118.62503937007872,&quot;width&quot;:863.7373228346456}"/>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Lst>
</file>

<file path=ppt/tags/tag160.xml><?xml version="1.0" encoding="utf-8"?>
<p:tagLst xmlns:p="http://schemas.openxmlformats.org/presentationml/2006/main">
  <p:tag name="resource_record_key" val="{&quot;70&quot;:[3321390,3322190,3322438,3322316,3322116,3321592,3321930,3321725,3321820,3322980,3320313,3321610,3322168,3322220,3320311,3321400]}"/>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571_4*n_h_h_i*1_2_4_1"/>
  <p:tag name="KSO_WM_TEMPLATE_CATEGORY" val="diagram"/>
  <p:tag name="KSO_WM_TEMPLATE_INDEX" val="20231571"/>
  <p:tag name="KSO_WM_UNIT_LAYERLEVEL" val="1_1_1_1"/>
  <p:tag name="KSO_WM_TAG_VERSION" val="3.0"/>
  <p:tag name="KSO_WM_BEAUTIFY_FLAG" val="#wm#"/>
  <p:tag name="KSO_WM_DIAGRAM_VERSION" val="3"/>
  <p:tag name="KSO_WM_DIAGRAM_COLOR_TRICK" val="1"/>
  <p:tag name="KSO_WM_DIAGRAM_COLOR_TEXT_CAN_REMOVE" val="n"/>
  <p:tag name="KSO_WM_DIAGRAM_GROUP_CODE" val="n1-1"/>
  <p:tag name="KSO_WM_UNIT_TYPE" val="n_h_h_i"/>
  <p:tag name="KSO_WM_UNIT_INDEX" val="1_2_4_1"/>
  <p:tag name="KSO_WM_DIAGRAM_MAX_ITEMCNT" val="6"/>
  <p:tag name="KSO_WM_DIAGRAM_MIN_ITEMCNT" val="2"/>
  <p:tag name="KSO_WM_DIAGRAM_VIRTUALLY_FRAME" val="{&quot;height&quot;:325.2925975457138,&quot;left&quot;:-10.9,&quot;top&quot;:118.62503937007872,&quot;width&quot;:863.7373228346456}"/>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571_4*n_h_h_i*1_2_3_2"/>
  <p:tag name="KSO_WM_TEMPLATE_CATEGORY" val="diagram"/>
  <p:tag name="KSO_WM_TEMPLATE_INDEX" val="20231571"/>
  <p:tag name="KSO_WM_UNIT_LAYERLEVEL" val="1_1_1_1"/>
  <p:tag name="KSO_WM_TAG_VERSION" val="3.0"/>
  <p:tag name="KSO_WM_BEAUTIFY_FLAG" val="#wm#"/>
  <p:tag name="KSO_WM_DIAGRAM_VERSION" val="3"/>
  <p:tag name="KSO_WM_DIAGRAM_COLOR_TRICK" val="1"/>
  <p:tag name="KSO_WM_DIAGRAM_COLOR_TEXT_CAN_REMOVE" val="n"/>
  <p:tag name="KSO_WM_DIAGRAM_GROUP_CODE" val="n1-1"/>
  <p:tag name="KSO_WM_UNIT_TYPE" val="n_h_h_i"/>
  <p:tag name="KSO_WM_UNIT_INDEX" val="1_2_3_2"/>
  <p:tag name="KSO_WM_DIAGRAM_MAX_ITEMCNT" val="6"/>
  <p:tag name="KSO_WM_DIAGRAM_MIN_ITEMCNT" val="2"/>
  <p:tag name="KSO_WM_DIAGRAM_VIRTUALLY_FRAME" val="{&quot;height&quot;:325.2925975457138,&quot;left&quot;:-10.9,&quot;top&quot;:118.62503937007872,&quot;width&quot;:863.7373228346456}"/>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571_4*n_h_h_i*1_2_3_1"/>
  <p:tag name="KSO_WM_TEMPLATE_CATEGORY" val="diagram"/>
  <p:tag name="KSO_WM_TEMPLATE_INDEX" val="20231571"/>
  <p:tag name="KSO_WM_UNIT_LAYERLEVEL" val="1_1_1_1"/>
  <p:tag name="KSO_WM_TAG_VERSION" val="3.0"/>
  <p:tag name="KSO_WM_BEAUTIFY_FLAG" val="#wm#"/>
  <p:tag name="KSO_WM_DIAGRAM_VERSION" val="3"/>
  <p:tag name="KSO_WM_DIAGRAM_COLOR_TRICK" val="1"/>
  <p:tag name="KSO_WM_DIAGRAM_COLOR_TEXT_CAN_REMOVE" val="n"/>
  <p:tag name="KSO_WM_DIAGRAM_GROUP_CODE" val="n1-1"/>
  <p:tag name="KSO_WM_UNIT_TYPE" val="n_h_h_i"/>
  <p:tag name="KSO_WM_UNIT_INDEX" val="1_2_3_1"/>
  <p:tag name="KSO_WM_DIAGRAM_MAX_ITEMCNT" val="6"/>
  <p:tag name="KSO_WM_DIAGRAM_MIN_ITEMCNT" val="2"/>
  <p:tag name="KSO_WM_DIAGRAM_VIRTUALLY_FRAME" val="{&quot;height&quot;:325.2925975457138,&quot;left&quot;:-10.9,&quot;top&quot;:118.62503937007872,&quot;width&quot;:863.7373228346456}"/>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Lst>
</file>

<file path=ppt/tags/tag2.xml><?xml version="1.0" encoding="utf-8"?>
<p:tagLst xmlns:p="http://schemas.openxmlformats.org/presentationml/2006/main">
  <p:tag name="KSO_WM_UNIT_BLOCK" val="0"/>
  <p:tag name="KSO_WM_UNIT_DEC_AREA_ID" val="c37347cbc0a24348939d931e37367649"/>
  <p:tag name="KSO_WM_UNIT_DEFAULT_FONT" val="12;18;2"/>
  <p:tag name="KSO_WM_DIAGRAM_MAX_ITEMCNT" val="2"/>
  <p:tag name="KSO_WM_DIAGRAM_MIN_ITEMCNT" val="2"/>
  <p:tag name="KSO_WM_DIAGRAM_VIRTUALLY_FRAME" val="{&quot;height&quot;:366.978901165339,&quot;left&quot;:22.475039370078775,&quot;top&quot;:79.571098834661,&quot;width&quot;:1014.874960629921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SUBTYPE" val="a"/>
  <p:tag name="KSO_WM_UNIT_NOCLEAR" val="0"/>
  <p:tag name="KSO_WM_UNIT_VALUE" val="46"/>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38311_1*l_h_f*1_2_1"/>
  <p:tag name="KSO_WM_TEMPLATE_CATEGORY" val="diagram"/>
  <p:tag name="KSO_WM_TEMPLATE_INDEX" val="20238311"/>
  <p:tag name="KSO_WM_UNIT_LAYERLEVEL" val="1_1_1"/>
  <p:tag name="KSO_WM_TAG_VERSION" val="3.0"/>
  <p:tag name="KSO_WM_BEAUTIFY_FLAG" val="#wm#"/>
  <p:tag name="KSO_WM_UNIT_PRESET_TEXT" val="Click here to add text"/>
  <p:tag name="KSO_WM_UNIT_TEXT_FILL_FORE_SCHEMECOLOR_INDEX" val="1"/>
  <p:tag name="KSO_WM_UNIT_TEXT_FILL_TYPE" val="1"/>
  <p:tag name="KSO_WM_DIAGRAM_USE_COLOR_VALUE" val="{&quot;color_scheme&quot;:1,&quot;color_type&quot;:1,&quot;theme_color_indexes&quot;:[]}"/>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571_4*n_h_i*1_1_1"/>
  <p:tag name="KSO_WM_TEMPLATE_CATEGORY" val="diagram"/>
  <p:tag name="KSO_WM_TEMPLATE_INDEX" val="20231571"/>
  <p:tag name="KSO_WM_UNIT_LAYERLEVEL" val="1_1_1"/>
  <p:tag name="KSO_WM_TAG_VERSION" val="3.0"/>
  <p:tag name="KSO_WM_BEAUTIFY_FLAG" val="#wm#"/>
  <p:tag name="KSO_WM_DIAGRAM_VERSION" val="3"/>
  <p:tag name="KSO_WM_DIAGRAM_COLOR_TRICK" val="1"/>
  <p:tag name="KSO_WM_DIAGRAM_COLOR_TEXT_CAN_REMOVE" val="n"/>
  <p:tag name="KSO_WM_DIAGRAM_GROUP_CODE" val="n1-1"/>
  <p:tag name="KSO_WM_UNIT_TYPE" val="n_h_i"/>
  <p:tag name="KSO_WM_UNIT_INDEX" val="1_1_1"/>
  <p:tag name="KSO_WM_DIAGRAM_MAX_ITEMCNT" val="6"/>
  <p:tag name="KSO_WM_DIAGRAM_MIN_ITEMCNT" val="2"/>
  <p:tag name="KSO_WM_DIAGRAM_VIRTUALLY_FRAME" val="{&quot;height&quot;:325.2925975457138,&quot;left&quot;:-10.9,&quot;top&quot;:118.62503937007872,&quot;width&quot;:863.7373228346456}"/>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 val="5"/>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571_4*n_h_i*1_1_2"/>
  <p:tag name="KSO_WM_TEMPLATE_CATEGORY" val="diagram"/>
  <p:tag name="KSO_WM_TEMPLATE_INDEX" val="20231571"/>
  <p:tag name="KSO_WM_UNIT_LAYERLEVEL" val="1_1_1"/>
  <p:tag name="KSO_WM_TAG_VERSION" val="3.0"/>
  <p:tag name="KSO_WM_BEAUTIFY_FLAG" val="#wm#"/>
  <p:tag name="KSO_WM_DIAGRAM_VERSION" val="3"/>
  <p:tag name="KSO_WM_DIAGRAM_COLOR_TRICK" val="1"/>
  <p:tag name="KSO_WM_DIAGRAM_COLOR_TEXT_CAN_REMOVE" val="n"/>
  <p:tag name="KSO_WM_DIAGRAM_GROUP_CODE" val="n1-1"/>
  <p:tag name="KSO_WM_UNIT_TYPE" val="n_h_i"/>
  <p:tag name="KSO_WM_UNIT_INDEX" val="1_1_2"/>
  <p:tag name="KSO_WM_DIAGRAM_MAX_ITEMCNT" val="6"/>
  <p:tag name="KSO_WM_DIAGRAM_MIN_ITEMCNT" val="2"/>
  <p:tag name="KSO_WM_DIAGRAM_VIRTUALLY_FRAME" val="{&quot;height&quot;:325.2925975457138,&quot;left&quot;:-10.9,&quot;top&quot;:118.62503937007872,&quot;width&quot;:863.7373228346456}"/>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 val="5"/>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571_4*n_h_i*1_1_3"/>
  <p:tag name="KSO_WM_TEMPLATE_CATEGORY" val="diagram"/>
  <p:tag name="KSO_WM_TEMPLATE_INDEX" val="20231571"/>
  <p:tag name="KSO_WM_UNIT_LAYERLEVEL" val="1_1_1"/>
  <p:tag name="KSO_WM_TAG_VERSION" val="3.0"/>
  <p:tag name="KSO_WM_BEAUTIFY_FLAG" val="#wm#"/>
  <p:tag name="KSO_WM_DIAGRAM_VERSION" val="3"/>
  <p:tag name="KSO_WM_DIAGRAM_COLOR_TRICK" val="1"/>
  <p:tag name="KSO_WM_DIAGRAM_COLOR_TEXT_CAN_REMOVE" val="n"/>
  <p:tag name="KSO_WM_DIAGRAM_GROUP_CODE" val="n1-1"/>
  <p:tag name="KSO_WM_UNIT_TYPE" val="n_h_i"/>
  <p:tag name="KSO_WM_UNIT_INDEX" val="1_1_3"/>
  <p:tag name="KSO_WM_DIAGRAM_MAX_ITEMCNT" val="6"/>
  <p:tag name="KSO_WM_DIAGRAM_MIN_ITEMCNT" val="2"/>
  <p:tag name="KSO_WM_DIAGRAM_VIRTUALLY_FRAME" val="{&quot;height&quot;:325.2925975457138,&quot;left&quot;:-10.9,&quot;top&quot;:118.62503937007872,&quot;width&quot;:863.7373228346456}"/>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 val="5"/>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571_4*n_h_i*1_1_4"/>
  <p:tag name="KSO_WM_TEMPLATE_CATEGORY" val="diagram"/>
  <p:tag name="KSO_WM_TEMPLATE_INDEX" val="20231571"/>
  <p:tag name="KSO_WM_UNIT_LAYERLEVEL" val="1_1_1"/>
  <p:tag name="KSO_WM_TAG_VERSION" val="3.0"/>
  <p:tag name="KSO_WM_BEAUTIFY_FLAG" val="#wm#"/>
  <p:tag name="KSO_WM_DIAGRAM_VERSION" val="3"/>
  <p:tag name="KSO_WM_DIAGRAM_COLOR_TRICK" val="1"/>
  <p:tag name="KSO_WM_DIAGRAM_COLOR_TEXT_CAN_REMOVE" val="n"/>
  <p:tag name="KSO_WM_DIAGRAM_GROUP_CODE" val="n1-1"/>
  <p:tag name="KSO_WM_UNIT_TYPE" val="n_h_i"/>
  <p:tag name="KSO_WM_UNIT_INDEX" val="1_1_4"/>
  <p:tag name="KSO_WM_DIAGRAM_MAX_ITEMCNT" val="6"/>
  <p:tag name="KSO_WM_DIAGRAM_MIN_ITEMCNT" val="2"/>
  <p:tag name="KSO_WM_DIAGRAM_VIRTUALLY_FRAME" val="{&quot;height&quot;:325.2925975457138,&quot;left&quot;:-10.9,&quot;top&quot;:118.62503937007872,&quot;width&quot;:863.7373228346456}"/>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 val="5"/>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571_4*n_h_i*1_1_5"/>
  <p:tag name="KSO_WM_TEMPLATE_CATEGORY" val="diagram"/>
  <p:tag name="KSO_WM_TEMPLATE_INDEX" val="20231571"/>
  <p:tag name="KSO_WM_UNIT_LAYERLEVEL" val="1_1_1"/>
  <p:tag name="KSO_WM_TAG_VERSION" val="3.0"/>
  <p:tag name="KSO_WM_BEAUTIFY_FLAG" val="#wm#"/>
  <p:tag name="KSO_WM_DIAGRAM_VERSION" val="3"/>
  <p:tag name="KSO_WM_DIAGRAM_COLOR_TRICK" val="1"/>
  <p:tag name="KSO_WM_DIAGRAM_COLOR_TEXT_CAN_REMOVE" val="n"/>
  <p:tag name="KSO_WM_DIAGRAM_GROUP_CODE" val="n1-1"/>
  <p:tag name="KSO_WM_UNIT_TYPE" val="n_h_i"/>
  <p:tag name="KSO_WM_UNIT_INDEX" val="1_1_5"/>
  <p:tag name="KSO_WM_DIAGRAM_MAX_ITEMCNT" val="6"/>
  <p:tag name="KSO_WM_DIAGRAM_MIN_ITEMCNT" val="2"/>
  <p:tag name="KSO_WM_DIAGRAM_VIRTUALLY_FRAME" val="{&quot;height&quot;:325.2925975457138,&quot;left&quot;:-10.9,&quot;top&quot;:118.62503937007872,&quot;width&quot;:863.7373228346456}"/>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 val="5"/>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571_4*n_h_i*1_1_6"/>
  <p:tag name="KSO_WM_TEMPLATE_CATEGORY" val="diagram"/>
  <p:tag name="KSO_WM_TEMPLATE_INDEX" val="20231571"/>
  <p:tag name="KSO_WM_UNIT_LAYERLEVEL" val="1_1_1"/>
  <p:tag name="KSO_WM_TAG_VERSION" val="3.0"/>
  <p:tag name="KSO_WM_BEAUTIFY_FLAG" val="#wm#"/>
  <p:tag name="KSO_WM_DIAGRAM_VERSION" val="3"/>
  <p:tag name="KSO_WM_DIAGRAM_COLOR_TRICK" val="1"/>
  <p:tag name="KSO_WM_DIAGRAM_COLOR_TEXT_CAN_REMOVE" val="n"/>
  <p:tag name="KSO_WM_DIAGRAM_GROUP_CODE" val="n1-1"/>
  <p:tag name="KSO_WM_UNIT_TYPE" val="n_h_i"/>
  <p:tag name="KSO_WM_UNIT_INDEX" val="1_1_6"/>
  <p:tag name="KSO_WM_DIAGRAM_MAX_ITEMCNT" val="6"/>
  <p:tag name="KSO_WM_DIAGRAM_MIN_ITEMCNT" val="2"/>
  <p:tag name="KSO_WM_DIAGRAM_VIRTUALLY_FRAME" val="{&quot;height&quot;:325.2925975457138,&quot;left&quot;:-10.9,&quot;top&quot;:118.62503937007872,&quot;width&quot;:863.7373228346456}"/>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 val="5"/>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571_4*n_h_i*1_1_7"/>
  <p:tag name="KSO_WM_TEMPLATE_CATEGORY" val="diagram"/>
  <p:tag name="KSO_WM_TEMPLATE_INDEX" val="20231571"/>
  <p:tag name="KSO_WM_UNIT_LAYERLEVEL" val="1_1_1"/>
  <p:tag name="KSO_WM_TAG_VERSION" val="3.0"/>
  <p:tag name="KSO_WM_BEAUTIFY_FLAG" val="#wm#"/>
  <p:tag name="KSO_WM_DIAGRAM_VERSION" val="3"/>
  <p:tag name="KSO_WM_DIAGRAM_COLOR_TRICK" val="1"/>
  <p:tag name="KSO_WM_DIAGRAM_COLOR_TEXT_CAN_REMOVE" val="n"/>
  <p:tag name="KSO_WM_DIAGRAM_GROUP_CODE" val="n1-1"/>
  <p:tag name="KSO_WM_UNIT_TYPE" val="n_h_i"/>
  <p:tag name="KSO_WM_UNIT_INDEX" val="1_1_7"/>
  <p:tag name="KSO_WM_DIAGRAM_MAX_ITEMCNT" val="6"/>
  <p:tag name="KSO_WM_DIAGRAM_MIN_ITEMCNT" val="2"/>
  <p:tag name="KSO_WM_DIAGRAM_VIRTUALLY_FRAME" val="{&quot;height&quot;:325.2925975457138,&quot;left&quot;:-10.9,&quot;top&quot;:118.62503937007872,&quot;width&quot;:863.7373228346456}"/>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 val="5"/>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571_4*n_h_i*1_1_8"/>
  <p:tag name="KSO_WM_TEMPLATE_CATEGORY" val="diagram"/>
  <p:tag name="KSO_WM_TEMPLATE_INDEX" val="20231571"/>
  <p:tag name="KSO_WM_UNIT_LAYERLEVEL" val="1_1_1"/>
  <p:tag name="KSO_WM_TAG_VERSION" val="3.0"/>
  <p:tag name="KSO_WM_BEAUTIFY_FLAG" val="#wm#"/>
  <p:tag name="KSO_WM_DIAGRAM_VERSION" val="3"/>
  <p:tag name="KSO_WM_DIAGRAM_COLOR_TRICK" val="1"/>
  <p:tag name="KSO_WM_DIAGRAM_COLOR_TEXT_CAN_REMOVE" val="n"/>
  <p:tag name="KSO_WM_DIAGRAM_GROUP_CODE" val="n1-1"/>
  <p:tag name="KSO_WM_UNIT_TYPE" val="n_h_i"/>
  <p:tag name="KSO_WM_UNIT_INDEX" val="1_1_8"/>
  <p:tag name="KSO_WM_DIAGRAM_MAX_ITEMCNT" val="6"/>
  <p:tag name="KSO_WM_DIAGRAM_MIN_ITEMCNT" val="2"/>
  <p:tag name="KSO_WM_DIAGRAM_VIRTUALLY_FRAME" val="{&quot;height&quot;:325.2925975457138,&quot;left&quot;:-10.9,&quot;top&quot;:118.62503937007872,&quot;width&quot;:863.7373228346456}"/>
  <p:tag name="KSO_WM_DIAGRAM_COLOR_MATCH_VALUE" val="{&quot;shape&quot;:{&quot;fill&quot;:{&quot;gradient&quot;:[{&quot;brightness&quot;:-0.25,&quot;colorType&quot;:1,&quot;foreColorIndex&quot;:5,&quot;pos&quot;:0.8500000238418579,&quot;transparency&quot;:0},{&quot;brightness&quot;:0,&quot;colorType&quot;:1,&quot;foreColorIndex&quot;:5,&quot;pos&quot;:0.4300000071525574,&quot;transparency&quot;:0},{&quot;brightness&quot;:0.4000000059604645,&quot;colorType&quot;:1,&quot;foreColorIndex&quot;:5,&quot;pos&quot;:0.019999999552965164,&quot;transparency&quot;:0}],&quot;type&quot;:3},&quot;glow&quot;:{&quot;colorType&quot;:0},&quot;line&quot;:{&quot;type&quot;:0},&quot;shadow&quot;:{&quot;brightness&quot;:0,&quot;colorType&quot;:1,&quot;foreColorIndex&quot;:5,&quot;transparency&quot;:0.699999988079071},&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571_4*n_h_i*1_1_9"/>
  <p:tag name="KSO_WM_TEMPLATE_CATEGORY" val="diagram"/>
  <p:tag name="KSO_WM_TEMPLATE_INDEX" val="20231571"/>
  <p:tag name="KSO_WM_UNIT_LAYERLEVEL" val="1_1_1"/>
  <p:tag name="KSO_WM_TAG_VERSION" val="3.0"/>
  <p:tag name="KSO_WM_BEAUTIFY_FLAG" val="#wm#"/>
  <p:tag name="KSO_WM_DIAGRAM_VERSION" val="3"/>
  <p:tag name="KSO_WM_DIAGRAM_COLOR_TRICK" val="1"/>
  <p:tag name="KSO_WM_DIAGRAM_COLOR_TEXT_CAN_REMOVE" val="n"/>
  <p:tag name="KSO_WM_DIAGRAM_GROUP_CODE" val="n1-1"/>
  <p:tag name="KSO_WM_UNIT_TYPE" val="n_h_i"/>
  <p:tag name="KSO_WM_UNIT_INDEX" val="1_1_9"/>
  <p:tag name="KSO_WM_DIAGRAM_MAX_ITEMCNT" val="6"/>
  <p:tag name="KSO_WM_DIAGRAM_MIN_ITEMCNT" val="2"/>
  <p:tag name="KSO_WM_DIAGRAM_VIRTUALLY_FRAME" val="{&quot;height&quot;:325.2925975457138,&quot;left&quot;:-10.9,&quot;top&quot;:118.62503937007872,&quot;width&quot;:863.7373228346456}"/>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 val="5"/>
</p:tagLst>
</file>

<file path=ppt/tags/tag29.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n_h_a"/>
  <p:tag name="KSO_WM_UNIT_INDEX" val="1_1_1"/>
  <p:tag name="KSO_WM_UNIT_ID" val="diagram20231571_4*n_h_a*1_1_1"/>
  <p:tag name="KSO_WM_TEMPLATE_CATEGORY" val="diagram"/>
  <p:tag name="KSO_WM_TEMPLATE_INDEX" val="20231571"/>
  <p:tag name="KSO_WM_UNIT_LAYERLEVEL" val="1_1_1"/>
  <p:tag name="KSO_WM_TAG_VERSION" val="3.0"/>
  <p:tag name="KSO_WM_BEAUTIFY_FLAG" val="#wm#"/>
  <p:tag name="KSO_WM_DIAGRAM_VERSION" val="3"/>
  <p:tag name="KSO_WM_DIAGRAM_COLOR_TRICK" val="1"/>
  <p:tag name="KSO_WM_DIAGRAM_COLOR_TEXT_CAN_REMOVE" val="n"/>
  <p:tag name="KSO_WM_DIAGRAM_GROUP_CODE" val="n1-1"/>
  <p:tag name="KSO_WM_DIAGRAM_MAX_ITEMCNT" val="6"/>
  <p:tag name="KSO_WM_DIAGRAM_MIN_ITEMCNT" val="2"/>
  <p:tag name="KSO_WM_DIAGRAM_VIRTUALLY_FRAME" val="{&quot;height&quot;:325.2925975457138,&quot;left&quot;:-10.9,&quot;top&quot;:118.62503937007872,&quot;width&quot;:863.7373228346456}"/>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Title"/>
</p:tagLst>
</file>

<file path=ppt/tags/tag3.xml><?xml version="1.0" encoding="utf-8"?>
<p:tagLst xmlns:p="http://schemas.openxmlformats.org/presentationml/2006/main">
  <p:tag name="KSO_WM_DIAGRAM_MAX_ITEMCNT" val="2"/>
  <p:tag name="KSO_WM_DIAGRAM_MIN_ITEMCNT" val="2"/>
  <p:tag name="KSO_WM_DIAGRAM_VIRTUALLY_FRAME" val="{&quot;height&quot;:366.978901165339,&quot;left&quot;:22.475039370078775,&quot;top&quot;:79.571098834661,&quot;width&quot;:1014.8749606299212}"/>
  <p:tag name="KSO_WM_DIAGRAM_COLOR_MATCH_VALUE" val="{&quot;shape&quot;:{&quot;fill&quot;:{&quot;gradient&quot;:[{&quot;brightness&quot;:0,&quot;colorType&quot;:1,&quot;foreColorIndex&quot;:5,&quot;pos&quot;:0,&quot;transparency&quot;:0},{&quot;brightness&quot;:0,&quot;colorType&quot;:1,&quot;foreColorIndex&quot;:5,&quot;pos&quot;:0.5,&quot;transparency&quot;:0}],&quot;type&quot;:3},&quot;glow&quot;:{&quot;colorType&quot;:0},&quot;line&quot;:{&quot;type&quot;:0},&quot;shadow&quot;:{&quot;brightness&quot;:0,&quot;colorType&quot;:1,&quot;foreColorIndex&quot;:5,&quot;transparency&quot;:0.80000001192092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38311_1*l_h_i*1_1_1"/>
  <p:tag name="KSO_WM_TEMPLATE_CATEGORY" val="diagram"/>
  <p:tag name="KSO_WM_TEMPLATE_INDEX" val="20238311"/>
  <p:tag name="KSO_WM_UNIT_LAYERLEVEL" val="1_1_1"/>
  <p:tag name="KSO_WM_TAG_VERSION" val="3.0"/>
  <p:tag name="KSO_WM_BEAUTIFY_FLAG" val="#wm#"/>
  <p:tag name="KSO_WM_UNIT_FILL_TYPE" val="3"/>
  <p:tag name="KSO_WM_DIAGRAM_USE_COLOR_VALUE" val="{&quot;color_scheme&quot;:1,&quot;color_type&quot;:1,&quot;theme_color_indexes&quot;:[]}"/>
</p:tagLst>
</file>

<file path=ppt/tags/tag30.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n_h_h_f"/>
  <p:tag name="KSO_WM_UNIT_INDEX" val="1_2_2_1"/>
  <p:tag name="KSO_WM_UNIT_ID" val="diagram20231571_4*n_h_h_f*1_2_2_1"/>
  <p:tag name="KSO_WM_TEMPLATE_CATEGORY" val="diagram"/>
  <p:tag name="KSO_WM_TEMPLATE_INDEX" val="20231571"/>
  <p:tag name="KSO_WM_UNIT_LAYERLEVEL" val="1_1_1_1"/>
  <p:tag name="KSO_WM_TAG_VERSION" val="3.0"/>
  <p:tag name="KSO_WM_BEAUTIFY_FLAG" val="#wm#"/>
  <p:tag name="KSO_WM_DIAGRAM_VERSION" val="3"/>
  <p:tag name="KSO_WM_DIAGRAM_COLOR_TRICK" val="1"/>
  <p:tag name="KSO_WM_DIAGRAM_COLOR_TEXT_CAN_REMOVE" val="n"/>
  <p:tag name="KSO_WM_DIAGRAM_GROUP_CODE" val="n1-1"/>
  <p:tag name="KSO_WM_DIAGRAM_MAX_ITEMCNT" val="6"/>
  <p:tag name="KSO_WM_DIAGRAM_MIN_ITEMCNT" val="2"/>
  <p:tag name="KSO_WM_DIAGRAM_VIRTUALLY_FRAME" val="{&quot;height&quot;:325.2925975457138,&quot;left&quot;:-10.9,&quot;top&quot;:118.62503937007872,&quot;width&quot;:863.7373228346456}"/>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Presentations are communication tools"/>
  <p:tag name="KSO_WM_UNIT_TEXT_FILL_FORE_SCHEMECOLOR_INDEX" val="1"/>
  <p:tag name="KSO_WM_UNIT_TEXT_FILL_TYPE" val="1"/>
</p:tagLst>
</file>

<file path=ppt/tags/tag31.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n_h_h_f"/>
  <p:tag name="KSO_WM_UNIT_INDEX" val="1_2_4_1"/>
  <p:tag name="KSO_WM_UNIT_ID" val="diagram20231571_4*n_h_h_f*1_2_4_1"/>
  <p:tag name="KSO_WM_TEMPLATE_CATEGORY" val="diagram"/>
  <p:tag name="KSO_WM_TEMPLATE_INDEX" val="20231571"/>
  <p:tag name="KSO_WM_UNIT_LAYERLEVEL" val="1_1_1_1"/>
  <p:tag name="KSO_WM_TAG_VERSION" val="3.0"/>
  <p:tag name="KSO_WM_BEAUTIFY_FLAG" val="#wm#"/>
  <p:tag name="KSO_WM_DIAGRAM_VERSION" val="3"/>
  <p:tag name="KSO_WM_DIAGRAM_COLOR_TRICK" val="1"/>
  <p:tag name="KSO_WM_DIAGRAM_COLOR_TEXT_CAN_REMOVE" val="n"/>
  <p:tag name="KSO_WM_DIAGRAM_GROUP_CODE" val="n1-1"/>
  <p:tag name="KSO_WM_DIAGRAM_MAX_ITEMCNT" val="6"/>
  <p:tag name="KSO_WM_DIAGRAM_MIN_ITEMCNT" val="2"/>
  <p:tag name="KSO_WM_DIAGRAM_VIRTUALLY_FRAME" val="{&quot;height&quot;:325.2925975457138,&quot;left&quot;:-10.9,&quot;top&quot;:118.62503937007872,&quot;width&quot;:863.7373228346456}"/>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Presentations are communication tools"/>
  <p:tag name="KSO_WM_UNIT_TEXT_FILL_FORE_SCHEMECOLOR_INDEX" val="1"/>
  <p:tag name="KSO_WM_UNIT_TEXT_FILL_TYPE" val="1"/>
</p:tagLst>
</file>

<file path=ppt/tags/tag32.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n_h_h_f"/>
  <p:tag name="KSO_WM_UNIT_INDEX" val="1_2_1_1"/>
  <p:tag name="KSO_WM_UNIT_ID" val="diagram20231571_4*n_h_h_f*1_2_1_1"/>
  <p:tag name="KSO_WM_TEMPLATE_CATEGORY" val="diagram"/>
  <p:tag name="KSO_WM_TEMPLATE_INDEX" val="20231571"/>
  <p:tag name="KSO_WM_UNIT_LAYERLEVEL" val="1_1_1_1"/>
  <p:tag name="KSO_WM_TAG_VERSION" val="3.0"/>
  <p:tag name="KSO_WM_BEAUTIFY_FLAG" val="#wm#"/>
  <p:tag name="KSO_WM_DIAGRAM_VERSION" val="3"/>
  <p:tag name="KSO_WM_DIAGRAM_COLOR_TRICK" val="1"/>
  <p:tag name="KSO_WM_DIAGRAM_COLOR_TEXT_CAN_REMOVE" val="n"/>
  <p:tag name="KSO_WM_DIAGRAM_GROUP_CODE" val="n1-1"/>
  <p:tag name="KSO_WM_DIAGRAM_MAX_ITEMCNT" val="6"/>
  <p:tag name="KSO_WM_DIAGRAM_MIN_ITEMCNT" val="2"/>
  <p:tag name="KSO_WM_DIAGRAM_VIRTUALLY_FRAME" val="{&quot;height&quot;:325.2925975457138,&quot;left&quot;:-10.9,&quot;top&quot;:118.62503937007872,&quot;width&quot;:863.7373228346456}"/>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Presentations are communication tools"/>
  <p:tag name="KSO_WM_UNIT_TEXT_FILL_FORE_SCHEMECOLOR_INDEX" val="1"/>
  <p:tag name="KSO_WM_UNIT_TEXT_FILL_TYPE" val="1"/>
</p:tagLst>
</file>

<file path=ppt/tags/tag33.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n_h_h_f"/>
  <p:tag name="KSO_WM_UNIT_INDEX" val="1_2_3_1"/>
  <p:tag name="KSO_WM_UNIT_ID" val="diagram20231571_4*n_h_h_f*1_2_3_1"/>
  <p:tag name="KSO_WM_TEMPLATE_CATEGORY" val="diagram"/>
  <p:tag name="KSO_WM_TEMPLATE_INDEX" val="20231571"/>
  <p:tag name="KSO_WM_UNIT_LAYERLEVEL" val="1_1_1_1"/>
  <p:tag name="KSO_WM_TAG_VERSION" val="3.0"/>
  <p:tag name="KSO_WM_BEAUTIFY_FLAG" val="#wm#"/>
  <p:tag name="KSO_WM_DIAGRAM_VERSION" val="3"/>
  <p:tag name="KSO_WM_DIAGRAM_COLOR_TRICK" val="1"/>
  <p:tag name="KSO_WM_DIAGRAM_COLOR_TEXT_CAN_REMOVE" val="n"/>
  <p:tag name="KSO_WM_DIAGRAM_GROUP_CODE" val="n1-1"/>
  <p:tag name="KSO_WM_DIAGRAM_MAX_ITEMCNT" val="6"/>
  <p:tag name="KSO_WM_DIAGRAM_MIN_ITEMCNT" val="2"/>
  <p:tag name="KSO_WM_DIAGRAM_VIRTUALLY_FRAME" val="{&quot;height&quot;:325.2925975457138,&quot;left&quot;:-10.9,&quot;top&quot;:118.62503937007872,&quot;width&quot;:863.7373228346456}"/>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Presentations are communication tools"/>
  <p:tag name="KSO_WM_UNIT_TEXT_FILL_FORE_SCHEMECOLOR_INDEX" val="1"/>
  <p:tag name="KSO_WM_UNIT_TEXT_FILL_TYPE" val="1"/>
</p:tagLst>
</file>

<file path=ppt/tags/tag34.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n_h_h_f"/>
  <p:tag name="KSO_WM_UNIT_INDEX" val="1_2_5_1"/>
  <p:tag name="KSO_WM_UNIT_ID" val="diagram20231571_4*n_h_h_f*1_2_5_1"/>
  <p:tag name="KSO_WM_TEMPLATE_CATEGORY" val="diagram"/>
  <p:tag name="KSO_WM_TEMPLATE_INDEX" val="20231571"/>
  <p:tag name="KSO_WM_UNIT_LAYERLEVEL" val="1_1_1_1"/>
  <p:tag name="KSO_WM_TAG_VERSION" val="3.0"/>
  <p:tag name="KSO_WM_BEAUTIFY_FLAG" val="#wm#"/>
  <p:tag name="KSO_WM_DIAGRAM_VERSION" val="3"/>
  <p:tag name="KSO_WM_DIAGRAM_COLOR_TRICK" val="1"/>
  <p:tag name="KSO_WM_DIAGRAM_COLOR_TEXT_CAN_REMOVE" val="n"/>
  <p:tag name="KSO_WM_DIAGRAM_GROUP_CODE" val="n1-1"/>
  <p:tag name="KSO_WM_DIAGRAM_MAX_ITEMCNT" val="6"/>
  <p:tag name="KSO_WM_DIAGRAM_MIN_ITEMCNT" val="2"/>
  <p:tag name="KSO_WM_DIAGRAM_VIRTUALLY_FRAME" val="{&quot;height&quot;:325.2925975457138,&quot;left&quot;:-10.9,&quot;top&quot;:118.62503937007872,&quot;width&quot;:863.7373228346456}"/>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Presentations are communication tools"/>
  <p:tag name="KSO_WM_UNIT_TEXT_FILL_FORE_SCHEMECOLOR_INDEX" val="1"/>
  <p:tag name="KSO_WM_UNIT_TEXT_FILL_TYPE" val="1"/>
</p:tagLst>
</file>

<file path=ppt/tags/tag35.xml><?xml version="1.0" encoding="utf-8"?>
<p:tagLst xmlns:p="http://schemas.openxmlformats.org/presentationml/2006/main">
  <p:tag name="RESOURCE_RECORD_KEY" val="{&quot;70&quot;:[3322438]}"/>
</p:tagLst>
</file>

<file path=ppt/tags/tag36.xml><?xml version="1.0" encoding="utf-8"?>
<p:tagLst xmlns:p="http://schemas.openxmlformats.org/presentationml/2006/main">
  <p:tag name="KSO_WM_DIAGRAM_MAX_ITEMCNT" val="6"/>
  <p:tag name="KSO_WM_DIAGRAM_MIN_ITEMCNT" val="4"/>
  <p:tag name="KSO_WM_DIAGRAM_VIRTUALLY_FRAME" val="{&quot;height&quot;:326.16738891601574,&quot;left&quot;:4.236233285017806,&quot;top&quot;:164.64673861285831,&quot;width&quot;:776.9998168945312}"/>
  <p:tag name="KSO_WM_DIAGRAM_COLOR_MATCH_VALUE" val="{&quot;shape&quot;:{&quot;fill&quot;:{&quot;solid&quot;:{&quot;brightness&quot;:0.4000000059604645,&quot;colorType&quot;:1,&quot;foreColorIndex&quot;:5,&quot;transparency&quot;:0.6800000071525574},&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238351_2*l_h_i*1_3_1"/>
  <p:tag name="KSO_WM_TEMPLATE_CATEGORY" val="diagram"/>
  <p:tag name="KSO_WM_TEMPLATE_INDEX" val="20238351"/>
  <p:tag name="KSO_WM_UNIT_LAYERLEVEL" val="1_1_1"/>
  <p:tag name="KSO_WM_TAG_VERSION" val="3.0"/>
  <p:tag name="KSO_WM_BEAUTIFY_FLAG" val="#wm#"/>
  <p:tag name="KSO_WM_UNIT_FILL_TYPE" val="1"/>
  <p:tag name="KSO_WM_UNIT_FILL_FORE_SCHEMECOLOR_INDEX" val="5"/>
  <p:tag name="KSO_WM_UNIT_FILL_FORE_SCHEMECOLOR_INDEX_BRIGHTNESS" val="0.4"/>
  <p:tag name="KSO_WM_DIAGRAM_USE_COLOR_VALUE" val="{&quot;color_scheme&quot;:1,&quot;color_type&quot;:1,&quot;theme_color_indexes&quot;:[]}"/>
</p:tagLst>
</file>

<file path=ppt/tags/tag37.xml><?xml version="1.0" encoding="utf-8"?>
<p:tagLst xmlns:p="http://schemas.openxmlformats.org/presentationml/2006/main">
  <p:tag name="KSO_WM_DIAGRAM_MAX_ITEMCNT" val="6"/>
  <p:tag name="KSO_WM_DIAGRAM_MIN_ITEMCNT" val="4"/>
  <p:tag name="KSO_WM_DIAGRAM_VIRTUALLY_FRAME" val="{&quot;height&quot;:326.16738891601574,&quot;left&quot;:4.236233285017806,&quot;top&quot;:164.64673861285831,&quot;width&quot;:776.9998168945312}"/>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i"/>
  <p:tag name="KSO_WM_UNIT_INDEX" val="1_1"/>
  <p:tag name="KSO_WM_UNIT_ID" val="diagram20238351_2*l_i*1_1"/>
  <p:tag name="KSO_WM_TEMPLATE_CATEGORY" val="diagram"/>
  <p:tag name="KSO_WM_TEMPLATE_INDEX" val="20238351"/>
  <p:tag name="KSO_WM_UNIT_LAYERLEVEL" val="1_1"/>
  <p:tag name="KSO_WM_TAG_VERSION" val="3.0"/>
  <p:tag name="KSO_WM_BEAUTIFY_FLAG" val="#wm#"/>
  <p:tag name="KSO_WM_UNIT_LINE_FORE_SCHEMECOLOR_INDEX" val="5"/>
  <p:tag name="KSO_WM_DIAGRAM_USE_COLOR_VALUE" val="{&quot;color_scheme&quot;:1,&quot;color_type&quot;:1,&quot;theme_color_indexes&quot;:[]}"/>
</p:tagLst>
</file>

<file path=ppt/tags/tag38.xml><?xml version="1.0" encoding="utf-8"?>
<p:tagLst xmlns:p="http://schemas.openxmlformats.org/presentationml/2006/main">
  <p:tag name="KSO_WM_DIAGRAM_MAX_ITEMCNT" val="6"/>
  <p:tag name="KSO_WM_DIAGRAM_MIN_ITEMCNT" val="4"/>
  <p:tag name="KSO_WM_DIAGRAM_VIRTUALLY_FRAME" val="{&quot;height&quot;:326.16738891601574,&quot;left&quot;:4.236233285017806,&quot;top&quot;:164.64673861285831,&quot;width&quot;:776.9998168945312}"/>
  <p:tag name="KSO_WM_DIAGRAM_COLOR_MATCH_VALUE" val="{&quot;shape&quot;:{&quot;fill&quot;:{&quot;solid&quot;:{&quot;brightness&quot;:0.4000000059604645,&quot;colorType&quot;:1,&quot;foreColorIndex&quot;:5,&quot;transparency&quot;:0.7400000095367432},&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38351_2*l_h_i*1_1_1"/>
  <p:tag name="KSO_WM_TEMPLATE_CATEGORY" val="diagram"/>
  <p:tag name="KSO_WM_TEMPLATE_INDEX" val="20238351"/>
  <p:tag name="KSO_WM_UNIT_LAYERLEVEL" val="1_1_1"/>
  <p:tag name="KSO_WM_TAG_VERSION" val="3.0"/>
  <p:tag name="KSO_WM_BEAUTIFY_FLAG" val="#wm#"/>
  <p:tag name="KSO_WM_UNIT_FILL_TYPE" val="1"/>
  <p:tag name="KSO_WM_UNIT_FILL_FORE_SCHEMECOLOR_INDEX" val="5"/>
  <p:tag name="KSO_WM_UNIT_FILL_FORE_SCHEMECOLOR_INDEX_BRIGHTNESS" val="0.4"/>
  <p:tag name="KSO_WM_DIAGRAM_USE_COLOR_VALUE" val="{&quot;color_scheme&quot;:1,&quot;color_type&quot;:1,&quot;theme_color_indexes&quot;:[]}"/>
</p:tagLst>
</file>

<file path=ppt/tags/tag39.xml><?xml version="1.0" encoding="utf-8"?>
<p:tagLst xmlns:p="http://schemas.openxmlformats.org/presentationml/2006/main">
  <p:tag name="KSO_WM_DIAGRAM_MAX_ITEMCNT" val="6"/>
  <p:tag name="KSO_WM_DIAGRAM_MIN_ITEMCNT" val="4"/>
  <p:tag name="KSO_WM_DIAGRAM_VIRTUALLY_FRAME" val="{&quot;height&quot;:326.16738891601574,&quot;left&quot;:4.236233285017806,&quot;top&quot;:164.64673861285831,&quot;width&quot;:776.9998168945312}"/>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38351_2*l_h_f*1_2_1"/>
  <p:tag name="KSO_WM_TEMPLATE_CATEGORY" val="diagram"/>
  <p:tag name="KSO_WM_TEMPLATE_INDEX" val="20238351"/>
  <p:tag name="KSO_WM_UNIT_LAYERLEVEL" val="1_1_1"/>
  <p:tag name="KSO_WM_TAG_VERSION" val="3.0"/>
  <p:tag name="KSO_WM_BEAUTIFY_FLAG" val="#wm#"/>
  <p:tag name="KSO_WM_UNIT_PRESET_TEXT" val="Click here to add text"/>
  <p:tag name="KSO_WM_UNIT_FILL_TYPE" val="1"/>
  <p:tag name="KSO_WM_UNIT_FILL_FORE_SCHEMECOLOR_INDEX" val="5"/>
  <p:tag name="KSO_WM_UNIT_FILL_FORE_SCHEMECOLOR_INDEX_BRIGHTNESS" val="0"/>
  <p:tag name="KSO_WM_UNIT_TEXT_FILL_FORE_SCHEMECOLOR_INDEX" val="1"/>
  <p:tag name="KSO_WM_UNIT_TEXT_FILL_TYPE" val="1"/>
  <p:tag name="KSO_WM_DIAGRAM_USE_COLOR_VALUE" val="{&quot;color_scheme&quot;:1,&quot;color_type&quot;:1,&quot;theme_color_indexes&quot;:[]}"/>
</p:tagLst>
</file>

<file path=ppt/tags/tag4.xml><?xml version="1.0" encoding="utf-8"?>
<p:tagLst xmlns:p="http://schemas.openxmlformats.org/presentationml/2006/main">
  <p:tag name="KSO_WM_UNIT_BLOCK" val="0"/>
  <p:tag name="KSO_WM_UNIT_DEC_AREA_ID" val="c37347cbc0a24348939d931e37367649"/>
  <p:tag name="KSO_WM_UNIT_DEFAULT_FONT" val="12;18;2"/>
  <p:tag name="KSO_WM_DIAGRAM_MAX_ITEMCNT" val="2"/>
  <p:tag name="KSO_WM_DIAGRAM_MIN_ITEMCNT" val="2"/>
  <p:tag name="KSO_WM_DIAGRAM_VIRTUALLY_FRAME" val="{&quot;height&quot;:366.978901165339,&quot;left&quot;:22.475039370078775,&quot;top&quot;:79.571098834661,&quot;width&quot;:1014.874960629921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SUBTYPE" val="a"/>
  <p:tag name="KSO_WM_UNIT_NOCLEAR" val="0"/>
  <p:tag name="KSO_WM_UNIT_VALUE" val="46"/>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8311_1*l_h_f*1_1_1"/>
  <p:tag name="KSO_WM_TEMPLATE_CATEGORY" val="diagram"/>
  <p:tag name="KSO_WM_TEMPLATE_INDEX" val="20238311"/>
  <p:tag name="KSO_WM_UNIT_LAYERLEVEL" val="1_1_1"/>
  <p:tag name="KSO_WM_TAG_VERSION" val="3.0"/>
  <p:tag name="KSO_WM_BEAUTIFY_FLAG" val="#wm#"/>
  <p:tag name="KSO_WM_UNIT_PRESET_TEXT" val="Click here to add text"/>
  <p:tag name="KSO_WM_UNIT_TEXT_FILL_FORE_SCHEMECOLOR_INDEX" val="1"/>
  <p:tag name="KSO_WM_UNIT_TEXT_FILL_TYPE" val="1"/>
  <p:tag name="KSO_WM_DIAGRAM_USE_COLOR_VALUE" val="{&quot;color_scheme&quot;:1,&quot;color_type&quot;:1,&quot;theme_color_indexes&quot;:[]}"/>
</p:tagLst>
</file>

<file path=ppt/tags/tag40.xml><?xml version="1.0" encoding="utf-8"?>
<p:tagLst xmlns:p="http://schemas.openxmlformats.org/presentationml/2006/main">
  <p:tag name="KSO_WM_DIAGRAM_MAX_ITEMCNT" val="6"/>
  <p:tag name="KSO_WM_DIAGRAM_MIN_ITEMCNT" val="4"/>
  <p:tag name="KSO_WM_DIAGRAM_VIRTUALLY_FRAME" val="{&quot;height&quot;:326.16738891601574,&quot;left&quot;:4.236233285017806,&quot;top&quot;:164.64673861285831,&quot;width&quot;:776.9998168945312}"/>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SUBTYPE" val="a"/>
  <p:tag name="KSO_WM_UNIT_NOCLEAR" val="0"/>
  <p:tag name="KSO_WM_UNIT_VALUE" val="36"/>
  <p:tag name="KSO_WM_UNIT_HIGHLIGHT" val="0"/>
  <p:tag name="KSO_WM_UNIT_COMPATIBLE" val="0"/>
  <p:tag name="KSO_WM_UNIT_DIAGRAM_ISNUMVISUAL" val="0"/>
  <p:tag name="KSO_WM_UNIT_DIAGRAM_ISREFERUNIT" val="0"/>
  <p:tag name="KSO_WM_DIAGRAM_GROUP_CODE" val="l1-1"/>
  <p:tag name="KSO_WM_UNIT_TYPE" val="l_h_f"/>
  <p:tag name="KSO_WM_UNIT_INDEX" val="1_1_2"/>
  <p:tag name="KSO_WM_UNIT_ID" val="diagram20238351_2*l_h_f*1_1_2"/>
  <p:tag name="KSO_WM_TEMPLATE_CATEGORY" val="diagram"/>
  <p:tag name="KSO_WM_TEMPLATE_INDEX" val="20238351"/>
  <p:tag name="KSO_WM_UNIT_LAYERLEVEL" val="1_1_1"/>
  <p:tag name="KSO_WM_TAG_VERSION" val="3.0"/>
  <p:tag name="KSO_WM_BEAUTIFY_FLAG" val="#wm#"/>
  <p:tag name="KSO_WM_UNIT_PRESET_TEXT" val="Click here to add text"/>
  <p:tag name="KSO_WM_UNIT_FILL_TYPE" val="1"/>
  <p:tag name="KSO_WM_UNIT_FILL_FORE_SCHEMECOLOR_INDEX" val="5"/>
  <p:tag name="KSO_WM_UNIT_FILL_FORE_SCHEMECOLOR_INDEX_BRIGHTNESS" val="0"/>
  <p:tag name="KSO_WM_UNIT_TEXT_FILL_FORE_SCHEMECOLOR_INDEX" val="1"/>
  <p:tag name="KSO_WM_UNIT_TEXT_FILL_TYPE" val="1"/>
  <p:tag name="KSO_WM_DIAGRAM_USE_COLOR_VALUE" val="{&quot;color_scheme&quot;:1,&quot;color_type&quot;:1,&quot;theme_color_indexes&quot;:[]}"/>
</p:tagLst>
</file>

<file path=ppt/tags/tag41.xml><?xml version="1.0" encoding="utf-8"?>
<p:tagLst xmlns:p="http://schemas.openxmlformats.org/presentationml/2006/main">
  <p:tag name="KSO_WM_DIAGRAM_MAX_ITEMCNT" val="6"/>
  <p:tag name="KSO_WM_DIAGRAM_MIN_ITEMCNT" val="4"/>
  <p:tag name="KSO_WM_DIAGRAM_VIRTUALLY_FRAME" val="{&quot;height&quot;:326.16738891601574,&quot;left&quot;:4.236233285017806,&quot;top&quot;:164.64673861285831,&quot;width&quot;:776.9998168945312}"/>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5_1"/>
  <p:tag name="KSO_WM_UNIT_ID" val="diagram20238351_2*l_h_f*1_5_1"/>
  <p:tag name="KSO_WM_TEMPLATE_CATEGORY" val="diagram"/>
  <p:tag name="KSO_WM_TEMPLATE_INDEX" val="20238351"/>
  <p:tag name="KSO_WM_UNIT_LAYERLEVEL" val="1_1_1"/>
  <p:tag name="KSO_WM_TAG_VERSION" val="3.0"/>
  <p:tag name="KSO_WM_BEAUTIFY_FLAG" val="#wm#"/>
  <p:tag name="KSO_WM_UNIT_PRESET_TEXT" val="Click here to add text"/>
  <p:tag name="KSO_WM_UNIT_FILL_TYPE" val="1"/>
  <p:tag name="KSO_WM_UNIT_FILL_FORE_SCHEMECOLOR_INDEX" val="5"/>
  <p:tag name="KSO_WM_UNIT_FILL_FORE_SCHEMECOLOR_INDEX_BRIGHTNESS" val="0"/>
  <p:tag name="KSO_WM_UNIT_TEXT_FILL_FORE_SCHEMECOLOR_INDEX" val="1"/>
  <p:tag name="KSO_WM_UNIT_TEXT_FILL_TYPE" val="1"/>
  <p:tag name="KSO_WM_DIAGRAM_USE_COLOR_VALUE" val="{&quot;color_scheme&quot;:1,&quot;color_type&quot;:1,&quot;theme_color_indexes&quot;:[]}"/>
</p:tagLst>
</file>

<file path=ppt/tags/tag42.xml><?xml version="1.0" encoding="utf-8"?>
<p:tagLst xmlns:p="http://schemas.openxmlformats.org/presentationml/2006/main">
  <p:tag name="KSO_WM_DIAGRAM_MAX_ITEMCNT" val="6"/>
  <p:tag name="KSO_WM_DIAGRAM_MIN_ITEMCNT" val="4"/>
  <p:tag name="KSO_WM_DIAGRAM_VIRTUALLY_FRAME" val="{&quot;height&quot;:326.16738891601574,&quot;left&quot;:4.236233285017806,&quot;top&quot;:164.64673861285831,&quot;width&quot;:776.9998168945312}"/>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2"/>
  <p:tag name="KSO_WM_UNIT_ID" val="diagram20238351_2*l_h_f*1_3_2"/>
  <p:tag name="KSO_WM_TEMPLATE_CATEGORY" val="diagram"/>
  <p:tag name="KSO_WM_TEMPLATE_INDEX" val="20238351"/>
  <p:tag name="KSO_WM_UNIT_LAYERLEVEL" val="1_1_1"/>
  <p:tag name="KSO_WM_TAG_VERSION" val="3.0"/>
  <p:tag name="KSO_WM_BEAUTIFY_FLAG" val="#wm#"/>
  <p:tag name="KSO_WM_UNIT_PRESET_TEXT" val="Click here to add text"/>
  <p:tag name="KSO_WM_UNIT_FILL_TYPE" val="1"/>
  <p:tag name="KSO_WM_UNIT_FILL_FORE_SCHEMECOLOR_INDEX" val="5"/>
  <p:tag name="KSO_WM_UNIT_FILL_FORE_SCHEMECOLOR_INDEX_BRIGHTNESS" val="0"/>
  <p:tag name="KSO_WM_UNIT_TEXT_FILL_FORE_SCHEMECOLOR_INDEX" val="1"/>
  <p:tag name="KSO_WM_UNIT_TEXT_FILL_TYPE" val="1"/>
  <p:tag name="KSO_WM_DIAGRAM_USE_COLOR_VALUE" val="{&quot;color_scheme&quot;:1,&quot;color_type&quot;:1,&quot;theme_color_indexes&quot;:[]}"/>
</p:tagLst>
</file>

<file path=ppt/tags/tag43.xml><?xml version="1.0" encoding="utf-8"?>
<p:tagLst xmlns:p="http://schemas.openxmlformats.org/presentationml/2006/main">
  <p:tag name="KSO_WM_DIAGRAM_MAX_ITEMCNT" val="6"/>
  <p:tag name="KSO_WM_DIAGRAM_MIN_ITEMCNT" val="4"/>
  <p:tag name="KSO_WM_DIAGRAM_VIRTUALLY_FRAME" val="{&quot;height&quot;:326.16738891601574,&quot;left&quot;:4.236233285017806,&quot;top&quot;:164.64673861285831,&quot;width&quot;:776.9998168945312}"/>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38351_2*l_h_f*1_4_1"/>
  <p:tag name="KSO_WM_TEMPLATE_CATEGORY" val="diagram"/>
  <p:tag name="KSO_WM_TEMPLATE_INDEX" val="20238351"/>
  <p:tag name="KSO_WM_UNIT_LAYERLEVEL" val="1_1_1"/>
  <p:tag name="KSO_WM_TAG_VERSION" val="3.0"/>
  <p:tag name="KSO_WM_BEAUTIFY_FLAG" val="#wm#"/>
  <p:tag name="KSO_WM_UNIT_PRESET_TEXT" val="Click here to add text"/>
  <p:tag name="KSO_WM_UNIT_FILL_TYPE" val="1"/>
  <p:tag name="KSO_WM_UNIT_FILL_FORE_SCHEMECOLOR_INDEX" val="5"/>
  <p:tag name="KSO_WM_UNIT_FILL_FORE_SCHEMECOLOR_INDEX_BRIGHTNESS" val="0"/>
  <p:tag name="KSO_WM_UNIT_TEXT_FILL_FORE_SCHEMECOLOR_INDEX" val="1"/>
  <p:tag name="KSO_WM_UNIT_TEXT_FILL_TYPE" val="1"/>
  <p:tag name="KSO_WM_DIAGRAM_USE_COLOR_VALUE" val="{&quot;color_scheme&quot;:1,&quot;color_type&quot;:1,&quot;theme_color_indexes&quot;:[]}"/>
</p:tagLst>
</file>

<file path=ppt/tags/tag44.xml><?xml version="1.0" encoding="utf-8"?>
<p:tagLst xmlns:p="http://schemas.openxmlformats.org/presentationml/2006/main">
  <p:tag name="KSO_WM_DIAGRAM_MAX_ITEMCNT" val="6"/>
  <p:tag name="KSO_WM_DIAGRAM_MIN_ITEMCNT" val="4"/>
  <p:tag name="KSO_WM_DIAGRAM_VIRTUALLY_FRAME" val="{&quot;height&quot;:326.16738891601574,&quot;left&quot;:4.236233285017806,&quot;top&quot;:164.64673861285831,&quot;width&quot;:776.9998168945312}"/>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VALUE" val="180*180"/>
  <p:tag name="KSO_WM_UNIT_HIGHLIGHT" val="0"/>
  <p:tag name="KSO_WM_UNIT_COMPATIBLE" val="0"/>
  <p:tag name="KSO_WM_UNIT_DIAGRAM_ISNUMVISUAL" val="0"/>
  <p:tag name="KSO_WM_UNIT_DIAGRAM_ISREFERUNIT" val="0"/>
  <p:tag name="KSO_WM_DIAGRAM_GROUP_CODE" val="l1-1"/>
  <p:tag name="KSO_WM_UNIT_TYPE" val="l_x"/>
  <p:tag name="KSO_WM_UNIT_INDEX" val="1_1"/>
  <p:tag name="KSO_WM_UNIT_ID" val="diagram20238351_2*l_x*1_1"/>
  <p:tag name="KSO_WM_TEMPLATE_CATEGORY" val="diagram"/>
  <p:tag name="KSO_WM_TEMPLATE_INDEX" val="20238351"/>
  <p:tag name="KSO_WM_UNIT_LAYERLEVEL" val="1_1"/>
  <p:tag name="KSO_WM_TAG_VERSION" val="3.0"/>
  <p:tag name="KSO_WM_BEAUTIFY_FLAG" val="#wm#"/>
  <p:tag name="KSO_WM_UNIT_FILL_TYPE" val="1"/>
  <p:tag name="KSO_WM_UNIT_FILL_FORE_SCHEMECOLOR_INDEX" val="5"/>
  <p:tag name="KSO_WM_UNIT_FILL_FORE_SCHEMECOLOR_INDEX_BRIGHTNESS" val="0"/>
  <p:tag name="KSO_WM_DIAGRAM_USE_COLOR_VALUE" val="{&quot;color_scheme&quot;:1,&quot;color_type&quot;:1,&quot;theme_color_indexes&quot;:[]}"/>
</p:tagLst>
</file>

<file path=ppt/tags/tag45.xml><?xml version="1.0" encoding="utf-8"?>
<p:tagLst xmlns:p="http://schemas.openxmlformats.org/presentationml/2006/main">
  <p:tag name="RESOURCE_RECORD_KEY" val="{&quot;70&quot;:[3321725]}"/>
</p:tagLst>
</file>

<file path=ppt/tags/tag46.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UNIT_TYPE" val="m_h_f"/>
  <p:tag name="KSO_WM_UNIT_INDEX" val="1_5_1"/>
  <p:tag name="KSO_WM_UNIT_ID" val="diagram20238196_5*m_h_f*1_5_1"/>
  <p:tag name="KSO_WM_TEMPLATE_CATEGORY" val="diagram"/>
  <p:tag name="KSO_WM_TEMPLATE_INDEX" val="20238196"/>
  <p:tag name="KSO_WM_UNIT_LAYERLEVEL" val="1_1_1"/>
  <p:tag name="KSO_WM_TAG_VERSION" val="3.0"/>
  <p:tag name="KSO_WM_BEAUTIFY_FLAG" val="#wm#"/>
  <p:tag name="KSO_WM_DIAGRAM_GROUP_CODE" val="m1-1"/>
  <p:tag name="KSO_WM_UNIT_VALUE" val="33"/>
  <p:tag name="KSO_WM_DIAGRAM_MAX_ITEMCNT" val="6"/>
  <p:tag name="KSO_WM_DIAGRAM_MIN_ITEMCNT" val="2"/>
  <p:tag name="KSO_WM_DIAGRAM_VIRTUALLY_FRAME" val="{&quot;height&quot;:331.27097613480026,&quot;left&quot;:35.4,&quot;top&quot;:103.87910260535719,&quot;width&quot;:753.3}"/>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PRESET_TEXT" val="Click here to add text"/>
  <p:tag name="KSO_WM_UNIT_TEXT_FILL_FORE_SCHEMECOLOR_INDEX" val="1"/>
  <p:tag name="KSO_WM_UNIT_TEXT_FILL_TYPE" val="1"/>
  <p:tag name="KSO_WM_DIAGRAM_USE_COLOR_VALUE" val="{&quot;color_scheme&quot;:1,&quot;color_type&quot;:1,&quot;theme_color_indexes&quot;:[]}"/>
</p:tagLst>
</file>

<file path=ppt/tags/tag47.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TYPE" val="m_h_a"/>
  <p:tag name="KSO_WM_UNIT_INDEX" val="1_5_1"/>
  <p:tag name="KSO_WM_UNIT_ID" val="diagram20238196_5*m_h_a*1_5_1"/>
  <p:tag name="KSO_WM_TEMPLATE_CATEGORY" val="diagram"/>
  <p:tag name="KSO_WM_TEMPLATE_INDEX" val="20238196"/>
  <p:tag name="KSO_WM_UNIT_LAYERLEVEL" val="1_1_1"/>
  <p:tag name="KSO_WM_TAG_VERSION" val="3.0"/>
  <p:tag name="KSO_WM_BEAUTIFY_FLAG" val="#wm#"/>
  <p:tag name="KSO_WM_DIAGRAM_GROUP_CODE" val="m1-1"/>
  <p:tag name="KSO_WM_UNIT_VALUE" val="14"/>
  <p:tag name="KSO_WM_DIAGRAM_MAX_ITEMCNT" val="6"/>
  <p:tag name="KSO_WM_DIAGRAM_MIN_ITEMCNT" val="2"/>
  <p:tag name="KSO_WM_DIAGRAM_VIRTUALLY_FRAME" val="{&quot;height&quot;:331.27097613480026,&quot;left&quot;:35.4,&quot;top&quot;:103.87910260535719,&quot;width&quot;:753.3}"/>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PRESET_TEXT" val="Your title here"/>
  <p:tag name="KSO_WM_UNIT_TEXT_FILL_FORE_SCHEMECOLOR_INDEX" val="1"/>
  <p:tag name="KSO_WM_UNIT_TEXT_FILL_TYPE" val="1"/>
  <p:tag name="KSO_WM_DIAGRAM_USE_COLOR_VALUE" val="{&quot;color_scheme&quot;:1,&quot;color_type&quot;:1,&quot;theme_color_indexes&quot;:[]}"/>
</p:tagLst>
</file>

<file path=ppt/tags/tag48.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UNIT_TYPE" val="m_h_f"/>
  <p:tag name="KSO_WM_UNIT_INDEX" val="1_3_1"/>
  <p:tag name="KSO_WM_UNIT_ID" val="diagram20238196_5*m_h_f*1_3_1"/>
  <p:tag name="KSO_WM_TEMPLATE_CATEGORY" val="diagram"/>
  <p:tag name="KSO_WM_TEMPLATE_INDEX" val="20238196"/>
  <p:tag name="KSO_WM_UNIT_LAYERLEVEL" val="1_1_1"/>
  <p:tag name="KSO_WM_TAG_VERSION" val="3.0"/>
  <p:tag name="KSO_WM_BEAUTIFY_FLAG" val="#wm#"/>
  <p:tag name="KSO_WM_DIAGRAM_GROUP_CODE" val="m1-1"/>
  <p:tag name="KSO_WM_UNIT_VALUE" val="33"/>
  <p:tag name="KSO_WM_DIAGRAM_MAX_ITEMCNT" val="6"/>
  <p:tag name="KSO_WM_DIAGRAM_MIN_ITEMCNT" val="2"/>
  <p:tag name="KSO_WM_DIAGRAM_VIRTUALLY_FRAME" val="{&quot;height&quot;:331.27097613480026,&quot;left&quot;:35.4,&quot;top&quot;:103.87910260535719,&quot;width&quot;:753.3}"/>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PRESET_TEXT" val="Click here to add text"/>
  <p:tag name="KSO_WM_UNIT_TEXT_FILL_FORE_SCHEMECOLOR_INDEX" val="1"/>
  <p:tag name="KSO_WM_UNIT_TEXT_FILL_TYPE" val="1"/>
  <p:tag name="KSO_WM_DIAGRAM_USE_COLOR_VALUE" val="{&quot;color_scheme&quot;:1,&quot;color_type&quot;:1,&quot;theme_color_indexes&quot;:[]}"/>
</p:tagLst>
</file>

<file path=ppt/tags/tag49.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TYPE" val="m_h_a"/>
  <p:tag name="KSO_WM_UNIT_INDEX" val="1_3_1"/>
  <p:tag name="KSO_WM_UNIT_ID" val="diagram20238196_5*m_h_a*1_3_1"/>
  <p:tag name="KSO_WM_TEMPLATE_CATEGORY" val="diagram"/>
  <p:tag name="KSO_WM_TEMPLATE_INDEX" val="20238196"/>
  <p:tag name="KSO_WM_UNIT_LAYERLEVEL" val="1_1_1"/>
  <p:tag name="KSO_WM_TAG_VERSION" val="3.0"/>
  <p:tag name="KSO_WM_BEAUTIFY_FLAG" val="#wm#"/>
  <p:tag name="KSO_WM_DIAGRAM_GROUP_CODE" val="m1-1"/>
  <p:tag name="KSO_WM_UNIT_VALUE" val="14"/>
  <p:tag name="KSO_WM_DIAGRAM_MAX_ITEMCNT" val="6"/>
  <p:tag name="KSO_WM_DIAGRAM_MIN_ITEMCNT" val="2"/>
  <p:tag name="KSO_WM_DIAGRAM_VIRTUALLY_FRAME" val="{&quot;height&quot;:331.27097613480026,&quot;left&quot;:35.4,&quot;top&quot;:103.87910260535719,&quot;width&quot;:753.3}"/>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PRESET_TEXT" val="Your title here"/>
  <p:tag name="KSO_WM_UNIT_TEXT_FILL_FORE_SCHEMECOLOR_INDEX" val="1"/>
  <p:tag name="KSO_WM_UNIT_TEXT_FILL_TYPE" val="1"/>
  <p:tag name="KSO_WM_DIAGRAM_USE_COLOR_VALUE" val="{&quot;color_scheme&quot;:1,&quot;color_type&quot;:1,&quot;theme_color_indexes&quot;:[]}"/>
</p:tagLst>
</file>

<file path=ppt/tags/tag5.xml><?xml version="1.0" encoding="utf-8"?>
<p:tagLst xmlns:p="http://schemas.openxmlformats.org/presentationml/2006/main">
  <p:tag name="KSO_WM_UNIT_BLOCK" val="0"/>
  <p:tag name="KSO_WM_UNIT_DEC_AREA_ID" val="c37347cbc0a24348939d931e37367649"/>
  <p:tag name="KSO_WM_UNIT_DEFAULT_FONT" val="12;18;2"/>
  <p:tag name="KSO_WM_DIAGRAM_MAX_ITEMCNT" val="2"/>
  <p:tag name="KSO_WM_DIAGRAM_MIN_ITEMCNT" val="2"/>
  <p:tag name="KSO_WM_DIAGRAM_VIRTUALLY_FRAME" val="{&quot;height&quot;:352.1604759684886,&quot;left&quot;:45.82503937007878,&quot;top&quot;:79.571098834661,&quot;width&quot;:845.374960629921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SUBTYPE" val="a"/>
  <p:tag name="KSO_WM_UNIT_NOCLEAR" val="0"/>
  <p:tag name="KSO_WM_UNIT_VALUE" val="46"/>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8311_1*l_h_f*1_1_1"/>
  <p:tag name="KSO_WM_TEMPLATE_CATEGORY" val="diagram"/>
  <p:tag name="KSO_WM_TEMPLATE_INDEX" val="20238311"/>
  <p:tag name="KSO_WM_UNIT_LAYERLEVEL" val="1_1_1"/>
  <p:tag name="KSO_WM_TAG_VERSION" val="3.0"/>
  <p:tag name="KSO_WM_UNIT_PRESET_TEXT" val="Click here to add text"/>
  <p:tag name="KSO_WM_UNIT_TEXT_FILL_FORE_SCHEMECOLOR_INDEX" val="1"/>
  <p:tag name="KSO_WM_UNIT_TEXT_FILL_TYPE" val="1"/>
  <p:tag name="KSO_WM_DIAGRAM_USE_COLOR_VALUE" val="{&quot;color_scheme&quot;:1,&quot;color_type&quot;:1,&quot;theme_color_indexes&quot;:[]}"/>
</p:tagLst>
</file>

<file path=ppt/tags/tag50.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UNIT_TYPE" val="m_h_f"/>
  <p:tag name="KSO_WM_UNIT_INDEX" val="1_4_1"/>
  <p:tag name="KSO_WM_UNIT_ID" val="diagram20238196_5*m_h_f*1_4_1"/>
  <p:tag name="KSO_WM_TEMPLATE_CATEGORY" val="diagram"/>
  <p:tag name="KSO_WM_TEMPLATE_INDEX" val="20238196"/>
  <p:tag name="KSO_WM_UNIT_LAYERLEVEL" val="1_1_1"/>
  <p:tag name="KSO_WM_TAG_VERSION" val="3.0"/>
  <p:tag name="KSO_WM_BEAUTIFY_FLAG" val="#wm#"/>
  <p:tag name="KSO_WM_DIAGRAM_GROUP_CODE" val="m1-1"/>
  <p:tag name="KSO_WM_UNIT_VALUE" val="33"/>
  <p:tag name="KSO_WM_DIAGRAM_MAX_ITEMCNT" val="6"/>
  <p:tag name="KSO_WM_DIAGRAM_MIN_ITEMCNT" val="2"/>
  <p:tag name="KSO_WM_DIAGRAM_VIRTUALLY_FRAME" val="{&quot;height&quot;:331.27097613480026,&quot;left&quot;:35.4,&quot;top&quot;:103.87910260535719,&quot;width&quot;:753.3}"/>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PRESET_TEXT" val="Click here to add text"/>
  <p:tag name="KSO_WM_UNIT_TEXT_FILL_FORE_SCHEMECOLOR_INDEX" val="1"/>
  <p:tag name="KSO_WM_UNIT_TEXT_FILL_TYPE" val="1"/>
  <p:tag name="KSO_WM_DIAGRAM_USE_COLOR_VALUE" val="{&quot;color_scheme&quot;:1,&quot;color_type&quot;:1,&quot;theme_color_indexes&quot;:[]}"/>
</p:tagLst>
</file>

<file path=ppt/tags/tag51.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UNIT_TYPE" val="m_h_f"/>
  <p:tag name="KSO_WM_UNIT_INDEX" val="1_6_1"/>
  <p:tag name="KSO_WM_UNIT_ID" val="diagram20238196_5*m_h_f*1_6_1"/>
  <p:tag name="KSO_WM_TEMPLATE_CATEGORY" val="diagram"/>
  <p:tag name="KSO_WM_TEMPLATE_INDEX" val="20238196"/>
  <p:tag name="KSO_WM_UNIT_LAYERLEVEL" val="1_1_1"/>
  <p:tag name="KSO_WM_TAG_VERSION" val="3.0"/>
  <p:tag name="KSO_WM_BEAUTIFY_FLAG" val="#wm#"/>
  <p:tag name="KSO_WM_DIAGRAM_GROUP_CODE" val="m1-1"/>
  <p:tag name="KSO_WM_UNIT_VALUE" val="33"/>
  <p:tag name="KSO_WM_DIAGRAM_MAX_ITEMCNT" val="6"/>
  <p:tag name="KSO_WM_DIAGRAM_MIN_ITEMCNT" val="2"/>
  <p:tag name="KSO_WM_DIAGRAM_VIRTUALLY_FRAME" val="{&quot;height&quot;:331.27097613480026,&quot;left&quot;:35.4,&quot;top&quot;:103.87910260535719,&quot;width&quot;:753.3}"/>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PRESET_TEXT" val="Click here to add text"/>
  <p:tag name="KSO_WM_UNIT_TEXT_FILL_FORE_SCHEMECOLOR_INDEX" val="1"/>
  <p:tag name="KSO_WM_UNIT_TEXT_FILL_TYPE" val="1"/>
  <p:tag name="KSO_WM_DIAGRAM_USE_COLOR_VALUE" val="{&quot;color_scheme&quot;:1,&quot;color_type&quot;:1,&quot;theme_color_indexes&quot;:[]}"/>
</p:tagLst>
</file>

<file path=ppt/tags/tag52.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UNIT_TYPE" val="m_h_f"/>
  <p:tag name="KSO_WM_UNIT_INDEX" val="1_2_1"/>
  <p:tag name="KSO_WM_UNIT_ID" val="diagram20238196_5*m_h_f*1_2_1"/>
  <p:tag name="KSO_WM_TEMPLATE_CATEGORY" val="diagram"/>
  <p:tag name="KSO_WM_TEMPLATE_INDEX" val="20238196"/>
  <p:tag name="KSO_WM_UNIT_LAYERLEVEL" val="1_1_1"/>
  <p:tag name="KSO_WM_TAG_VERSION" val="3.0"/>
  <p:tag name="KSO_WM_BEAUTIFY_FLAG" val="#wm#"/>
  <p:tag name="KSO_WM_DIAGRAM_GROUP_CODE" val="m1-1"/>
  <p:tag name="KSO_WM_UNIT_VALUE" val="33"/>
  <p:tag name="KSO_WM_DIAGRAM_MAX_ITEMCNT" val="6"/>
  <p:tag name="KSO_WM_DIAGRAM_MIN_ITEMCNT" val="2"/>
  <p:tag name="KSO_WM_DIAGRAM_VIRTUALLY_FRAME" val="{&quot;height&quot;:331.27097613480026,&quot;left&quot;:35.4,&quot;top&quot;:103.87910260535719,&quot;width&quot;:753.3}"/>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PRESET_TEXT" val="Click here to add text"/>
  <p:tag name="KSO_WM_UNIT_TEXT_FILL_FORE_SCHEMECOLOR_INDEX" val="1"/>
  <p:tag name="KSO_WM_UNIT_TEXT_FILL_TYPE" val="1"/>
  <p:tag name="KSO_WM_DIAGRAM_USE_COLOR_VALUE" val="{&quot;color_scheme&quot;:1,&quot;color_type&quot;:1,&quot;theme_color_indexes&quot;:[]}"/>
</p:tagLst>
</file>

<file path=ppt/tags/tag53.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UNIT_TYPE" val="m_h_f"/>
  <p:tag name="KSO_WM_UNIT_INDEX" val="1_1_1"/>
  <p:tag name="KSO_WM_UNIT_ID" val="diagram20238196_5*m_h_f*1_1_1"/>
  <p:tag name="KSO_WM_TEMPLATE_CATEGORY" val="diagram"/>
  <p:tag name="KSO_WM_TEMPLATE_INDEX" val="20238196"/>
  <p:tag name="KSO_WM_UNIT_LAYERLEVEL" val="1_1_1"/>
  <p:tag name="KSO_WM_TAG_VERSION" val="3.0"/>
  <p:tag name="KSO_WM_BEAUTIFY_FLAG" val="#wm#"/>
  <p:tag name="KSO_WM_DIAGRAM_GROUP_CODE" val="m1-1"/>
  <p:tag name="KSO_WM_UNIT_VALUE" val="33"/>
  <p:tag name="KSO_WM_DIAGRAM_MAX_ITEMCNT" val="6"/>
  <p:tag name="KSO_WM_DIAGRAM_MIN_ITEMCNT" val="2"/>
  <p:tag name="KSO_WM_DIAGRAM_VIRTUALLY_FRAME" val="{&quot;height&quot;:331.27097613480026,&quot;left&quot;:35.4,&quot;top&quot;:103.87910260535719,&quot;width&quot;:753.3}"/>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PRESET_TEXT" val="Click here to add text"/>
  <p:tag name="KSO_WM_UNIT_TEXT_FILL_FORE_SCHEMECOLOR_INDEX" val="1"/>
  <p:tag name="KSO_WM_UNIT_TEXT_FILL_TYPE" val="1"/>
  <p:tag name="KSO_WM_DIAGRAM_USE_COLOR_VALUE" val="{&quot;color_scheme&quot;:1,&quot;color_type&quot;:1,&quot;theme_color_indexes&quot;:[]}"/>
</p:tagLst>
</file>

<file path=ppt/tags/tag54.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TYPE" val="m_h_a"/>
  <p:tag name="KSO_WM_UNIT_INDEX" val="1_4_1"/>
  <p:tag name="KSO_WM_UNIT_ID" val="diagram20238196_5*m_h_a*1_4_1"/>
  <p:tag name="KSO_WM_TEMPLATE_CATEGORY" val="diagram"/>
  <p:tag name="KSO_WM_TEMPLATE_INDEX" val="20238196"/>
  <p:tag name="KSO_WM_UNIT_LAYERLEVEL" val="1_1_1"/>
  <p:tag name="KSO_WM_TAG_VERSION" val="3.0"/>
  <p:tag name="KSO_WM_BEAUTIFY_FLAG" val="#wm#"/>
  <p:tag name="KSO_WM_DIAGRAM_GROUP_CODE" val="m1-1"/>
  <p:tag name="KSO_WM_UNIT_VALUE" val="14"/>
  <p:tag name="KSO_WM_DIAGRAM_MAX_ITEMCNT" val="6"/>
  <p:tag name="KSO_WM_DIAGRAM_MIN_ITEMCNT" val="2"/>
  <p:tag name="KSO_WM_DIAGRAM_VIRTUALLY_FRAME" val="{&quot;height&quot;:331.27097613480026,&quot;left&quot;:35.4,&quot;top&quot;:103.87910260535719,&quot;width&quot;:753.3}"/>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PRESET_TEXT" val="Your title here"/>
  <p:tag name="KSO_WM_UNIT_TEXT_FILL_FORE_SCHEMECOLOR_INDEX" val="1"/>
  <p:tag name="KSO_WM_UNIT_TEXT_FILL_TYPE" val="1"/>
  <p:tag name="KSO_WM_DIAGRAM_USE_COLOR_VALUE" val="{&quot;color_scheme&quot;:1,&quot;color_type&quot;:1,&quot;theme_color_indexes&quot;:[]}"/>
</p:tagLst>
</file>

<file path=ppt/tags/tag55.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TYPE" val="m_h_a"/>
  <p:tag name="KSO_WM_UNIT_INDEX" val="1_6_1"/>
  <p:tag name="KSO_WM_UNIT_ID" val="diagram20238196_5*m_h_a*1_6_1"/>
  <p:tag name="KSO_WM_TEMPLATE_CATEGORY" val="diagram"/>
  <p:tag name="KSO_WM_TEMPLATE_INDEX" val="20238196"/>
  <p:tag name="KSO_WM_UNIT_LAYERLEVEL" val="1_1_1"/>
  <p:tag name="KSO_WM_TAG_VERSION" val="3.0"/>
  <p:tag name="KSO_WM_BEAUTIFY_FLAG" val="#wm#"/>
  <p:tag name="KSO_WM_DIAGRAM_GROUP_CODE" val="m1-1"/>
  <p:tag name="KSO_WM_UNIT_VALUE" val="14"/>
  <p:tag name="KSO_WM_DIAGRAM_MAX_ITEMCNT" val="6"/>
  <p:tag name="KSO_WM_DIAGRAM_MIN_ITEMCNT" val="2"/>
  <p:tag name="KSO_WM_DIAGRAM_VIRTUALLY_FRAME" val="{&quot;height&quot;:331.27097613480026,&quot;left&quot;:35.4,&quot;top&quot;:103.87910260535719,&quot;width&quot;:753.3}"/>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PRESET_TEXT" val="Your title here"/>
  <p:tag name="KSO_WM_UNIT_TEXT_FILL_FORE_SCHEMECOLOR_INDEX" val="1"/>
  <p:tag name="KSO_WM_UNIT_TEXT_FILL_TYPE" val="1"/>
  <p:tag name="KSO_WM_DIAGRAM_USE_COLOR_VALUE" val="{&quot;color_scheme&quot;:1,&quot;color_type&quot;:1,&quot;theme_color_indexes&quot;:[]}"/>
</p:tagLst>
</file>

<file path=ppt/tags/tag56.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TYPE" val="m_h_a"/>
  <p:tag name="KSO_WM_UNIT_INDEX" val="1_2_1"/>
  <p:tag name="KSO_WM_UNIT_ID" val="diagram20238196_5*m_h_a*1_2_1"/>
  <p:tag name="KSO_WM_TEMPLATE_CATEGORY" val="diagram"/>
  <p:tag name="KSO_WM_TEMPLATE_INDEX" val="20238196"/>
  <p:tag name="KSO_WM_UNIT_LAYERLEVEL" val="1_1_1"/>
  <p:tag name="KSO_WM_TAG_VERSION" val="3.0"/>
  <p:tag name="KSO_WM_BEAUTIFY_FLAG" val="#wm#"/>
  <p:tag name="KSO_WM_DIAGRAM_GROUP_CODE" val="m1-1"/>
  <p:tag name="KSO_WM_UNIT_VALUE" val="14"/>
  <p:tag name="KSO_WM_DIAGRAM_MAX_ITEMCNT" val="6"/>
  <p:tag name="KSO_WM_DIAGRAM_MIN_ITEMCNT" val="2"/>
  <p:tag name="KSO_WM_DIAGRAM_VIRTUALLY_FRAME" val="{&quot;height&quot;:331.27097613480026,&quot;left&quot;:35.4,&quot;top&quot;:103.87910260535719,&quot;width&quot;:753.3}"/>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PRESET_TEXT" val="Your title here"/>
  <p:tag name="KSO_WM_UNIT_TEXT_FILL_FORE_SCHEMECOLOR_INDEX" val="1"/>
  <p:tag name="KSO_WM_UNIT_TEXT_FILL_TYPE" val="1"/>
  <p:tag name="KSO_WM_DIAGRAM_USE_COLOR_VALUE" val="{&quot;color_scheme&quot;:1,&quot;color_type&quot;:1,&quot;theme_color_indexes&quot;:[]}"/>
</p:tagLst>
</file>

<file path=ppt/tags/tag57.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TYPE" val="m_h_a"/>
  <p:tag name="KSO_WM_UNIT_INDEX" val="1_1_1"/>
  <p:tag name="KSO_WM_UNIT_ID" val="diagram20238196_5*m_h_a*1_1_1"/>
  <p:tag name="KSO_WM_TEMPLATE_CATEGORY" val="diagram"/>
  <p:tag name="KSO_WM_TEMPLATE_INDEX" val="20238196"/>
  <p:tag name="KSO_WM_UNIT_LAYERLEVEL" val="1_1_1"/>
  <p:tag name="KSO_WM_TAG_VERSION" val="3.0"/>
  <p:tag name="KSO_WM_BEAUTIFY_FLAG" val="#wm#"/>
  <p:tag name="KSO_WM_DIAGRAM_GROUP_CODE" val="m1-1"/>
  <p:tag name="KSO_WM_UNIT_VALUE" val="14"/>
  <p:tag name="KSO_WM_DIAGRAM_MAX_ITEMCNT" val="6"/>
  <p:tag name="KSO_WM_DIAGRAM_MIN_ITEMCNT" val="2"/>
  <p:tag name="KSO_WM_DIAGRAM_VIRTUALLY_FRAME" val="{&quot;height&quot;:331.27097613480026,&quot;left&quot;:35.4,&quot;top&quot;:103.87910260535719,&quot;width&quot;:753.3}"/>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PRESET_TEXT" val="Your title here"/>
  <p:tag name="KSO_WM_UNIT_TEXT_FILL_FORE_SCHEMECOLOR_INDEX" val="1"/>
  <p:tag name="KSO_WM_UNIT_TEXT_FILL_TYPE" val="1"/>
  <p:tag name="KSO_WM_DIAGRAM_USE_COLOR_VALUE" val="{&quot;color_scheme&quot;:1,&quot;color_type&quot;:1,&quot;theme_color_indexes&quot;:[]}"/>
</p:tagLst>
</file>

<file path=ppt/tags/tag5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8196_5*m_h_i*1_1_2"/>
  <p:tag name="KSO_WM_TEMPLATE_CATEGORY" val="diagram"/>
  <p:tag name="KSO_WM_TEMPLATE_INDEX" val="20238196"/>
  <p:tag name="KSO_WM_UNIT_LAYERLEVEL" val="1_1_1"/>
  <p:tag name="KSO_WM_TAG_VERSION" val="3.0"/>
  <p:tag name="KSO_WM_DIAGRAM_GROUP_CODE" val="m1-1"/>
  <p:tag name="KSO_WM_UNIT_TYPE" val="m_h_i"/>
  <p:tag name="KSO_WM_UNIT_INDEX" val="1_1_2"/>
  <p:tag name="KSO_WM_DIAGRAM_MAX_ITEMCNT" val="6"/>
  <p:tag name="KSO_WM_DIAGRAM_MIN_ITEMCNT" val="2"/>
  <p:tag name="KSO_WM_DIAGRAM_VIRTUALLY_FRAME" val="{&quot;height&quot;:331.27097613480026,&quot;left&quot;:35.4,&quot;top&quot;:103.87910260535719,&quot;width&quot;:753.3}"/>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DIAGRAM_VERSION" val="3"/>
  <p:tag name="KSO_WM_DIAGRAM_COLOR_TRICK" val="1"/>
  <p:tag name="KSO_WM_DIAGRAM_COLOR_TEXT_CAN_REMOVE" val="n"/>
  <p:tag name="KSO_WM_UNIT_LINE_FORE_SCHEMECOLOR_INDEX" val="5"/>
  <p:tag name="KSO_WM_DIAGRAM_USE_COLOR_VALUE" val="{&quot;color_scheme&quot;:1,&quot;color_type&quot;:1,&quot;theme_color_indexes&quot;:[]}"/>
</p:tagLst>
</file>

<file path=ppt/tags/tag5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8196_5*m_h_i*1_3_2"/>
  <p:tag name="KSO_WM_TEMPLATE_CATEGORY" val="diagram"/>
  <p:tag name="KSO_WM_TEMPLATE_INDEX" val="20238196"/>
  <p:tag name="KSO_WM_UNIT_LAYERLEVEL" val="1_1_1"/>
  <p:tag name="KSO_WM_TAG_VERSION" val="3.0"/>
  <p:tag name="KSO_WM_DIAGRAM_GROUP_CODE" val="m1-1"/>
  <p:tag name="KSO_WM_UNIT_TYPE" val="m_h_i"/>
  <p:tag name="KSO_WM_UNIT_INDEX" val="1_3_2"/>
  <p:tag name="KSO_WM_DIAGRAM_MAX_ITEMCNT" val="6"/>
  <p:tag name="KSO_WM_DIAGRAM_MIN_ITEMCNT" val="2"/>
  <p:tag name="KSO_WM_DIAGRAM_VIRTUALLY_FRAME" val="{&quot;height&quot;:331.27097613480026,&quot;left&quot;:35.4,&quot;top&quot;:103.87910260535719,&quot;width&quot;:753.3}"/>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DIAGRAM_VERSION" val="3"/>
  <p:tag name="KSO_WM_DIAGRAM_COLOR_TRICK" val="1"/>
  <p:tag name="KSO_WM_DIAGRAM_COLOR_TEXT_CAN_REMOVE" val="n"/>
  <p:tag name="KSO_WM_UNIT_LINE_FORE_SCHEMECOLOR_INDEX" val="5"/>
  <p:tag name="KSO_WM_DIAGRAM_USE_COLOR_VALUE" val="{&quot;color_scheme&quot;:1,&quot;color_type&quot;:1,&quot;theme_color_indexes&quot;:[]}"/>
</p:tagLst>
</file>

<file path=ppt/tags/tag6.xml><?xml version="1.0" encoding="utf-8"?>
<p:tagLst xmlns:p="http://schemas.openxmlformats.org/presentationml/2006/main">
  <p:tag name="RESOURCE_RECORD_KEY" val="{&quot;70&quot;:[3321592]}"/>
</p:tagLst>
</file>

<file path=ppt/tags/tag6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8196_5*m_h_i*1_5_2"/>
  <p:tag name="KSO_WM_TEMPLATE_CATEGORY" val="diagram"/>
  <p:tag name="KSO_WM_TEMPLATE_INDEX" val="20238196"/>
  <p:tag name="KSO_WM_UNIT_LAYERLEVEL" val="1_1_1"/>
  <p:tag name="KSO_WM_TAG_VERSION" val="3.0"/>
  <p:tag name="KSO_WM_DIAGRAM_GROUP_CODE" val="m1-1"/>
  <p:tag name="KSO_WM_UNIT_TYPE" val="m_h_i"/>
  <p:tag name="KSO_WM_UNIT_INDEX" val="1_5_2"/>
  <p:tag name="KSO_WM_DIAGRAM_MAX_ITEMCNT" val="6"/>
  <p:tag name="KSO_WM_DIAGRAM_MIN_ITEMCNT" val="2"/>
  <p:tag name="KSO_WM_DIAGRAM_VIRTUALLY_FRAME" val="{&quot;height&quot;:331.27097613480026,&quot;left&quot;:35.4,&quot;top&quot;:103.87910260535719,&quot;width&quot;:753.3}"/>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DIAGRAM_VERSION" val="3"/>
  <p:tag name="KSO_WM_DIAGRAM_COLOR_TRICK" val="1"/>
  <p:tag name="KSO_WM_DIAGRAM_COLOR_TEXT_CAN_REMOVE" val="n"/>
  <p:tag name="KSO_WM_UNIT_LINE_FORE_SCHEMECOLOR_INDEX" val="5"/>
  <p:tag name="KSO_WM_DIAGRAM_USE_COLOR_VALUE" val="{&quot;color_scheme&quot;:1,&quot;color_type&quot;:1,&quot;theme_color_indexes&quot;:[]}"/>
</p:tagLst>
</file>

<file path=ppt/tags/tag6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8196_5*m_h_i*1_6_5"/>
  <p:tag name="KSO_WM_TEMPLATE_CATEGORY" val="diagram"/>
  <p:tag name="KSO_WM_TEMPLATE_INDEX" val="20238196"/>
  <p:tag name="KSO_WM_UNIT_LAYERLEVEL" val="1_1_1"/>
  <p:tag name="KSO_WM_TAG_VERSION" val="3.0"/>
  <p:tag name="KSO_WM_DIAGRAM_GROUP_CODE" val="m1-1"/>
  <p:tag name="KSO_WM_UNIT_TYPE" val="m_h_i"/>
  <p:tag name="KSO_WM_UNIT_INDEX" val="1_6_5"/>
  <p:tag name="KSO_WM_DIAGRAM_MAX_ITEMCNT" val="6"/>
  <p:tag name="KSO_WM_DIAGRAM_MIN_ITEMCNT" val="2"/>
  <p:tag name="KSO_WM_DIAGRAM_VIRTUALLY_FRAME" val="{&quot;height&quot;:331.27097613480026,&quot;left&quot;:35.4,&quot;top&quot;:103.87910260535719,&quot;width&quot;:753.3}"/>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DIAGRAM_VERSION" val="3"/>
  <p:tag name="KSO_WM_DIAGRAM_COLOR_TRICK" val="1"/>
  <p:tag name="KSO_WM_DIAGRAM_COLOR_TEXT_CAN_REMOVE" val="n"/>
  <p:tag name="KSO_WM_UNIT_LINE_FORE_SCHEMECOLOR_INDEX" val="5"/>
  <p:tag name="KSO_WM_DIAGRAM_USE_COLOR_VALUE" val="{&quot;color_scheme&quot;:1,&quot;color_type&quot;:1,&quot;theme_color_indexes&quot;:[]}"/>
</p:tagLst>
</file>

<file path=ppt/tags/tag6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8196_5*m_h_i*1_4_2"/>
  <p:tag name="KSO_WM_TEMPLATE_CATEGORY" val="diagram"/>
  <p:tag name="KSO_WM_TEMPLATE_INDEX" val="20238196"/>
  <p:tag name="KSO_WM_UNIT_LAYERLEVEL" val="1_1_1"/>
  <p:tag name="KSO_WM_TAG_VERSION" val="3.0"/>
  <p:tag name="KSO_WM_DIAGRAM_GROUP_CODE" val="m1-1"/>
  <p:tag name="KSO_WM_UNIT_TYPE" val="m_h_i"/>
  <p:tag name="KSO_WM_UNIT_INDEX" val="1_4_2"/>
  <p:tag name="KSO_WM_DIAGRAM_MAX_ITEMCNT" val="6"/>
  <p:tag name="KSO_WM_DIAGRAM_MIN_ITEMCNT" val="2"/>
  <p:tag name="KSO_WM_DIAGRAM_VIRTUALLY_FRAME" val="{&quot;height&quot;:331.27097613480026,&quot;left&quot;:35.4,&quot;top&quot;:103.87910260535719,&quot;width&quot;:753.3}"/>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DIAGRAM_VERSION" val="3"/>
  <p:tag name="KSO_WM_DIAGRAM_COLOR_TRICK" val="1"/>
  <p:tag name="KSO_WM_DIAGRAM_COLOR_TEXT_CAN_REMOVE" val="n"/>
  <p:tag name="KSO_WM_UNIT_LINE_FORE_SCHEMECOLOR_INDEX" val="5"/>
  <p:tag name="KSO_WM_DIAGRAM_USE_COLOR_VALUE" val="{&quot;color_scheme&quot;:1,&quot;color_type&quot;:1,&quot;theme_color_indexes&quot;:[]}"/>
</p:tagLst>
</file>

<file path=ppt/tags/tag6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8196_5*m_h_i*1_2_2"/>
  <p:tag name="KSO_WM_TEMPLATE_CATEGORY" val="diagram"/>
  <p:tag name="KSO_WM_TEMPLATE_INDEX" val="20238196"/>
  <p:tag name="KSO_WM_UNIT_LAYERLEVEL" val="1_1_1"/>
  <p:tag name="KSO_WM_TAG_VERSION" val="3.0"/>
  <p:tag name="KSO_WM_DIAGRAM_GROUP_CODE" val="m1-1"/>
  <p:tag name="KSO_WM_UNIT_TYPE" val="m_h_i"/>
  <p:tag name="KSO_WM_UNIT_INDEX" val="1_2_2"/>
  <p:tag name="KSO_WM_DIAGRAM_MAX_ITEMCNT" val="6"/>
  <p:tag name="KSO_WM_DIAGRAM_MIN_ITEMCNT" val="2"/>
  <p:tag name="KSO_WM_DIAGRAM_VIRTUALLY_FRAME" val="{&quot;height&quot;:331.27097613480026,&quot;left&quot;:35.4,&quot;top&quot;:103.87910260535719,&quot;width&quot;:753.3}"/>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DIAGRAM_VERSION" val="3"/>
  <p:tag name="KSO_WM_DIAGRAM_COLOR_TRICK" val="1"/>
  <p:tag name="KSO_WM_DIAGRAM_COLOR_TEXT_CAN_REMOVE" val="n"/>
  <p:tag name="KSO_WM_UNIT_LINE_FORE_SCHEMECOLOR_INDEX" val="5"/>
  <p:tag name="KSO_WM_DIAGRAM_USE_COLOR_VALUE" val="{&quot;color_scheme&quot;:1,&quot;color_type&quot;:1,&quot;theme_color_indexes&quot;:[]}"/>
</p:tagLst>
</file>

<file path=ppt/tags/tag6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8196_5*m_h_i*1_1_1"/>
  <p:tag name="KSO_WM_TEMPLATE_CATEGORY" val="diagram"/>
  <p:tag name="KSO_WM_TEMPLATE_INDEX" val="20238196"/>
  <p:tag name="KSO_WM_UNIT_LAYERLEVEL" val="1_1_1"/>
  <p:tag name="KSO_WM_TAG_VERSION" val="3.0"/>
  <p:tag name="KSO_WM_DIAGRAM_GROUP_CODE" val="m1-1"/>
  <p:tag name="KSO_WM_UNIT_TYPE" val="m_h_i"/>
  <p:tag name="KSO_WM_UNIT_INDEX" val="1_1_1"/>
  <p:tag name="KSO_WM_UNIT_SUBTYPE" val="d"/>
  <p:tag name="KSO_WM_DIAGRAM_MAX_ITEMCNT" val="6"/>
  <p:tag name="KSO_WM_DIAGRAM_MIN_ITEMCNT" val="2"/>
  <p:tag name="KSO_WM_DIAGRAM_VIRTUALLY_FRAME" val="{&quot;height&quot;:331.27097613480026,&quot;left&quot;:35.4,&quot;top&quot;:103.87910260535719,&quot;width&quot;:753.3}"/>
  <p:tag name="KSO_WM_DIAGRAM_COLOR_MATCH_VALUE" val="{&quot;shape&quot;:{&quot;fill&quot;:{&quot;gradient&quot;:[{&quot;brightness&quot;:0.10000000149011612,&quot;colorType&quot;:1,&quot;foreColorIndex&quot;:5,&quot;pos&quot;:0,&quot;transparency&quot;:0},{&quot;brightness&quot;:0.30000001192092896,&quot;colorType&quot;:1,&quot;foreColorIndex&quot;:5,&quot;pos&quot;:0.699999988079071,&quot;transparency&quot;:0}],&quot;type&quot;:3},&quot;glow&quot;:{&quot;colorType&quot;:0},&quot;line&quot;:{&quot;type&quot;:0},&quot;shadow&quot;:{&quot;colorType&quot;:0},&quot;threeD&quot;:{&quot;curvedSurface&quot;:{&quot;brightness&quot;:0,&quot;colorType&quot;:2,&quot;rgb&quot;:&quot;#000000&quot;},&quot;depth&quot;:{&quot;colorType&quot;:0}}},&quot;text&quot;:{&quot;fill&quot;:{&quot;gradient&quot;:[{&quot;brightness&quot;:0,&quot;colorType&quot;:1,&quot;foreColorIndex&quot;:2,&quot;pos&quot;:0,&quot;transparency&quot;:0},{&quot;brightness&quot;:0,&quot;colorType&quot;:2,&quot;pos&quot;:1,&quot;rgb&quot;:&quot;#ffffff&quot;,&quot;transparency&quot;:0.2509799897670746}],&quot;type&quot;:3},&quot;glow&quot;:{&quot;colorType&quot;:0},&quot;line&quot;:{&quot;type&quot;:0},&quot;shadow&quot;:{&quot;brightness&quot;:0,&quot;colorType&quot;:1,&quot;foreColorIndex&quot;:5,&quot;transparency&quot;:0.5},&quot;threeD&quot;:{&quot;curvedSurface&quot;:{&quot;brightness&quot;:0,&quot;colorType&quot;:2,&quot;rgb&quot;:&quot;#000000&quot;},&quot;depth&quot;:{&quot;colorType&quot;:0}}}}"/>
  <p:tag name="KSO_WM_DIAGRAM_VERSION" val="3"/>
  <p:tag name="KSO_WM_DIAGRAM_COLOR_TRICK" val="1"/>
  <p:tag name="KSO_WM_DIAGRAM_COLOR_TEXT_CAN_REMOVE" val="n"/>
  <p:tag name="KSO_WM_UNIT_PRESET_TEXT" val="01"/>
  <p:tag name="KSO_WM_UNIT_FILL_TYPE" val="3"/>
  <p:tag name="KSO_WM_UNIT_TEXT_FILL_TYPE" val="3"/>
  <p:tag name="KSO_WM_DIAGRAM_USE_COLOR_VALUE" val="{&quot;color_scheme&quot;:1,&quot;color_type&quot;:1,&quot;theme_color_indexes&quot;:[]}"/>
</p:tagLst>
</file>

<file path=ppt/tags/tag6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8196_5*m_h_i*1_2_1"/>
  <p:tag name="KSO_WM_TEMPLATE_CATEGORY" val="diagram"/>
  <p:tag name="KSO_WM_TEMPLATE_INDEX" val="20238196"/>
  <p:tag name="KSO_WM_UNIT_LAYERLEVEL" val="1_1_1"/>
  <p:tag name="KSO_WM_TAG_VERSION" val="3.0"/>
  <p:tag name="KSO_WM_DIAGRAM_GROUP_CODE" val="m1-1"/>
  <p:tag name="KSO_WM_UNIT_TYPE" val="m_h_i"/>
  <p:tag name="KSO_WM_UNIT_INDEX" val="1_2_1"/>
  <p:tag name="KSO_WM_UNIT_SUBTYPE" val="d"/>
  <p:tag name="KSO_WM_DIAGRAM_MAX_ITEMCNT" val="6"/>
  <p:tag name="KSO_WM_DIAGRAM_MIN_ITEMCNT" val="2"/>
  <p:tag name="KSO_WM_DIAGRAM_VIRTUALLY_FRAME" val="{&quot;height&quot;:331.27097613480026,&quot;left&quot;:35.4,&quot;top&quot;:103.87910260535719,&quot;width&quot;:753.3}"/>
  <p:tag name="KSO_WM_DIAGRAM_COLOR_MATCH_VALUE" val="{&quot;shape&quot;:{&quot;fill&quot;:{&quot;gradient&quot;:[{&quot;brightness&quot;:0.10000000149011612,&quot;colorType&quot;:1,&quot;foreColorIndex&quot;:5,&quot;pos&quot;:0,&quot;transparency&quot;:0},{&quot;brightness&quot;:0.30000001192092896,&quot;colorType&quot;:1,&quot;foreColorIndex&quot;:5,&quot;pos&quot;:0.699999988079071,&quot;transparency&quot;:0}],&quot;type&quot;:3},&quot;glow&quot;:{&quot;colorType&quot;:0},&quot;line&quot;:{&quot;type&quot;:0},&quot;shadow&quot;:{&quot;colorType&quot;:0},&quot;threeD&quot;:{&quot;curvedSurface&quot;:{&quot;brightness&quot;:0,&quot;colorType&quot;:2,&quot;rgb&quot;:&quot;#000000&quot;},&quot;depth&quot;:{&quot;colorType&quot;:0}}},&quot;text&quot;:{&quot;fill&quot;:{&quot;gradient&quot;:[{&quot;brightness&quot;:0,&quot;colorType&quot;:1,&quot;foreColorIndex&quot;:2,&quot;pos&quot;:0,&quot;transparency&quot;:0},{&quot;brightness&quot;:0,&quot;colorType&quot;:2,&quot;pos&quot;:1,&quot;rgb&quot;:&quot;#ffffff&quot;,&quot;transparency&quot;:0.2509799897670746}],&quot;type&quot;:3},&quot;glow&quot;:{&quot;colorType&quot;:0},&quot;line&quot;:{&quot;type&quot;:0},&quot;shadow&quot;:{&quot;brightness&quot;:0,&quot;colorType&quot;:1,&quot;foreColorIndex&quot;:5,&quot;transparency&quot;:0.5},&quot;threeD&quot;:{&quot;curvedSurface&quot;:{&quot;brightness&quot;:0,&quot;colorType&quot;:2,&quot;rgb&quot;:&quot;#000000&quot;},&quot;depth&quot;:{&quot;colorType&quot;:0}}}}"/>
  <p:tag name="KSO_WM_DIAGRAM_VERSION" val="3"/>
  <p:tag name="KSO_WM_DIAGRAM_COLOR_TRICK" val="1"/>
  <p:tag name="KSO_WM_DIAGRAM_COLOR_TEXT_CAN_REMOVE" val="n"/>
  <p:tag name="KSO_WM_UNIT_PRESET_TEXT" val="02"/>
  <p:tag name="KSO_WM_UNIT_FILL_TYPE" val="3"/>
  <p:tag name="KSO_WM_UNIT_TEXT_FILL_TYPE" val="3"/>
  <p:tag name="KSO_WM_DIAGRAM_USE_COLOR_VALUE" val="{&quot;color_scheme&quot;:1,&quot;color_type&quot;:1,&quot;theme_color_indexes&quot;:[]}"/>
</p:tagLst>
</file>

<file path=ppt/tags/tag6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8196_5*m_h_i*1_3_1"/>
  <p:tag name="KSO_WM_TEMPLATE_CATEGORY" val="diagram"/>
  <p:tag name="KSO_WM_TEMPLATE_INDEX" val="20238196"/>
  <p:tag name="KSO_WM_UNIT_LAYERLEVEL" val="1_1_1"/>
  <p:tag name="KSO_WM_TAG_VERSION" val="3.0"/>
  <p:tag name="KSO_WM_DIAGRAM_GROUP_CODE" val="m1-1"/>
  <p:tag name="KSO_WM_UNIT_TYPE" val="m_h_i"/>
  <p:tag name="KSO_WM_UNIT_INDEX" val="1_3_1"/>
  <p:tag name="KSO_WM_UNIT_SUBTYPE" val="d"/>
  <p:tag name="KSO_WM_DIAGRAM_MAX_ITEMCNT" val="6"/>
  <p:tag name="KSO_WM_DIAGRAM_MIN_ITEMCNT" val="2"/>
  <p:tag name="KSO_WM_DIAGRAM_VIRTUALLY_FRAME" val="{&quot;height&quot;:331.27097613480026,&quot;left&quot;:35.4,&quot;top&quot;:103.87910260535719,&quot;width&quot;:753.3}"/>
  <p:tag name="KSO_WM_DIAGRAM_COLOR_MATCH_VALUE" val="{&quot;shape&quot;:{&quot;fill&quot;:{&quot;gradient&quot;:[{&quot;brightness&quot;:0.10000000149011612,&quot;colorType&quot;:1,&quot;foreColorIndex&quot;:5,&quot;pos&quot;:0,&quot;transparency&quot;:0},{&quot;brightness&quot;:0.30000001192092896,&quot;colorType&quot;:1,&quot;foreColorIndex&quot;:5,&quot;pos&quot;:0.699999988079071,&quot;transparency&quot;:0}],&quot;type&quot;:3},&quot;glow&quot;:{&quot;colorType&quot;:0},&quot;line&quot;:{&quot;type&quot;:0},&quot;shadow&quot;:{&quot;colorType&quot;:0},&quot;threeD&quot;:{&quot;curvedSurface&quot;:{&quot;brightness&quot;:0,&quot;colorType&quot;:2,&quot;rgb&quot;:&quot;#000000&quot;},&quot;depth&quot;:{&quot;colorType&quot;:0}}},&quot;text&quot;:{&quot;fill&quot;:{&quot;gradient&quot;:[{&quot;brightness&quot;:0,&quot;colorType&quot;:1,&quot;foreColorIndex&quot;:2,&quot;pos&quot;:0,&quot;transparency&quot;:0},{&quot;brightness&quot;:0,&quot;colorType&quot;:2,&quot;pos&quot;:1,&quot;rgb&quot;:&quot;#ffffff&quot;,&quot;transparency&quot;:0.2509799897670746}],&quot;type&quot;:3},&quot;glow&quot;:{&quot;colorType&quot;:0},&quot;line&quot;:{&quot;type&quot;:0},&quot;shadow&quot;:{&quot;brightness&quot;:0,&quot;colorType&quot;:1,&quot;foreColorIndex&quot;:5,&quot;transparency&quot;:0.5},&quot;threeD&quot;:{&quot;curvedSurface&quot;:{&quot;brightness&quot;:0,&quot;colorType&quot;:2,&quot;rgb&quot;:&quot;#000000&quot;},&quot;depth&quot;:{&quot;colorType&quot;:0}}}}"/>
  <p:tag name="KSO_WM_DIAGRAM_VERSION" val="3"/>
  <p:tag name="KSO_WM_DIAGRAM_COLOR_TRICK" val="1"/>
  <p:tag name="KSO_WM_DIAGRAM_COLOR_TEXT_CAN_REMOVE" val="n"/>
  <p:tag name="KSO_WM_UNIT_PRESET_TEXT" val="03"/>
  <p:tag name="KSO_WM_UNIT_FILL_TYPE" val="3"/>
  <p:tag name="KSO_WM_UNIT_TEXT_FILL_TYPE" val="3"/>
  <p:tag name="KSO_WM_DIAGRAM_USE_COLOR_VALUE" val="{&quot;color_scheme&quot;:1,&quot;color_type&quot;:1,&quot;theme_color_indexes&quot;:[]}"/>
</p:tagLst>
</file>

<file path=ppt/tags/tag6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8196_5*m_h_i*1_4_1"/>
  <p:tag name="KSO_WM_TEMPLATE_CATEGORY" val="diagram"/>
  <p:tag name="KSO_WM_TEMPLATE_INDEX" val="20238196"/>
  <p:tag name="KSO_WM_UNIT_LAYERLEVEL" val="1_1_1"/>
  <p:tag name="KSO_WM_TAG_VERSION" val="3.0"/>
  <p:tag name="KSO_WM_DIAGRAM_GROUP_CODE" val="m1-1"/>
  <p:tag name="KSO_WM_UNIT_TYPE" val="m_h_i"/>
  <p:tag name="KSO_WM_UNIT_INDEX" val="1_4_1"/>
  <p:tag name="KSO_WM_UNIT_SUBTYPE" val="d"/>
  <p:tag name="KSO_WM_DIAGRAM_MAX_ITEMCNT" val="6"/>
  <p:tag name="KSO_WM_DIAGRAM_MIN_ITEMCNT" val="2"/>
  <p:tag name="KSO_WM_DIAGRAM_VIRTUALLY_FRAME" val="{&quot;height&quot;:331.27097613480026,&quot;left&quot;:35.4,&quot;top&quot;:103.87910260535719,&quot;width&quot;:753.3}"/>
  <p:tag name="KSO_WM_DIAGRAM_COLOR_MATCH_VALUE" val="{&quot;shape&quot;:{&quot;fill&quot;:{&quot;gradient&quot;:[{&quot;brightness&quot;:0.10000000149011612,&quot;colorType&quot;:1,&quot;foreColorIndex&quot;:5,&quot;pos&quot;:0,&quot;transparency&quot;:0},{&quot;brightness&quot;:0.30000001192092896,&quot;colorType&quot;:1,&quot;foreColorIndex&quot;:5,&quot;pos&quot;:0.699999988079071,&quot;transparency&quot;:0}],&quot;type&quot;:3},&quot;glow&quot;:{&quot;colorType&quot;:0},&quot;line&quot;:{&quot;type&quot;:0},&quot;shadow&quot;:{&quot;colorType&quot;:0},&quot;threeD&quot;:{&quot;curvedSurface&quot;:{&quot;brightness&quot;:0,&quot;colorType&quot;:2,&quot;rgb&quot;:&quot;#000000&quot;},&quot;depth&quot;:{&quot;colorType&quot;:0}}},&quot;text&quot;:{&quot;fill&quot;:{&quot;gradient&quot;:[{&quot;brightness&quot;:0,&quot;colorType&quot;:1,&quot;foreColorIndex&quot;:2,&quot;pos&quot;:0,&quot;transparency&quot;:0},{&quot;brightness&quot;:0,&quot;colorType&quot;:2,&quot;pos&quot;:1,&quot;rgb&quot;:&quot;#ffffff&quot;,&quot;transparency&quot;:0.2509799897670746}],&quot;type&quot;:3},&quot;glow&quot;:{&quot;colorType&quot;:0},&quot;line&quot;:{&quot;type&quot;:0},&quot;shadow&quot;:{&quot;brightness&quot;:0,&quot;colorType&quot;:1,&quot;foreColorIndex&quot;:5,&quot;transparency&quot;:0.5},&quot;threeD&quot;:{&quot;curvedSurface&quot;:{&quot;brightness&quot;:0,&quot;colorType&quot;:2,&quot;rgb&quot;:&quot;#000000&quot;},&quot;depth&quot;:{&quot;colorType&quot;:0}}}}"/>
  <p:tag name="KSO_WM_DIAGRAM_VERSION" val="3"/>
  <p:tag name="KSO_WM_DIAGRAM_COLOR_TRICK" val="1"/>
  <p:tag name="KSO_WM_DIAGRAM_COLOR_TEXT_CAN_REMOVE" val="n"/>
  <p:tag name="KSO_WM_UNIT_PRESET_TEXT" val="04"/>
  <p:tag name="KSO_WM_UNIT_FILL_TYPE" val="3"/>
  <p:tag name="KSO_WM_UNIT_TEXT_FILL_TYPE" val="3"/>
  <p:tag name="KSO_WM_DIAGRAM_USE_COLOR_VALUE" val="{&quot;color_scheme&quot;:1,&quot;color_type&quot;:1,&quot;theme_color_indexes&quot;:[]}"/>
</p:tagLst>
</file>

<file path=ppt/tags/tag6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8196_5*m_h_i*1_5_1"/>
  <p:tag name="KSO_WM_TEMPLATE_CATEGORY" val="diagram"/>
  <p:tag name="KSO_WM_TEMPLATE_INDEX" val="20238196"/>
  <p:tag name="KSO_WM_UNIT_LAYERLEVEL" val="1_1_1"/>
  <p:tag name="KSO_WM_TAG_VERSION" val="3.0"/>
  <p:tag name="KSO_WM_DIAGRAM_GROUP_CODE" val="m1-1"/>
  <p:tag name="KSO_WM_UNIT_TYPE" val="m_h_i"/>
  <p:tag name="KSO_WM_UNIT_INDEX" val="1_5_1"/>
  <p:tag name="KSO_WM_UNIT_SUBTYPE" val="d"/>
  <p:tag name="KSO_WM_DIAGRAM_MAX_ITEMCNT" val="6"/>
  <p:tag name="KSO_WM_DIAGRAM_MIN_ITEMCNT" val="2"/>
  <p:tag name="KSO_WM_DIAGRAM_VIRTUALLY_FRAME" val="{&quot;height&quot;:331.27097613480026,&quot;left&quot;:35.4,&quot;top&quot;:103.87910260535719,&quot;width&quot;:753.3}"/>
  <p:tag name="KSO_WM_DIAGRAM_COLOR_MATCH_VALUE" val="{&quot;shape&quot;:{&quot;fill&quot;:{&quot;gradient&quot;:[{&quot;brightness&quot;:0.10000000149011612,&quot;colorType&quot;:1,&quot;foreColorIndex&quot;:5,&quot;pos&quot;:0,&quot;transparency&quot;:0},{&quot;brightness&quot;:0.30000001192092896,&quot;colorType&quot;:1,&quot;foreColorIndex&quot;:5,&quot;pos&quot;:0.699999988079071,&quot;transparency&quot;:0}],&quot;type&quot;:3},&quot;glow&quot;:{&quot;colorType&quot;:0},&quot;line&quot;:{&quot;type&quot;:0},&quot;shadow&quot;:{&quot;colorType&quot;:0},&quot;threeD&quot;:{&quot;curvedSurface&quot;:{&quot;brightness&quot;:0,&quot;colorType&quot;:2,&quot;rgb&quot;:&quot;#000000&quot;},&quot;depth&quot;:{&quot;colorType&quot;:0}}},&quot;text&quot;:{&quot;fill&quot;:{&quot;gradient&quot;:[{&quot;brightness&quot;:0,&quot;colorType&quot;:1,&quot;foreColorIndex&quot;:2,&quot;pos&quot;:0,&quot;transparency&quot;:0},{&quot;brightness&quot;:0,&quot;colorType&quot;:2,&quot;pos&quot;:1,&quot;rgb&quot;:&quot;#ffffff&quot;,&quot;transparency&quot;:0.2509799897670746}],&quot;type&quot;:3},&quot;glow&quot;:{&quot;colorType&quot;:0},&quot;line&quot;:{&quot;type&quot;:0},&quot;shadow&quot;:{&quot;brightness&quot;:0,&quot;colorType&quot;:1,&quot;foreColorIndex&quot;:5,&quot;transparency&quot;:0.5},&quot;threeD&quot;:{&quot;curvedSurface&quot;:{&quot;brightness&quot;:0,&quot;colorType&quot;:2,&quot;rgb&quot;:&quot;#000000&quot;},&quot;depth&quot;:{&quot;colorType&quot;:0}}}}"/>
  <p:tag name="KSO_WM_DIAGRAM_VERSION" val="3"/>
  <p:tag name="KSO_WM_DIAGRAM_COLOR_TRICK" val="1"/>
  <p:tag name="KSO_WM_DIAGRAM_COLOR_TEXT_CAN_REMOVE" val="n"/>
  <p:tag name="KSO_WM_UNIT_PRESET_TEXT" val="05"/>
  <p:tag name="KSO_WM_UNIT_FILL_TYPE" val="3"/>
  <p:tag name="KSO_WM_UNIT_TEXT_FILL_TYPE" val="3"/>
  <p:tag name="KSO_WM_DIAGRAM_USE_COLOR_VALUE" val="{&quot;color_scheme&quot;:1,&quot;color_type&quot;:1,&quot;theme_color_indexes&quot;:[]}"/>
</p:tagLst>
</file>

<file path=ppt/tags/tag6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8196_5*m_h_i*1_6_4"/>
  <p:tag name="KSO_WM_TEMPLATE_CATEGORY" val="diagram"/>
  <p:tag name="KSO_WM_TEMPLATE_INDEX" val="20238196"/>
  <p:tag name="KSO_WM_UNIT_LAYERLEVEL" val="1_1_1"/>
  <p:tag name="KSO_WM_TAG_VERSION" val="3.0"/>
  <p:tag name="KSO_WM_DIAGRAM_GROUP_CODE" val="m1-1"/>
  <p:tag name="KSO_WM_UNIT_TYPE" val="m_h_i"/>
  <p:tag name="KSO_WM_UNIT_INDEX" val="1_6_4"/>
  <p:tag name="KSO_WM_UNIT_SUBTYPE" val="d"/>
  <p:tag name="KSO_WM_DIAGRAM_MAX_ITEMCNT" val="6"/>
  <p:tag name="KSO_WM_DIAGRAM_MIN_ITEMCNT" val="2"/>
  <p:tag name="KSO_WM_DIAGRAM_VIRTUALLY_FRAME" val="{&quot;height&quot;:331.27097613480026,&quot;left&quot;:35.4,&quot;top&quot;:103.87910260535719,&quot;width&quot;:753.3}"/>
  <p:tag name="KSO_WM_DIAGRAM_COLOR_MATCH_VALUE" val="{&quot;shape&quot;:{&quot;fill&quot;:{&quot;gradient&quot;:[{&quot;brightness&quot;:0.10000000149011612,&quot;colorType&quot;:1,&quot;foreColorIndex&quot;:5,&quot;pos&quot;:0,&quot;transparency&quot;:0},{&quot;brightness&quot;:0.30000001192092896,&quot;colorType&quot;:1,&quot;foreColorIndex&quot;:5,&quot;pos&quot;:0.699999988079071,&quot;transparency&quot;:0}],&quot;type&quot;:3},&quot;glow&quot;:{&quot;colorType&quot;:0},&quot;line&quot;:{&quot;type&quot;:0},&quot;shadow&quot;:{&quot;colorType&quot;:0},&quot;threeD&quot;:{&quot;curvedSurface&quot;:{&quot;brightness&quot;:0,&quot;colorType&quot;:2,&quot;rgb&quot;:&quot;#000000&quot;},&quot;depth&quot;:{&quot;colorType&quot;:0}}},&quot;text&quot;:{&quot;fill&quot;:{&quot;gradient&quot;:[{&quot;brightness&quot;:0,&quot;colorType&quot;:1,&quot;foreColorIndex&quot;:2,&quot;pos&quot;:0,&quot;transparency&quot;:0},{&quot;brightness&quot;:0,&quot;colorType&quot;:2,&quot;pos&quot;:1,&quot;rgb&quot;:&quot;#ffffff&quot;,&quot;transparency&quot;:0.2509799897670746}],&quot;type&quot;:3},&quot;glow&quot;:{&quot;colorType&quot;:0},&quot;line&quot;:{&quot;type&quot;:0},&quot;shadow&quot;:{&quot;brightness&quot;:0,&quot;colorType&quot;:1,&quot;foreColorIndex&quot;:5,&quot;transparency&quot;:0.5},&quot;threeD&quot;:{&quot;curvedSurface&quot;:{&quot;brightness&quot;:0,&quot;colorType&quot;:2,&quot;rgb&quot;:&quot;#000000&quot;},&quot;depth&quot;:{&quot;colorType&quot;:0}}}}"/>
  <p:tag name="KSO_WM_DIAGRAM_VERSION" val="3"/>
  <p:tag name="KSO_WM_DIAGRAM_COLOR_TRICK" val="1"/>
  <p:tag name="KSO_WM_DIAGRAM_COLOR_TEXT_CAN_REMOVE" val="n"/>
  <p:tag name="KSO_WM_UNIT_PRESET_TEXT" val="06"/>
  <p:tag name="KSO_WM_UNIT_FILL_TYPE" val="3"/>
  <p:tag name="KSO_WM_UNIT_TEXT_FILL_TYPE" val="3"/>
  <p:tag name="KSO_WM_DIAGRAM_USE_COLOR_VALUE" val="{&quot;color_scheme&quot;:1,&quot;color_type&quot;:1,&quot;theme_color_indexes&quot;:[]}"/>
</p:tagLst>
</file>

<file path=ppt/tags/tag7.xml><?xml version="1.0" encoding="utf-8"?>
<p:tagLst xmlns:p="http://schemas.openxmlformats.org/presentationml/2006/main">
  <p:tag name="KSO_WM_DIAGRAM_MAX_ITEMCNT" val="3"/>
  <p:tag name="KSO_WM_DIAGRAM_MIN_ITEMCNT" val="1"/>
  <p:tag name="KSO_WM_DIAGRAM_VIRTUALLY_FRAME" val="{&quot;height&quot;:444.32496062992124,&quot;left&quot;:54.84998779296875,&quot;top&quot;:60.87503937007873,&quot;width&quot;:850.4000244140625}"/>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i"/>
  <p:tag name="KSO_WM_UNIT_INDEX" val="1_1"/>
  <p:tag name="KSO_WM_UNIT_ID" val="diagram20237922_1*l_i*1_1"/>
  <p:tag name="KSO_WM_TEMPLATE_CATEGORY" val="diagram"/>
  <p:tag name="KSO_WM_TEMPLATE_INDEX" val="20237922"/>
  <p:tag name="KSO_WM_UNIT_LAYERLEVEL" val="1_1"/>
  <p:tag name="KSO_WM_TAG_VERSION" val="3.0"/>
  <p:tag name="KSO_WM_BEAUTIFY_FLAG" val="#wm#"/>
  <p:tag name="KSO_WM_UNIT_FILL_TYPE" val="1"/>
  <p:tag name="KSO_WM_UNIT_FILL_FORE_SCHEMECOLOR_INDEX" val="5"/>
  <p:tag name="KSO_WM_UNIT_FILL_FORE_SCHEMECOLOR_INDEX_BRIGHTNESS" val="0"/>
  <p:tag name="KSO_WM_DIAGRAM_USE_COLOR_VALUE" val="{&quot;color_scheme&quot;:1,&quot;color_type&quot;:1,&quot;theme_color_indexes&quot;:[]}"/>
</p:tagLst>
</file>

<file path=ppt/tags/tag7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8196_5*m_h_i*1_2_3"/>
  <p:tag name="KSO_WM_TEMPLATE_CATEGORY" val="diagram"/>
  <p:tag name="KSO_WM_TEMPLATE_INDEX" val="20238196"/>
  <p:tag name="KSO_WM_UNIT_LAYERLEVEL" val="1_1_1"/>
  <p:tag name="KSO_WM_TAG_VERSION" val="3.0"/>
  <p:tag name="KSO_WM_DIAGRAM_GROUP_CODE" val="m1-1"/>
  <p:tag name="KSO_WM_UNIT_TYPE" val="m_h_i"/>
  <p:tag name="KSO_WM_UNIT_INDEX" val="1_2_3"/>
  <p:tag name="KSO_WM_DIAGRAM_MAX_ITEMCNT" val="6"/>
  <p:tag name="KSO_WM_DIAGRAM_MIN_ITEMCNT" val="2"/>
  <p:tag name="KSO_WM_DIAGRAM_VIRTUALLY_FRAME" val="{&quot;height&quot;:331.27097613480026,&quot;left&quot;:35.4,&quot;top&quot;:103.87910260535719,&quot;width&quot;:753.3}"/>
  <p:tag name="KSO_WM_DIAGRAM_COLOR_MATCH_VALUE" val="{&quot;shape&quot;:{&quot;fill&quot;:{&quot;gradient&quot;:[{&quot;brightness&quot;:0,&quot;colorType&quot;:1,&quot;foreColorIndex&quot;:5,&quot;pos&quot;:1,&quot;transparency&quot;:0},{&quot;brightness&quot;:-0.10000000149011612,&quot;colorType&quot;:1,&quot;foreColorIndex&quot;:5,&quot;pos&quot;:0,&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FILL_TYPE" val="3"/>
  <p:tag name="KSO_WM_DIAGRAM_USE_COLOR_VALUE" val="{&quot;color_scheme&quot;:1,&quot;color_type&quot;:1,&quot;theme_color_indexes&quot;:[]}"/>
</p:tagLst>
</file>

<file path=ppt/tags/tag7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8196_5*m_h_i*1_3_3"/>
  <p:tag name="KSO_WM_TEMPLATE_CATEGORY" val="diagram"/>
  <p:tag name="KSO_WM_TEMPLATE_INDEX" val="20238196"/>
  <p:tag name="KSO_WM_UNIT_LAYERLEVEL" val="1_1_1"/>
  <p:tag name="KSO_WM_TAG_VERSION" val="3.0"/>
  <p:tag name="KSO_WM_DIAGRAM_GROUP_CODE" val="m1-1"/>
  <p:tag name="KSO_WM_UNIT_TYPE" val="m_h_i"/>
  <p:tag name="KSO_WM_UNIT_INDEX" val="1_3_3"/>
  <p:tag name="KSO_WM_DIAGRAM_MAX_ITEMCNT" val="6"/>
  <p:tag name="KSO_WM_DIAGRAM_MIN_ITEMCNT" val="2"/>
  <p:tag name="KSO_WM_DIAGRAM_VIRTUALLY_FRAME" val="{&quot;height&quot;:331.27097613480026,&quot;left&quot;:35.4,&quot;top&quot;:103.87910260535719,&quot;width&quot;:753.3}"/>
  <p:tag name="KSO_WM_DIAGRAM_COLOR_MATCH_VALUE" val="{&quot;shape&quot;:{&quot;fill&quot;:{&quot;gradient&quot;:[{&quot;brightness&quot;:0,&quot;colorType&quot;:1,&quot;foreColorIndex&quot;:5,&quot;pos&quot;:1,&quot;transparency&quot;:0},{&quot;brightness&quot;:-0.10000000149011612,&quot;colorType&quot;:1,&quot;foreColorIndex&quot;:5,&quot;pos&quot;:0,&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FILL_TYPE" val="3"/>
  <p:tag name="KSO_WM_DIAGRAM_USE_COLOR_VALUE" val="{&quot;color_scheme&quot;:1,&quot;color_type&quot;:1,&quot;theme_color_indexes&quot;:[]}"/>
</p:tagLst>
</file>

<file path=ppt/tags/tag7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8196_5*m_h_i*1_4_3"/>
  <p:tag name="KSO_WM_TEMPLATE_CATEGORY" val="diagram"/>
  <p:tag name="KSO_WM_TEMPLATE_INDEX" val="20238196"/>
  <p:tag name="KSO_WM_UNIT_LAYERLEVEL" val="1_1_1"/>
  <p:tag name="KSO_WM_TAG_VERSION" val="3.0"/>
  <p:tag name="KSO_WM_DIAGRAM_GROUP_CODE" val="m1-1"/>
  <p:tag name="KSO_WM_UNIT_TYPE" val="m_h_i"/>
  <p:tag name="KSO_WM_UNIT_INDEX" val="1_4_3"/>
  <p:tag name="KSO_WM_DIAGRAM_MAX_ITEMCNT" val="6"/>
  <p:tag name="KSO_WM_DIAGRAM_MIN_ITEMCNT" val="2"/>
  <p:tag name="KSO_WM_DIAGRAM_VIRTUALLY_FRAME" val="{&quot;height&quot;:331.27097613480026,&quot;left&quot;:35.4,&quot;top&quot;:103.87910260535719,&quot;width&quot;:753.3}"/>
  <p:tag name="KSO_WM_DIAGRAM_COLOR_MATCH_VALUE" val="{&quot;shape&quot;:{&quot;fill&quot;:{&quot;gradient&quot;:[{&quot;brightness&quot;:0,&quot;colorType&quot;:1,&quot;foreColorIndex&quot;:5,&quot;pos&quot;:1,&quot;transparency&quot;:0},{&quot;brightness&quot;:-0.10000000149011612,&quot;colorType&quot;:1,&quot;foreColorIndex&quot;:5,&quot;pos&quot;:0,&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FILL_TYPE" val="3"/>
  <p:tag name="KSO_WM_DIAGRAM_USE_COLOR_VALUE" val="{&quot;color_scheme&quot;:1,&quot;color_type&quot;:1,&quot;theme_color_indexes&quot;:[]}"/>
</p:tagLst>
</file>

<file path=ppt/tags/tag7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8196_5*m_h_i*1_5_3"/>
  <p:tag name="KSO_WM_TEMPLATE_CATEGORY" val="diagram"/>
  <p:tag name="KSO_WM_TEMPLATE_INDEX" val="20238196"/>
  <p:tag name="KSO_WM_UNIT_LAYERLEVEL" val="1_1_1"/>
  <p:tag name="KSO_WM_TAG_VERSION" val="3.0"/>
  <p:tag name="KSO_WM_DIAGRAM_GROUP_CODE" val="m1-1"/>
  <p:tag name="KSO_WM_UNIT_TYPE" val="m_h_i"/>
  <p:tag name="KSO_WM_UNIT_INDEX" val="1_5_3"/>
  <p:tag name="KSO_WM_DIAGRAM_MAX_ITEMCNT" val="6"/>
  <p:tag name="KSO_WM_DIAGRAM_MIN_ITEMCNT" val="2"/>
  <p:tag name="KSO_WM_DIAGRAM_VIRTUALLY_FRAME" val="{&quot;height&quot;:331.27097613480026,&quot;left&quot;:35.4,&quot;top&quot;:103.87910260535719,&quot;width&quot;:753.3}"/>
  <p:tag name="KSO_WM_DIAGRAM_COLOR_MATCH_VALUE" val="{&quot;shape&quot;:{&quot;fill&quot;:{&quot;gradient&quot;:[{&quot;brightness&quot;:0,&quot;colorType&quot;:1,&quot;foreColorIndex&quot;:5,&quot;pos&quot;:1,&quot;transparency&quot;:0},{&quot;brightness&quot;:-0.10000000149011612,&quot;colorType&quot;:1,&quot;foreColorIndex&quot;:5,&quot;pos&quot;:0,&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FILL_TYPE" val="3"/>
  <p:tag name="KSO_WM_DIAGRAM_USE_COLOR_VALUE" val="{&quot;color_scheme&quot;:1,&quot;color_type&quot;:1,&quot;theme_color_indexes&quot;:[]}"/>
</p:tagLst>
</file>

<file path=ppt/tags/tag7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8196_5*m_h_i*1_6_3"/>
  <p:tag name="KSO_WM_TEMPLATE_CATEGORY" val="diagram"/>
  <p:tag name="KSO_WM_TEMPLATE_INDEX" val="20238196"/>
  <p:tag name="KSO_WM_UNIT_LAYERLEVEL" val="1_1_1"/>
  <p:tag name="KSO_WM_TAG_VERSION" val="3.0"/>
  <p:tag name="KSO_WM_DIAGRAM_GROUP_CODE" val="m1-1"/>
  <p:tag name="KSO_WM_UNIT_TYPE" val="m_h_i"/>
  <p:tag name="KSO_WM_UNIT_INDEX" val="1_6_3"/>
  <p:tag name="KSO_WM_DIAGRAM_MAX_ITEMCNT" val="6"/>
  <p:tag name="KSO_WM_DIAGRAM_MIN_ITEMCNT" val="2"/>
  <p:tag name="KSO_WM_DIAGRAM_VIRTUALLY_FRAME" val="{&quot;height&quot;:331.27097613480026,&quot;left&quot;:35.4,&quot;top&quot;:103.87910260535719,&quot;width&quot;:753.3}"/>
  <p:tag name="KSO_WM_DIAGRAM_COLOR_MATCH_VALUE" val="{&quot;shape&quot;:{&quot;fill&quot;:{&quot;gradient&quot;:[{&quot;brightness&quot;:0,&quot;colorType&quot;:1,&quot;foreColorIndex&quot;:5,&quot;pos&quot;:1,&quot;transparency&quot;:0},{&quot;brightness&quot;:-0.10000000149011612,&quot;colorType&quot;:1,&quot;foreColorIndex&quot;:5,&quot;pos&quot;:0,&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FILL_TYPE" val="3"/>
  <p:tag name="KSO_WM_DIAGRAM_USE_COLOR_VALUE" val="{&quot;color_scheme&quot;:1,&quot;color_type&quot;:1,&quot;theme_color_indexes&quot;:[]}"/>
</p:tagLst>
</file>

<file path=ppt/tags/tag7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8196_5*m_h_i*1_6_1"/>
  <p:tag name="KSO_WM_TEMPLATE_CATEGORY" val="diagram"/>
  <p:tag name="KSO_WM_TEMPLATE_INDEX" val="20238196"/>
  <p:tag name="KSO_WM_UNIT_LAYERLEVEL" val="1_1_1"/>
  <p:tag name="KSO_WM_TAG_VERSION" val="3.0"/>
  <p:tag name="KSO_WM_DIAGRAM_GROUP_CODE" val="m1-1"/>
  <p:tag name="KSO_WM_UNIT_TYPE" val="m_h_i"/>
  <p:tag name="KSO_WM_UNIT_INDEX" val="1_6_1"/>
  <p:tag name="KSO_WM_DIAGRAM_MAX_ITEMCNT" val="6"/>
  <p:tag name="KSO_WM_DIAGRAM_MIN_ITEMCNT" val="2"/>
  <p:tag name="KSO_WM_DIAGRAM_VIRTUALLY_FRAME" val="{&quot;height&quot;:331.27097613480026,&quot;left&quot;:35.4,&quot;top&quot;:103.87910260535719,&quot;width&quot;:753.3}"/>
  <p:tag name="KSO_WM_DIAGRAM_COLOR_MATCH_VALUE" val="{&quot;shape&quot;:{&quot;fill&quot;:{&quot;gradient&quot;:[{&quot;brightness&quot;:0,&quot;colorType&quot;:1,&quot;foreColorIndex&quot;:5,&quot;pos&quot;:1,&quot;transparency&quot;:0},{&quot;brightness&quot;:-0.10000000149011612,&quot;colorType&quot;:1,&quot;foreColorIndex&quot;:5,&quot;pos&quot;:0,&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FILL_TYPE" val="3"/>
  <p:tag name="KSO_WM_DIAGRAM_USE_COLOR_VALUE" val="{&quot;color_scheme&quot;:1,&quot;color_type&quot;:1,&quot;theme_color_indexes&quot;:[]}"/>
</p:tagLst>
</file>

<file path=ppt/tags/tag7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8196_5*m_h_i*1_6_2"/>
  <p:tag name="KSO_WM_TEMPLATE_CATEGORY" val="diagram"/>
  <p:tag name="KSO_WM_TEMPLATE_INDEX" val="20238196"/>
  <p:tag name="KSO_WM_UNIT_LAYERLEVEL" val="1_1_1"/>
  <p:tag name="KSO_WM_TAG_VERSION" val="3.0"/>
  <p:tag name="KSO_WM_DIAGRAM_GROUP_CODE" val="m1-1"/>
  <p:tag name="KSO_WM_UNIT_TYPE" val="m_h_i"/>
  <p:tag name="KSO_WM_UNIT_INDEX" val="1_6_2"/>
  <p:tag name="KSO_WM_DIAGRAM_MAX_ITEMCNT" val="6"/>
  <p:tag name="KSO_WM_DIAGRAM_MIN_ITEMCNT" val="2"/>
  <p:tag name="KSO_WM_DIAGRAM_VIRTUALLY_FRAME" val="{&quot;height&quot;:331.27097613480026,&quot;left&quot;:35.4,&quot;top&quot;:103.87910260535719,&quot;width&quot;:753.3}"/>
  <p:tag name="KSO_WM_DIAGRAM_COLOR_MATCH_VALUE" val="{&quot;shape&quot;:{&quot;fill&quot;:{&quot;gradient&quot;:[{&quot;brightness&quot;:0,&quot;colorType&quot;:1,&quot;foreColorIndex&quot;:5,&quot;pos&quot;:0,&quot;transparency&quot;:0},{&quot;brightness&quot;:-0.10000000149011612,&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FILL_TYPE" val="3"/>
  <p:tag name="KSO_WM_DIAGRAM_USE_COLOR_VALUE" val="{&quot;color_scheme&quot;:1,&quot;color_type&quot;:1,&quot;theme_color_indexes&quot;:[]}"/>
</p:tagLst>
</file>

<file path=ppt/tags/tag77.xml><?xml version="1.0" encoding="utf-8"?>
<p:tagLst xmlns:p="http://schemas.openxmlformats.org/presentationml/2006/main">
  <p:tag name="RESOURCE_RECORD_KEY" val="{&quot;70&quot;:[3322116]}"/>
</p:tagLst>
</file>

<file path=ppt/tags/tag7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8169_4*m_h_i*1_1_1"/>
  <p:tag name="KSO_WM_TEMPLATE_CATEGORY" val="diagram"/>
  <p:tag name="KSO_WM_TEMPLATE_INDEX" val="20238169"/>
  <p:tag name="KSO_WM_UNIT_LAYERLEVEL" val="1_1_1"/>
  <p:tag name="KSO_WM_TAG_VERSION" val="3.0"/>
  <p:tag name="KSO_WM_DIAGRAM_VERSION" val="3"/>
  <p:tag name="KSO_WM_DIAGRAM_COLOR_TRICK" val="2"/>
  <p:tag name="KSO_WM_DIAGRAM_COLOR_TEXT_CAN_REMOVE" val="n"/>
  <p:tag name="KSO_WM_DIAGRAM_GROUP_CODE" val="m1-1"/>
  <p:tag name="KSO_WM_UNIT_TYPE" val="m_h_i"/>
  <p:tag name="KSO_WM_UNIT_INDEX" val="1_1_1"/>
  <p:tag name="KSO_WM_DIAGRAM_MAX_ITEMCNT" val="6"/>
  <p:tag name="KSO_WM_DIAGRAM_MIN_ITEMCNT" val="2"/>
  <p:tag name="KSO_WM_DIAGRAM_VIRTUALLY_FRAME" val="{&quot;height&quot;:426.2500061035156,&quot;left&quot;:37.87503937007874,&quot;top&quot;:80.49999694824218,&quot;width&quot;:774.35}"/>
  <p:tag name="KSO_WM_DIAGRAM_COLOR_MATCH_VALUE" val="{&quot;shape&quot;:{&quot;fill&quot;:{&quot;type&quot;:0},&quot;glow&quot;:{&quot;colorType&quot;:0},&quot;line&quot;:{&quot;gradient&quot;:[{&quot;brightness&quot;:0,&quot;colorType&quot;:2,&quot;pos&quot;:0,&quot;rgb&quot;:&quot;#afc6ff&quot;,&quot;transparency&quot;:1},{&quot;brightness&quot;:0,&quot;colorType&quot;:2,&quot;pos&quot;:1,&quot;rgb&quot;:&quot;#376fff&quot;,&quot;transparency&quot;:1},{&quot;brightness&quot;:0,&quot;colorType&quot;:1,&quot;foreColorIndex&quot;:5,&quot;pos&quot;:0,&quot;transparency&quot;:0}],&quot;type&quot;:2},&quot;shadow&quot;:{&quot;colorType&quot;:0},&quot;threeD&quot;:{&quot;curvedSurface&quot;:{&quot;brightness&quot;:0,&quot;colorType&quot;:2,&quot;rgb&quot;:&quot;#000000&quot;},&quot;depth&quot;:{&quot;colorType&quot;:0}}},&quot;text&quot;:{&quot;fill&quot;:{},&quot;glow&quot;:{},&quot;line&quot;:{},&quot;shadow&quot;:{},&quot;threeD&quot;:{}}}"/>
</p:tagLst>
</file>

<file path=ppt/tags/tag79.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m_h_f"/>
  <p:tag name="KSO_WM_UNIT_INDEX" val="1_1_1"/>
  <p:tag name="KSO_WM_UNIT_ID" val="diagram20238169_4*m_h_f*1_1_1"/>
  <p:tag name="KSO_WM_TEMPLATE_CATEGORY" val="diagram"/>
  <p:tag name="KSO_WM_TEMPLATE_INDEX" val="20238169"/>
  <p:tag name="KSO_WM_UNIT_LAYERLEVEL" val="1_1_1"/>
  <p:tag name="KSO_WM_TAG_VERSION" val="3.0"/>
  <p:tag name="KSO_WM_BEAUTIFY_FLAG" val="#wm#"/>
  <p:tag name="KSO_WM_DIAGRAM_VERSION" val="3"/>
  <p:tag name="KSO_WM_DIAGRAM_COLOR_TRICK" val="2"/>
  <p:tag name="KSO_WM_DIAGRAM_COLOR_TEXT_CAN_REMOVE" val="n"/>
  <p:tag name="KSO_WM_DIAGRAM_GROUP_CODE" val="m1-1"/>
  <p:tag name="KSO_WM_DIAGRAM_MAX_ITEMCNT" val="6"/>
  <p:tag name="KSO_WM_DIAGRAM_MIN_ITEMCNT" val="2"/>
  <p:tag name="KSO_WM_DIAGRAM_VIRTUALLY_FRAME" val="{&quot;height&quot;:426.2500061035156,&quot;left&quot;:37.87503937007874,&quot;top&quot;:80.49999694824218,&quot;width&quot;:774.3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349999994039535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Click here to add text"/>
  <p:tag name="KSO_WM_UNIT_TEXT_FILL_FORE_SCHEMECOLOR_INDEX" val="1"/>
  <p:tag name="KSO_WM_UNIT_TEXT_FILL_TYPE" val="1"/>
</p:tagLst>
</file>

<file path=ppt/tags/tag8.xml><?xml version="1.0" encoding="utf-8"?>
<p:tagLst xmlns:p="http://schemas.openxmlformats.org/presentationml/2006/main">
  <p:tag name="KSO_WM_UNIT_TEXT_FILL_FORE_SCHEMECOLOR_INDEX_BRIGHTNESS" val="0.15"/>
  <p:tag name="KSO_WM_DIAGRAM_MAX_ITEMCNT" val="3"/>
  <p:tag name="KSO_WM_DIAGRAM_MIN_ITEMCNT" val="1"/>
  <p:tag name="KSO_WM_DIAGRAM_VIRTUALLY_FRAME" val="{&quot;height&quot;:444.32496062992124,&quot;left&quot;:54.84998779296875,&quot;top&quot;:60.87503937007873,&quot;width&quot;:850.40002441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7922_1*l_h_f*1_1_1"/>
  <p:tag name="KSO_WM_TEMPLATE_CATEGORY" val="diagram"/>
  <p:tag name="KSO_WM_TEMPLATE_INDEX" val="20237922"/>
  <p:tag name="KSO_WM_UNIT_LAYERLEVEL" val="1_1_1"/>
  <p:tag name="KSO_WM_TAG_VERSION" val="3.0"/>
  <p:tag name="KSO_WM_BEAUTIFY_FLAG" val="#wm#"/>
  <p:tag name="KSO_WM_UNIT_PRESET_TEXT" val="Presentations are communication tools that can be used as demonstrations, lectures, speeches, reports, and more. It serves a variety of purposes, making presentations powerful tools for convincing and teaching."/>
  <p:tag name="KSO_WM_UNIT_TEXT_FILL_FORE_SCHEMECOLOR_INDEX" val="1"/>
  <p:tag name="KSO_WM_UNIT_TEXT_FILL_TYPE" val="1"/>
  <p:tag name="KSO_WM_DIAGRAM_USE_COLOR_VALUE" val="{&quot;color_scheme&quot;:1,&quot;color_type&quot;:1,&quot;theme_color_indexes&quot;:[]}"/>
</p:tagLst>
</file>

<file path=ppt/tags/tag8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8169_4*m_h_i*1_3_3"/>
  <p:tag name="KSO_WM_TEMPLATE_CATEGORY" val="diagram"/>
  <p:tag name="KSO_WM_TEMPLATE_INDEX" val="20238169"/>
  <p:tag name="KSO_WM_UNIT_LAYERLEVEL" val="1_1_1"/>
  <p:tag name="KSO_WM_TAG_VERSION" val="3.0"/>
  <p:tag name="KSO_WM_DIAGRAM_VERSION" val="3"/>
  <p:tag name="KSO_WM_DIAGRAM_COLOR_TRICK" val="2"/>
  <p:tag name="KSO_WM_DIAGRAM_COLOR_TEXT_CAN_REMOVE" val="n"/>
  <p:tag name="KSO_WM_DIAGRAM_GROUP_CODE" val="m1-1"/>
  <p:tag name="KSO_WM_UNIT_TYPE" val="m_h_i"/>
  <p:tag name="KSO_WM_UNIT_INDEX" val="1_3_3"/>
  <p:tag name="KSO_WM_DIAGRAM_MAX_ITEMCNT" val="6"/>
  <p:tag name="KSO_WM_DIAGRAM_MIN_ITEMCNT" val="2"/>
  <p:tag name="KSO_WM_DIAGRAM_VIRTUALLY_FRAME" val="{&quot;height&quot;:426.2500061035156,&quot;left&quot;:37.87503937007874,&quot;top&quot;:80.49999694824218,&quot;width&quot;:774.35}"/>
  <p:tag name="KSO_WM_DIAGRAM_COLOR_MATCH_VALUE" val="{&quot;shape&quot;:{&quot;fill&quot;:{&quot;solid&quot;:{&quot;brightness&quot;:0.3499999940395355,&quot;colorType&quot;:1,&quot;foreColorIndex&quot;:13,&quot;transparency&quot;:0.8999999761581421},&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349999994039535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13"/>
  <p:tag name="KSO_WM_UNIT_FILL_FORE_SCHEMECOLOR_INDEX_BRIGHTNESS" val="0.35"/>
</p:tagLst>
</file>

<file path=ppt/tags/tag81.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m_h_a"/>
  <p:tag name="KSO_WM_UNIT_INDEX" val="1_1_1"/>
  <p:tag name="KSO_WM_UNIT_ID" val="diagram20238169_4*m_h_a*1_1_1"/>
  <p:tag name="KSO_WM_TEMPLATE_CATEGORY" val="diagram"/>
  <p:tag name="KSO_WM_TEMPLATE_INDEX" val="20238169"/>
  <p:tag name="KSO_WM_UNIT_LAYERLEVEL" val="1_1_1"/>
  <p:tag name="KSO_WM_TAG_VERSION" val="3.0"/>
  <p:tag name="KSO_WM_BEAUTIFY_FLAG" val="#wm#"/>
  <p:tag name="KSO_WM_DIAGRAM_VERSION" val="3"/>
  <p:tag name="KSO_WM_DIAGRAM_COLOR_TRICK" val="2"/>
  <p:tag name="KSO_WM_DIAGRAM_COLOR_TEXT_CAN_REMOVE" val="n"/>
  <p:tag name="KSO_WM_DIAGRAM_GROUP_CODE" val="m1-1"/>
  <p:tag name="KSO_WM_DIAGRAM_MAX_ITEMCNT" val="6"/>
  <p:tag name="KSO_WM_DIAGRAM_MIN_ITEMCNT" val="2"/>
  <p:tag name="KSO_WM_DIAGRAM_VIRTUALLY_FRAME" val="{&quot;height&quot;:426.2500061035156,&quot;left&quot;:37.87503937007874,&quot;top&quot;:80.49999694824218,&quot;width&quot;:774.3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Title"/>
  <p:tag name="KSO_WM_UNIT_TEXT_FILL_FORE_SCHEMECOLOR_INDEX" val="1"/>
  <p:tag name="KSO_WM_UNIT_TEXT_FILL_TYPE" val="1"/>
</p:tagLst>
</file>

<file path=ppt/tags/tag8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8169_4*m_h_i*1_4_3"/>
  <p:tag name="KSO_WM_TEMPLATE_CATEGORY" val="diagram"/>
  <p:tag name="KSO_WM_TEMPLATE_INDEX" val="20238169"/>
  <p:tag name="KSO_WM_UNIT_LAYERLEVEL" val="1_1_1"/>
  <p:tag name="KSO_WM_TAG_VERSION" val="3.0"/>
  <p:tag name="KSO_WM_DIAGRAM_VERSION" val="3"/>
  <p:tag name="KSO_WM_DIAGRAM_COLOR_TRICK" val="2"/>
  <p:tag name="KSO_WM_DIAGRAM_COLOR_TEXT_CAN_REMOVE" val="n"/>
  <p:tag name="KSO_WM_DIAGRAM_GROUP_CODE" val="m1-1"/>
  <p:tag name="KSO_WM_UNIT_TYPE" val="m_h_i"/>
  <p:tag name="KSO_WM_UNIT_INDEX" val="1_4_3"/>
  <p:tag name="KSO_WM_DIAGRAM_MAX_ITEMCNT" val="6"/>
  <p:tag name="KSO_WM_DIAGRAM_MIN_ITEMCNT" val="2"/>
  <p:tag name="KSO_WM_DIAGRAM_VIRTUALLY_FRAME" val="{&quot;height&quot;:426.2500061035156,&quot;left&quot;:37.87503937007874,&quot;top&quot;:80.49999694824218,&quot;width&quot;:774.35}"/>
  <p:tag name="KSO_WM_DIAGRAM_COLOR_MATCH_VALUE" val="{&quot;shape&quot;:{&quot;fill&quot;:{&quot;solid&quot;:{&quot;brightness&quot;:0.3499999940395355,&quot;colorType&quot;:1,&quot;foreColorIndex&quot;:13,&quot;transparency&quot;:0.8999999761581421},&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349999994039535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13"/>
  <p:tag name="KSO_WM_UNIT_FILL_FORE_SCHEMECOLOR_INDEX_BRIGHTNESS" val="0.35"/>
</p:tagLst>
</file>

<file path=ppt/tags/tag8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8169_4*m_h_i*1_3_1"/>
  <p:tag name="KSO_WM_TEMPLATE_CATEGORY" val="diagram"/>
  <p:tag name="KSO_WM_TEMPLATE_INDEX" val="20238169"/>
  <p:tag name="KSO_WM_UNIT_LAYERLEVEL" val="1_1_1"/>
  <p:tag name="KSO_WM_TAG_VERSION" val="3.0"/>
  <p:tag name="KSO_WM_DIAGRAM_VERSION" val="3"/>
  <p:tag name="KSO_WM_DIAGRAM_COLOR_TRICK" val="2"/>
  <p:tag name="KSO_WM_DIAGRAM_COLOR_TEXT_CAN_REMOVE" val="n"/>
  <p:tag name="KSO_WM_DIAGRAM_GROUP_CODE" val="m1-1"/>
  <p:tag name="KSO_WM_UNIT_SUBTYPE" val="d"/>
  <p:tag name="KSO_WM_UNIT_TYPE" val="m_h_i"/>
  <p:tag name="KSO_WM_UNIT_INDEX" val="1_3_1"/>
  <p:tag name="KSO_WM_DIAGRAM_MAX_ITEMCNT" val="6"/>
  <p:tag name="KSO_WM_DIAGRAM_MIN_ITEMCNT" val="2"/>
  <p:tag name="KSO_WM_DIAGRAM_VIRTUALLY_FRAME" val="{&quot;height&quot;:426.2500061035156,&quot;left&quot;:37.87503937007874,&quot;top&quot;:80.49999694824218,&quot;width&quot;:774.35}"/>
  <p:tag name="KSO_WM_DIAGRAM_COLOR_MATCH_VALUE" val="{&quot;shape&quot;:{&quot;fill&quot;:{&quot;gradient&quot;:[{&quot;brightness&quot;:0,&quot;colorType&quot;:1,&quot;foreColorIndex&quot;:5,&quot;pos&quot;:0.38999998569488525,&quot;transparency&quot;:0},{&quot;brightness&quot;:0.4000000059604645,&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03"/>
  <p:tag name="KSO_WM_UNIT_FILL_TYPE" val="3"/>
</p:tagLst>
</file>

<file path=ppt/tags/tag8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8169_4*m_h_i*1_2_3"/>
  <p:tag name="KSO_WM_TEMPLATE_CATEGORY" val="diagram"/>
  <p:tag name="KSO_WM_TEMPLATE_INDEX" val="20238169"/>
  <p:tag name="KSO_WM_UNIT_LAYERLEVEL" val="1_1_1"/>
  <p:tag name="KSO_WM_TAG_VERSION" val="3.0"/>
  <p:tag name="KSO_WM_DIAGRAM_VERSION" val="3"/>
  <p:tag name="KSO_WM_DIAGRAM_COLOR_TRICK" val="2"/>
  <p:tag name="KSO_WM_DIAGRAM_COLOR_TEXT_CAN_REMOVE" val="n"/>
  <p:tag name="KSO_WM_DIAGRAM_GROUP_CODE" val="m1-1"/>
  <p:tag name="KSO_WM_UNIT_TYPE" val="m_h_i"/>
  <p:tag name="KSO_WM_UNIT_INDEX" val="1_2_3"/>
  <p:tag name="KSO_WM_DIAGRAM_MAX_ITEMCNT" val="6"/>
  <p:tag name="KSO_WM_DIAGRAM_MIN_ITEMCNT" val="2"/>
  <p:tag name="KSO_WM_DIAGRAM_VIRTUALLY_FRAME" val="{&quot;height&quot;:426.2500061035156,&quot;left&quot;:37.87503937007874,&quot;top&quot;:80.49999694824218,&quot;width&quot;:774.35}"/>
  <p:tag name="KSO_WM_DIAGRAM_COLOR_MATCH_VALUE" val="{&quot;shape&quot;:{&quot;fill&quot;:{&quot;solid&quot;:{&quot;brightness&quot;:0.3499999940395355,&quot;colorType&quot;:1,&quot;foreColorIndex&quot;:13,&quot;transparency&quot;:0.8999999761581421},&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349999994039535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13"/>
  <p:tag name="KSO_WM_UNIT_FILL_FORE_SCHEMECOLOR_INDEX_BRIGHTNESS" val="0.35"/>
</p:tagLst>
</file>

<file path=ppt/tags/tag8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8169_4*m_h_i*1_1_2"/>
  <p:tag name="KSO_WM_TEMPLATE_CATEGORY" val="diagram"/>
  <p:tag name="KSO_WM_TEMPLATE_INDEX" val="20238169"/>
  <p:tag name="KSO_WM_UNIT_LAYERLEVEL" val="1_1_1"/>
  <p:tag name="KSO_WM_TAG_VERSION" val="3.0"/>
  <p:tag name="KSO_WM_DIAGRAM_VERSION" val="3"/>
  <p:tag name="KSO_WM_DIAGRAM_COLOR_TRICK" val="2"/>
  <p:tag name="KSO_WM_DIAGRAM_COLOR_TEXT_CAN_REMOVE" val="n"/>
  <p:tag name="KSO_WM_DIAGRAM_GROUP_CODE" val="m1-1"/>
  <p:tag name="KSO_WM_UNIT_SUBTYPE" val="d"/>
  <p:tag name="KSO_WM_UNIT_TYPE" val="m_h_i"/>
  <p:tag name="KSO_WM_UNIT_INDEX" val="1_1_2"/>
  <p:tag name="KSO_WM_DIAGRAM_MAX_ITEMCNT" val="6"/>
  <p:tag name="KSO_WM_DIAGRAM_MIN_ITEMCNT" val="2"/>
  <p:tag name="KSO_WM_DIAGRAM_VIRTUALLY_FRAME" val="{&quot;height&quot;:426.2500061035156,&quot;left&quot;:37.87503937007874,&quot;top&quot;:80.49999694824218,&quot;width&quot;:774.35}"/>
  <p:tag name="KSO_WM_DIAGRAM_COLOR_MATCH_VALUE" val="{&quot;shape&quot;:{&quot;fill&quot;:{&quot;gradient&quot;:[{&quot;brightness&quot;:0,&quot;colorType&quot;:1,&quot;foreColorIndex&quot;:5,&quot;pos&quot;:0.38999998569488525,&quot;transparency&quot;:0},{&quot;brightness&quot;:0.4000000059604645,&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01"/>
  <p:tag name="KSO_WM_UNIT_FILL_TYPE" val="3"/>
</p:tagLst>
</file>

<file path=ppt/tags/tag8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8169_4*m_h_i*1_2_1"/>
  <p:tag name="KSO_WM_TEMPLATE_CATEGORY" val="diagram"/>
  <p:tag name="KSO_WM_TEMPLATE_INDEX" val="20238169"/>
  <p:tag name="KSO_WM_UNIT_LAYERLEVEL" val="1_1_1"/>
  <p:tag name="KSO_WM_TAG_VERSION" val="3.0"/>
  <p:tag name="KSO_WM_DIAGRAM_VERSION" val="3"/>
  <p:tag name="KSO_WM_DIAGRAM_COLOR_TRICK" val="2"/>
  <p:tag name="KSO_WM_DIAGRAM_COLOR_TEXT_CAN_REMOVE" val="n"/>
  <p:tag name="KSO_WM_DIAGRAM_GROUP_CODE" val="m1-1"/>
  <p:tag name="KSO_WM_UNIT_SUBTYPE" val="d"/>
  <p:tag name="KSO_WM_UNIT_TYPE" val="m_h_i"/>
  <p:tag name="KSO_WM_UNIT_INDEX" val="1_2_1"/>
  <p:tag name="KSO_WM_DIAGRAM_MAX_ITEMCNT" val="6"/>
  <p:tag name="KSO_WM_DIAGRAM_MIN_ITEMCNT" val="2"/>
  <p:tag name="KSO_WM_DIAGRAM_VIRTUALLY_FRAME" val="{&quot;height&quot;:426.2500061035156,&quot;left&quot;:37.87503937007874,&quot;top&quot;:80.49999694824218,&quot;width&quot;:774.35}"/>
  <p:tag name="KSO_WM_DIAGRAM_COLOR_MATCH_VALUE" val="{&quot;shape&quot;:{&quot;fill&quot;:{&quot;gradient&quot;:[{&quot;brightness&quot;:0,&quot;colorType&quot;:1,&quot;foreColorIndex&quot;:8,&quot;pos&quot;:0.38999998569488525,&quot;transparency&quot;:0},{&quot;brightness&quot;:0.4000000059604645,&quot;colorType&quot;:1,&quot;foreColorIndex&quot;:8,&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02"/>
  <p:tag name="KSO_WM_UNIT_FILL_TYPE" val="3"/>
</p:tagLst>
</file>

<file path=ppt/tags/tag8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8169_4*m_h_i*1_2_2"/>
  <p:tag name="KSO_WM_TEMPLATE_CATEGORY" val="diagram"/>
  <p:tag name="KSO_WM_TEMPLATE_INDEX" val="20238169"/>
  <p:tag name="KSO_WM_UNIT_LAYERLEVEL" val="1_1_1"/>
  <p:tag name="KSO_WM_TAG_VERSION" val="3.0"/>
  <p:tag name="KSO_WM_DIAGRAM_VERSION" val="3"/>
  <p:tag name="KSO_WM_DIAGRAM_COLOR_TRICK" val="2"/>
  <p:tag name="KSO_WM_DIAGRAM_COLOR_TEXT_CAN_REMOVE" val="n"/>
  <p:tag name="KSO_WM_DIAGRAM_GROUP_CODE" val="m1-1"/>
  <p:tag name="KSO_WM_UNIT_TYPE" val="m_h_i"/>
  <p:tag name="KSO_WM_UNIT_INDEX" val="1_2_2"/>
  <p:tag name="KSO_WM_DIAGRAM_MAX_ITEMCNT" val="6"/>
  <p:tag name="KSO_WM_DIAGRAM_MIN_ITEMCNT" val="2"/>
  <p:tag name="KSO_WM_DIAGRAM_VIRTUALLY_FRAME" val="{&quot;height&quot;:426.2500061035156,&quot;left&quot;:37.87503937007874,&quot;top&quot;:80.49999694824218,&quot;width&quot;:774.35}"/>
  <p:tag name="KSO_WM_DIAGRAM_COLOR_MATCH_VALUE" val="{&quot;shape&quot;:{&quot;fill&quot;:{&quot;type&quot;:0},&quot;glow&quot;:{&quot;colorType&quot;:0},&quot;line&quot;:{&quot;gradient&quot;:[{&quot;brightness&quot;:0,&quot;colorType&quot;:2,&quot;pos&quot;:0,&quot;rgb&quot;:&quot;#afc6ff&quot;,&quot;transparency&quot;:1},{&quot;brightness&quot;:0,&quot;colorType&quot;:1,&quot;foreColorIndex&quot;:8,&quot;pos&quot;:1,&quot;transparency&quot;:1},{&quot;brightness&quot;:0,&quot;colorType&quot;:1,&quot;foreColorIndex&quot;:8,&quot;pos&quot;:0,&quot;transparency&quot;:0}],&quot;type&quot;:2},&quot;shadow&quot;:{&quot;colorType&quot;:0},&quot;threeD&quot;:{&quot;curvedSurface&quot;:{&quot;brightness&quot;:0,&quot;colorType&quot;:2,&quot;rgb&quot;:&quot;#000000&quot;},&quot;depth&quot;:{&quot;colorType&quot;:0}}},&quot;text&quot;:{&quot;fill&quot;:{},&quot;glow&quot;:{},&quot;line&quot;:{},&quot;shadow&quot;:{},&quot;threeD&quot;:{}}}"/>
</p:tagLst>
</file>

<file path=ppt/tags/tag88.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m_h_f"/>
  <p:tag name="KSO_WM_UNIT_INDEX" val="1_2_1"/>
  <p:tag name="KSO_WM_UNIT_ID" val="diagram20238169_4*m_h_f*1_2_1"/>
  <p:tag name="KSO_WM_TEMPLATE_CATEGORY" val="diagram"/>
  <p:tag name="KSO_WM_TEMPLATE_INDEX" val="20238169"/>
  <p:tag name="KSO_WM_UNIT_LAYERLEVEL" val="1_1_1"/>
  <p:tag name="KSO_WM_TAG_VERSION" val="3.0"/>
  <p:tag name="KSO_WM_BEAUTIFY_FLAG" val="#wm#"/>
  <p:tag name="KSO_WM_DIAGRAM_VERSION" val="3"/>
  <p:tag name="KSO_WM_DIAGRAM_COLOR_TRICK" val="2"/>
  <p:tag name="KSO_WM_DIAGRAM_COLOR_TEXT_CAN_REMOVE" val="n"/>
  <p:tag name="KSO_WM_DIAGRAM_GROUP_CODE" val="m1-1"/>
  <p:tag name="KSO_WM_DIAGRAM_MAX_ITEMCNT" val="6"/>
  <p:tag name="KSO_WM_DIAGRAM_MIN_ITEMCNT" val="2"/>
  <p:tag name="KSO_WM_DIAGRAM_VIRTUALLY_FRAME" val="{&quot;height&quot;:426.2500061035156,&quot;left&quot;:37.87503937007874,&quot;top&quot;:80.49999694824218,&quot;width&quot;:774.3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349999994039535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Click here to add text"/>
  <p:tag name="KSO_WM_UNIT_TEXT_FILL_FORE_SCHEMECOLOR_INDEX" val="1"/>
  <p:tag name="KSO_WM_UNIT_TEXT_FILL_TYPE" val="1"/>
</p:tagLst>
</file>

<file path=ppt/tags/tag89.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m_h_a"/>
  <p:tag name="KSO_WM_UNIT_INDEX" val="1_2_1"/>
  <p:tag name="KSO_WM_UNIT_ID" val="diagram20238169_4*m_h_a*1_2_1"/>
  <p:tag name="KSO_WM_TEMPLATE_CATEGORY" val="diagram"/>
  <p:tag name="KSO_WM_TEMPLATE_INDEX" val="20238169"/>
  <p:tag name="KSO_WM_UNIT_LAYERLEVEL" val="1_1_1"/>
  <p:tag name="KSO_WM_TAG_VERSION" val="3.0"/>
  <p:tag name="KSO_WM_BEAUTIFY_FLAG" val="#wm#"/>
  <p:tag name="KSO_WM_DIAGRAM_VERSION" val="3"/>
  <p:tag name="KSO_WM_DIAGRAM_COLOR_TRICK" val="2"/>
  <p:tag name="KSO_WM_DIAGRAM_COLOR_TEXT_CAN_REMOVE" val="n"/>
  <p:tag name="KSO_WM_DIAGRAM_GROUP_CODE" val="m1-1"/>
  <p:tag name="KSO_WM_DIAGRAM_MAX_ITEMCNT" val="6"/>
  <p:tag name="KSO_WM_DIAGRAM_MIN_ITEMCNT" val="2"/>
  <p:tag name="KSO_WM_DIAGRAM_VIRTUALLY_FRAME" val="{&quot;height&quot;:426.2500061035156,&quot;left&quot;:37.87503937007874,&quot;top&quot;:80.49999694824218,&quot;width&quot;:774.3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8,&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Title"/>
  <p:tag name="KSO_WM_UNIT_TEXT_FILL_FORE_SCHEMECOLOR_INDEX" val="1"/>
  <p:tag name="KSO_WM_UNIT_TEXT_FILL_TYPE" val="1"/>
</p:tagLst>
</file>

<file path=ppt/tags/tag9.xml><?xml version="1.0" encoding="utf-8"?>
<p:tagLst xmlns:p="http://schemas.openxmlformats.org/presentationml/2006/main">
  <p:tag name="RESOURCE_RECORD_KEY" val="{&quot;70&quot;:[3320311]}"/>
</p:tagLst>
</file>

<file path=ppt/tags/tag9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8169_4*m_h_i*1_3_2"/>
  <p:tag name="KSO_WM_TEMPLATE_CATEGORY" val="diagram"/>
  <p:tag name="KSO_WM_TEMPLATE_INDEX" val="20238169"/>
  <p:tag name="KSO_WM_UNIT_LAYERLEVEL" val="1_1_1"/>
  <p:tag name="KSO_WM_TAG_VERSION" val="3.0"/>
  <p:tag name="KSO_WM_DIAGRAM_VERSION" val="3"/>
  <p:tag name="KSO_WM_DIAGRAM_COLOR_TRICK" val="2"/>
  <p:tag name="KSO_WM_DIAGRAM_COLOR_TEXT_CAN_REMOVE" val="n"/>
  <p:tag name="KSO_WM_DIAGRAM_GROUP_CODE" val="m1-1"/>
  <p:tag name="KSO_WM_UNIT_TYPE" val="m_h_i"/>
  <p:tag name="KSO_WM_UNIT_INDEX" val="1_3_2"/>
  <p:tag name="KSO_WM_DIAGRAM_MAX_ITEMCNT" val="6"/>
  <p:tag name="KSO_WM_DIAGRAM_MIN_ITEMCNT" val="2"/>
  <p:tag name="KSO_WM_DIAGRAM_VIRTUALLY_FRAME" val="{&quot;height&quot;:426.2500061035156,&quot;left&quot;:37.87503937007874,&quot;top&quot;:80.49999694824218,&quot;width&quot;:774.35}"/>
  <p:tag name="KSO_WM_DIAGRAM_COLOR_MATCH_VALUE" val="{&quot;shape&quot;:{&quot;fill&quot;:{&quot;type&quot;:0},&quot;glow&quot;:{&quot;colorType&quot;:0},&quot;line&quot;:{&quot;gradient&quot;:[{&quot;brightness&quot;:0,&quot;colorType&quot;:2,&quot;pos&quot;:0,&quot;rgb&quot;:&quot;#afc6ff&quot;,&quot;transparency&quot;:1},{&quot;brightness&quot;:0,&quot;colorType&quot;:2,&quot;pos&quot;:1,&quot;rgb&quot;:&quot;#376fff&quot;,&quot;transparency&quot;:1},{&quot;brightness&quot;:0,&quot;colorType&quot;:1,&quot;foreColorIndex&quot;:5,&quot;pos&quot;:0,&quot;transparency&quot;:0}],&quot;type&quot;:2},&quot;shadow&quot;:{&quot;colorType&quot;:0},&quot;threeD&quot;:{&quot;curvedSurface&quot;:{&quot;brightness&quot;:0,&quot;colorType&quot;:2,&quot;rgb&quot;:&quot;#000000&quot;},&quot;depth&quot;:{&quot;colorType&quot;:0}}},&quot;text&quot;:{&quot;fill&quot;:{},&quot;glow&quot;:{},&quot;line&quot;:{},&quot;shadow&quot;:{},&quot;threeD&quot;:{}}}"/>
</p:tagLst>
</file>

<file path=ppt/tags/tag91.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m_h_f"/>
  <p:tag name="KSO_WM_UNIT_INDEX" val="1_3_1"/>
  <p:tag name="KSO_WM_UNIT_ID" val="diagram20238169_4*m_h_f*1_3_1"/>
  <p:tag name="KSO_WM_TEMPLATE_CATEGORY" val="diagram"/>
  <p:tag name="KSO_WM_TEMPLATE_INDEX" val="20238169"/>
  <p:tag name="KSO_WM_UNIT_LAYERLEVEL" val="1_1_1"/>
  <p:tag name="KSO_WM_TAG_VERSION" val="3.0"/>
  <p:tag name="KSO_WM_BEAUTIFY_FLAG" val="#wm#"/>
  <p:tag name="KSO_WM_DIAGRAM_VERSION" val="3"/>
  <p:tag name="KSO_WM_DIAGRAM_COLOR_TRICK" val="2"/>
  <p:tag name="KSO_WM_DIAGRAM_COLOR_TEXT_CAN_REMOVE" val="n"/>
  <p:tag name="KSO_WM_DIAGRAM_GROUP_CODE" val="m1-1"/>
  <p:tag name="KSO_WM_DIAGRAM_MAX_ITEMCNT" val="6"/>
  <p:tag name="KSO_WM_DIAGRAM_MIN_ITEMCNT" val="2"/>
  <p:tag name="KSO_WM_DIAGRAM_VIRTUALLY_FRAME" val="{&quot;height&quot;:426.2500061035156,&quot;left&quot;:37.87503937007874,&quot;top&quot;:80.49999694824218,&quot;width&quot;:774.3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349999994039535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Click here to add text"/>
  <p:tag name="KSO_WM_UNIT_TEXT_FILL_FORE_SCHEMECOLOR_INDEX" val="1"/>
  <p:tag name="KSO_WM_UNIT_TEXT_FILL_TYPE" val="1"/>
</p:tagLst>
</file>

<file path=ppt/tags/tag92.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m_h_a"/>
  <p:tag name="KSO_WM_UNIT_INDEX" val="1_3_1"/>
  <p:tag name="KSO_WM_UNIT_ID" val="diagram20238169_4*m_h_a*1_3_1"/>
  <p:tag name="KSO_WM_TEMPLATE_CATEGORY" val="diagram"/>
  <p:tag name="KSO_WM_TEMPLATE_INDEX" val="20238169"/>
  <p:tag name="KSO_WM_UNIT_LAYERLEVEL" val="1_1_1"/>
  <p:tag name="KSO_WM_TAG_VERSION" val="3.0"/>
  <p:tag name="KSO_WM_BEAUTIFY_FLAG" val="#wm#"/>
  <p:tag name="KSO_WM_DIAGRAM_VERSION" val="3"/>
  <p:tag name="KSO_WM_DIAGRAM_COLOR_TRICK" val="2"/>
  <p:tag name="KSO_WM_DIAGRAM_COLOR_TEXT_CAN_REMOVE" val="n"/>
  <p:tag name="KSO_WM_DIAGRAM_GROUP_CODE" val="m1-1"/>
  <p:tag name="KSO_WM_DIAGRAM_MAX_ITEMCNT" val="6"/>
  <p:tag name="KSO_WM_DIAGRAM_MIN_ITEMCNT" val="2"/>
  <p:tag name="KSO_WM_DIAGRAM_VIRTUALLY_FRAME" val="{&quot;height&quot;:426.2500061035156,&quot;left&quot;:37.87503937007874,&quot;top&quot;:80.49999694824218,&quot;width&quot;:774.3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Title"/>
  <p:tag name="KSO_WM_UNIT_TEXT_FILL_FORE_SCHEMECOLOR_INDEX" val="1"/>
  <p:tag name="KSO_WM_UNIT_TEXT_FILL_TYPE" val="1"/>
</p:tagLst>
</file>

<file path=ppt/tags/tag9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8169_4*m_h_i*1_5_3"/>
  <p:tag name="KSO_WM_TEMPLATE_CATEGORY" val="diagram"/>
  <p:tag name="KSO_WM_TEMPLATE_INDEX" val="20238169"/>
  <p:tag name="KSO_WM_UNIT_LAYERLEVEL" val="1_1_1"/>
  <p:tag name="KSO_WM_TAG_VERSION" val="3.0"/>
  <p:tag name="KSO_WM_DIAGRAM_VERSION" val="3"/>
  <p:tag name="KSO_WM_DIAGRAM_COLOR_TRICK" val="2"/>
  <p:tag name="KSO_WM_DIAGRAM_COLOR_TEXT_CAN_REMOVE" val="n"/>
  <p:tag name="KSO_WM_DIAGRAM_GROUP_CODE" val="m1-1"/>
  <p:tag name="KSO_WM_UNIT_TYPE" val="m_h_i"/>
  <p:tag name="KSO_WM_UNIT_INDEX" val="1_5_3"/>
  <p:tag name="KSO_WM_DIAGRAM_MAX_ITEMCNT" val="6"/>
  <p:tag name="KSO_WM_DIAGRAM_MIN_ITEMCNT" val="2"/>
  <p:tag name="KSO_WM_DIAGRAM_VIRTUALLY_FRAME" val="{&quot;height&quot;:426.2500061035156,&quot;left&quot;:37.87503937007874,&quot;top&quot;:80.49999694824218,&quot;width&quot;:774.35}"/>
  <p:tag name="KSO_WM_DIAGRAM_COLOR_MATCH_VALUE" val="{&quot;shape&quot;:{&quot;fill&quot;:{&quot;solid&quot;:{&quot;brightness&quot;:0.3499999940395355,&quot;colorType&quot;:1,&quot;foreColorIndex&quot;:13,&quot;transparency&quot;:0.8999999761581421},&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349999994039535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13"/>
  <p:tag name="KSO_WM_UNIT_FILL_FORE_SCHEMECOLOR_INDEX_BRIGHTNESS" val="0.35"/>
</p:tagLst>
</file>

<file path=ppt/tags/tag9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8169_4*m_h_i*1_4_1"/>
  <p:tag name="KSO_WM_TEMPLATE_CATEGORY" val="diagram"/>
  <p:tag name="KSO_WM_TEMPLATE_INDEX" val="20238169"/>
  <p:tag name="KSO_WM_UNIT_LAYERLEVEL" val="1_1_1"/>
  <p:tag name="KSO_WM_TAG_VERSION" val="3.0"/>
  <p:tag name="KSO_WM_DIAGRAM_VERSION" val="3"/>
  <p:tag name="KSO_WM_DIAGRAM_COLOR_TRICK" val="2"/>
  <p:tag name="KSO_WM_DIAGRAM_COLOR_TEXT_CAN_REMOVE" val="n"/>
  <p:tag name="KSO_WM_DIAGRAM_GROUP_CODE" val="m1-1"/>
  <p:tag name="KSO_WM_UNIT_SUBTYPE" val="d"/>
  <p:tag name="KSO_WM_UNIT_TYPE" val="m_h_i"/>
  <p:tag name="KSO_WM_UNIT_INDEX" val="1_4_1"/>
  <p:tag name="KSO_WM_DIAGRAM_MAX_ITEMCNT" val="6"/>
  <p:tag name="KSO_WM_DIAGRAM_MIN_ITEMCNT" val="2"/>
  <p:tag name="KSO_WM_DIAGRAM_VIRTUALLY_FRAME" val="{&quot;height&quot;:426.2500061035156,&quot;left&quot;:37.87503937007874,&quot;top&quot;:80.49999694824218,&quot;width&quot;:774.35}"/>
  <p:tag name="KSO_WM_DIAGRAM_COLOR_MATCH_VALUE" val="{&quot;shape&quot;:{&quot;fill&quot;:{&quot;gradient&quot;:[{&quot;brightness&quot;:0,&quot;colorType&quot;:1,&quot;foreColorIndex&quot;:8,&quot;pos&quot;:0.38999998569488525,&quot;transparency&quot;:0},{&quot;brightness&quot;:0.4000000059604645,&quot;colorType&quot;:1,&quot;foreColorIndex&quot;:8,&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04"/>
  <p:tag name="KSO_WM_UNIT_FILL_TYPE" val="3"/>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m_h_i"/>
  <p:tag name="KSO_WM_UNIT_INDEX" val="1_5_1"/>
  <p:tag name="KSO_WM_UNIT_ID" val="diagram20238169_4*m_h_i*1_5_1"/>
  <p:tag name="KSO_WM_TEMPLATE_CATEGORY" val="diagram"/>
  <p:tag name="KSO_WM_TEMPLATE_INDEX" val="20238169"/>
  <p:tag name="KSO_WM_UNIT_LAYERLEVEL" val="1_1_1"/>
  <p:tag name="KSO_WM_TAG_VERSION" val="3.0"/>
  <p:tag name="KSO_WM_BEAUTIFY_FLAG" val="#wm#"/>
  <p:tag name="KSO_WM_DIAGRAM_VERSION" val="3"/>
  <p:tag name="KSO_WM_DIAGRAM_COLOR_TRICK" val="2"/>
  <p:tag name="KSO_WM_DIAGRAM_COLOR_TEXT_CAN_REMOVE" val="n"/>
  <p:tag name="KSO_WM_DIAGRAM_GROUP_CODE" val="m1-1"/>
  <p:tag name="KSO_WM_DIAGRAM_MAX_ITEMCNT" val="6"/>
  <p:tag name="KSO_WM_DIAGRAM_MIN_ITEMCNT" val="2"/>
  <p:tag name="KSO_WM_DIAGRAM_VIRTUALLY_FRAME" val="{&quot;height&quot;:426.2500061035156,&quot;left&quot;:37.87503937007874,&quot;top&quot;:80.49999694824218,&quot;width&quot;:774.35}"/>
  <p:tag name="KSO_WM_DIAGRAM_COLOR_MATCH_VALUE" val="{&quot;shape&quot;:{&quot;fill&quot;:{&quot;gradient&quot;:[{&quot;brightness&quot;:0,&quot;colorType&quot;:1,&quot;foreColorIndex&quot;:5,&quot;pos&quot;:0.38999998569488525,&quot;transparency&quot;:0},{&quot;brightness&quot;:0.4000000059604645,&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4"/>
  <p:tag name="KSO_WM_UNIT_PRESET_TEXT" val="05"/>
  <p:tag name="KSO_WM_UNIT_FILL_TYPE" val="3"/>
</p:tagLst>
</file>

<file path=ppt/tags/tag9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8169_4*m_h_i*1_4_2"/>
  <p:tag name="KSO_WM_TEMPLATE_CATEGORY" val="diagram"/>
  <p:tag name="KSO_WM_TEMPLATE_INDEX" val="20238169"/>
  <p:tag name="KSO_WM_UNIT_LAYERLEVEL" val="1_1_1"/>
  <p:tag name="KSO_WM_TAG_VERSION" val="3.0"/>
  <p:tag name="KSO_WM_DIAGRAM_VERSION" val="3"/>
  <p:tag name="KSO_WM_DIAGRAM_COLOR_TRICK" val="2"/>
  <p:tag name="KSO_WM_DIAGRAM_COLOR_TEXT_CAN_REMOVE" val="n"/>
  <p:tag name="KSO_WM_DIAGRAM_GROUP_CODE" val="m1-1"/>
  <p:tag name="KSO_WM_UNIT_TYPE" val="m_h_i"/>
  <p:tag name="KSO_WM_UNIT_INDEX" val="1_4_2"/>
  <p:tag name="KSO_WM_DIAGRAM_MAX_ITEMCNT" val="6"/>
  <p:tag name="KSO_WM_DIAGRAM_MIN_ITEMCNT" val="2"/>
  <p:tag name="KSO_WM_DIAGRAM_VIRTUALLY_FRAME" val="{&quot;height&quot;:426.2500061035156,&quot;left&quot;:37.87503937007874,&quot;top&quot;:80.49999694824218,&quot;width&quot;:774.35}"/>
  <p:tag name="KSO_WM_DIAGRAM_COLOR_MATCH_VALUE" val="{&quot;shape&quot;:{&quot;fill&quot;:{&quot;type&quot;:0},&quot;glow&quot;:{&quot;colorType&quot;:0},&quot;line&quot;:{&quot;gradient&quot;:[{&quot;brightness&quot;:0,&quot;colorType&quot;:2,&quot;pos&quot;:0,&quot;rgb&quot;:&quot;#afc6ff&quot;,&quot;transparency&quot;:1},{&quot;brightness&quot;:0,&quot;colorType&quot;:1,&quot;foreColorIndex&quot;:8,&quot;pos&quot;:1,&quot;transparency&quot;:1},{&quot;brightness&quot;:0,&quot;colorType&quot;:1,&quot;foreColorIndex&quot;:8,&quot;pos&quot;:0,&quot;transparency&quot;:0}],&quot;type&quot;:2},&quot;shadow&quot;:{&quot;colorType&quot;:0},&quot;threeD&quot;:{&quot;curvedSurface&quot;:{&quot;brightness&quot;:0,&quot;colorType&quot;:2,&quot;rgb&quot;:&quot;#000000&quot;},&quot;depth&quot;:{&quot;colorType&quot;:0}}},&quot;text&quot;:{&quot;fill&quot;:{},&quot;glow&quot;:{},&quot;line&quot;:{},&quot;shadow&quot;:{},&quot;threeD&quot;:{}}}"/>
</p:tagLst>
</file>

<file path=ppt/tags/tag97.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m_h_f"/>
  <p:tag name="KSO_WM_UNIT_INDEX" val="1_4_1"/>
  <p:tag name="KSO_WM_UNIT_ID" val="diagram20238169_4*m_h_f*1_4_1"/>
  <p:tag name="KSO_WM_TEMPLATE_CATEGORY" val="diagram"/>
  <p:tag name="KSO_WM_TEMPLATE_INDEX" val="20238169"/>
  <p:tag name="KSO_WM_UNIT_LAYERLEVEL" val="1_1_1"/>
  <p:tag name="KSO_WM_TAG_VERSION" val="3.0"/>
  <p:tag name="KSO_WM_BEAUTIFY_FLAG" val="#wm#"/>
  <p:tag name="KSO_WM_DIAGRAM_VERSION" val="3"/>
  <p:tag name="KSO_WM_DIAGRAM_COLOR_TRICK" val="2"/>
  <p:tag name="KSO_WM_DIAGRAM_COLOR_TEXT_CAN_REMOVE" val="n"/>
  <p:tag name="KSO_WM_DIAGRAM_GROUP_CODE" val="m1-1"/>
  <p:tag name="KSO_WM_DIAGRAM_MAX_ITEMCNT" val="6"/>
  <p:tag name="KSO_WM_DIAGRAM_MIN_ITEMCNT" val="2"/>
  <p:tag name="KSO_WM_DIAGRAM_VIRTUALLY_FRAME" val="{&quot;height&quot;:426.2500061035156,&quot;left&quot;:37.87503937007874,&quot;top&quot;:80.49999694824218,&quot;width&quot;:774.3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349999994039535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Click here to add text"/>
  <p:tag name="KSO_WM_UNIT_TEXT_FILL_FORE_SCHEMECOLOR_INDEX" val="1"/>
  <p:tag name="KSO_WM_UNIT_TEXT_FILL_TYPE" val="1"/>
</p:tagLst>
</file>

<file path=ppt/tags/tag98.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m_h_a"/>
  <p:tag name="KSO_WM_UNIT_INDEX" val="1_4_1"/>
  <p:tag name="KSO_WM_UNIT_ID" val="diagram20238169_4*m_h_a*1_4_1"/>
  <p:tag name="KSO_WM_TEMPLATE_CATEGORY" val="diagram"/>
  <p:tag name="KSO_WM_TEMPLATE_INDEX" val="20238169"/>
  <p:tag name="KSO_WM_UNIT_LAYERLEVEL" val="1_1_1"/>
  <p:tag name="KSO_WM_TAG_VERSION" val="3.0"/>
  <p:tag name="KSO_WM_BEAUTIFY_FLAG" val="#wm#"/>
  <p:tag name="KSO_WM_DIAGRAM_VERSION" val="3"/>
  <p:tag name="KSO_WM_DIAGRAM_COLOR_TRICK" val="2"/>
  <p:tag name="KSO_WM_DIAGRAM_COLOR_TEXT_CAN_REMOVE" val="n"/>
  <p:tag name="KSO_WM_DIAGRAM_GROUP_CODE" val="m1-1"/>
  <p:tag name="KSO_WM_DIAGRAM_MAX_ITEMCNT" val="6"/>
  <p:tag name="KSO_WM_DIAGRAM_MIN_ITEMCNT" val="2"/>
  <p:tag name="KSO_WM_DIAGRAM_VIRTUALLY_FRAME" val="{&quot;height&quot;:426.2500061035156,&quot;left&quot;:37.87503937007874,&quot;top&quot;:80.49999694824218,&quot;width&quot;:774.3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8,&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Title"/>
  <p:tag name="KSO_WM_UNIT_TEXT_FILL_FORE_SCHEMECOLOR_INDEX" val="1"/>
  <p:tag name="KSO_WM_UNIT_TEXT_FILL_TYPE" val="1"/>
</p:tagLst>
</file>

<file path=ppt/tags/tag9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8169_4*m_h_i*1_5_2"/>
  <p:tag name="KSO_WM_TEMPLATE_CATEGORY" val="diagram"/>
  <p:tag name="KSO_WM_TEMPLATE_INDEX" val="20238169"/>
  <p:tag name="KSO_WM_UNIT_LAYERLEVEL" val="1_1_1"/>
  <p:tag name="KSO_WM_TAG_VERSION" val="3.0"/>
  <p:tag name="KSO_WM_DIAGRAM_VERSION" val="3"/>
  <p:tag name="KSO_WM_DIAGRAM_COLOR_TRICK" val="2"/>
  <p:tag name="KSO_WM_DIAGRAM_COLOR_TEXT_CAN_REMOVE" val="n"/>
  <p:tag name="KSO_WM_DIAGRAM_GROUP_CODE" val="m1-1"/>
  <p:tag name="KSO_WM_UNIT_TYPE" val="m_h_i"/>
  <p:tag name="KSO_WM_UNIT_INDEX" val="1_5_2"/>
  <p:tag name="KSO_WM_DIAGRAM_MAX_ITEMCNT" val="6"/>
  <p:tag name="KSO_WM_DIAGRAM_MIN_ITEMCNT" val="2"/>
  <p:tag name="KSO_WM_DIAGRAM_VIRTUALLY_FRAME" val="{&quot;height&quot;:426.2500061035156,&quot;left&quot;:37.87503937007874,&quot;top&quot;:80.49999694824218,&quot;width&quot;:774.35}"/>
  <p:tag name="KSO_WM_DIAGRAM_COLOR_MATCH_VALUE" val="{&quot;shape&quot;:{&quot;fill&quot;:{&quot;type&quot;:0},&quot;glow&quot;:{&quot;colorType&quot;:0},&quot;line&quot;:{&quot;gradient&quot;:[{&quot;brightness&quot;:0,&quot;colorType&quot;:2,&quot;pos&quot;:0,&quot;rgb&quot;:&quot;#afc6ff&quot;,&quot;transparency&quot;:1},{&quot;brightness&quot;:0,&quot;colorType&quot;:1,&quot;foreColorIndex&quot;:5,&quot;pos&quot;:1,&quot;transparency&quot;:1},{&quot;brightness&quot;:0,&quot;colorType&quot;:1,&quot;foreColorIndex&quot;:5,&quot;pos&quot;:0,&quot;transparency&quot;:0}],&quot;type&quot;:2},&quot;shadow&quot;:{&quot;colorType&quot;:0},&quot;threeD&quot;:{&quot;curvedSurface&quot;:{&quot;brightness&quot;:0,&quot;colorType&quot;:2,&quot;rgb&quot;:&quot;#000000&quot;},&quot;depth&quot;:{&quot;colorType&quot;:0}}},&quot;text&quot;:{&quot;fill&quot;:{},&quot;glow&quot;:{},&quot;line&quot;:{},&quot;shadow&quot;:{},&quot;threeD&quot;:{}}}"/>
</p:tagLst>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5724</Words>
  <Application>WPS Presentation</Application>
  <PresentationFormat>Widescreen</PresentationFormat>
  <Paragraphs>213</Paragraphs>
  <Slides>17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17</vt:i4>
      </vt:variant>
    </vt:vector>
  </HeadingPairs>
  <TitlesOfParts>
    <vt:vector size="25" baseType="lpstr">
      <vt:lpstr>Arial</vt:lpstr>
      <vt:lpstr>SimSun</vt:lpstr>
      <vt:lpstr>Wingdings</vt:lpstr>
      <vt:lpstr>Arial Black</vt:lpstr>
      <vt:lpstr>Microsoft YaHei</vt:lpstr>
      <vt:lpstr>Arial Unicode MS</vt:lpstr>
      <vt:lpstr>Calibri</vt:lpstr>
      <vt:lpstr>Blue Waves</vt:lpstr>
      <vt:lpstr>PowerPoint 演示文稿</vt:lpstr>
      <vt:lpstr>PROBLEM STATEMENT</vt:lpstr>
      <vt:lpstr>PowerPoint 演示文稿</vt:lpstr>
      <vt:lpstr>PowerPoint 演示文稿</vt:lpstr>
      <vt:lpstr>PowerPoint 演示文稿</vt:lpstr>
      <vt:lpstr>PowerPoint 演示文稿</vt:lpstr>
      <vt:lpstr>1.Select Leasing </vt:lpstr>
      <vt:lpstr>2.LexAutolease</vt:lpstr>
      <vt:lpstr>3.Sixt Leasing</vt:lpstr>
      <vt:lpstr>4.AutoScout</vt:lpstr>
      <vt:lpstr>5.Mobile.DE</vt:lpstr>
      <vt:lpstr>Introduction to Azure Function Apps</vt:lpstr>
      <vt:lpstr>Trigger Types:</vt:lpstr>
      <vt:lpstr>Final Data Storage</vt:lpstr>
      <vt:lpstr>ML INTERACTIVE DASHBOARD</vt:lpstr>
      <vt:lpstr>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Merit</dc:creator>
  <cp:lastModifiedBy>HARISH BABU</cp:lastModifiedBy>
  <cp:revision>17</cp:revision>
  <dcterms:created xsi:type="dcterms:W3CDTF">2024-08-08T09:12:00Z</dcterms:created>
  <dcterms:modified xsi:type="dcterms:W3CDTF">2024-09-04T10:52:47Z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F120DDB2091B4129A724306CC4109F18_11</vt:lpwstr>
  </property>
  <property fmtid="{D5CDD505-2E9C-101B-9397-08002B2CF9AE}" pid="3" name="KSOProductBuildVer">
    <vt:lpwstr>1033-12.2.0.18165</vt:lpwstr>
  </property>
</Properties>
</file>