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28"/>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0"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171" name="PlaceHolder 2"/>
          <p:cNvSpPr>
            <a:spLocks noGrp="1"/>
          </p:cNvSpPr>
          <p:nvPr>
            <p:ph type="hdr"/>
          </p:nvPr>
        </p:nvSpPr>
        <p:spPr>
          <a:xfrm>
            <a:off x="0" y="0"/>
            <a:ext cx="3280320" cy="534240"/>
          </a:xfrm>
          <a:prstGeom prst="rect">
            <a:avLst/>
          </a:prstGeom>
        </p:spPr>
        <p:txBody>
          <a:bodyPr lIns="0" tIns="0" rIns="0" bIns="0"/>
          <a:lstStyle/>
          <a:p>
            <a:r>
              <a:rPr lang="en-IN" sz="1400">
                <a:latin typeface="Times New Roman"/>
              </a:rPr>
              <a:t>&lt;header&gt;</a:t>
            </a:r>
            <a:endParaRPr/>
          </a:p>
        </p:txBody>
      </p:sp>
      <p:sp>
        <p:nvSpPr>
          <p:cNvPr id="172" name="PlaceHolder 3"/>
          <p:cNvSpPr>
            <a:spLocks noGrp="1"/>
          </p:cNvSpPr>
          <p:nvPr>
            <p:ph type="dt"/>
          </p:nvPr>
        </p:nvSpPr>
        <p:spPr>
          <a:xfrm>
            <a:off x="4279320" y="0"/>
            <a:ext cx="3280320" cy="534240"/>
          </a:xfrm>
          <a:prstGeom prst="rect">
            <a:avLst/>
          </a:prstGeom>
        </p:spPr>
        <p:txBody>
          <a:bodyPr lIns="0" tIns="0" rIns="0" bIns="0"/>
          <a:lstStyle/>
          <a:p>
            <a:pPr algn="r"/>
            <a:r>
              <a:rPr lang="en-IN" sz="1400">
                <a:latin typeface="Times New Roman"/>
              </a:rPr>
              <a:t>&lt;date/time&gt;</a:t>
            </a:r>
            <a:endParaRPr/>
          </a:p>
        </p:txBody>
      </p:sp>
      <p:sp>
        <p:nvSpPr>
          <p:cNvPr id="173" name="PlaceHolder 4"/>
          <p:cNvSpPr>
            <a:spLocks noGrp="1"/>
          </p:cNvSpPr>
          <p:nvPr>
            <p:ph type="ftr"/>
          </p:nvPr>
        </p:nvSpPr>
        <p:spPr>
          <a:xfrm>
            <a:off x="0" y="10157400"/>
            <a:ext cx="3280320" cy="534240"/>
          </a:xfrm>
          <a:prstGeom prst="rect">
            <a:avLst/>
          </a:prstGeom>
        </p:spPr>
        <p:txBody>
          <a:bodyPr lIns="0" tIns="0" rIns="0" bIns="0" anchor="b"/>
          <a:lstStyle/>
          <a:p>
            <a:r>
              <a:rPr lang="en-IN" sz="1400">
                <a:latin typeface="Times New Roman"/>
              </a:rPr>
              <a:t>&lt;footer&gt;</a:t>
            </a:r>
            <a:endParaRPr/>
          </a:p>
        </p:txBody>
      </p:sp>
      <p:sp>
        <p:nvSpPr>
          <p:cNvPr id="174" name="PlaceHolder 5"/>
          <p:cNvSpPr>
            <a:spLocks noGrp="1"/>
          </p:cNvSpPr>
          <p:nvPr>
            <p:ph type="sldNum"/>
          </p:nvPr>
        </p:nvSpPr>
        <p:spPr>
          <a:xfrm>
            <a:off x="4279320" y="10157400"/>
            <a:ext cx="3280320" cy="534240"/>
          </a:xfrm>
          <a:prstGeom prst="rect">
            <a:avLst/>
          </a:prstGeom>
        </p:spPr>
        <p:txBody>
          <a:bodyPr lIns="0" tIns="0" rIns="0" bIns="0" anchor="b"/>
          <a:lstStyle/>
          <a:p>
            <a:pPr algn="r"/>
            <a:fld id="{DD1E3B9F-8B64-47AB-BB69-2F1B67990FA5}" type="slidenum">
              <a:rPr lang="en-IN" sz="1400">
                <a:latin typeface="Times New Roman"/>
              </a:rP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lgn="r"/>
            <a:fld id="{DD1E3B9F-8B64-47AB-BB69-2F1B67990FA5}" type="slidenum">
              <a:rPr lang="en-IN" sz="1400">
                <a:latin typeface="Times New Roman"/>
              </a:rPr>
              <a:t>3</a:t>
            </a:fld>
            <a:endParaRPr lang="en-IN"/>
          </a:p>
        </p:txBody>
      </p:sp>
    </p:spTree>
    <p:extLst>
      <p:ext uri="{BB962C8B-B14F-4D97-AF65-F5344CB8AC3E}">
        <p14:creationId xmlns:p14="http://schemas.microsoft.com/office/powerpoint/2010/main" val="38702348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PlaceHolder 1"/>
          <p:cNvSpPr>
            <a:spLocks noGrp="1"/>
          </p:cNvSpPr>
          <p:nvPr>
            <p:ph type="body"/>
          </p:nvPr>
        </p:nvSpPr>
        <p:spPr>
          <a:xfrm>
            <a:off x="685800" y="4400640"/>
            <a:ext cx="5486040" cy="3600000"/>
          </a:xfrm>
          <a:prstGeom prst="rect">
            <a:avLst/>
          </a:prstGeom>
        </p:spPr>
        <p:txBody>
          <a:bodyPr/>
          <a:lstStyle/>
          <a:p>
            <a:endParaRPr/>
          </a:p>
        </p:txBody>
      </p:sp>
      <p:sp>
        <p:nvSpPr>
          <p:cNvPr id="254" name="TextShape 2"/>
          <p:cNvSpPr txBox="1"/>
          <p:nvPr/>
        </p:nvSpPr>
        <p:spPr>
          <a:xfrm>
            <a:off x="3884760" y="8685360"/>
            <a:ext cx="2971440" cy="458280"/>
          </a:xfrm>
          <a:prstGeom prst="rect">
            <a:avLst/>
          </a:prstGeom>
        </p:spPr>
        <p:txBody>
          <a:bodyPr anchor="b"/>
          <a:lstStyle/>
          <a:p>
            <a:pPr algn="r">
              <a:lnSpc>
                <a:spcPct val="100000"/>
              </a:lnSpc>
            </a:pPr>
            <a:fld id="{ED1CAC08-2307-48A5-8216-4156A1F452A6}" type="slidenum">
              <a:rPr lang="en-IN" sz="1200">
                <a:solidFill>
                  <a:srgbClr val="000000"/>
                </a:solidFill>
                <a:latin typeface="+mn-lt"/>
                <a:ea typeface="+mn-ea"/>
              </a:rPr>
              <a:t>19</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PlaceHolder 1"/>
          <p:cNvSpPr>
            <a:spLocks noGrp="1"/>
          </p:cNvSpPr>
          <p:nvPr>
            <p:ph type="body"/>
          </p:nvPr>
        </p:nvSpPr>
        <p:spPr>
          <a:xfrm>
            <a:off x="685800" y="4400640"/>
            <a:ext cx="5486040" cy="3600000"/>
          </a:xfrm>
          <a:prstGeom prst="rect">
            <a:avLst/>
          </a:prstGeom>
        </p:spPr>
        <p:txBody>
          <a:bodyPr/>
          <a:lstStyle/>
          <a:p>
            <a:endParaRPr/>
          </a:p>
        </p:txBody>
      </p:sp>
      <p:sp>
        <p:nvSpPr>
          <p:cNvPr id="256" name="TextShape 2"/>
          <p:cNvSpPr txBox="1"/>
          <p:nvPr/>
        </p:nvSpPr>
        <p:spPr>
          <a:xfrm>
            <a:off x="3884760" y="8685360"/>
            <a:ext cx="2971440" cy="458280"/>
          </a:xfrm>
          <a:prstGeom prst="rect">
            <a:avLst/>
          </a:prstGeom>
        </p:spPr>
        <p:txBody>
          <a:bodyPr anchor="b"/>
          <a:lstStyle/>
          <a:p>
            <a:pPr algn="r">
              <a:lnSpc>
                <a:spcPct val="100000"/>
              </a:lnSpc>
            </a:pPr>
            <a:fld id="{F4E820F8-F153-4A48-8AA4-8FB1F3D1D523}" type="slidenum">
              <a:rPr lang="en-IN" sz="1200">
                <a:solidFill>
                  <a:srgbClr val="000000"/>
                </a:solidFill>
                <a:latin typeface="+mn-lt"/>
                <a:ea typeface="+mn-ea"/>
              </a:rPr>
              <a:t>20</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PlaceHolder 1"/>
          <p:cNvSpPr>
            <a:spLocks noGrp="1"/>
          </p:cNvSpPr>
          <p:nvPr>
            <p:ph type="body"/>
          </p:nvPr>
        </p:nvSpPr>
        <p:spPr>
          <a:xfrm>
            <a:off x="685800" y="4400640"/>
            <a:ext cx="5486040" cy="3600000"/>
          </a:xfrm>
          <a:prstGeom prst="rect">
            <a:avLst/>
          </a:prstGeom>
        </p:spPr>
        <p:txBody>
          <a:bodyPr/>
          <a:lstStyle/>
          <a:p>
            <a:endParaRPr/>
          </a:p>
        </p:txBody>
      </p:sp>
      <p:sp>
        <p:nvSpPr>
          <p:cNvPr id="258" name="TextShape 2"/>
          <p:cNvSpPr txBox="1"/>
          <p:nvPr/>
        </p:nvSpPr>
        <p:spPr>
          <a:xfrm>
            <a:off x="3884760" y="8685360"/>
            <a:ext cx="2971440" cy="458280"/>
          </a:xfrm>
          <a:prstGeom prst="rect">
            <a:avLst/>
          </a:prstGeom>
        </p:spPr>
        <p:txBody>
          <a:bodyPr anchor="b"/>
          <a:lstStyle/>
          <a:p>
            <a:pPr algn="r">
              <a:lnSpc>
                <a:spcPct val="100000"/>
              </a:lnSpc>
            </a:pPr>
            <a:fld id="{3C674747-8CB1-4831-AB72-B9F7F1B26832}" type="slidenum">
              <a:rPr lang="en-IN" sz="1200">
                <a:solidFill>
                  <a:srgbClr val="000000"/>
                </a:solidFill>
                <a:latin typeface="+mn-lt"/>
                <a:ea typeface="+mn-ea"/>
              </a:rPr>
              <a:t>21</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PlaceHolder 1"/>
          <p:cNvSpPr>
            <a:spLocks noGrp="1"/>
          </p:cNvSpPr>
          <p:nvPr>
            <p:ph type="body"/>
          </p:nvPr>
        </p:nvSpPr>
        <p:spPr>
          <a:xfrm>
            <a:off x="685800" y="4400640"/>
            <a:ext cx="5486040" cy="3600000"/>
          </a:xfrm>
          <a:prstGeom prst="rect">
            <a:avLst/>
          </a:prstGeom>
        </p:spPr>
        <p:txBody>
          <a:bodyPr/>
          <a:lstStyle/>
          <a:p>
            <a:endParaRPr/>
          </a:p>
        </p:txBody>
      </p:sp>
      <p:sp>
        <p:nvSpPr>
          <p:cNvPr id="260" name="TextShape 2"/>
          <p:cNvSpPr txBox="1"/>
          <p:nvPr/>
        </p:nvSpPr>
        <p:spPr>
          <a:xfrm>
            <a:off x="3884760" y="8685360"/>
            <a:ext cx="2971440" cy="458280"/>
          </a:xfrm>
          <a:prstGeom prst="rect">
            <a:avLst/>
          </a:prstGeom>
        </p:spPr>
        <p:txBody>
          <a:bodyPr anchor="b"/>
          <a:lstStyle/>
          <a:p>
            <a:pPr algn="r">
              <a:lnSpc>
                <a:spcPct val="100000"/>
              </a:lnSpc>
            </a:pPr>
            <a:fld id="{A5AF16EA-421B-4C13-A0DB-62254DA1574C}" type="slidenum">
              <a:rPr lang="en-IN" sz="1200">
                <a:solidFill>
                  <a:srgbClr val="000000"/>
                </a:solidFill>
                <a:latin typeface="+mn-lt"/>
                <a:ea typeface="+mn-ea"/>
              </a:rPr>
              <a:t>22</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p:cNvSpPr>
          <p:nvPr>
            <p:ph type="body"/>
          </p:nvPr>
        </p:nvSpPr>
        <p:spPr>
          <a:xfrm>
            <a:off x="685800" y="4400640"/>
            <a:ext cx="5486040" cy="3600000"/>
          </a:xfrm>
          <a:prstGeom prst="rect">
            <a:avLst/>
          </a:prstGeom>
        </p:spPr>
        <p:txBody>
          <a:bodyPr/>
          <a:lstStyle/>
          <a:p>
            <a:endParaRPr/>
          </a:p>
        </p:txBody>
      </p:sp>
      <p:sp>
        <p:nvSpPr>
          <p:cNvPr id="262" name="TextShape 2"/>
          <p:cNvSpPr txBox="1"/>
          <p:nvPr/>
        </p:nvSpPr>
        <p:spPr>
          <a:xfrm>
            <a:off x="3884760" y="8685360"/>
            <a:ext cx="2971440" cy="458280"/>
          </a:xfrm>
          <a:prstGeom prst="rect">
            <a:avLst/>
          </a:prstGeom>
        </p:spPr>
        <p:txBody>
          <a:bodyPr anchor="b"/>
          <a:lstStyle/>
          <a:p>
            <a:pPr algn="r">
              <a:lnSpc>
                <a:spcPct val="100000"/>
              </a:lnSpc>
            </a:pPr>
            <a:fld id="{5E6B6A84-7309-440E-BE8B-7E81860B65A8}" type="slidenum">
              <a:rPr lang="en-IN" sz="1200">
                <a:solidFill>
                  <a:srgbClr val="000000"/>
                </a:solidFill>
                <a:latin typeface="+mn-lt"/>
                <a:ea typeface="+mn-ea"/>
              </a:rPr>
              <a:t>23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PlaceHolder 1"/>
          <p:cNvSpPr>
            <a:spLocks noGrp="1"/>
          </p:cNvSpPr>
          <p:nvPr>
            <p:ph type="body"/>
          </p:nvPr>
        </p:nvSpPr>
        <p:spPr>
          <a:xfrm>
            <a:off x="685800" y="4400640"/>
            <a:ext cx="5486040" cy="3600000"/>
          </a:xfrm>
          <a:prstGeom prst="rect">
            <a:avLst/>
          </a:prstGeom>
        </p:spPr>
        <p:txBody>
          <a:bodyPr/>
          <a:lstStyle/>
          <a:p>
            <a:endParaRPr/>
          </a:p>
        </p:txBody>
      </p:sp>
      <p:sp>
        <p:nvSpPr>
          <p:cNvPr id="238" name="TextShape 2"/>
          <p:cNvSpPr txBox="1"/>
          <p:nvPr/>
        </p:nvSpPr>
        <p:spPr>
          <a:xfrm>
            <a:off x="3884760" y="8685360"/>
            <a:ext cx="2971440" cy="458280"/>
          </a:xfrm>
          <a:prstGeom prst="rect">
            <a:avLst/>
          </a:prstGeom>
        </p:spPr>
        <p:txBody>
          <a:bodyPr anchor="b"/>
          <a:lstStyle/>
          <a:p>
            <a:pPr algn="r">
              <a:lnSpc>
                <a:spcPct val="100000"/>
              </a:lnSpc>
            </a:pPr>
            <a:fld id="{16E8CD7A-E6E9-4F87-95C7-89DC07E57AD8}" type="slidenum">
              <a:rPr lang="en-IN" sz="1200">
                <a:solidFill>
                  <a:srgbClr val="000000"/>
                </a:solidFill>
                <a:latin typeface="+mn-lt"/>
                <a:ea typeface="+mn-ea"/>
              </a:rPr>
              <a:t>6</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PlaceHolder 1"/>
          <p:cNvSpPr>
            <a:spLocks noGrp="1"/>
          </p:cNvSpPr>
          <p:nvPr>
            <p:ph type="body"/>
          </p:nvPr>
        </p:nvSpPr>
        <p:spPr>
          <a:xfrm>
            <a:off x="685800" y="4400640"/>
            <a:ext cx="5486040" cy="3600000"/>
          </a:xfrm>
          <a:prstGeom prst="rect">
            <a:avLst/>
          </a:prstGeom>
        </p:spPr>
        <p:txBody>
          <a:bodyPr/>
          <a:lstStyle/>
          <a:p>
            <a:endParaRPr/>
          </a:p>
        </p:txBody>
      </p:sp>
      <p:sp>
        <p:nvSpPr>
          <p:cNvPr id="240" name="TextShape 2"/>
          <p:cNvSpPr txBox="1"/>
          <p:nvPr/>
        </p:nvSpPr>
        <p:spPr>
          <a:xfrm>
            <a:off x="3884760" y="8685360"/>
            <a:ext cx="2971440" cy="458280"/>
          </a:xfrm>
          <a:prstGeom prst="rect">
            <a:avLst/>
          </a:prstGeom>
        </p:spPr>
        <p:txBody>
          <a:bodyPr anchor="b"/>
          <a:lstStyle/>
          <a:p>
            <a:pPr algn="r">
              <a:lnSpc>
                <a:spcPct val="100000"/>
              </a:lnSpc>
            </a:pPr>
            <a:fld id="{F33ECE38-C66A-4178-9AED-190A3C3185A5}" type="slidenum">
              <a:rPr lang="en-IN" sz="1200">
                <a:solidFill>
                  <a:srgbClr val="000000"/>
                </a:solidFill>
                <a:latin typeface="+mn-lt"/>
                <a:ea typeface="+mn-ea"/>
              </a:rPr>
              <a:t>7</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PlaceHolder 1"/>
          <p:cNvSpPr>
            <a:spLocks noGrp="1"/>
          </p:cNvSpPr>
          <p:nvPr>
            <p:ph type="body"/>
          </p:nvPr>
        </p:nvSpPr>
        <p:spPr>
          <a:xfrm>
            <a:off x="685800" y="4400640"/>
            <a:ext cx="5486040" cy="3600000"/>
          </a:xfrm>
          <a:prstGeom prst="rect">
            <a:avLst/>
          </a:prstGeom>
        </p:spPr>
        <p:txBody>
          <a:bodyPr/>
          <a:lstStyle/>
          <a:p>
            <a:endParaRPr/>
          </a:p>
        </p:txBody>
      </p:sp>
      <p:sp>
        <p:nvSpPr>
          <p:cNvPr id="242" name="TextShape 2"/>
          <p:cNvSpPr txBox="1"/>
          <p:nvPr/>
        </p:nvSpPr>
        <p:spPr>
          <a:xfrm>
            <a:off x="3884760" y="8685360"/>
            <a:ext cx="2971440" cy="458280"/>
          </a:xfrm>
          <a:prstGeom prst="rect">
            <a:avLst/>
          </a:prstGeom>
        </p:spPr>
        <p:txBody>
          <a:bodyPr anchor="b"/>
          <a:lstStyle/>
          <a:p>
            <a:pPr algn="r">
              <a:lnSpc>
                <a:spcPct val="100000"/>
              </a:lnSpc>
            </a:pPr>
            <a:fld id="{78C84615-89D2-44C8-BFB9-E0576574CA39}" type="slidenum">
              <a:rPr lang="en-IN" sz="1200">
                <a:solidFill>
                  <a:srgbClr val="000000"/>
                </a:solidFill>
                <a:latin typeface="+mn-lt"/>
                <a:ea typeface="+mn-ea"/>
              </a:rPr>
              <a:t>12</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p:cNvSpPr>
          <p:nvPr>
            <p:ph type="body"/>
          </p:nvPr>
        </p:nvSpPr>
        <p:spPr>
          <a:xfrm>
            <a:off x="685800" y="4400640"/>
            <a:ext cx="5486040" cy="3600000"/>
          </a:xfrm>
          <a:prstGeom prst="rect">
            <a:avLst/>
          </a:prstGeom>
        </p:spPr>
        <p:txBody>
          <a:bodyPr/>
          <a:lstStyle/>
          <a:p>
            <a:endParaRPr/>
          </a:p>
        </p:txBody>
      </p:sp>
      <p:sp>
        <p:nvSpPr>
          <p:cNvPr id="244" name="TextShape 2"/>
          <p:cNvSpPr txBox="1"/>
          <p:nvPr/>
        </p:nvSpPr>
        <p:spPr>
          <a:xfrm>
            <a:off x="3884760" y="8685360"/>
            <a:ext cx="2971440" cy="458280"/>
          </a:xfrm>
          <a:prstGeom prst="rect">
            <a:avLst/>
          </a:prstGeom>
        </p:spPr>
        <p:txBody>
          <a:bodyPr anchor="b"/>
          <a:lstStyle/>
          <a:p>
            <a:pPr algn="r">
              <a:lnSpc>
                <a:spcPct val="100000"/>
              </a:lnSpc>
            </a:pPr>
            <a:fld id="{E04CB3E2-1A42-4205-B750-40716DEA5223}" type="slidenum">
              <a:rPr lang="en-IN" sz="1200">
                <a:solidFill>
                  <a:srgbClr val="000000"/>
                </a:solidFill>
                <a:latin typeface="+mn-lt"/>
                <a:ea typeface="+mn-ea"/>
              </a:rPr>
              <a:t>13</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p:cNvSpPr>
          <p:nvPr>
            <p:ph type="body"/>
          </p:nvPr>
        </p:nvSpPr>
        <p:spPr>
          <a:xfrm>
            <a:off x="685800" y="4400640"/>
            <a:ext cx="5486040" cy="3600000"/>
          </a:xfrm>
          <a:prstGeom prst="rect">
            <a:avLst/>
          </a:prstGeom>
        </p:spPr>
        <p:txBody>
          <a:bodyPr/>
          <a:lstStyle/>
          <a:p>
            <a:endParaRPr/>
          </a:p>
        </p:txBody>
      </p:sp>
      <p:sp>
        <p:nvSpPr>
          <p:cNvPr id="246" name="TextShape 2"/>
          <p:cNvSpPr txBox="1"/>
          <p:nvPr/>
        </p:nvSpPr>
        <p:spPr>
          <a:xfrm>
            <a:off x="3884760" y="8685360"/>
            <a:ext cx="2971440" cy="458280"/>
          </a:xfrm>
          <a:prstGeom prst="rect">
            <a:avLst/>
          </a:prstGeom>
        </p:spPr>
        <p:txBody>
          <a:bodyPr anchor="b"/>
          <a:lstStyle/>
          <a:p>
            <a:pPr algn="r">
              <a:lnSpc>
                <a:spcPct val="100000"/>
              </a:lnSpc>
            </a:pPr>
            <a:fld id="{B353E7B5-1B7D-4042-8C3A-BEE8FEAC8127}" type="slidenum">
              <a:rPr lang="en-IN" sz="1200">
                <a:solidFill>
                  <a:srgbClr val="000000"/>
                </a:solidFill>
                <a:latin typeface="+mn-lt"/>
                <a:ea typeface="+mn-ea"/>
              </a:rPr>
              <a:t>14</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p:cNvSpPr>
          <p:nvPr>
            <p:ph type="body"/>
          </p:nvPr>
        </p:nvSpPr>
        <p:spPr>
          <a:xfrm>
            <a:off x="685800" y="4400640"/>
            <a:ext cx="5486040" cy="3600000"/>
          </a:xfrm>
          <a:prstGeom prst="rect">
            <a:avLst/>
          </a:prstGeom>
        </p:spPr>
        <p:txBody>
          <a:bodyPr/>
          <a:lstStyle/>
          <a:p>
            <a:endParaRPr/>
          </a:p>
        </p:txBody>
      </p:sp>
      <p:sp>
        <p:nvSpPr>
          <p:cNvPr id="248" name="TextShape 2"/>
          <p:cNvSpPr txBox="1"/>
          <p:nvPr/>
        </p:nvSpPr>
        <p:spPr>
          <a:xfrm>
            <a:off x="3884760" y="8685360"/>
            <a:ext cx="2971440" cy="458280"/>
          </a:xfrm>
          <a:prstGeom prst="rect">
            <a:avLst/>
          </a:prstGeom>
        </p:spPr>
        <p:txBody>
          <a:bodyPr anchor="b"/>
          <a:lstStyle/>
          <a:p>
            <a:pPr algn="r">
              <a:lnSpc>
                <a:spcPct val="100000"/>
              </a:lnSpc>
            </a:pPr>
            <a:fld id="{E97C64A5-77A2-46E3-965F-FA9DC670E44C}" type="slidenum">
              <a:rPr lang="en-IN" sz="1200">
                <a:solidFill>
                  <a:srgbClr val="000000"/>
                </a:solidFill>
                <a:latin typeface="+mn-lt"/>
                <a:ea typeface="+mn-ea"/>
              </a:rPr>
              <a:t>15</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PlaceHolder 1"/>
          <p:cNvSpPr>
            <a:spLocks noGrp="1"/>
          </p:cNvSpPr>
          <p:nvPr>
            <p:ph type="body"/>
          </p:nvPr>
        </p:nvSpPr>
        <p:spPr>
          <a:xfrm>
            <a:off x="685800" y="4400640"/>
            <a:ext cx="5486040" cy="3600000"/>
          </a:xfrm>
          <a:prstGeom prst="rect">
            <a:avLst/>
          </a:prstGeom>
        </p:spPr>
        <p:txBody>
          <a:bodyPr/>
          <a:lstStyle/>
          <a:p>
            <a:endParaRPr/>
          </a:p>
        </p:txBody>
      </p:sp>
      <p:sp>
        <p:nvSpPr>
          <p:cNvPr id="250" name="TextShape 2"/>
          <p:cNvSpPr txBox="1"/>
          <p:nvPr/>
        </p:nvSpPr>
        <p:spPr>
          <a:xfrm>
            <a:off x="3884760" y="8685360"/>
            <a:ext cx="2971440" cy="458280"/>
          </a:xfrm>
          <a:prstGeom prst="rect">
            <a:avLst/>
          </a:prstGeom>
        </p:spPr>
        <p:txBody>
          <a:bodyPr anchor="b"/>
          <a:lstStyle/>
          <a:p>
            <a:pPr algn="r">
              <a:lnSpc>
                <a:spcPct val="100000"/>
              </a:lnSpc>
            </a:pPr>
            <a:fld id="{2445E498-3BEA-4A2F-A4D2-7DF2D43C9DFF}" type="slidenum">
              <a:rPr lang="en-IN" sz="1200">
                <a:solidFill>
                  <a:srgbClr val="000000"/>
                </a:solidFill>
                <a:latin typeface="+mn-lt"/>
                <a:ea typeface="+mn-ea"/>
              </a:rPr>
              <a:t>17</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body"/>
          </p:nvPr>
        </p:nvSpPr>
        <p:spPr>
          <a:xfrm>
            <a:off x="685800" y="4400640"/>
            <a:ext cx="5486040" cy="3600000"/>
          </a:xfrm>
          <a:prstGeom prst="rect">
            <a:avLst/>
          </a:prstGeom>
        </p:spPr>
        <p:txBody>
          <a:bodyPr/>
          <a:lstStyle/>
          <a:p>
            <a:endParaRPr/>
          </a:p>
        </p:txBody>
      </p:sp>
      <p:sp>
        <p:nvSpPr>
          <p:cNvPr id="252" name="TextShape 2"/>
          <p:cNvSpPr txBox="1"/>
          <p:nvPr/>
        </p:nvSpPr>
        <p:spPr>
          <a:xfrm>
            <a:off x="3884760" y="8685360"/>
            <a:ext cx="2971440" cy="458280"/>
          </a:xfrm>
          <a:prstGeom prst="rect">
            <a:avLst/>
          </a:prstGeom>
        </p:spPr>
        <p:txBody>
          <a:bodyPr anchor="b"/>
          <a:lstStyle/>
          <a:p>
            <a:pPr algn="r">
              <a:lnSpc>
                <a:spcPct val="100000"/>
              </a:lnSpc>
            </a:pPr>
            <a:fld id="{2288A943-E1B5-481B-BFD4-7E68E3229DA0}" type="slidenum">
              <a:rPr lang="en-IN" sz="1200">
                <a:solidFill>
                  <a:srgbClr val="000000"/>
                </a:solidFill>
                <a:latin typeface="+mn-lt"/>
                <a:ea typeface="+mn-ea"/>
              </a:rPr>
              <a:t>18</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155520"/>
            <a:ext cx="8229240" cy="1252800"/>
          </a:xfrm>
          <a:prstGeom prst="rect">
            <a:avLst/>
          </a:prstGeom>
        </p:spPr>
        <p:txBody>
          <a:bodyPr lIns="0" tIns="0" rIns="0" bIns="0" anchor="ctr"/>
          <a:lstStyle/>
          <a:p>
            <a:endParaRPr/>
          </a:p>
        </p:txBody>
      </p:sp>
      <p:sp>
        <p:nvSpPr>
          <p:cNvPr id="31" name="PlaceHolder 2"/>
          <p:cNvSpPr>
            <a:spLocks noGrp="1"/>
          </p:cNvSpPr>
          <p:nvPr>
            <p:ph type="body"/>
          </p:nvPr>
        </p:nvSpPr>
        <p:spPr>
          <a:xfrm>
            <a:off x="457200" y="1775160"/>
            <a:ext cx="8229240" cy="2206080"/>
          </a:xfrm>
          <a:prstGeom prst="rect">
            <a:avLst/>
          </a:prstGeom>
        </p:spPr>
        <p:txBody>
          <a:bodyPr lIns="0" tIns="0" rIns="0" bIns="0"/>
          <a:lstStyle/>
          <a:p>
            <a:endParaRPr/>
          </a:p>
        </p:txBody>
      </p:sp>
      <p:sp>
        <p:nvSpPr>
          <p:cNvPr id="32" name="PlaceHolder 3"/>
          <p:cNvSpPr>
            <a:spLocks noGrp="1"/>
          </p:cNvSpPr>
          <p:nvPr>
            <p:ph type="body"/>
          </p:nvPr>
        </p:nvSpPr>
        <p:spPr>
          <a:xfrm>
            <a:off x="457200" y="4191120"/>
            <a:ext cx="8229240" cy="220608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155520"/>
            <a:ext cx="8229240" cy="1252800"/>
          </a:xfrm>
          <a:prstGeom prst="rect">
            <a:avLst/>
          </a:prstGeom>
        </p:spPr>
        <p:txBody>
          <a:bodyPr lIns="0" tIns="0" rIns="0" bIns="0" anchor="ctr"/>
          <a:lstStyle/>
          <a:p>
            <a:endParaRPr/>
          </a:p>
        </p:txBody>
      </p:sp>
      <p:sp>
        <p:nvSpPr>
          <p:cNvPr id="34" name="PlaceHolder 2"/>
          <p:cNvSpPr>
            <a:spLocks noGrp="1"/>
          </p:cNvSpPr>
          <p:nvPr>
            <p:ph type="body"/>
          </p:nvPr>
        </p:nvSpPr>
        <p:spPr>
          <a:xfrm>
            <a:off x="457200" y="1775160"/>
            <a:ext cx="4015800" cy="2206080"/>
          </a:xfrm>
          <a:prstGeom prst="rect">
            <a:avLst/>
          </a:prstGeom>
        </p:spPr>
        <p:txBody>
          <a:bodyPr lIns="0" tIns="0" rIns="0" bIns="0"/>
          <a:lstStyle/>
          <a:p>
            <a:endParaRPr/>
          </a:p>
        </p:txBody>
      </p:sp>
      <p:sp>
        <p:nvSpPr>
          <p:cNvPr id="35" name="PlaceHolder 3"/>
          <p:cNvSpPr>
            <a:spLocks noGrp="1"/>
          </p:cNvSpPr>
          <p:nvPr>
            <p:ph type="body"/>
          </p:nvPr>
        </p:nvSpPr>
        <p:spPr>
          <a:xfrm>
            <a:off x="4674240" y="1775160"/>
            <a:ext cx="4015800" cy="2206080"/>
          </a:xfrm>
          <a:prstGeom prst="rect">
            <a:avLst/>
          </a:prstGeom>
        </p:spPr>
        <p:txBody>
          <a:bodyPr lIns="0" tIns="0" rIns="0" bIns="0"/>
          <a:lstStyle/>
          <a:p>
            <a:endParaRPr/>
          </a:p>
        </p:txBody>
      </p:sp>
      <p:sp>
        <p:nvSpPr>
          <p:cNvPr id="36" name="PlaceHolder 4"/>
          <p:cNvSpPr>
            <a:spLocks noGrp="1"/>
          </p:cNvSpPr>
          <p:nvPr>
            <p:ph type="body"/>
          </p:nvPr>
        </p:nvSpPr>
        <p:spPr>
          <a:xfrm>
            <a:off x="4674240" y="4191120"/>
            <a:ext cx="4015800" cy="2206080"/>
          </a:xfrm>
          <a:prstGeom prst="rect">
            <a:avLst/>
          </a:prstGeom>
        </p:spPr>
        <p:txBody>
          <a:bodyPr lIns="0" tIns="0" rIns="0" bIns="0"/>
          <a:lstStyle/>
          <a:p>
            <a:endParaRPr/>
          </a:p>
        </p:txBody>
      </p:sp>
      <p:sp>
        <p:nvSpPr>
          <p:cNvPr id="37" name="PlaceHolder 5"/>
          <p:cNvSpPr>
            <a:spLocks noGrp="1"/>
          </p:cNvSpPr>
          <p:nvPr>
            <p:ph type="body"/>
          </p:nvPr>
        </p:nvSpPr>
        <p:spPr>
          <a:xfrm>
            <a:off x="457200" y="4191120"/>
            <a:ext cx="4015800" cy="220608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155520"/>
            <a:ext cx="8229240" cy="1252800"/>
          </a:xfrm>
          <a:prstGeom prst="rect">
            <a:avLst/>
          </a:prstGeom>
        </p:spPr>
        <p:txBody>
          <a:bodyPr lIns="0" tIns="0" rIns="0" bIns="0" anchor="ctr"/>
          <a:lstStyle/>
          <a:p>
            <a:endParaRPr/>
          </a:p>
        </p:txBody>
      </p:sp>
      <p:sp>
        <p:nvSpPr>
          <p:cNvPr id="39" name="PlaceHolder 2"/>
          <p:cNvSpPr>
            <a:spLocks noGrp="1"/>
          </p:cNvSpPr>
          <p:nvPr>
            <p:ph type="body"/>
          </p:nvPr>
        </p:nvSpPr>
        <p:spPr>
          <a:xfrm>
            <a:off x="457200" y="1775160"/>
            <a:ext cx="8229240" cy="4625280"/>
          </a:xfrm>
          <a:prstGeom prst="rect">
            <a:avLst/>
          </a:prstGeom>
        </p:spPr>
        <p:txBody>
          <a:bodyPr lIns="0" tIns="0" rIns="0" bIns="0"/>
          <a:lstStyle/>
          <a:p>
            <a:endParaRPr/>
          </a:p>
        </p:txBody>
      </p:sp>
      <p:sp>
        <p:nvSpPr>
          <p:cNvPr id="40" name="PlaceHolder 3"/>
          <p:cNvSpPr>
            <a:spLocks noGrp="1"/>
          </p:cNvSpPr>
          <p:nvPr>
            <p:ph type="body"/>
          </p:nvPr>
        </p:nvSpPr>
        <p:spPr>
          <a:xfrm>
            <a:off x="457200" y="1775160"/>
            <a:ext cx="8229240" cy="4625280"/>
          </a:xfrm>
          <a:prstGeom prst="rect">
            <a:avLst/>
          </a:prstGeom>
        </p:spPr>
        <p:txBody>
          <a:bodyPr lIns="0" tIns="0" rIns="0" bIns="0"/>
          <a:lstStyle/>
          <a:p>
            <a:endParaRPr/>
          </a:p>
        </p:txBody>
      </p:sp>
      <p:pic>
        <p:nvPicPr>
          <p:cNvPr id="41" name="Picture 40"/>
          <p:cNvPicPr/>
          <p:nvPr/>
        </p:nvPicPr>
        <p:blipFill>
          <a:blip r:embed="rId2"/>
          <a:stretch>
            <a:fillRect/>
          </a:stretch>
        </p:blipFill>
        <p:spPr>
          <a:xfrm>
            <a:off x="1673280" y="1775160"/>
            <a:ext cx="5796720" cy="4625280"/>
          </a:xfrm>
          <a:prstGeom prst="rect">
            <a:avLst/>
          </a:prstGeom>
          <a:ln>
            <a:noFill/>
          </a:ln>
        </p:spPr>
      </p:pic>
      <p:pic>
        <p:nvPicPr>
          <p:cNvPr id="42" name="Picture 41"/>
          <p:cNvPicPr/>
          <p:nvPr/>
        </p:nvPicPr>
        <p:blipFill>
          <a:blip r:embed="rId2"/>
          <a:stretch>
            <a:fillRect/>
          </a:stretch>
        </p:blipFill>
        <p:spPr>
          <a:xfrm>
            <a:off x="1673280" y="1775160"/>
            <a:ext cx="5796720" cy="4625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155520"/>
            <a:ext cx="8229240" cy="1252800"/>
          </a:xfrm>
          <a:prstGeom prst="rect">
            <a:avLst/>
          </a:prstGeom>
        </p:spPr>
        <p:txBody>
          <a:bodyPr lIns="0" tIns="0" rIns="0" bIns="0" anchor="ctr"/>
          <a:lstStyle/>
          <a:p>
            <a:endParaRPr/>
          </a:p>
        </p:txBody>
      </p:sp>
      <p:sp>
        <p:nvSpPr>
          <p:cNvPr id="51" name="PlaceHolder 2"/>
          <p:cNvSpPr>
            <a:spLocks noGrp="1"/>
          </p:cNvSpPr>
          <p:nvPr>
            <p:ph type="subTitle"/>
          </p:nvPr>
        </p:nvSpPr>
        <p:spPr>
          <a:xfrm>
            <a:off x="457200" y="1775160"/>
            <a:ext cx="8229240" cy="46256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155520"/>
            <a:ext cx="8229240" cy="1252800"/>
          </a:xfrm>
          <a:prstGeom prst="rect">
            <a:avLst/>
          </a:prstGeom>
        </p:spPr>
        <p:txBody>
          <a:bodyPr lIns="0" tIns="0" rIns="0" bIns="0" anchor="ctr"/>
          <a:lstStyle/>
          <a:p>
            <a:endParaRPr/>
          </a:p>
        </p:txBody>
      </p:sp>
      <p:sp>
        <p:nvSpPr>
          <p:cNvPr id="53" name="PlaceHolder 2"/>
          <p:cNvSpPr>
            <a:spLocks noGrp="1"/>
          </p:cNvSpPr>
          <p:nvPr>
            <p:ph type="body"/>
          </p:nvPr>
        </p:nvSpPr>
        <p:spPr>
          <a:xfrm>
            <a:off x="457200" y="1775160"/>
            <a:ext cx="8229240" cy="4625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155520"/>
            <a:ext cx="8229240" cy="1252800"/>
          </a:xfrm>
          <a:prstGeom prst="rect">
            <a:avLst/>
          </a:prstGeom>
        </p:spPr>
        <p:txBody>
          <a:bodyPr lIns="0" tIns="0" rIns="0" bIns="0" anchor="ctr"/>
          <a:lstStyle/>
          <a:p>
            <a:endParaRPr/>
          </a:p>
        </p:txBody>
      </p:sp>
      <p:sp>
        <p:nvSpPr>
          <p:cNvPr id="55" name="PlaceHolder 2"/>
          <p:cNvSpPr>
            <a:spLocks noGrp="1"/>
          </p:cNvSpPr>
          <p:nvPr>
            <p:ph type="body"/>
          </p:nvPr>
        </p:nvSpPr>
        <p:spPr>
          <a:xfrm>
            <a:off x="457200" y="1775160"/>
            <a:ext cx="4015800" cy="4625280"/>
          </a:xfrm>
          <a:prstGeom prst="rect">
            <a:avLst/>
          </a:prstGeom>
        </p:spPr>
        <p:txBody>
          <a:bodyPr lIns="0" tIns="0" rIns="0" bIns="0"/>
          <a:lstStyle/>
          <a:p>
            <a:endParaRPr/>
          </a:p>
        </p:txBody>
      </p:sp>
      <p:sp>
        <p:nvSpPr>
          <p:cNvPr id="56" name="PlaceHolder 3"/>
          <p:cNvSpPr>
            <a:spLocks noGrp="1"/>
          </p:cNvSpPr>
          <p:nvPr>
            <p:ph type="body"/>
          </p:nvPr>
        </p:nvSpPr>
        <p:spPr>
          <a:xfrm>
            <a:off x="4674240" y="1775160"/>
            <a:ext cx="4015800" cy="4625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155520"/>
            <a:ext cx="8229240" cy="125280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155520"/>
            <a:ext cx="8229240" cy="580716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155520"/>
            <a:ext cx="8229240" cy="1252800"/>
          </a:xfrm>
          <a:prstGeom prst="rect">
            <a:avLst/>
          </a:prstGeom>
        </p:spPr>
        <p:txBody>
          <a:bodyPr lIns="0" tIns="0" rIns="0" bIns="0" anchor="ctr"/>
          <a:lstStyle/>
          <a:p>
            <a:endParaRPr/>
          </a:p>
        </p:txBody>
      </p:sp>
      <p:sp>
        <p:nvSpPr>
          <p:cNvPr id="60" name="PlaceHolder 2"/>
          <p:cNvSpPr>
            <a:spLocks noGrp="1"/>
          </p:cNvSpPr>
          <p:nvPr>
            <p:ph type="body"/>
          </p:nvPr>
        </p:nvSpPr>
        <p:spPr>
          <a:xfrm>
            <a:off x="457200" y="1775160"/>
            <a:ext cx="4015800" cy="2206080"/>
          </a:xfrm>
          <a:prstGeom prst="rect">
            <a:avLst/>
          </a:prstGeom>
        </p:spPr>
        <p:txBody>
          <a:bodyPr lIns="0" tIns="0" rIns="0" bIns="0"/>
          <a:lstStyle/>
          <a:p>
            <a:endParaRPr/>
          </a:p>
        </p:txBody>
      </p:sp>
      <p:sp>
        <p:nvSpPr>
          <p:cNvPr id="61" name="PlaceHolder 3"/>
          <p:cNvSpPr>
            <a:spLocks noGrp="1"/>
          </p:cNvSpPr>
          <p:nvPr>
            <p:ph type="body"/>
          </p:nvPr>
        </p:nvSpPr>
        <p:spPr>
          <a:xfrm>
            <a:off x="457200" y="4191120"/>
            <a:ext cx="4015800" cy="2206080"/>
          </a:xfrm>
          <a:prstGeom prst="rect">
            <a:avLst/>
          </a:prstGeom>
        </p:spPr>
        <p:txBody>
          <a:bodyPr lIns="0" tIns="0" rIns="0" bIns="0"/>
          <a:lstStyle/>
          <a:p>
            <a:endParaRPr/>
          </a:p>
        </p:txBody>
      </p:sp>
      <p:sp>
        <p:nvSpPr>
          <p:cNvPr id="62" name="PlaceHolder 4"/>
          <p:cNvSpPr>
            <a:spLocks noGrp="1"/>
          </p:cNvSpPr>
          <p:nvPr>
            <p:ph type="body"/>
          </p:nvPr>
        </p:nvSpPr>
        <p:spPr>
          <a:xfrm>
            <a:off x="4674240" y="1775160"/>
            <a:ext cx="4015800" cy="4625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155520"/>
            <a:ext cx="8229240" cy="1252800"/>
          </a:xfrm>
          <a:prstGeom prst="rect">
            <a:avLst/>
          </a:prstGeom>
        </p:spPr>
        <p:txBody>
          <a:bodyPr lIns="0" tIns="0" rIns="0" bIns="0" anchor="ctr"/>
          <a:lstStyle/>
          <a:p>
            <a:endParaRPr/>
          </a:p>
        </p:txBody>
      </p:sp>
      <p:sp>
        <p:nvSpPr>
          <p:cNvPr id="10" name="PlaceHolder 2"/>
          <p:cNvSpPr>
            <a:spLocks noGrp="1"/>
          </p:cNvSpPr>
          <p:nvPr>
            <p:ph type="subTitle"/>
          </p:nvPr>
        </p:nvSpPr>
        <p:spPr>
          <a:xfrm>
            <a:off x="457200" y="1775160"/>
            <a:ext cx="8229240" cy="46256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155520"/>
            <a:ext cx="8229240" cy="1252800"/>
          </a:xfrm>
          <a:prstGeom prst="rect">
            <a:avLst/>
          </a:prstGeom>
        </p:spPr>
        <p:txBody>
          <a:bodyPr lIns="0" tIns="0" rIns="0" bIns="0" anchor="ctr"/>
          <a:lstStyle/>
          <a:p>
            <a:endParaRPr/>
          </a:p>
        </p:txBody>
      </p:sp>
      <p:sp>
        <p:nvSpPr>
          <p:cNvPr id="64" name="PlaceHolder 2"/>
          <p:cNvSpPr>
            <a:spLocks noGrp="1"/>
          </p:cNvSpPr>
          <p:nvPr>
            <p:ph type="body"/>
          </p:nvPr>
        </p:nvSpPr>
        <p:spPr>
          <a:xfrm>
            <a:off x="457200" y="1775160"/>
            <a:ext cx="4015800" cy="4625280"/>
          </a:xfrm>
          <a:prstGeom prst="rect">
            <a:avLst/>
          </a:prstGeom>
        </p:spPr>
        <p:txBody>
          <a:bodyPr lIns="0" tIns="0" rIns="0" bIns="0"/>
          <a:lstStyle/>
          <a:p>
            <a:endParaRPr/>
          </a:p>
        </p:txBody>
      </p:sp>
      <p:sp>
        <p:nvSpPr>
          <p:cNvPr id="65" name="PlaceHolder 3"/>
          <p:cNvSpPr>
            <a:spLocks noGrp="1"/>
          </p:cNvSpPr>
          <p:nvPr>
            <p:ph type="body"/>
          </p:nvPr>
        </p:nvSpPr>
        <p:spPr>
          <a:xfrm>
            <a:off x="4674240" y="1775160"/>
            <a:ext cx="4015800" cy="2206080"/>
          </a:xfrm>
          <a:prstGeom prst="rect">
            <a:avLst/>
          </a:prstGeom>
        </p:spPr>
        <p:txBody>
          <a:bodyPr lIns="0" tIns="0" rIns="0" bIns="0"/>
          <a:lstStyle/>
          <a:p>
            <a:endParaRPr/>
          </a:p>
        </p:txBody>
      </p:sp>
      <p:sp>
        <p:nvSpPr>
          <p:cNvPr id="66" name="PlaceHolder 4"/>
          <p:cNvSpPr>
            <a:spLocks noGrp="1"/>
          </p:cNvSpPr>
          <p:nvPr>
            <p:ph type="body"/>
          </p:nvPr>
        </p:nvSpPr>
        <p:spPr>
          <a:xfrm>
            <a:off x="4674240" y="4191120"/>
            <a:ext cx="4015800" cy="220608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155520"/>
            <a:ext cx="8229240" cy="1252800"/>
          </a:xfrm>
          <a:prstGeom prst="rect">
            <a:avLst/>
          </a:prstGeom>
        </p:spPr>
        <p:txBody>
          <a:bodyPr lIns="0" tIns="0" rIns="0" bIns="0" anchor="ctr"/>
          <a:lstStyle/>
          <a:p>
            <a:endParaRPr/>
          </a:p>
        </p:txBody>
      </p:sp>
      <p:sp>
        <p:nvSpPr>
          <p:cNvPr id="68" name="PlaceHolder 2"/>
          <p:cNvSpPr>
            <a:spLocks noGrp="1"/>
          </p:cNvSpPr>
          <p:nvPr>
            <p:ph type="body"/>
          </p:nvPr>
        </p:nvSpPr>
        <p:spPr>
          <a:xfrm>
            <a:off x="457200" y="1775160"/>
            <a:ext cx="4015800" cy="2206080"/>
          </a:xfrm>
          <a:prstGeom prst="rect">
            <a:avLst/>
          </a:prstGeom>
        </p:spPr>
        <p:txBody>
          <a:bodyPr lIns="0" tIns="0" rIns="0" bIns="0"/>
          <a:lstStyle/>
          <a:p>
            <a:endParaRPr/>
          </a:p>
        </p:txBody>
      </p:sp>
      <p:sp>
        <p:nvSpPr>
          <p:cNvPr id="69" name="PlaceHolder 3"/>
          <p:cNvSpPr>
            <a:spLocks noGrp="1"/>
          </p:cNvSpPr>
          <p:nvPr>
            <p:ph type="body"/>
          </p:nvPr>
        </p:nvSpPr>
        <p:spPr>
          <a:xfrm>
            <a:off x="4674240" y="1775160"/>
            <a:ext cx="4015800" cy="2206080"/>
          </a:xfrm>
          <a:prstGeom prst="rect">
            <a:avLst/>
          </a:prstGeom>
        </p:spPr>
        <p:txBody>
          <a:bodyPr lIns="0" tIns="0" rIns="0" bIns="0"/>
          <a:lstStyle/>
          <a:p>
            <a:endParaRPr/>
          </a:p>
        </p:txBody>
      </p:sp>
      <p:sp>
        <p:nvSpPr>
          <p:cNvPr id="70" name="PlaceHolder 4"/>
          <p:cNvSpPr>
            <a:spLocks noGrp="1"/>
          </p:cNvSpPr>
          <p:nvPr>
            <p:ph type="body"/>
          </p:nvPr>
        </p:nvSpPr>
        <p:spPr>
          <a:xfrm>
            <a:off x="457200" y="4191120"/>
            <a:ext cx="8229240" cy="220608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155520"/>
            <a:ext cx="8229240" cy="1252800"/>
          </a:xfrm>
          <a:prstGeom prst="rect">
            <a:avLst/>
          </a:prstGeom>
        </p:spPr>
        <p:txBody>
          <a:bodyPr lIns="0" tIns="0" rIns="0" bIns="0" anchor="ctr"/>
          <a:lstStyle/>
          <a:p>
            <a:endParaRPr/>
          </a:p>
        </p:txBody>
      </p:sp>
      <p:sp>
        <p:nvSpPr>
          <p:cNvPr id="72" name="PlaceHolder 2"/>
          <p:cNvSpPr>
            <a:spLocks noGrp="1"/>
          </p:cNvSpPr>
          <p:nvPr>
            <p:ph type="body"/>
          </p:nvPr>
        </p:nvSpPr>
        <p:spPr>
          <a:xfrm>
            <a:off x="457200" y="1775160"/>
            <a:ext cx="8229240" cy="2206080"/>
          </a:xfrm>
          <a:prstGeom prst="rect">
            <a:avLst/>
          </a:prstGeom>
        </p:spPr>
        <p:txBody>
          <a:bodyPr lIns="0" tIns="0" rIns="0" bIns="0"/>
          <a:lstStyle/>
          <a:p>
            <a:endParaRPr/>
          </a:p>
        </p:txBody>
      </p:sp>
      <p:sp>
        <p:nvSpPr>
          <p:cNvPr id="73" name="PlaceHolder 3"/>
          <p:cNvSpPr>
            <a:spLocks noGrp="1"/>
          </p:cNvSpPr>
          <p:nvPr>
            <p:ph type="body"/>
          </p:nvPr>
        </p:nvSpPr>
        <p:spPr>
          <a:xfrm>
            <a:off x="457200" y="4191120"/>
            <a:ext cx="8229240" cy="220608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155520"/>
            <a:ext cx="8229240" cy="1252800"/>
          </a:xfrm>
          <a:prstGeom prst="rect">
            <a:avLst/>
          </a:prstGeom>
        </p:spPr>
        <p:txBody>
          <a:bodyPr lIns="0" tIns="0" rIns="0" bIns="0" anchor="ctr"/>
          <a:lstStyle/>
          <a:p>
            <a:endParaRPr/>
          </a:p>
        </p:txBody>
      </p:sp>
      <p:sp>
        <p:nvSpPr>
          <p:cNvPr id="75" name="PlaceHolder 2"/>
          <p:cNvSpPr>
            <a:spLocks noGrp="1"/>
          </p:cNvSpPr>
          <p:nvPr>
            <p:ph type="body"/>
          </p:nvPr>
        </p:nvSpPr>
        <p:spPr>
          <a:xfrm>
            <a:off x="457200" y="1775160"/>
            <a:ext cx="4015800" cy="2206080"/>
          </a:xfrm>
          <a:prstGeom prst="rect">
            <a:avLst/>
          </a:prstGeom>
        </p:spPr>
        <p:txBody>
          <a:bodyPr lIns="0" tIns="0" rIns="0" bIns="0"/>
          <a:lstStyle/>
          <a:p>
            <a:endParaRPr/>
          </a:p>
        </p:txBody>
      </p:sp>
      <p:sp>
        <p:nvSpPr>
          <p:cNvPr id="76" name="PlaceHolder 3"/>
          <p:cNvSpPr>
            <a:spLocks noGrp="1"/>
          </p:cNvSpPr>
          <p:nvPr>
            <p:ph type="body"/>
          </p:nvPr>
        </p:nvSpPr>
        <p:spPr>
          <a:xfrm>
            <a:off x="4674240" y="1775160"/>
            <a:ext cx="4015800" cy="2206080"/>
          </a:xfrm>
          <a:prstGeom prst="rect">
            <a:avLst/>
          </a:prstGeom>
        </p:spPr>
        <p:txBody>
          <a:bodyPr lIns="0" tIns="0" rIns="0" bIns="0"/>
          <a:lstStyle/>
          <a:p>
            <a:endParaRPr/>
          </a:p>
        </p:txBody>
      </p:sp>
      <p:sp>
        <p:nvSpPr>
          <p:cNvPr id="77" name="PlaceHolder 4"/>
          <p:cNvSpPr>
            <a:spLocks noGrp="1"/>
          </p:cNvSpPr>
          <p:nvPr>
            <p:ph type="body"/>
          </p:nvPr>
        </p:nvSpPr>
        <p:spPr>
          <a:xfrm>
            <a:off x="4674240" y="4191120"/>
            <a:ext cx="4015800" cy="2206080"/>
          </a:xfrm>
          <a:prstGeom prst="rect">
            <a:avLst/>
          </a:prstGeom>
        </p:spPr>
        <p:txBody>
          <a:bodyPr lIns="0" tIns="0" rIns="0" bIns="0"/>
          <a:lstStyle/>
          <a:p>
            <a:endParaRPr/>
          </a:p>
        </p:txBody>
      </p:sp>
      <p:sp>
        <p:nvSpPr>
          <p:cNvPr id="78" name="PlaceHolder 5"/>
          <p:cNvSpPr>
            <a:spLocks noGrp="1"/>
          </p:cNvSpPr>
          <p:nvPr>
            <p:ph type="body"/>
          </p:nvPr>
        </p:nvSpPr>
        <p:spPr>
          <a:xfrm>
            <a:off x="457200" y="4191120"/>
            <a:ext cx="4015800" cy="220608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155520"/>
            <a:ext cx="8229240" cy="1252800"/>
          </a:xfrm>
          <a:prstGeom prst="rect">
            <a:avLst/>
          </a:prstGeom>
        </p:spPr>
        <p:txBody>
          <a:bodyPr lIns="0" tIns="0" rIns="0" bIns="0" anchor="ctr"/>
          <a:lstStyle/>
          <a:p>
            <a:endParaRPr/>
          </a:p>
        </p:txBody>
      </p:sp>
      <p:sp>
        <p:nvSpPr>
          <p:cNvPr id="80" name="PlaceHolder 2"/>
          <p:cNvSpPr>
            <a:spLocks noGrp="1"/>
          </p:cNvSpPr>
          <p:nvPr>
            <p:ph type="body"/>
          </p:nvPr>
        </p:nvSpPr>
        <p:spPr>
          <a:xfrm>
            <a:off x="457200" y="1775160"/>
            <a:ext cx="8229240" cy="4625280"/>
          </a:xfrm>
          <a:prstGeom prst="rect">
            <a:avLst/>
          </a:prstGeom>
        </p:spPr>
        <p:txBody>
          <a:bodyPr lIns="0" tIns="0" rIns="0" bIns="0"/>
          <a:lstStyle/>
          <a:p>
            <a:endParaRPr/>
          </a:p>
        </p:txBody>
      </p:sp>
      <p:sp>
        <p:nvSpPr>
          <p:cNvPr id="81" name="PlaceHolder 3"/>
          <p:cNvSpPr>
            <a:spLocks noGrp="1"/>
          </p:cNvSpPr>
          <p:nvPr>
            <p:ph type="body"/>
          </p:nvPr>
        </p:nvSpPr>
        <p:spPr>
          <a:xfrm>
            <a:off x="457200" y="1775160"/>
            <a:ext cx="8229240" cy="4625280"/>
          </a:xfrm>
          <a:prstGeom prst="rect">
            <a:avLst/>
          </a:prstGeom>
        </p:spPr>
        <p:txBody>
          <a:bodyPr lIns="0" tIns="0" rIns="0" bIns="0"/>
          <a:lstStyle/>
          <a:p>
            <a:endParaRPr/>
          </a:p>
        </p:txBody>
      </p:sp>
      <p:pic>
        <p:nvPicPr>
          <p:cNvPr id="82" name="Picture 81"/>
          <p:cNvPicPr/>
          <p:nvPr/>
        </p:nvPicPr>
        <p:blipFill>
          <a:blip r:embed="rId2"/>
          <a:stretch>
            <a:fillRect/>
          </a:stretch>
        </p:blipFill>
        <p:spPr>
          <a:xfrm>
            <a:off x="1673280" y="1775160"/>
            <a:ext cx="5796720" cy="4625280"/>
          </a:xfrm>
          <a:prstGeom prst="rect">
            <a:avLst/>
          </a:prstGeom>
          <a:ln>
            <a:noFill/>
          </a:ln>
        </p:spPr>
      </p:pic>
      <p:pic>
        <p:nvPicPr>
          <p:cNvPr id="83" name="Picture 82"/>
          <p:cNvPicPr/>
          <p:nvPr/>
        </p:nvPicPr>
        <p:blipFill>
          <a:blip r:embed="rId2"/>
          <a:stretch>
            <a:fillRect/>
          </a:stretch>
        </p:blipFill>
        <p:spPr>
          <a:xfrm>
            <a:off x="1673280" y="1775160"/>
            <a:ext cx="5796720" cy="4625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155520"/>
            <a:ext cx="8229240" cy="1252800"/>
          </a:xfrm>
          <a:prstGeom prst="rect">
            <a:avLst/>
          </a:prstGeom>
        </p:spPr>
        <p:txBody>
          <a:bodyPr lIns="0" tIns="0" rIns="0" bIns="0" anchor="ctr"/>
          <a:lstStyle/>
          <a:p>
            <a:endParaRPr/>
          </a:p>
        </p:txBody>
      </p:sp>
      <p:sp>
        <p:nvSpPr>
          <p:cNvPr id="93" name="PlaceHolder 2"/>
          <p:cNvSpPr>
            <a:spLocks noGrp="1"/>
          </p:cNvSpPr>
          <p:nvPr>
            <p:ph type="subTitle"/>
          </p:nvPr>
        </p:nvSpPr>
        <p:spPr>
          <a:xfrm>
            <a:off x="457200" y="1775160"/>
            <a:ext cx="8229240" cy="462564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155520"/>
            <a:ext cx="8229240" cy="1252800"/>
          </a:xfrm>
          <a:prstGeom prst="rect">
            <a:avLst/>
          </a:prstGeom>
        </p:spPr>
        <p:txBody>
          <a:bodyPr lIns="0" tIns="0" rIns="0" bIns="0" anchor="ctr"/>
          <a:lstStyle/>
          <a:p>
            <a:endParaRPr/>
          </a:p>
        </p:txBody>
      </p:sp>
      <p:sp>
        <p:nvSpPr>
          <p:cNvPr id="95" name="PlaceHolder 2"/>
          <p:cNvSpPr>
            <a:spLocks noGrp="1"/>
          </p:cNvSpPr>
          <p:nvPr>
            <p:ph type="body"/>
          </p:nvPr>
        </p:nvSpPr>
        <p:spPr>
          <a:xfrm>
            <a:off x="457200" y="1775160"/>
            <a:ext cx="8229240" cy="462528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155520"/>
            <a:ext cx="8229240" cy="1252800"/>
          </a:xfrm>
          <a:prstGeom prst="rect">
            <a:avLst/>
          </a:prstGeom>
        </p:spPr>
        <p:txBody>
          <a:bodyPr lIns="0" tIns="0" rIns="0" bIns="0" anchor="ctr"/>
          <a:lstStyle/>
          <a:p>
            <a:endParaRPr/>
          </a:p>
        </p:txBody>
      </p:sp>
      <p:sp>
        <p:nvSpPr>
          <p:cNvPr id="97" name="PlaceHolder 2"/>
          <p:cNvSpPr>
            <a:spLocks noGrp="1"/>
          </p:cNvSpPr>
          <p:nvPr>
            <p:ph type="body"/>
          </p:nvPr>
        </p:nvSpPr>
        <p:spPr>
          <a:xfrm>
            <a:off x="457200" y="1775160"/>
            <a:ext cx="4015800" cy="4625280"/>
          </a:xfrm>
          <a:prstGeom prst="rect">
            <a:avLst/>
          </a:prstGeom>
        </p:spPr>
        <p:txBody>
          <a:bodyPr lIns="0" tIns="0" rIns="0" bIns="0"/>
          <a:lstStyle/>
          <a:p>
            <a:endParaRPr/>
          </a:p>
        </p:txBody>
      </p:sp>
      <p:sp>
        <p:nvSpPr>
          <p:cNvPr id="98" name="PlaceHolder 3"/>
          <p:cNvSpPr>
            <a:spLocks noGrp="1"/>
          </p:cNvSpPr>
          <p:nvPr>
            <p:ph type="body"/>
          </p:nvPr>
        </p:nvSpPr>
        <p:spPr>
          <a:xfrm>
            <a:off x="4674240" y="1775160"/>
            <a:ext cx="4015800" cy="462528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155520"/>
            <a:ext cx="8229240" cy="1252800"/>
          </a:xfrm>
          <a:prstGeom prst="rect">
            <a:avLst/>
          </a:prstGeom>
        </p:spPr>
        <p:txBody>
          <a:bodyPr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155520"/>
            <a:ext cx="8229240" cy="1252800"/>
          </a:xfrm>
          <a:prstGeom prst="rect">
            <a:avLst/>
          </a:prstGeom>
        </p:spPr>
        <p:txBody>
          <a:bodyPr lIns="0" tIns="0" rIns="0" bIns="0" anchor="ctr"/>
          <a:lstStyle/>
          <a:p>
            <a:endParaRPr/>
          </a:p>
        </p:txBody>
      </p:sp>
      <p:sp>
        <p:nvSpPr>
          <p:cNvPr id="12" name="PlaceHolder 2"/>
          <p:cNvSpPr>
            <a:spLocks noGrp="1"/>
          </p:cNvSpPr>
          <p:nvPr>
            <p:ph type="body"/>
          </p:nvPr>
        </p:nvSpPr>
        <p:spPr>
          <a:xfrm>
            <a:off x="457200" y="1775160"/>
            <a:ext cx="8229240" cy="462528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457200" y="155520"/>
            <a:ext cx="8229240" cy="580716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155520"/>
            <a:ext cx="8229240" cy="1252800"/>
          </a:xfrm>
          <a:prstGeom prst="rect">
            <a:avLst/>
          </a:prstGeom>
        </p:spPr>
        <p:txBody>
          <a:bodyPr lIns="0" tIns="0" rIns="0" bIns="0" anchor="ctr"/>
          <a:lstStyle/>
          <a:p>
            <a:endParaRPr/>
          </a:p>
        </p:txBody>
      </p:sp>
      <p:sp>
        <p:nvSpPr>
          <p:cNvPr id="102" name="PlaceHolder 2"/>
          <p:cNvSpPr>
            <a:spLocks noGrp="1"/>
          </p:cNvSpPr>
          <p:nvPr>
            <p:ph type="body"/>
          </p:nvPr>
        </p:nvSpPr>
        <p:spPr>
          <a:xfrm>
            <a:off x="457200" y="1775160"/>
            <a:ext cx="4015800" cy="2206080"/>
          </a:xfrm>
          <a:prstGeom prst="rect">
            <a:avLst/>
          </a:prstGeom>
        </p:spPr>
        <p:txBody>
          <a:bodyPr lIns="0" tIns="0" rIns="0" bIns="0"/>
          <a:lstStyle/>
          <a:p>
            <a:endParaRPr/>
          </a:p>
        </p:txBody>
      </p:sp>
      <p:sp>
        <p:nvSpPr>
          <p:cNvPr id="103" name="PlaceHolder 3"/>
          <p:cNvSpPr>
            <a:spLocks noGrp="1"/>
          </p:cNvSpPr>
          <p:nvPr>
            <p:ph type="body"/>
          </p:nvPr>
        </p:nvSpPr>
        <p:spPr>
          <a:xfrm>
            <a:off x="457200" y="4191120"/>
            <a:ext cx="4015800" cy="2206080"/>
          </a:xfrm>
          <a:prstGeom prst="rect">
            <a:avLst/>
          </a:prstGeom>
        </p:spPr>
        <p:txBody>
          <a:bodyPr lIns="0" tIns="0" rIns="0" bIns="0"/>
          <a:lstStyle/>
          <a:p>
            <a:endParaRPr/>
          </a:p>
        </p:txBody>
      </p:sp>
      <p:sp>
        <p:nvSpPr>
          <p:cNvPr id="104" name="PlaceHolder 4"/>
          <p:cNvSpPr>
            <a:spLocks noGrp="1"/>
          </p:cNvSpPr>
          <p:nvPr>
            <p:ph type="body"/>
          </p:nvPr>
        </p:nvSpPr>
        <p:spPr>
          <a:xfrm>
            <a:off x="4674240" y="1775160"/>
            <a:ext cx="4015800" cy="462528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155520"/>
            <a:ext cx="8229240" cy="1252800"/>
          </a:xfrm>
          <a:prstGeom prst="rect">
            <a:avLst/>
          </a:prstGeom>
        </p:spPr>
        <p:txBody>
          <a:bodyPr lIns="0" tIns="0" rIns="0" bIns="0" anchor="ctr"/>
          <a:lstStyle/>
          <a:p>
            <a:endParaRPr/>
          </a:p>
        </p:txBody>
      </p:sp>
      <p:sp>
        <p:nvSpPr>
          <p:cNvPr id="106" name="PlaceHolder 2"/>
          <p:cNvSpPr>
            <a:spLocks noGrp="1"/>
          </p:cNvSpPr>
          <p:nvPr>
            <p:ph type="body"/>
          </p:nvPr>
        </p:nvSpPr>
        <p:spPr>
          <a:xfrm>
            <a:off x="457200" y="1775160"/>
            <a:ext cx="4015800" cy="4625280"/>
          </a:xfrm>
          <a:prstGeom prst="rect">
            <a:avLst/>
          </a:prstGeom>
        </p:spPr>
        <p:txBody>
          <a:bodyPr lIns="0" tIns="0" rIns="0" bIns="0"/>
          <a:lstStyle/>
          <a:p>
            <a:endParaRPr/>
          </a:p>
        </p:txBody>
      </p:sp>
      <p:sp>
        <p:nvSpPr>
          <p:cNvPr id="107" name="PlaceHolder 3"/>
          <p:cNvSpPr>
            <a:spLocks noGrp="1"/>
          </p:cNvSpPr>
          <p:nvPr>
            <p:ph type="body"/>
          </p:nvPr>
        </p:nvSpPr>
        <p:spPr>
          <a:xfrm>
            <a:off x="4674240" y="1775160"/>
            <a:ext cx="4015800" cy="2206080"/>
          </a:xfrm>
          <a:prstGeom prst="rect">
            <a:avLst/>
          </a:prstGeom>
        </p:spPr>
        <p:txBody>
          <a:bodyPr lIns="0" tIns="0" rIns="0" bIns="0"/>
          <a:lstStyle/>
          <a:p>
            <a:endParaRPr/>
          </a:p>
        </p:txBody>
      </p:sp>
      <p:sp>
        <p:nvSpPr>
          <p:cNvPr id="108" name="PlaceHolder 4"/>
          <p:cNvSpPr>
            <a:spLocks noGrp="1"/>
          </p:cNvSpPr>
          <p:nvPr>
            <p:ph type="body"/>
          </p:nvPr>
        </p:nvSpPr>
        <p:spPr>
          <a:xfrm>
            <a:off x="4674240" y="4191120"/>
            <a:ext cx="4015800" cy="220608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155520"/>
            <a:ext cx="8229240" cy="1252800"/>
          </a:xfrm>
          <a:prstGeom prst="rect">
            <a:avLst/>
          </a:prstGeom>
        </p:spPr>
        <p:txBody>
          <a:bodyPr lIns="0" tIns="0" rIns="0" bIns="0" anchor="ctr"/>
          <a:lstStyle/>
          <a:p>
            <a:endParaRPr/>
          </a:p>
        </p:txBody>
      </p:sp>
      <p:sp>
        <p:nvSpPr>
          <p:cNvPr id="110" name="PlaceHolder 2"/>
          <p:cNvSpPr>
            <a:spLocks noGrp="1"/>
          </p:cNvSpPr>
          <p:nvPr>
            <p:ph type="body"/>
          </p:nvPr>
        </p:nvSpPr>
        <p:spPr>
          <a:xfrm>
            <a:off x="457200" y="1775160"/>
            <a:ext cx="4015800" cy="2206080"/>
          </a:xfrm>
          <a:prstGeom prst="rect">
            <a:avLst/>
          </a:prstGeom>
        </p:spPr>
        <p:txBody>
          <a:bodyPr lIns="0" tIns="0" rIns="0" bIns="0"/>
          <a:lstStyle/>
          <a:p>
            <a:endParaRPr/>
          </a:p>
        </p:txBody>
      </p:sp>
      <p:sp>
        <p:nvSpPr>
          <p:cNvPr id="111" name="PlaceHolder 3"/>
          <p:cNvSpPr>
            <a:spLocks noGrp="1"/>
          </p:cNvSpPr>
          <p:nvPr>
            <p:ph type="body"/>
          </p:nvPr>
        </p:nvSpPr>
        <p:spPr>
          <a:xfrm>
            <a:off x="4674240" y="1775160"/>
            <a:ext cx="4015800" cy="2206080"/>
          </a:xfrm>
          <a:prstGeom prst="rect">
            <a:avLst/>
          </a:prstGeom>
        </p:spPr>
        <p:txBody>
          <a:bodyPr lIns="0" tIns="0" rIns="0" bIns="0"/>
          <a:lstStyle/>
          <a:p>
            <a:endParaRPr/>
          </a:p>
        </p:txBody>
      </p:sp>
      <p:sp>
        <p:nvSpPr>
          <p:cNvPr id="112" name="PlaceHolder 4"/>
          <p:cNvSpPr>
            <a:spLocks noGrp="1"/>
          </p:cNvSpPr>
          <p:nvPr>
            <p:ph type="body"/>
          </p:nvPr>
        </p:nvSpPr>
        <p:spPr>
          <a:xfrm>
            <a:off x="457200" y="4191120"/>
            <a:ext cx="8229240" cy="220608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155520"/>
            <a:ext cx="8229240" cy="1252800"/>
          </a:xfrm>
          <a:prstGeom prst="rect">
            <a:avLst/>
          </a:prstGeom>
        </p:spPr>
        <p:txBody>
          <a:bodyPr lIns="0" tIns="0" rIns="0" bIns="0" anchor="ctr"/>
          <a:lstStyle/>
          <a:p>
            <a:endParaRPr/>
          </a:p>
        </p:txBody>
      </p:sp>
      <p:sp>
        <p:nvSpPr>
          <p:cNvPr id="114" name="PlaceHolder 2"/>
          <p:cNvSpPr>
            <a:spLocks noGrp="1"/>
          </p:cNvSpPr>
          <p:nvPr>
            <p:ph type="body"/>
          </p:nvPr>
        </p:nvSpPr>
        <p:spPr>
          <a:xfrm>
            <a:off x="457200" y="1775160"/>
            <a:ext cx="8229240" cy="2206080"/>
          </a:xfrm>
          <a:prstGeom prst="rect">
            <a:avLst/>
          </a:prstGeom>
        </p:spPr>
        <p:txBody>
          <a:bodyPr lIns="0" tIns="0" rIns="0" bIns="0"/>
          <a:lstStyle/>
          <a:p>
            <a:endParaRPr/>
          </a:p>
        </p:txBody>
      </p:sp>
      <p:sp>
        <p:nvSpPr>
          <p:cNvPr id="115" name="PlaceHolder 3"/>
          <p:cNvSpPr>
            <a:spLocks noGrp="1"/>
          </p:cNvSpPr>
          <p:nvPr>
            <p:ph type="body"/>
          </p:nvPr>
        </p:nvSpPr>
        <p:spPr>
          <a:xfrm>
            <a:off x="457200" y="4191120"/>
            <a:ext cx="8229240" cy="220608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155520"/>
            <a:ext cx="8229240" cy="1252800"/>
          </a:xfrm>
          <a:prstGeom prst="rect">
            <a:avLst/>
          </a:prstGeom>
        </p:spPr>
        <p:txBody>
          <a:bodyPr lIns="0" tIns="0" rIns="0" bIns="0" anchor="ctr"/>
          <a:lstStyle/>
          <a:p>
            <a:endParaRPr/>
          </a:p>
        </p:txBody>
      </p:sp>
      <p:sp>
        <p:nvSpPr>
          <p:cNvPr id="117" name="PlaceHolder 2"/>
          <p:cNvSpPr>
            <a:spLocks noGrp="1"/>
          </p:cNvSpPr>
          <p:nvPr>
            <p:ph type="body"/>
          </p:nvPr>
        </p:nvSpPr>
        <p:spPr>
          <a:xfrm>
            <a:off x="457200" y="1775160"/>
            <a:ext cx="4015800" cy="2206080"/>
          </a:xfrm>
          <a:prstGeom prst="rect">
            <a:avLst/>
          </a:prstGeom>
        </p:spPr>
        <p:txBody>
          <a:bodyPr lIns="0" tIns="0" rIns="0" bIns="0"/>
          <a:lstStyle/>
          <a:p>
            <a:endParaRPr/>
          </a:p>
        </p:txBody>
      </p:sp>
      <p:sp>
        <p:nvSpPr>
          <p:cNvPr id="118" name="PlaceHolder 3"/>
          <p:cNvSpPr>
            <a:spLocks noGrp="1"/>
          </p:cNvSpPr>
          <p:nvPr>
            <p:ph type="body"/>
          </p:nvPr>
        </p:nvSpPr>
        <p:spPr>
          <a:xfrm>
            <a:off x="4674240" y="1775160"/>
            <a:ext cx="4015800" cy="2206080"/>
          </a:xfrm>
          <a:prstGeom prst="rect">
            <a:avLst/>
          </a:prstGeom>
        </p:spPr>
        <p:txBody>
          <a:bodyPr lIns="0" tIns="0" rIns="0" bIns="0"/>
          <a:lstStyle/>
          <a:p>
            <a:endParaRPr/>
          </a:p>
        </p:txBody>
      </p:sp>
      <p:sp>
        <p:nvSpPr>
          <p:cNvPr id="119" name="PlaceHolder 4"/>
          <p:cNvSpPr>
            <a:spLocks noGrp="1"/>
          </p:cNvSpPr>
          <p:nvPr>
            <p:ph type="body"/>
          </p:nvPr>
        </p:nvSpPr>
        <p:spPr>
          <a:xfrm>
            <a:off x="4674240" y="4191120"/>
            <a:ext cx="4015800" cy="2206080"/>
          </a:xfrm>
          <a:prstGeom prst="rect">
            <a:avLst/>
          </a:prstGeom>
        </p:spPr>
        <p:txBody>
          <a:bodyPr lIns="0" tIns="0" rIns="0" bIns="0"/>
          <a:lstStyle/>
          <a:p>
            <a:endParaRPr/>
          </a:p>
        </p:txBody>
      </p:sp>
      <p:sp>
        <p:nvSpPr>
          <p:cNvPr id="120" name="PlaceHolder 5"/>
          <p:cNvSpPr>
            <a:spLocks noGrp="1"/>
          </p:cNvSpPr>
          <p:nvPr>
            <p:ph type="body"/>
          </p:nvPr>
        </p:nvSpPr>
        <p:spPr>
          <a:xfrm>
            <a:off x="457200" y="4191120"/>
            <a:ext cx="4015800" cy="220608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155520"/>
            <a:ext cx="8229240" cy="1252800"/>
          </a:xfrm>
          <a:prstGeom prst="rect">
            <a:avLst/>
          </a:prstGeom>
        </p:spPr>
        <p:txBody>
          <a:bodyPr lIns="0" tIns="0" rIns="0" bIns="0" anchor="ctr"/>
          <a:lstStyle/>
          <a:p>
            <a:endParaRPr/>
          </a:p>
        </p:txBody>
      </p:sp>
      <p:sp>
        <p:nvSpPr>
          <p:cNvPr id="122" name="PlaceHolder 2"/>
          <p:cNvSpPr>
            <a:spLocks noGrp="1"/>
          </p:cNvSpPr>
          <p:nvPr>
            <p:ph type="body"/>
          </p:nvPr>
        </p:nvSpPr>
        <p:spPr>
          <a:xfrm>
            <a:off x="457200" y="1775160"/>
            <a:ext cx="8229240" cy="4625280"/>
          </a:xfrm>
          <a:prstGeom prst="rect">
            <a:avLst/>
          </a:prstGeom>
        </p:spPr>
        <p:txBody>
          <a:bodyPr lIns="0" tIns="0" rIns="0" bIns="0"/>
          <a:lstStyle/>
          <a:p>
            <a:endParaRPr/>
          </a:p>
        </p:txBody>
      </p:sp>
      <p:sp>
        <p:nvSpPr>
          <p:cNvPr id="123" name="PlaceHolder 3"/>
          <p:cNvSpPr>
            <a:spLocks noGrp="1"/>
          </p:cNvSpPr>
          <p:nvPr>
            <p:ph type="body"/>
          </p:nvPr>
        </p:nvSpPr>
        <p:spPr>
          <a:xfrm>
            <a:off x="457200" y="1775160"/>
            <a:ext cx="8229240" cy="4625280"/>
          </a:xfrm>
          <a:prstGeom prst="rect">
            <a:avLst/>
          </a:prstGeom>
        </p:spPr>
        <p:txBody>
          <a:bodyPr lIns="0" tIns="0" rIns="0" bIns="0"/>
          <a:lstStyle/>
          <a:p>
            <a:endParaRPr/>
          </a:p>
        </p:txBody>
      </p:sp>
      <p:pic>
        <p:nvPicPr>
          <p:cNvPr id="124" name="Picture 123"/>
          <p:cNvPicPr/>
          <p:nvPr/>
        </p:nvPicPr>
        <p:blipFill>
          <a:blip r:embed="rId2"/>
          <a:stretch>
            <a:fillRect/>
          </a:stretch>
        </p:blipFill>
        <p:spPr>
          <a:xfrm>
            <a:off x="1673280" y="1775160"/>
            <a:ext cx="5796720" cy="4625280"/>
          </a:xfrm>
          <a:prstGeom prst="rect">
            <a:avLst/>
          </a:prstGeom>
          <a:ln>
            <a:noFill/>
          </a:ln>
        </p:spPr>
      </p:pic>
      <p:pic>
        <p:nvPicPr>
          <p:cNvPr id="125" name="Picture 124"/>
          <p:cNvPicPr/>
          <p:nvPr/>
        </p:nvPicPr>
        <p:blipFill>
          <a:blip r:embed="rId2"/>
          <a:stretch>
            <a:fillRect/>
          </a:stretch>
        </p:blipFill>
        <p:spPr>
          <a:xfrm>
            <a:off x="1673280" y="1775160"/>
            <a:ext cx="5796720" cy="46252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155520"/>
            <a:ext cx="8229240" cy="1252800"/>
          </a:xfrm>
          <a:prstGeom prst="rect">
            <a:avLst/>
          </a:prstGeom>
        </p:spPr>
        <p:txBody>
          <a:bodyPr lIns="0" tIns="0" rIns="0" bIns="0" anchor="ctr"/>
          <a:lstStyle/>
          <a:p>
            <a:endParaRPr/>
          </a:p>
        </p:txBody>
      </p:sp>
      <p:sp>
        <p:nvSpPr>
          <p:cNvPr id="137" name="PlaceHolder 2"/>
          <p:cNvSpPr>
            <a:spLocks noGrp="1"/>
          </p:cNvSpPr>
          <p:nvPr>
            <p:ph type="subTitle"/>
          </p:nvPr>
        </p:nvSpPr>
        <p:spPr>
          <a:xfrm>
            <a:off x="457200" y="1775160"/>
            <a:ext cx="8229240" cy="4625640"/>
          </a:xfrm>
          <a:prstGeom prst="rect">
            <a:avLst/>
          </a:prstGeom>
        </p:spPr>
        <p:txBody>
          <a:bodyPr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155520"/>
            <a:ext cx="8229240" cy="1252800"/>
          </a:xfrm>
          <a:prstGeom prst="rect">
            <a:avLst/>
          </a:prstGeom>
        </p:spPr>
        <p:txBody>
          <a:bodyPr lIns="0" tIns="0" rIns="0" bIns="0" anchor="ctr"/>
          <a:lstStyle/>
          <a:p>
            <a:endParaRPr/>
          </a:p>
        </p:txBody>
      </p:sp>
      <p:sp>
        <p:nvSpPr>
          <p:cNvPr id="139" name="PlaceHolder 2"/>
          <p:cNvSpPr>
            <a:spLocks noGrp="1"/>
          </p:cNvSpPr>
          <p:nvPr>
            <p:ph type="body"/>
          </p:nvPr>
        </p:nvSpPr>
        <p:spPr>
          <a:xfrm>
            <a:off x="457200" y="1775160"/>
            <a:ext cx="8229240" cy="4625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155520"/>
            <a:ext cx="8229240" cy="1252800"/>
          </a:xfrm>
          <a:prstGeom prst="rect">
            <a:avLst/>
          </a:prstGeom>
        </p:spPr>
        <p:txBody>
          <a:bodyPr lIns="0" tIns="0" rIns="0" bIns="0" anchor="ctr"/>
          <a:lstStyle/>
          <a:p>
            <a:endParaRPr/>
          </a:p>
        </p:txBody>
      </p:sp>
      <p:sp>
        <p:nvSpPr>
          <p:cNvPr id="14" name="PlaceHolder 2"/>
          <p:cNvSpPr>
            <a:spLocks noGrp="1"/>
          </p:cNvSpPr>
          <p:nvPr>
            <p:ph type="body"/>
          </p:nvPr>
        </p:nvSpPr>
        <p:spPr>
          <a:xfrm>
            <a:off x="457200" y="1775160"/>
            <a:ext cx="4015800" cy="4625280"/>
          </a:xfrm>
          <a:prstGeom prst="rect">
            <a:avLst/>
          </a:prstGeom>
        </p:spPr>
        <p:txBody>
          <a:bodyPr lIns="0" tIns="0" rIns="0" bIns="0"/>
          <a:lstStyle/>
          <a:p>
            <a:endParaRPr/>
          </a:p>
        </p:txBody>
      </p:sp>
      <p:sp>
        <p:nvSpPr>
          <p:cNvPr id="15" name="PlaceHolder 3"/>
          <p:cNvSpPr>
            <a:spLocks noGrp="1"/>
          </p:cNvSpPr>
          <p:nvPr>
            <p:ph type="body"/>
          </p:nvPr>
        </p:nvSpPr>
        <p:spPr>
          <a:xfrm>
            <a:off x="4674240" y="1775160"/>
            <a:ext cx="4015800" cy="4625280"/>
          </a:xfrm>
          <a:prstGeom prst="rect">
            <a:avLst/>
          </a:prstGeom>
        </p:spPr>
        <p:txBody>
          <a:bodyPr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155520"/>
            <a:ext cx="8229240" cy="1252800"/>
          </a:xfrm>
          <a:prstGeom prst="rect">
            <a:avLst/>
          </a:prstGeom>
        </p:spPr>
        <p:txBody>
          <a:bodyPr lIns="0" tIns="0" rIns="0" bIns="0" anchor="ctr"/>
          <a:lstStyle/>
          <a:p>
            <a:endParaRPr/>
          </a:p>
        </p:txBody>
      </p:sp>
      <p:sp>
        <p:nvSpPr>
          <p:cNvPr id="141" name="PlaceHolder 2"/>
          <p:cNvSpPr>
            <a:spLocks noGrp="1"/>
          </p:cNvSpPr>
          <p:nvPr>
            <p:ph type="body"/>
          </p:nvPr>
        </p:nvSpPr>
        <p:spPr>
          <a:xfrm>
            <a:off x="457200" y="1775160"/>
            <a:ext cx="4015800" cy="4625280"/>
          </a:xfrm>
          <a:prstGeom prst="rect">
            <a:avLst/>
          </a:prstGeom>
        </p:spPr>
        <p:txBody>
          <a:bodyPr lIns="0" tIns="0" rIns="0" bIns="0"/>
          <a:lstStyle/>
          <a:p>
            <a:endParaRPr/>
          </a:p>
        </p:txBody>
      </p:sp>
      <p:sp>
        <p:nvSpPr>
          <p:cNvPr id="142" name="PlaceHolder 3"/>
          <p:cNvSpPr>
            <a:spLocks noGrp="1"/>
          </p:cNvSpPr>
          <p:nvPr>
            <p:ph type="body"/>
          </p:nvPr>
        </p:nvSpPr>
        <p:spPr>
          <a:xfrm>
            <a:off x="4674240" y="1775160"/>
            <a:ext cx="4015800" cy="4625280"/>
          </a:xfrm>
          <a:prstGeom prst="rect">
            <a:avLst/>
          </a:prstGeom>
        </p:spPr>
        <p:txBody>
          <a:bodyPr lIns="0" tIns="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155520"/>
            <a:ext cx="8229240" cy="1252800"/>
          </a:xfrm>
          <a:prstGeom prst="rect">
            <a:avLst/>
          </a:prstGeom>
        </p:spPr>
        <p:txBody>
          <a:bodyPr lIns="0" tIns="0" rIns="0" bIns="0" anchor="ct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4" name="PlaceHolder 1"/>
          <p:cNvSpPr>
            <a:spLocks noGrp="1"/>
          </p:cNvSpPr>
          <p:nvPr>
            <p:ph type="subTitle"/>
          </p:nvPr>
        </p:nvSpPr>
        <p:spPr>
          <a:xfrm>
            <a:off x="457200" y="155520"/>
            <a:ext cx="8229240" cy="5807160"/>
          </a:xfrm>
          <a:prstGeom prst="rect">
            <a:avLst/>
          </a:prstGeom>
        </p:spPr>
        <p:txBody>
          <a:bodyPr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155520"/>
            <a:ext cx="8229240" cy="1252800"/>
          </a:xfrm>
          <a:prstGeom prst="rect">
            <a:avLst/>
          </a:prstGeom>
        </p:spPr>
        <p:txBody>
          <a:bodyPr lIns="0" tIns="0" rIns="0" bIns="0" anchor="ctr"/>
          <a:lstStyle/>
          <a:p>
            <a:endParaRPr/>
          </a:p>
        </p:txBody>
      </p:sp>
      <p:sp>
        <p:nvSpPr>
          <p:cNvPr id="146" name="PlaceHolder 2"/>
          <p:cNvSpPr>
            <a:spLocks noGrp="1"/>
          </p:cNvSpPr>
          <p:nvPr>
            <p:ph type="body"/>
          </p:nvPr>
        </p:nvSpPr>
        <p:spPr>
          <a:xfrm>
            <a:off x="457200" y="1775160"/>
            <a:ext cx="4015800" cy="2206080"/>
          </a:xfrm>
          <a:prstGeom prst="rect">
            <a:avLst/>
          </a:prstGeom>
        </p:spPr>
        <p:txBody>
          <a:bodyPr lIns="0" tIns="0" rIns="0" bIns="0"/>
          <a:lstStyle/>
          <a:p>
            <a:endParaRPr/>
          </a:p>
        </p:txBody>
      </p:sp>
      <p:sp>
        <p:nvSpPr>
          <p:cNvPr id="147" name="PlaceHolder 3"/>
          <p:cNvSpPr>
            <a:spLocks noGrp="1"/>
          </p:cNvSpPr>
          <p:nvPr>
            <p:ph type="body"/>
          </p:nvPr>
        </p:nvSpPr>
        <p:spPr>
          <a:xfrm>
            <a:off x="457200" y="4191120"/>
            <a:ext cx="4015800" cy="2206080"/>
          </a:xfrm>
          <a:prstGeom prst="rect">
            <a:avLst/>
          </a:prstGeom>
        </p:spPr>
        <p:txBody>
          <a:bodyPr lIns="0" tIns="0" rIns="0" bIns="0"/>
          <a:lstStyle/>
          <a:p>
            <a:endParaRPr/>
          </a:p>
        </p:txBody>
      </p:sp>
      <p:sp>
        <p:nvSpPr>
          <p:cNvPr id="148" name="PlaceHolder 4"/>
          <p:cNvSpPr>
            <a:spLocks noGrp="1"/>
          </p:cNvSpPr>
          <p:nvPr>
            <p:ph type="body"/>
          </p:nvPr>
        </p:nvSpPr>
        <p:spPr>
          <a:xfrm>
            <a:off x="4674240" y="1775160"/>
            <a:ext cx="4015800" cy="4625280"/>
          </a:xfrm>
          <a:prstGeom prst="rect">
            <a:avLst/>
          </a:prstGeom>
        </p:spPr>
        <p:txBody>
          <a:bodyPr lIns="0" tIns="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155520"/>
            <a:ext cx="8229240" cy="1252800"/>
          </a:xfrm>
          <a:prstGeom prst="rect">
            <a:avLst/>
          </a:prstGeom>
        </p:spPr>
        <p:txBody>
          <a:bodyPr lIns="0" tIns="0" rIns="0" bIns="0" anchor="ctr"/>
          <a:lstStyle/>
          <a:p>
            <a:endParaRPr/>
          </a:p>
        </p:txBody>
      </p:sp>
      <p:sp>
        <p:nvSpPr>
          <p:cNvPr id="150" name="PlaceHolder 2"/>
          <p:cNvSpPr>
            <a:spLocks noGrp="1"/>
          </p:cNvSpPr>
          <p:nvPr>
            <p:ph type="body"/>
          </p:nvPr>
        </p:nvSpPr>
        <p:spPr>
          <a:xfrm>
            <a:off x="457200" y="1775160"/>
            <a:ext cx="4015800" cy="4625280"/>
          </a:xfrm>
          <a:prstGeom prst="rect">
            <a:avLst/>
          </a:prstGeom>
        </p:spPr>
        <p:txBody>
          <a:bodyPr lIns="0" tIns="0" rIns="0" bIns="0"/>
          <a:lstStyle/>
          <a:p>
            <a:endParaRPr/>
          </a:p>
        </p:txBody>
      </p:sp>
      <p:sp>
        <p:nvSpPr>
          <p:cNvPr id="151" name="PlaceHolder 3"/>
          <p:cNvSpPr>
            <a:spLocks noGrp="1"/>
          </p:cNvSpPr>
          <p:nvPr>
            <p:ph type="body"/>
          </p:nvPr>
        </p:nvSpPr>
        <p:spPr>
          <a:xfrm>
            <a:off x="4674240" y="1775160"/>
            <a:ext cx="4015800" cy="2206080"/>
          </a:xfrm>
          <a:prstGeom prst="rect">
            <a:avLst/>
          </a:prstGeom>
        </p:spPr>
        <p:txBody>
          <a:bodyPr lIns="0" tIns="0" rIns="0" bIns="0"/>
          <a:lstStyle/>
          <a:p>
            <a:endParaRPr/>
          </a:p>
        </p:txBody>
      </p:sp>
      <p:sp>
        <p:nvSpPr>
          <p:cNvPr id="152" name="PlaceHolder 4"/>
          <p:cNvSpPr>
            <a:spLocks noGrp="1"/>
          </p:cNvSpPr>
          <p:nvPr>
            <p:ph type="body"/>
          </p:nvPr>
        </p:nvSpPr>
        <p:spPr>
          <a:xfrm>
            <a:off x="4674240" y="4191120"/>
            <a:ext cx="4015800" cy="2206080"/>
          </a:xfrm>
          <a:prstGeom prst="rect">
            <a:avLst/>
          </a:prstGeom>
        </p:spPr>
        <p:txBody>
          <a:bodyPr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155520"/>
            <a:ext cx="8229240" cy="1252800"/>
          </a:xfrm>
          <a:prstGeom prst="rect">
            <a:avLst/>
          </a:prstGeom>
        </p:spPr>
        <p:txBody>
          <a:bodyPr lIns="0" tIns="0" rIns="0" bIns="0" anchor="ctr"/>
          <a:lstStyle/>
          <a:p>
            <a:endParaRPr/>
          </a:p>
        </p:txBody>
      </p:sp>
      <p:sp>
        <p:nvSpPr>
          <p:cNvPr id="154" name="PlaceHolder 2"/>
          <p:cNvSpPr>
            <a:spLocks noGrp="1"/>
          </p:cNvSpPr>
          <p:nvPr>
            <p:ph type="body"/>
          </p:nvPr>
        </p:nvSpPr>
        <p:spPr>
          <a:xfrm>
            <a:off x="457200" y="1775160"/>
            <a:ext cx="4015800" cy="2206080"/>
          </a:xfrm>
          <a:prstGeom prst="rect">
            <a:avLst/>
          </a:prstGeom>
        </p:spPr>
        <p:txBody>
          <a:bodyPr lIns="0" tIns="0" rIns="0" bIns="0"/>
          <a:lstStyle/>
          <a:p>
            <a:endParaRPr/>
          </a:p>
        </p:txBody>
      </p:sp>
      <p:sp>
        <p:nvSpPr>
          <p:cNvPr id="155" name="PlaceHolder 3"/>
          <p:cNvSpPr>
            <a:spLocks noGrp="1"/>
          </p:cNvSpPr>
          <p:nvPr>
            <p:ph type="body"/>
          </p:nvPr>
        </p:nvSpPr>
        <p:spPr>
          <a:xfrm>
            <a:off x="4674240" y="1775160"/>
            <a:ext cx="4015800" cy="2206080"/>
          </a:xfrm>
          <a:prstGeom prst="rect">
            <a:avLst/>
          </a:prstGeom>
        </p:spPr>
        <p:txBody>
          <a:bodyPr lIns="0" tIns="0" rIns="0" bIns="0"/>
          <a:lstStyle/>
          <a:p>
            <a:endParaRPr/>
          </a:p>
        </p:txBody>
      </p:sp>
      <p:sp>
        <p:nvSpPr>
          <p:cNvPr id="156" name="PlaceHolder 4"/>
          <p:cNvSpPr>
            <a:spLocks noGrp="1"/>
          </p:cNvSpPr>
          <p:nvPr>
            <p:ph type="body"/>
          </p:nvPr>
        </p:nvSpPr>
        <p:spPr>
          <a:xfrm>
            <a:off x="457200" y="4191120"/>
            <a:ext cx="8229240" cy="2206080"/>
          </a:xfrm>
          <a:prstGeom prst="rect">
            <a:avLst/>
          </a:prstGeom>
        </p:spPr>
        <p:txBody>
          <a:bodyPr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155520"/>
            <a:ext cx="8229240" cy="1252800"/>
          </a:xfrm>
          <a:prstGeom prst="rect">
            <a:avLst/>
          </a:prstGeom>
        </p:spPr>
        <p:txBody>
          <a:bodyPr lIns="0" tIns="0" rIns="0" bIns="0" anchor="ctr"/>
          <a:lstStyle/>
          <a:p>
            <a:endParaRPr/>
          </a:p>
        </p:txBody>
      </p:sp>
      <p:sp>
        <p:nvSpPr>
          <p:cNvPr id="158" name="PlaceHolder 2"/>
          <p:cNvSpPr>
            <a:spLocks noGrp="1"/>
          </p:cNvSpPr>
          <p:nvPr>
            <p:ph type="body"/>
          </p:nvPr>
        </p:nvSpPr>
        <p:spPr>
          <a:xfrm>
            <a:off x="457200" y="1775160"/>
            <a:ext cx="8229240" cy="2206080"/>
          </a:xfrm>
          <a:prstGeom prst="rect">
            <a:avLst/>
          </a:prstGeom>
        </p:spPr>
        <p:txBody>
          <a:bodyPr lIns="0" tIns="0" rIns="0" bIns="0"/>
          <a:lstStyle/>
          <a:p>
            <a:endParaRPr/>
          </a:p>
        </p:txBody>
      </p:sp>
      <p:sp>
        <p:nvSpPr>
          <p:cNvPr id="159" name="PlaceHolder 3"/>
          <p:cNvSpPr>
            <a:spLocks noGrp="1"/>
          </p:cNvSpPr>
          <p:nvPr>
            <p:ph type="body"/>
          </p:nvPr>
        </p:nvSpPr>
        <p:spPr>
          <a:xfrm>
            <a:off x="457200" y="4191120"/>
            <a:ext cx="8229240" cy="2206080"/>
          </a:xfrm>
          <a:prstGeom prst="rect">
            <a:avLst/>
          </a:prstGeom>
        </p:spPr>
        <p:txBody>
          <a:bodyPr lIns="0" tIns="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155520"/>
            <a:ext cx="8229240" cy="1252800"/>
          </a:xfrm>
          <a:prstGeom prst="rect">
            <a:avLst/>
          </a:prstGeom>
        </p:spPr>
        <p:txBody>
          <a:bodyPr lIns="0" tIns="0" rIns="0" bIns="0" anchor="ctr"/>
          <a:lstStyle/>
          <a:p>
            <a:endParaRPr/>
          </a:p>
        </p:txBody>
      </p:sp>
      <p:sp>
        <p:nvSpPr>
          <p:cNvPr id="161" name="PlaceHolder 2"/>
          <p:cNvSpPr>
            <a:spLocks noGrp="1"/>
          </p:cNvSpPr>
          <p:nvPr>
            <p:ph type="body"/>
          </p:nvPr>
        </p:nvSpPr>
        <p:spPr>
          <a:xfrm>
            <a:off x="457200" y="1775160"/>
            <a:ext cx="4015800" cy="2206080"/>
          </a:xfrm>
          <a:prstGeom prst="rect">
            <a:avLst/>
          </a:prstGeom>
        </p:spPr>
        <p:txBody>
          <a:bodyPr lIns="0" tIns="0" rIns="0" bIns="0"/>
          <a:lstStyle/>
          <a:p>
            <a:endParaRPr/>
          </a:p>
        </p:txBody>
      </p:sp>
      <p:sp>
        <p:nvSpPr>
          <p:cNvPr id="162" name="PlaceHolder 3"/>
          <p:cNvSpPr>
            <a:spLocks noGrp="1"/>
          </p:cNvSpPr>
          <p:nvPr>
            <p:ph type="body"/>
          </p:nvPr>
        </p:nvSpPr>
        <p:spPr>
          <a:xfrm>
            <a:off x="4674240" y="1775160"/>
            <a:ext cx="4015800" cy="2206080"/>
          </a:xfrm>
          <a:prstGeom prst="rect">
            <a:avLst/>
          </a:prstGeom>
        </p:spPr>
        <p:txBody>
          <a:bodyPr lIns="0" tIns="0" rIns="0" bIns="0"/>
          <a:lstStyle/>
          <a:p>
            <a:endParaRPr/>
          </a:p>
        </p:txBody>
      </p:sp>
      <p:sp>
        <p:nvSpPr>
          <p:cNvPr id="163" name="PlaceHolder 4"/>
          <p:cNvSpPr>
            <a:spLocks noGrp="1"/>
          </p:cNvSpPr>
          <p:nvPr>
            <p:ph type="body"/>
          </p:nvPr>
        </p:nvSpPr>
        <p:spPr>
          <a:xfrm>
            <a:off x="4674240" y="4191120"/>
            <a:ext cx="4015800" cy="2206080"/>
          </a:xfrm>
          <a:prstGeom prst="rect">
            <a:avLst/>
          </a:prstGeom>
        </p:spPr>
        <p:txBody>
          <a:bodyPr lIns="0" tIns="0" rIns="0" bIns="0"/>
          <a:lstStyle/>
          <a:p>
            <a:endParaRPr/>
          </a:p>
        </p:txBody>
      </p:sp>
      <p:sp>
        <p:nvSpPr>
          <p:cNvPr id="164" name="PlaceHolder 5"/>
          <p:cNvSpPr>
            <a:spLocks noGrp="1"/>
          </p:cNvSpPr>
          <p:nvPr>
            <p:ph type="body"/>
          </p:nvPr>
        </p:nvSpPr>
        <p:spPr>
          <a:xfrm>
            <a:off x="457200" y="4191120"/>
            <a:ext cx="4015800" cy="2206080"/>
          </a:xfrm>
          <a:prstGeom prst="rect">
            <a:avLst/>
          </a:prstGeom>
        </p:spPr>
        <p:txBody>
          <a:bodyPr lIns="0" tIns="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155520"/>
            <a:ext cx="8229240" cy="1252800"/>
          </a:xfrm>
          <a:prstGeom prst="rect">
            <a:avLst/>
          </a:prstGeom>
        </p:spPr>
        <p:txBody>
          <a:bodyPr lIns="0" tIns="0" rIns="0" bIns="0" anchor="ctr"/>
          <a:lstStyle/>
          <a:p>
            <a:endParaRPr/>
          </a:p>
        </p:txBody>
      </p:sp>
      <p:sp>
        <p:nvSpPr>
          <p:cNvPr id="166" name="PlaceHolder 2"/>
          <p:cNvSpPr>
            <a:spLocks noGrp="1"/>
          </p:cNvSpPr>
          <p:nvPr>
            <p:ph type="body"/>
          </p:nvPr>
        </p:nvSpPr>
        <p:spPr>
          <a:xfrm>
            <a:off x="457200" y="1775160"/>
            <a:ext cx="8229240" cy="4625280"/>
          </a:xfrm>
          <a:prstGeom prst="rect">
            <a:avLst/>
          </a:prstGeom>
        </p:spPr>
        <p:txBody>
          <a:bodyPr lIns="0" tIns="0" rIns="0" bIns="0"/>
          <a:lstStyle/>
          <a:p>
            <a:endParaRPr/>
          </a:p>
        </p:txBody>
      </p:sp>
      <p:sp>
        <p:nvSpPr>
          <p:cNvPr id="167" name="PlaceHolder 3"/>
          <p:cNvSpPr>
            <a:spLocks noGrp="1"/>
          </p:cNvSpPr>
          <p:nvPr>
            <p:ph type="body"/>
          </p:nvPr>
        </p:nvSpPr>
        <p:spPr>
          <a:xfrm>
            <a:off x="457200" y="1775160"/>
            <a:ext cx="8229240" cy="4625280"/>
          </a:xfrm>
          <a:prstGeom prst="rect">
            <a:avLst/>
          </a:prstGeom>
        </p:spPr>
        <p:txBody>
          <a:bodyPr lIns="0" tIns="0" rIns="0" bIns="0"/>
          <a:lstStyle/>
          <a:p>
            <a:endParaRPr/>
          </a:p>
        </p:txBody>
      </p:sp>
      <p:pic>
        <p:nvPicPr>
          <p:cNvPr id="168" name="Picture 167"/>
          <p:cNvPicPr/>
          <p:nvPr/>
        </p:nvPicPr>
        <p:blipFill>
          <a:blip r:embed="rId2"/>
          <a:stretch>
            <a:fillRect/>
          </a:stretch>
        </p:blipFill>
        <p:spPr>
          <a:xfrm>
            <a:off x="1673280" y="1775160"/>
            <a:ext cx="5796720" cy="4625280"/>
          </a:xfrm>
          <a:prstGeom prst="rect">
            <a:avLst/>
          </a:prstGeom>
          <a:ln>
            <a:noFill/>
          </a:ln>
        </p:spPr>
      </p:pic>
      <p:pic>
        <p:nvPicPr>
          <p:cNvPr id="169" name="Picture 168"/>
          <p:cNvPicPr/>
          <p:nvPr/>
        </p:nvPicPr>
        <p:blipFill>
          <a:blip r:embed="rId2"/>
          <a:stretch>
            <a:fillRect/>
          </a:stretch>
        </p:blipFill>
        <p:spPr>
          <a:xfrm>
            <a:off x="1673280" y="1775160"/>
            <a:ext cx="5796720" cy="4625280"/>
          </a:xfrm>
          <a:prstGeom prst="rect">
            <a:avLst/>
          </a:prstGeom>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155520"/>
            <a:ext cx="8229240" cy="125280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155520"/>
            <a:ext cx="8229240" cy="58071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155520"/>
            <a:ext cx="8229240" cy="1252800"/>
          </a:xfrm>
          <a:prstGeom prst="rect">
            <a:avLst/>
          </a:prstGeom>
        </p:spPr>
        <p:txBody>
          <a:bodyPr lIns="0" tIns="0" rIns="0" bIns="0" anchor="ctr"/>
          <a:lstStyle/>
          <a:p>
            <a:endParaRPr/>
          </a:p>
        </p:txBody>
      </p:sp>
      <p:sp>
        <p:nvSpPr>
          <p:cNvPr id="19" name="PlaceHolder 2"/>
          <p:cNvSpPr>
            <a:spLocks noGrp="1"/>
          </p:cNvSpPr>
          <p:nvPr>
            <p:ph type="body"/>
          </p:nvPr>
        </p:nvSpPr>
        <p:spPr>
          <a:xfrm>
            <a:off x="457200" y="1775160"/>
            <a:ext cx="4015800" cy="2206080"/>
          </a:xfrm>
          <a:prstGeom prst="rect">
            <a:avLst/>
          </a:prstGeom>
        </p:spPr>
        <p:txBody>
          <a:bodyPr lIns="0" tIns="0" rIns="0" bIns="0"/>
          <a:lstStyle/>
          <a:p>
            <a:endParaRPr/>
          </a:p>
        </p:txBody>
      </p:sp>
      <p:sp>
        <p:nvSpPr>
          <p:cNvPr id="20" name="PlaceHolder 3"/>
          <p:cNvSpPr>
            <a:spLocks noGrp="1"/>
          </p:cNvSpPr>
          <p:nvPr>
            <p:ph type="body"/>
          </p:nvPr>
        </p:nvSpPr>
        <p:spPr>
          <a:xfrm>
            <a:off x="457200" y="4191120"/>
            <a:ext cx="4015800" cy="2206080"/>
          </a:xfrm>
          <a:prstGeom prst="rect">
            <a:avLst/>
          </a:prstGeom>
        </p:spPr>
        <p:txBody>
          <a:bodyPr lIns="0" tIns="0" rIns="0" bIns="0"/>
          <a:lstStyle/>
          <a:p>
            <a:endParaRPr/>
          </a:p>
        </p:txBody>
      </p:sp>
      <p:sp>
        <p:nvSpPr>
          <p:cNvPr id="21" name="PlaceHolder 4"/>
          <p:cNvSpPr>
            <a:spLocks noGrp="1"/>
          </p:cNvSpPr>
          <p:nvPr>
            <p:ph type="body"/>
          </p:nvPr>
        </p:nvSpPr>
        <p:spPr>
          <a:xfrm>
            <a:off x="4674240" y="1775160"/>
            <a:ext cx="4015800" cy="4625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155520"/>
            <a:ext cx="8229240" cy="1252800"/>
          </a:xfrm>
          <a:prstGeom prst="rect">
            <a:avLst/>
          </a:prstGeom>
        </p:spPr>
        <p:txBody>
          <a:bodyPr lIns="0" tIns="0" rIns="0" bIns="0" anchor="ctr"/>
          <a:lstStyle/>
          <a:p>
            <a:endParaRPr/>
          </a:p>
        </p:txBody>
      </p:sp>
      <p:sp>
        <p:nvSpPr>
          <p:cNvPr id="23" name="PlaceHolder 2"/>
          <p:cNvSpPr>
            <a:spLocks noGrp="1"/>
          </p:cNvSpPr>
          <p:nvPr>
            <p:ph type="body"/>
          </p:nvPr>
        </p:nvSpPr>
        <p:spPr>
          <a:xfrm>
            <a:off x="457200" y="1775160"/>
            <a:ext cx="4015800" cy="4625280"/>
          </a:xfrm>
          <a:prstGeom prst="rect">
            <a:avLst/>
          </a:prstGeom>
        </p:spPr>
        <p:txBody>
          <a:bodyPr lIns="0" tIns="0" rIns="0" bIns="0"/>
          <a:lstStyle/>
          <a:p>
            <a:endParaRPr/>
          </a:p>
        </p:txBody>
      </p:sp>
      <p:sp>
        <p:nvSpPr>
          <p:cNvPr id="24" name="PlaceHolder 3"/>
          <p:cNvSpPr>
            <a:spLocks noGrp="1"/>
          </p:cNvSpPr>
          <p:nvPr>
            <p:ph type="body"/>
          </p:nvPr>
        </p:nvSpPr>
        <p:spPr>
          <a:xfrm>
            <a:off x="4674240" y="1775160"/>
            <a:ext cx="4015800" cy="2206080"/>
          </a:xfrm>
          <a:prstGeom prst="rect">
            <a:avLst/>
          </a:prstGeom>
        </p:spPr>
        <p:txBody>
          <a:bodyPr lIns="0" tIns="0" rIns="0" bIns="0"/>
          <a:lstStyle/>
          <a:p>
            <a:endParaRPr/>
          </a:p>
        </p:txBody>
      </p:sp>
      <p:sp>
        <p:nvSpPr>
          <p:cNvPr id="25" name="PlaceHolder 4"/>
          <p:cNvSpPr>
            <a:spLocks noGrp="1"/>
          </p:cNvSpPr>
          <p:nvPr>
            <p:ph type="body"/>
          </p:nvPr>
        </p:nvSpPr>
        <p:spPr>
          <a:xfrm>
            <a:off x="4674240" y="4191120"/>
            <a:ext cx="4015800" cy="220608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155520"/>
            <a:ext cx="8229240" cy="1252800"/>
          </a:xfrm>
          <a:prstGeom prst="rect">
            <a:avLst/>
          </a:prstGeom>
        </p:spPr>
        <p:txBody>
          <a:bodyPr lIns="0" tIns="0" rIns="0" bIns="0" anchor="ctr"/>
          <a:lstStyle/>
          <a:p>
            <a:endParaRPr/>
          </a:p>
        </p:txBody>
      </p:sp>
      <p:sp>
        <p:nvSpPr>
          <p:cNvPr id="27" name="PlaceHolder 2"/>
          <p:cNvSpPr>
            <a:spLocks noGrp="1"/>
          </p:cNvSpPr>
          <p:nvPr>
            <p:ph type="body"/>
          </p:nvPr>
        </p:nvSpPr>
        <p:spPr>
          <a:xfrm>
            <a:off x="457200" y="1775160"/>
            <a:ext cx="4015800" cy="2206080"/>
          </a:xfrm>
          <a:prstGeom prst="rect">
            <a:avLst/>
          </a:prstGeom>
        </p:spPr>
        <p:txBody>
          <a:bodyPr lIns="0" tIns="0" rIns="0" bIns="0"/>
          <a:lstStyle/>
          <a:p>
            <a:endParaRPr/>
          </a:p>
        </p:txBody>
      </p:sp>
      <p:sp>
        <p:nvSpPr>
          <p:cNvPr id="28" name="PlaceHolder 3"/>
          <p:cNvSpPr>
            <a:spLocks noGrp="1"/>
          </p:cNvSpPr>
          <p:nvPr>
            <p:ph type="body"/>
          </p:nvPr>
        </p:nvSpPr>
        <p:spPr>
          <a:xfrm>
            <a:off x="4674240" y="1775160"/>
            <a:ext cx="4015800" cy="2206080"/>
          </a:xfrm>
          <a:prstGeom prst="rect">
            <a:avLst/>
          </a:prstGeom>
        </p:spPr>
        <p:txBody>
          <a:bodyPr lIns="0" tIns="0" rIns="0" bIns="0"/>
          <a:lstStyle/>
          <a:p>
            <a:endParaRPr/>
          </a:p>
        </p:txBody>
      </p:sp>
      <p:sp>
        <p:nvSpPr>
          <p:cNvPr id="29" name="PlaceHolder 4"/>
          <p:cNvSpPr>
            <a:spLocks noGrp="1"/>
          </p:cNvSpPr>
          <p:nvPr>
            <p:ph type="body"/>
          </p:nvPr>
        </p:nvSpPr>
        <p:spPr>
          <a:xfrm>
            <a:off x="457200" y="4191120"/>
            <a:ext cx="8229240" cy="220608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CustomShape 1"/>
          <p:cNvSpPr/>
          <p:nvPr/>
        </p:nvSpPr>
        <p:spPr>
          <a:xfrm>
            <a:off x="0" y="1436040"/>
            <a:ext cx="9143640" cy="45360"/>
          </a:xfrm>
          <a:prstGeom prst="rect">
            <a:avLst/>
          </a:prstGeom>
          <a:solidFill>
            <a:srgbClr val="FFFFFF"/>
          </a:solidFill>
          <a:ln w="47880">
            <a:noFill/>
          </a:ln>
        </p:spPr>
      </p:sp>
      <p:sp>
        <p:nvSpPr>
          <p:cNvPr id="10" name="CustomShape 2"/>
          <p:cNvSpPr/>
          <p:nvPr/>
        </p:nvSpPr>
        <p:spPr>
          <a:xfrm>
            <a:off x="0" y="0"/>
            <a:ext cx="9143640" cy="1433520"/>
          </a:xfrm>
          <a:prstGeom prst="rect">
            <a:avLst/>
          </a:prstGeom>
          <a:solidFill>
            <a:srgbClr val="000000"/>
          </a:solidFill>
          <a:ln w="47880">
            <a:noFill/>
          </a:ln>
        </p:spPr>
      </p:sp>
      <p:sp>
        <p:nvSpPr>
          <p:cNvPr id="2" name="CustomShape 3"/>
          <p:cNvSpPr/>
          <p:nvPr/>
        </p:nvSpPr>
        <p:spPr>
          <a:xfrm>
            <a:off x="0" y="0"/>
            <a:ext cx="9143640" cy="5135040"/>
          </a:xfrm>
          <a:prstGeom prst="rect">
            <a:avLst/>
          </a:prstGeom>
          <a:solidFill>
            <a:srgbClr val="000000"/>
          </a:solidFill>
          <a:ln w="47880">
            <a:noFill/>
          </a:ln>
        </p:spPr>
      </p:sp>
      <p:sp>
        <p:nvSpPr>
          <p:cNvPr id="3" name="PlaceHolder 4"/>
          <p:cNvSpPr>
            <a:spLocks noGrp="1"/>
          </p:cNvSpPr>
          <p:nvPr>
            <p:ph type="title"/>
          </p:nvPr>
        </p:nvSpPr>
        <p:spPr>
          <a:xfrm>
            <a:off x="685800" y="3355920"/>
            <a:ext cx="8076960" cy="1672920"/>
          </a:xfrm>
          <a:prstGeom prst="rect">
            <a:avLst/>
          </a:prstGeom>
        </p:spPr>
        <p:txBody>
          <a:bodyPr tIns="0" rIns="45720" bIns="0"/>
          <a:lstStyle/>
          <a:p>
            <a:pPr>
              <a:lnSpc>
                <a:spcPct val="100000"/>
              </a:lnSpc>
            </a:pPr>
            <a:r>
              <a:rPr lang="en-US" sz="4700" b="1">
                <a:solidFill>
                  <a:srgbClr val="337ED9"/>
                </a:solidFill>
                <a:latin typeface="Corbel"/>
              </a:rPr>
              <a:t>Click to edit the title text formatClick to edit Master title style</a:t>
            </a:r>
            <a:endParaRPr/>
          </a:p>
        </p:txBody>
      </p:sp>
      <p:sp>
        <p:nvSpPr>
          <p:cNvPr id="4" name="PlaceHolder 5"/>
          <p:cNvSpPr>
            <a:spLocks noGrp="1"/>
          </p:cNvSpPr>
          <p:nvPr>
            <p:ph type="dt"/>
          </p:nvPr>
        </p:nvSpPr>
        <p:spPr>
          <a:xfrm>
            <a:off x="457200" y="6477120"/>
            <a:ext cx="2133360" cy="273960"/>
          </a:xfrm>
          <a:prstGeom prst="rect">
            <a:avLst/>
          </a:prstGeom>
        </p:spPr>
        <p:txBody>
          <a:bodyPr lIns="109800" tIns="45000" rIns="45720" bIns="0" anchor="b"/>
          <a:lstStyle/>
          <a:p>
            <a:pPr>
              <a:lnSpc>
                <a:spcPct val="100000"/>
              </a:lnSpc>
            </a:pPr>
            <a:r>
              <a:rPr lang="en-IN" sz="1200">
                <a:solidFill>
                  <a:srgbClr val="FFFFFF"/>
                </a:solidFill>
                <a:latin typeface="Corbel"/>
              </a:rPr>
              <a:t>02/02/17</a:t>
            </a:r>
            <a:endParaRPr/>
          </a:p>
        </p:txBody>
      </p:sp>
      <p:sp>
        <p:nvSpPr>
          <p:cNvPr id="5" name="PlaceHolder 6"/>
          <p:cNvSpPr>
            <a:spLocks noGrp="1"/>
          </p:cNvSpPr>
          <p:nvPr>
            <p:ph type="ftr"/>
          </p:nvPr>
        </p:nvSpPr>
        <p:spPr>
          <a:xfrm>
            <a:off x="2640600" y="6477120"/>
            <a:ext cx="5507280" cy="273960"/>
          </a:xfrm>
          <a:prstGeom prst="rect">
            <a:avLst/>
          </a:prstGeom>
        </p:spPr>
        <p:txBody>
          <a:bodyPr lIns="45720" tIns="45000" rIns="45720" bIns="0" anchor="b"/>
          <a:lstStyle/>
          <a:p>
            <a:endParaRPr/>
          </a:p>
        </p:txBody>
      </p:sp>
      <p:sp>
        <p:nvSpPr>
          <p:cNvPr id="6" name="PlaceHolder 7"/>
          <p:cNvSpPr>
            <a:spLocks noGrp="1"/>
          </p:cNvSpPr>
          <p:nvPr>
            <p:ph type="sldNum"/>
          </p:nvPr>
        </p:nvSpPr>
        <p:spPr>
          <a:xfrm>
            <a:off x="8204400" y="6477120"/>
            <a:ext cx="733680" cy="273960"/>
          </a:xfrm>
          <a:prstGeom prst="rect">
            <a:avLst/>
          </a:prstGeom>
        </p:spPr>
        <p:txBody>
          <a:bodyPr lIns="90000" tIns="45000" rIns="90000" bIns="0" anchor="b"/>
          <a:lstStyle/>
          <a:p>
            <a:pPr algn="r">
              <a:lnSpc>
                <a:spcPct val="100000"/>
              </a:lnSpc>
            </a:pPr>
            <a:fld id="{1100A100-A9DB-4DB3-AEE2-FEC5A8F941D8}" type="slidenum">
              <a:rPr lang="en-IN" sz="1200">
                <a:solidFill>
                  <a:srgbClr val="FFFFFF"/>
                </a:solidFill>
                <a:latin typeface="Corbel"/>
              </a:rPr>
              <a:t>‹#›</a:t>
            </a:fld>
            <a:endParaRPr/>
          </a:p>
        </p:txBody>
      </p:sp>
      <p:sp>
        <p:nvSpPr>
          <p:cNvPr id="7" name="CustomShape 8"/>
          <p:cNvSpPr/>
          <p:nvPr/>
        </p:nvSpPr>
        <p:spPr>
          <a:xfrm>
            <a:off x="0" y="5128200"/>
            <a:ext cx="9143640" cy="45360"/>
          </a:xfrm>
          <a:prstGeom prst="rect">
            <a:avLst/>
          </a:prstGeom>
          <a:solidFill>
            <a:srgbClr val="FFFFFF"/>
          </a:solidFill>
          <a:ln w="47880">
            <a:noFill/>
          </a:ln>
        </p:spPr>
      </p:sp>
      <p:sp>
        <p:nvSpPr>
          <p:cNvPr id="8" name="PlaceHolder 9"/>
          <p:cNvSpPr>
            <a:spLocks noGrp="1"/>
          </p:cNvSpPr>
          <p:nvPr>
            <p:ph type="body"/>
          </p:nvPr>
        </p:nvSpPr>
        <p:spPr>
          <a:xfrm>
            <a:off x="457200" y="1604520"/>
            <a:ext cx="8229240" cy="3976920"/>
          </a:xfrm>
          <a:prstGeom prst="rect">
            <a:avLst/>
          </a:prstGeom>
        </p:spPr>
        <p:txBody>
          <a:bodyPr lIns="0" tIns="0" rIns="0" bIns="0"/>
          <a:lstStyle/>
          <a:p>
            <a:pPr>
              <a:buSzPct val="45000"/>
              <a:buFont typeface="StarSymbol"/>
              <a:buChar char=""/>
            </a:pPr>
            <a:r>
              <a:rPr lang="en-US" sz="3200">
                <a:latin typeface="Corbel"/>
              </a:rPr>
              <a:t>Click to edit the outline text format</a:t>
            </a:r>
            <a:endParaRPr/>
          </a:p>
          <a:p>
            <a:pPr lvl="1">
              <a:buSzPct val="75000"/>
              <a:buFont typeface="StarSymbol"/>
              <a:buChar char=""/>
            </a:pPr>
            <a:r>
              <a:rPr lang="en-US" sz="2400">
                <a:latin typeface="Corbel"/>
              </a:rPr>
              <a:t>Second Outline Level</a:t>
            </a:r>
            <a:endParaRPr/>
          </a:p>
          <a:p>
            <a:pPr lvl="2">
              <a:buSzPct val="45000"/>
              <a:buFont typeface="StarSymbol"/>
              <a:buChar char=""/>
            </a:pPr>
            <a:r>
              <a:rPr lang="en-US" sz="2000">
                <a:latin typeface="Corbel"/>
              </a:rPr>
              <a:t>Third Outline Level</a:t>
            </a:r>
            <a:endParaRPr/>
          </a:p>
          <a:p>
            <a:pPr lvl="3">
              <a:buSzPct val="75000"/>
              <a:buFont typeface="StarSymbol"/>
              <a:buChar char=""/>
            </a:pPr>
            <a:r>
              <a:rPr lang="en-US" sz="2000">
                <a:latin typeface="Corbel"/>
              </a:rPr>
              <a:t>Fourth Outline Level</a:t>
            </a:r>
            <a:endParaRPr/>
          </a:p>
          <a:p>
            <a:pPr lvl="4">
              <a:buSzPct val="45000"/>
              <a:buFont typeface="StarSymbol"/>
              <a:buChar char=""/>
            </a:pPr>
            <a:r>
              <a:rPr lang="en-US" sz="2000">
                <a:latin typeface="Corbel"/>
              </a:rPr>
              <a:t>Fifth Outline Level</a:t>
            </a:r>
            <a:endParaRPr/>
          </a:p>
          <a:p>
            <a:pPr lvl="5">
              <a:buSzPct val="45000"/>
              <a:buFont typeface="StarSymbol"/>
              <a:buChar char=""/>
            </a:pPr>
            <a:r>
              <a:rPr lang="en-US" sz="2000">
                <a:latin typeface="Corbel"/>
              </a:rPr>
              <a:t>Sixth Outline Level</a:t>
            </a:r>
            <a:endParaRPr/>
          </a:p>
          <a:p>
            <a:pPr lvl="6">
              <a:buSzPct val="45000"/>
              <a:buFont typeface="StarSymbol"/>
              <a:buChar char=""/>
            </a:pPr>
            <a:r>
              <a:rPr lang="en-US" sz="2000">
                <a:latin typeface="Corbe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CustomShape 1"/>
          <p:cNvSpPr/>
          <p:nvPr/>
        </p:nvSpPr>
        <p:spPr>
          <a:xfrm>
            <a:off x="0" y="1436040"/>
            <a:ext cx="9143640" cy="45360"/>
          </a:xfrm>
          <a:prstGeom prst="rect">
            <a:avLst/>
          </a:prstGeom>
          <a:solidFill>
            <a:srgbClr val="FFFFFF"/>
          </a:solidFill>
          <a:ln w="47880">
            <a:noFill/>
          </a:ln>
        </p:spPr>
      </p:sp>
      <p:sp>
        <p:nvSpPr>
          <p:cNvPr id="44" name="CustomShape 2"/>
          <p:cNvSpPr/>
          <p:nvPr/>
        </p:nvSpPr>
        <p:spPr>
          <a:xfrm>
            <a:off x="0" y="0"/>
            <a:ext cx="9143640" cy="1433520"/>
          </a:xfrm>
          <a:prstGeom prst="rect">
            <a:avLst/>
          </a:prstGeom>
          <a:solidFill>
            <a:srgbClr val="000000"/>
          </a:solidFill>
          <a:ln w="47880">
            <a:noFill/>
          </a:ln>
        </p:spPr>
      </p:sp>
      <p:sp>
        <p:nvSpPr>
          <p:cNvPr id="45" name="PlaceHolder 3"/>
          <p:cNvSpPr>
            <a:spLocks noGrp="1"/>
          </p:cNvSpPr>
          <p:nvPr>
            <p:ph type="title"/>
          </p:nvPr>
        </p:nvSpPr>
        <p:spPr>
          <a:xfrm>
            <a:off x="457200" y="155520"/>
            <a:ext cx="8229240" cy="1252440"/>
          </a:xfrm>
          <a:prstGeom prst="rect">
            <a:avLst/>
          </a:prstGeom>
        </p:spPr>
        <p:txBody>
          <a:bodyPr tIns="45000" rIns="45720" bIns="45000" anchor="ctr"/>
          <a:lstStyle/>
          <a:p>
            <a:pPr>
              <a:lnSpc>
                <a:spcPct val="100000"/>
              </a:lnSpc>
            </a:pPr>
            <a:r>
              <a:rPr lang="en-US" sz="4500" b="1">
                <a:solidFill>
                  <a:srgbClr val="337ED9"/>
                </a:solidFill>
                <a:latin typeface="Corbel"/>
              </a:rPr>
              <a:t>Click to edit the title text formatClick to edit Master title style</a:t>
            </a:r>
            <a:endParaRPr/>
          </a:p>
        </p:txBody>
      </p:sp>
      <p:sp>
        <p:nvSpPr>
          <p:cNvPr id="46" name="PlaceHolder 4"/>
          <p:cNvSpPr>
            <a:spLocks noGrp="1"/>
          </p:cNvSpPr>
          <p:nvPr>
            <p:ph type="body"/>
          </p:nvPr>
        </p:nvSpPr>
        <p:spPr>
          <a:xfrm>
            <a:off x="457200" y="1775160"/>
            <a:ext cx="8229240" cy="4625280"/>
          </a:xfrm>
          <a:prstGeom prst="rect">
            <a:avLst/>
          </a:prstGeom>
        </p:spPr>
        <p:txBody>
          <a:bodyPr lIns="54720" tIns="91440" rIns="90000" bIns="45000"/>
          <a:lstStyle/>
          <a:p>
            <a:pPr>
              <a:buSzPct val="45000"/>
              <a:buFont typeface="StarSymbol"/>
              <a:buChar char=""/>
            </a:pPr>
            <a:r>
              <a:rPr lang="en-US" sz="3200">
                <a:solidFill>
                  <a:srgbClr val="000000"/>
                </a:solidFill>
                <a:latin typeface="Corbel"/>
              </a:rPr>
              <a:t>Click to edit the outline text format</a:t>
            </a:r>
            <a:endParaRPr/>
          </a:p>
          <a:p>
            <a:pPr lvl="1">
              <a:buSzPct val="75000"/>
              <a:buFont typeface="StarSymbol"/>
              <a:buChar char=""/>
            </a:pPr>
            <a:r>
              <a:rPr lang="en-US" sz="3200">
                <a:solidFill>
                  <a:srgbClr val="000000"/>
                </a:solidFill>
                <a:latin typeface="Corbel"/>
              </a:rPr>
              <a:t>Second Outline Level</a:t>
            </a:r>
            <a:endParaRPr/>
          </a:p>
          <a:p>
            <a:pPr lvl="2">
              <a:buSzPct val="45000"/>
              <a:buFont typeface="StarSymbol"/>
              <a:buChar char=""/>
            </a:pPr>
            <a:r>
              <a:rPr lang="en-US" sz="3200">
                <a:solidFill>
                  <a:srgbClr val="000000"/>
                </a:solidFill>
                <a:latin typeface="Corbel"/>
              </a:rPr>
              <a:t>Third Outline Level</a:t>
            </a:r>
            <a:endParaRPr/>
          </a:p>
          <a:p>
            <a:pPr lvl="3">
              <a:buSzPct val="75000"/>
              <a:buFont typeface="StarSymbol"/>
              <a:buChar char=""/>
            </a:pPr>
            <a:r>
              <a:rPr lang="en-US" sz="3200">
                <a:solidFill>
                  <a:srgbClr val="000000"/>
                </a:solidFill>
                <a:latin typeface="Corbel"/>
              </a:rPr>
              <a:t>Fourth Outline Level</a:t>
            </a:r>
            <a:endParaRPr/>
          </a:p>
          <a:p>
            <a:pPr lvl="4">
              <a:buSzPct val="45000"/>
              <a:buFont typeface="StarSymbol"/>
              <a:buChar char=""/>
            </a:pPr>
            <a:r>
              <a:rPr lang="en-US" sz="3200">
                <a:solidFill>
                  <a:srgbClr val="000000"/>
                </a:solidFill>
                <a:latin typeface="Corbel"/>
              </a:rPr>
              <a:t>Fifth Outline Level</a:t>
            </a:r>
            <a:endParaRPr/>
          </a:p>
          <a:p>
            <a:pPr lvl="5">
              <a:buSzPct val="45000"/>
              <a:buFont typeface="StarSymbol"/>
              <a:buChar char=""/>
            </a:pPr>
            <a:r>
              <a:rPr lang="en-US" sz="3200">
                <a:solidFill>
                  <a:srgbClr val="000000"/>
                </a:solidFill>
                <a:latin typeface="Corbel"/>
              </a:rPr>
              <a:t>Sixth Outline Level</a:t>
            </a:r>
            <a:endParaRPr/>
          </a:p>
          <a:p>
            <a:pPr>
              <a:lnSpc>
                <a:spcPct val="100000"/>
              </a:lnSpc>
              <a:buSzPct val="80000"/>
              <a:buFont typeface="Wingdings 2" charset="2"/>
              <a:buChar char=""/>
            </a:pPr>
            <a:r>
              <a:rPr lang="en-US" sz="3200">
                <a:solidFill>
                  <a:srgbClr val="000000"/>
                </a:solidFill>
                <a:latin typeface="Corbel"/>
              </a:rPr>
              <a:t>Seventh Outline LevelClick to edit Master text styles</a:t>
            </a:r>
            <a:endParaRPr/>
          </a:p>
          <a:p>
            <a:pPr lvl="1">
              <a:lnSpc>
                <a:spcPct val="100000"/>
              </a:lnSpc>
              <a:buSzPct val="90000"/>
              <a:buFont typeface="Wingdings" charset="2"/>
              <a:buChar char=""/>
            </a:pPr>
            <a:r>
              <a:rPr lang="en-US" sz="2800">
                <a:solidFill>
                  <a:srgbClr val="000000"/>
                </a:solidFill>
                <a:latin typeface="Corbel"/>
              </a:rPr>
              <a:t>Second level</a:t>
            </a:r>
            <a:endParaRPr/>
          </a:p>
          <a:p>
            <a:pPr lvl="2">
              <a:lnSpc>
                <a:spcPct val="100000"/>
              </a:lnSpc>
              <a:buFont typeface="Arial"/>
              <a:buChar char="▪"/>
            </a:pPr>
            <a:r>
              <a:rPr lang="en-US" sz="2400">
                <a:solidFill>
                  <a:srgbClr val="000000"/>
                </a:solidFill>
                <a:latin typeface="Corbel"/>
              </a:rPr>
              <a:t>Third level</a:t>
            </a:r>
            <a:endParaRPr/>
          </a:p>
          <a:p>
            <a:pPr lvl="3">
              <a:lnSpc>
                <a:spcPct val="100000"/>
              </a:lnSpc>
              <a:buFont typeface="Arial"/>
              <a:buChar char="▪"/>
            </a:pPr>
            <a:r>
              <a:rPr lang="en-US" sz="2000">
                <a:solidFill>
                  <a:srgbClr val="000000"/>
                </a:solidFill>
                <a:latin typeface="Corbel"/>
              </a:rPr>
              <a:t>Fourth level</a:t>
            </a:r>
            <a:endParaRPr/>
          </a:p>
          <a:p>
            <a:pPr lvl="4">
              <a:lnSpc>
                <a:spcPct val="100000"/>
              </a:lnSpc>
              <a:buFont typeface="Wingdings 3" charset="2"/>
              <a:buChar char=""/>
            </a:pPr>
            <a:r>
              <a:rPr lang="en-US" sz="2000">
                <a:solidFill>
                  <a:srgbClr val="000000"/>
                </a:solidFill>
                <a:latin typeface="Corbel"/>
              </a:rPr>
              <a:t>Fifth level</a:t>
            </a:r>
            <a:endParaRPr/>
          </a:p>
        </p:txBody>
      </p:sp>
      <p:sp>
        <p:nvSpPr>
          <p:cNvPr id="47" name="PlaceHolder 5"/>
          <p:cNvSpPr>
            <a:spLocks noGrp="1"/>
          </p:cNvSpPr>
          <p:nvPr>
            <p:ph type="dt"/>
          </p:nvPr>
        </p:nvSpPr>
        <p:spPr>
          <a:xfrm>
            <a:off x="457200" y="6477120"/>
            <a:ext cx="2133360" cy="273960"/>
          </a:xfrm>
          <a:prstGeom prst="rect">
            <a:avLst/>
          </a:prstGeom>
        </p:spPr>
        <p:txBody>
          <a:bodyPr lIns="109800" tIns="45000" rIns="45720" bIns="0" anchor="b"/>
          <a:lstStyle/>
          <a:p>
            <a:pPr>
              <a:lnSpc>
                <a:spcPct val="100000"/>
              </a:lnSpc>
            </a:pPr>
            <a:r>
              <a:rPr lang="en-IN" sz="1200">
                <a:solidFill>
                  <a:srgbClr val="454545"/>
                </a:solidFill>
                <a:latin typeface="Corbel"/>
              </a:rPr>
              <a:t>02/02/17</a:t>
            </a:r>
            <a:endParaRPr/>
          </a:p>
        </p:txBody>
      </p:sp>
      <p:sp>
        <p:nvSpPr>
          <p:cNvPr id="48" name="PlaceHolder 6"/>
          <p:cNvSpPr>
            <a:spLocks noGrp="1"/>
          </p:cNvSpPr>
          <p:nvPr>
            <p:ph type="ftr"/>
          </p:nvPr>
        </p:nvSpPr>
        <p:spPr>
          <a:xfrm>
            <a:off x="2640600" y="6477120"/>
            <a:ext cx="5507280" cy="273960"/>
          </a:xfrm>
          <a:prstGeom prst="rect">
            <a:avLst/>
          </a:prstGeom>
        </p:spPr>
        <p:txBody>
          <a:bodyPr lIns="45720" tIns="45000" rIns="45720" bIns="0" anchor="b"/>
          <a:lstStyle/>
          <a:p>
            <a:endParaRPr/>
          </a:p>
        </p:txBody>
      </p:sp>
      <p:sp>
        <p:nvSpPr>
          <p:cNvPr id="49" name="PlaceHolder 7"/>
          <p:cNvSpPr>
            <a:spLocks noGrp="1"/>
          </p:cNvSpPr>
          <p:nvPr>
            <p:ph type="sldNum"/>
          </p:nvPr>
        </p:nvSpPr>
        <p:spPr>
          <a:xfrm>
            <a:off x="8204400" y="6477120"/>
            <a:ext cx="733680" cy="273960"/>
          </a:xfrm>
          <a:prstGeom prst="rect">
            <a:avLst/>
          </a:prstGeom>
        </p:spPr>
        <p:txBody>
          <a:bodyPr lIns="90000" tIns="45000" rIns="90000" bIns="0" anchor="b"/>
          <a:lstStyle/>
          <a:p>
            <a:pPr algn="r">
              <a:lnSpc>
                <a:spcPct val="100000"/>
              </a:lnSpc>
            </a:pPr>
            <a:fld id="{1B94E503-A680-496B-A2BD-6D6C71B6A95A}" type="slidenum">
              <a:rPr lang="en-IN" sz="1200">
                <a:solidFill>
                  <a:srgbClr val="454545"/>
                </a:solidFill>
                <a:latin typeface="Corbel"/>
              </a:r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a:off x="0" y="1436040"/>
            <a:ext cx="9143640" cy="45360"/>
          </a:xfrm>
          <a:prstGeom prst="rect">
            <a:avLst/>
          </a:prstGeom>
          <a:solidFill>
            <a:srgbClr val="FFFFFF"/>
          </a:solidFill>
          <a:ln w="47880">
            <a:noFill/>
          </a:ln>
        </p:spPr>
      </p:sp>
      <p:sp>
        <p:nvSpPr>
          <p:cNvPr id="85" name="CustomShape 2"/>
          <p:cNvSpPr/>
          <p:nvPr/>
        </p:nvSpPr>
        <p:spPr>
          <a:xfrm>
            <a:off x="0" y="0"/>
            <a:ext cx="9143640" cy="1433520"/>
          </a:xfrm>
          <a:prstGeom prst="rect">
            <a:avLst/>
          </a:prstGeom>
          <a:solidFill>
            <a:srgbClr val="000000"/>
          </a:solidFill>
          <a:ln w="47880">
            <a:noFill/>
          </a:ln>
        </p:spPr>
      </p:sp>
      <p:sp>
        <p:nvSpPr>
          <p:cNvPr id="86" name="PlaceHolder 3"/>
          <p:cNvSpPr>
            <a:spLocks noGrp="1"/>
          </p:cNvSpPr>
          <p:nvPr>
            <p:ph type="title"/>
          </p:nvPr>
        </p:nvSpPr>
        <p:spPr>
          <a:xfrm>
            <a:off x="457200" y="152280"/>
            <a:ext cx="8229240" cy="1250640"/>
          </a:xfrm>
          <a:prstGeom prst="rect">
            <a:avLst/>
          </a:prstGeom>
        </p:spPr>
        <p:txBody>
          <a:bodyPr tIns="45000" rIns="45720" bIns="45000" anchor="ctr"/>
          <a:lstStyle/>
          <a:p>
            <a:pPr>
              <a:lnSpc>
                <a:spcPct val="100000"/>
              </a:lnSpc>
            </a:pPr>
            <a:r>
              <a:rPr lang="en-US" sz="4500" b="1">
                <a:solidFill>
                  <a:srgbClr val="337ED9"/>
                </a:solidFill>
                <a:latin typeface="Corbel"/>
              </a:rPr>
              <a:t>Click to edit the title text formatClick to edit Master title style</a:t>
            </a:r>
            <a:endParaRPr/>
          </a:p>
        </p:txBody>
      </p:sp>
      <p:sp>
        <p:nvSpPr>
          <p:cNvPr id="87" name="PlaceHolder 4"/>
          <p:cNvSpPr>
            <a:spLocks noGrp="1"/>
          </p:cNvSpPr>
          <p:nvPr>
            <p:ph type="body"/>
          </p:nvPr>
        </p:nvSpPr>
        <p:spPr>
          <a:xfrm>
            <a:off x="457200" y="1774080"/>
            <a:ext cx="4038120" cy="4623480"/>
          </a:xfrm>
          <a:prstGeom prst="rect">
            <a:avLst/>
          </a:prstGeom>
        </p:spPr>
        <p:txBody>
          <a:bodyPr tIns="91440" rIns="90000" bIns="45000"/>
          <a:lstStyle/>
          <a:p>
            <a:pPr>
              <a:buSzPct val="45000"/>
              <a:buFont typeface="StarSymbol"/>
              <a:buChar char=""/>
            </a:pPr>
            <a:r>
              <a:rPr lang="en-US" sz="2800">
                <a:solidFill>
                  <a:srgbClr val="000000"/>
                </a:solidFill>
                <a:latin typeface="Corbel"/>
              </a:rPr>
              <a:t>Click to edit the outline text format</a:t>
            </a:r>
            <a:endParaRPr/>
          </a:p>
          <a:p>
            <a:pPr lvl="1">
              <a:buSzPct val="75000"/>
              <a:buFont typeface="StarSymbol"/>
              <a:buChar char=""/>
            </a:pPr>
            <a:r>
              <a:rPr lang="en-US" sz="2800">
                <a:solidFill>
                  <a:srgbClr val="000000"/>
                </a:solidFill>
                <a:latin typeface="Corbel"/>
              </a:rPr>
              <a:t>Second Outline Level</a:t>
            </a:r>
            <a:endParaRPr/>
          </a:p>
          <a:p>
            <a:pPr lvl="2">
              <a:buSzPct val="45000"/>
              <a:buFont typeface="StarSymbol"/>
              <a:buChar char=""/>
            </a:pPr>
            <a:r>
              <a:rPr lang="en-US" sz="2800">
                <a:solidFill>
                  <a:srgbClr val="000000"/>
                </a:solidFill>
                <a:latin typeface="Corbel"/>
              </a:rPr>
              <a:t>Third Outline Level</a:t>
            </a:r>
            <a:endParaRPr/>
          </a:p>
          <a:p>
            <a:pPr lvl="3">
              <a:buSzPct val="75000"/>
              <a:buFont typeface="StarSymbol"/>
              <a:buChar char=""/>
            </a:pPr>
            <a:r>
              <a:rPr lang="en-US" sz="2800">
                <a:solidFill>
                  <a:srgbClr val="000000"/>
                </a:solidFill>
                <a:latin typeface="Corbel"/>
              </a:rPr>
              <a:t>Fourth Outline Level</a:t>
            </a:r>
            <a:endParaRPr/>
          </a:p>
          <a:p>
            <a:pPr lvl="4">
              <a:buSzPct val="45000"/>
              <a:buFont typeface="StarSymbol"/>
              <a:buChar char=""/>
            </a:pPr>
            <a:r>
              <a:rPr lang="en-US" sz="2800">
                <a:solidFill>
                  <a:srgbClr val="000000"/>
                </a:solidFill>
                <a:latin typeface="Corbel"/>
              </a:rPr>
              <a:t>Fifth Outline Level</a:t>
            </a:r>
            <a:endParaRPr/>
          </a:p>
          <a:p>
            <a:pPr lvl="5">
              <a:buSzPct val="45000"/>
              <a:buFont typeface="StarSymbol"/>
              <a:buChar char=""/>
            </a:pPr>
            <a:r>
              <a:rPr lang="en-US" sz="2800">
                <a:solidFill>
                  <a:srgbClr val="000000"/>
                </a:solidFill>
                <a:latin typeface="Corbel"/>
              </a:rPr>
              <a:t>Sixth Outline Level</a:t>
            </a:r>
            <a:endParaRPr/>
          </a:p>
          <a:p>
            <a:pPr>
              <a:lnSpc>
                <a:spcPct val="100000"/>
              </a:lnSpc>
              <a:buSzPct val="80000"/>
              <a:buFont typeface="Wingdings 2" charset="2"/>
              <a:buChar char=""/>
            </a:pPr>
            <a:r>
              <a:rPr lang="en-US" sz="2800">
                <a:solidFill>
                  <a:srgbClr val="000000"/>
                </a:solidFill>
                <a:latin typeface="Corbel"/>
              </a:rPr>
              <a:t>Seventh Outline LevelClick to edit Master text styles</a:t>
            </a:r>
            <a:endParaRPr/>
          </a:p>
          <a:p>
            <a:pPr lvl="1">
              <a:lnSpc>
                <a:spcPct val="100000"/>
              </a:lnSpc>
              <a:buSzPct val="90000"/>
              <a:buFont typeface="Wingdings" charset="2"/>
              <a:buChar char=""/>
            </a:pPr>
            <a:r>
              <a:rPr lang="en-US" sz="2400">
                <a:solidFill>
                  <a:srgbClr val="000000"/>
                </a:solidFill>
                <a:latin typeface="Corbel"/>
              </a:rPr>
              <a:t>Second level</a:t>
            </a:r>
            <a:endParaRPr/>
          </a:p>
          <a:p>
            <a:pPr lvl="2">
              <a:lnSpc>
                <a:spcPct val="100000"/>
              </a:lnSpc>
              <a:buFont typeface="Arial"/>
              <a:buChar char="▪"/>
            </a:pPr>
            <a:r>
              <a:rPr lang="en-US" sz="2000">
                <a:solidFill>
                  <a:srgbClr val="000000"/>
                </a:solidFill>
                <a:latin typeface="Corbel"/>
              </a:rPr>
              <a:t>Third level</a:t>
            </a:r>
            <a:endParaRPr/>
          </a:p>
          <a:p>
            <a:pPr lvl="3">
              <a:lnSpc>
                <a:spcPct val="100000"/>
              </a:lnSpc>
              <a:buFont typeface="Arial"/>
              <a:buChar char="▪"/>
            </a:pPr>
            <a:r>
              <a:rPr lang="en-US">
                <a:solidFill>
                  <a:srgbClr val="000000"/>
                </a:solidFill>
                <a:latin typeface="Corbel"/>
              </a:rPr>
              <a:t>Fourth level</a:t>
            </a:r>
            <a:endParaRPr/>
          </a:p>
          <a:p>
            <a:pPr lvl="4">
              <a:lnSpc>
                <a:spcPct val="100000"/>
              </a:lnSpc>
              <a:buFont typeface="Wingdings 3" charset="2"/>
              <a:buChar char=""/>
            </a:pPr>
            <a:r>
              <a:rPr lang="en-US">
                <a:solidFill>
                  <a:srgbClr val="000000"/>
                </a:solidFill>
                <a:latin typeface="Corbel"/>
              </a:rPr>
              <a:t>Fifth level</a:t>
            </a:r>
            <a:endParaRPr/>
          </a:p>
        </p:txBody>
      </p:sp>
      <p:sp>
        <p:nvSpPr>
          <p:cNvPr id="88" name="PlaceHolder 5"/>
          <p:cNvSpPr>
            <a:spLocks noGrp="1"/>
          </p:cNvSpPr>
          <p:nvPr>
            <p:ph type="body"/>
          </p:nvPr>
        </p:nvSpPr>
        <p:spPr>
          <a:xfrm>
            <a:off x="4648320" y="1774080"/>
            <a:ext cx="4038120" cy="4623480"/>
          </a:xfrm>
          <a:prstGeom prst="rect">
            <a:avLst/>
          </a:prstGeom>
        </p:spPr>
        <p:txBody>
          <a:bodyPr lIns="109800" tIns="45000" rIns="45720" bIns="0" anchor="b"/>
          <a:lstStyle/>
          <a:p>
            <a:pPr>
              <a:buSzPct val="45000"/>
              <a:buFont typeface="StarSymbol"/>
              <a:buChar char=""/>
            </a:pPr>
            <a:r>
              <a:rPr lang="en-US" sz="2800">
                <a:solidFill>
                  <a:srgbClr val="454545"/>
                </a:solidFill>
                <a:latin typeface="Corbel"/>
              </a:rPr>
              <a:t>Click to edit the outline text format</a:t>
            </a:r>
            <a:endParaRPr/>
          </a:p>
          <a:p>
            <a:pPr lvl="1">
              <a:buSzPct val="75000"/>
              <a:buFont typeface="StarSymbol"/>
              <a:buChar char=""/>
            </a:pPr>
            <a:r>
              <a:rPr lang="en-US" sz="2800">
                <a:solidFill>
                  <a:srgbClr val="454545"/>
                </a:solidFill>
                <a:latin typeface="Corbel"/>
              </a:rPr>
              <a:t>Second Outline Level</a:t>
            </a:r>
            <a:endParaRPr/>
          </a:p>
          <a:p>
            <a:pPr lvl="2">
              <a:buSzPct val="45000"/>
              <a:buFont typeface="StarSymbol"/>
              <a:buChar char=""/>
            </a:pPr>
            <a:r>
              <a:rPr lang="en-US" sz="2800">
                <a:solidFill>
                  <a:srgbClr val="454545"/>
                </a:solidFill>
                <a:latin typeface="Corbel"/>
              </a:rPr>
              <a:t>Third Outline Level</a:t>
            </a:r>
            <a:endParaRPr/>
          </a:p>
          <a:p>
            <a:pPr lvl="3">
              <a:buSzPct val="75000"/>
              <a:buFont typeface="StarSymbol"/>
              <a:buChar char=""/>
            </a:pPr>
            <a:r>
              <a:rPr lang="en-US" sz="2800">
                <a:solidFill>
                  <a:srgbClr val="454545"/>
                </a:solidFill>
                <a:latin typeface="Corbel"/>
              </a:rPr>
              <a:t>Fourth Outline Level</a:t>
            </a:r>
            <a:endParaRPr/>
          </a:p>
          <a:p>
            <a:pPr lvl="4">
              <a:buSzPct val="45000"/>
              <a:buFont typeface="StarSymbol"/>
              <a:buChar char=""/>
            </a:pPr>
            <a:r>
              <a:rPr lang="en-US" sz="2800">
                <a:solidFill>
                  <a:srgbClr val="454545"/>
                </a:solidFill>
                <a:latin typeface="Corbel"/>
              </a:rPr>
              <a:t>Fifth Outline Level</a:t>
            </a:r>
            <a:endParaRPr/>
          </a:p>
          <a:p>
            <a:pPr lvl="5">
              <a:buSzPct val="45000"/>
              <a:buFont typeface="StarSymbol"/>
              <a:buChar char=""/>
            </a:pPr>
            <a:r>
              <a:rPr lang="en-US" sz="2800">
                <a:solidFill>
                  <a:srgbClr val="454545"/>
                </a:solidFill>
                <a:latin typeface="Corbel"/>
              </a:rPr>
              <a:t>Sixth Outline Level</a:t>
            </a:r>
            <a:endParaRPr/>
          </a:p>
          <a:p>
            <a:pPr>
              <a:lnSpc>
                <a:spcPct val="100000"/>
              </a:lnSpc>
              <a:buSzPct val="80000"/>
              <a:buFont typeface="Wingdings 2" charset="2"/>
              <a:buChar char=""/>
            </a:pPr>
            <a:r>
              <a:rPr lang="en-US" sz="2800">
                <a:solidFill>
                  <a:srgbClr val="454545"/>
                </a:solidFill>
                <a:latin typeface="Corbel"/>
              </a:rPr>
              <a:t>Seventh Outline LevelClick to edit Master text styles</a:t>
            </a:r>
            <a:endParaRPr/>
          </a:p>
          <a:p>
            <a:pPr lvl="1">
              <a:lnSpc>
                <a:spcPct val="100000"/>
              </a:lnSpc>
              <a:buSzPct val="90000"/>
              <a:buFont typeface="Wingdings" charset="2"/>
              <a:buChar char=""/>
            </a:pPr>
            <a:r>
              <a:rPr lang="en-US" sz="2400">
                <a:solidFill>
                  <a:srgbClr val="000000"/>
                </a:solidFill>
                <a:latin typeface="Corbel"/>
              </a:rPr>
              <a:t>Second level</a:t>
            </a:r>
            <a:endParaRPr/>
          </a:p>
          <a:p>
            <a:pPr lvl="2">
              <a:lnSpc>
                <a:spcPct val="100000"/>
              </a:lnSpc>
              <a:buFont typeface="Arial"/>
              <a:buChar char="▪"/>
            </a:pPr>
            <a:r>
              <a:rPr lang="en-US" sz="2000">
                <a:solidFill>
                  <a:srgbClr val="000000"/>
                </a:solidFill>
                <a:latin typeface="Corbel"/>
              </a:rPr>
              <a:t>Third level</a:t>
            </a:r>
            <a:endParaRPr/>
          </a:p>
          <a:p>
            <a:pPr lvl="3">
              <a:lnSpc>
                <a:spcPct val="100000"/>
              </a:lnSpc>
              <a:buFont typeface="Arial"/>
              <a:buChar char="▪"/>
            </a:pPr>
            <a:r>
              <a:rPr lang="en-US">
                <a:solidFill>
                  <a:srgbClr val="000000"/>
                </a:solidFill>
                <a:latin typeface="Corbel"/>
              </a:rPr>
              <a:t>Fourth level</a:t>
            </a:r>
            <a:endParaRPr/>
          </a:p>
          <a:p>
            <a:pPr lvl="4">
              <a:lnSpc>
                <a:spcPct val="100000"/>
              </a:lnSpc>
              <a:buFont typeface="Wingdings 3" charset="2"/>
              <a:buChar char=""/>
            </a:pPr>
            <a:r>
              <a:rPr lang="en-US">
                <a:solidFill>
                  <a:srgbClr val="000000"/>
                </a:solidFill>
                <a:latin typeface="Corbel"/>
              </a:rPr>
              <a:t>Fifth level</a:t>
            </a:r>
            <a:endParaRPr/>
          </a:p>
        </p:txBody>
      </p:sp>
      <p:sp>
        <p:nvSpPr>
          <p:cNvPr id="89" name="PlaceHolder 6"/>
          <p:cNvSpPr>
            <a:spLocks noGrp="1"/>
          </p:cNvSpPr>
          <p:nvPr>
            <p:ph type="dt"/>
          </p:nvPr>
        </p:nvSpPr>
        <p:spPr>
          <a:xfrm>
            <a:off x="457200" y="6477120"/>
            <a:ext cx="2133360" cy="273960"/>
          </a:xfrm>
          <a:prstGeom prst="rect">
            <a:avLst/>
          </a:prstGeom>
        </p:spPr>
        <p:txBody>
          <a:bodyPr lIns="109800" tIns="45000" rIns="45720" bIns="0" anchor="b"/>
          <a:lstStyle/>
          <a:p>
            <a:pPr>
              <a:lnSpc>
                <a:spcPct val="100000"/>
              </a:lnSpc>
            </a:pPr>
            <a:r>
              <a:rPr lang="en-IN" sz="1200">
                <a:solidFill>
                  <a:srgbClr val="454545"/>
                </a:solidFill>
                <a:latin typeface="Corbel"/>
              </a:rPr>
              <a:t>02/02/17</a:t>
            </a:r>
            <a:endParaRPr/>
          </a:p>
        </p:txBody>
      </p:sp>
      <p:sp>
        <p:nvSpPr>
          <p:cNvPr id="90" name="PlaceHolder 7"/>
          <p:cNvSpPr>
            <a:spLocks noGrp="1"/>
          </p:cNvSpPr>
          <p:nvPr>
            <p:ph type="ftr"/>
          </p:nvPr>
        </p:nvSpPr>
        <p:spPr>
          <a:xfrm>
            <a:off x="2640600" y="6477120"/>
            <a:ext cx="5507280" cy="273960"/>
          </a:xfrm>
          <a:prstGeom prst="rect">
            <a:avLst/>
          </a:prstGeom>
        </p:spPr>
        <p:txBody>
          <a:bodyPr lIns="45720" tIns="45000" rIns="45720" bIns="0" anchor="b"/>
          <a:lstStyle/>
          <a:p>
            <a:endParaRPr/>
          </a:p>
        </p:txBody>
      </p:sp>
      <p:sp>
        <p:nvSpPr>
          <p:cNvPr id="91" name="PlaceHolder 8"/>
          <p:cNvSpPr>
            <a:spLocks noGrp="1"/>
          </p:cNvSpPr>
          <p:nvPr>
            <p:ph type="sldNum"/>
          </p:nvPr>
        </p:nvSpPr>
        <p:spPr>
          <a:xfrm>
            <a:off x="8204400" y="6477120"/>
            <a:ext cx="733680" cy="273960"/>
          </a:xfrm>
          <a:prstGeom prst="rect">
            <a:avLst/>
          </a:prstGeom>
        </p:spPr>
        <p:txBody>
          <a:bodyPr lIns="90000" tIns="45000" rIns="90000" bIns="0" anchor="b"/>
          <a:lstStyle/>
          <a:p>
            <a:pPr algn="r">
              <a:lnSpc>
                <a:spcPct val="100000"/>
              </a:lnSpc>
            </a:pPr>
            <a:fld id="{34E17D6C-586F-44F2-9F48-002C1368FF05}" type="slidenum">
              <a:rPr lang="en-IN" sz="1200">
                <a:solidFill>
                  <a:srgbClr val="454545"/>
                </a:solidFill>
                <a:latin typeface="Corbel"/>
              </a:rPr>
              <a:t>‹#›</a:t>
            </a:fld>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CustomShape 1"/>
          <p:cNvSpPr/>
          <p:nvPr/>
        </p:nvSpPr>
        <p:spPr>
          <a:xfrm>
            <a:off x="0" y="1436040"/>
            <a:ext cx="9143640" cy="45360"/>
          </a:xfrm>
          <a:prstGeom prst="rect">
            <a:avLst/>
          </a:prstGeom>
          <a:solidFill>
            <a:srgbClr val="FFFFFF"/>
          </a:solidFill>
          <a:ln w="47880">
            <a:noFill/>
          </a:ln>
        </p:spPr>
      </p:sp>
      <p:sp>
        <p:nvSpPr>
          <p:cNvPr id="127" name="CustomShape 2"/>
          <p:cNvSpPr/>
          <p:nvPr/>
        </p:nvSpPr>
        <p:spPr>
          <a:xfrm>
            <a:off x="0" y="0"/>
            <a:ext cx="9143640" cy="1433520"/>
          </a:xfrm>
          <a:prstGeom prst="rect">
            <a:avLst/>
          </a:prstGeom>
          <a:solidFill>
            <a:srgbClr val="000000"/>
          </a:solidFill>
          <a:ln w="47880">
            <a:noFill/>
          </a:ln>
        </p:spPr>
      </p:sp>
      <p:sp>
        <p:nvSpPr>
          <p:cNvPr id="128" name="PlaceHolder 3"/>
          <p:cNvSpPr>
            <a:spLocks noGrp="1"/>
          </p:cNvSpPr>
          <p:nvPr>
            <p:ph type="title"/>
          </p:nvPr>
        </p:nvSpPr>
        <p:spPr>
          <a:xfrm>
            <a:off x="457200" y="152280"/>
            <a:ext cx="8229240" cy="1250640"/>
          </a:xfrm>
          <a:prstGeom prst="rect">
            <a:avLst/>
          </a:prstGeom>
        </p:spPr>
        <p:txBody>
          <a:bodyPr tIns="45000" rIns="45720" bIns="45000" anchor="ctr"/>
          <a:lstStyle/>
          <a:p>
            <a:pPr>
              <a:lnSpc>
                <a:spcPct val="100000"/>
              </a:lnSpc>
            </a:pPr>
            <a:r>
              <a:rPr lang="en-US" sz="4500" b="1">
                <a:solidFill>
                  <a:srgbClr val="337ED9"/>
                </a:solidFill>
                <a:latin typeface="Corbel"/>
              </a:rPr>
              <a:t>Click to edit the title text formatClick to edit Master title style</a:t>
            </a:r>
            <a:endParaRPr/>
          </a:p>
        </p:txBody>
      </p:sp>
      <p:sp>
        <p:nvSpPr>
          <p:cNvPr id="129" name="PlaceHolder 4"/>
          <p:cNvSpPr>
            <a:spLocks noGrp="1"/>
          </p:cNvSpPr>
          <p:nvPr>
            <p:ph type="body"/>
          </p:nvPr>
        </p:nvSpPr>
        <p:spPr>
          <a:xfrm>
            <a:off x="457200" y="1698840"/>
            <a:ext cx="4039920" cy="714960"/>
          </a:xfrm>
          <a:prstGeom prst="rect">
            <a:avLst/>
          </a:prstGeom>
        </p:spPr>
        <p:txBody>
          <a:bodyPr lIns="146160" tIns="91440" rIns="90000" bIns="45000" anchor="ctr"/>
          <a:lstStyle/>
          <a:p>
            <a:pPr>
              <a:buSzPct val="45000"/>
              <a:buFont typeface="StarSymbol"/>
              <a:buChar char=""/>
            </a:pPr>
            <a:r>
              <a:rPr lang="en-US" sz="2300" b="1">
                <a:solidFill>
                  <a:srgbClr val="000000"/>
                </a:solidFill>
                <a:latin typeface="Corbel"/>
              </a:rPr>
              <a:t>Click to edit the outline text format</a:t>
            </a:r>
            <a:endParaRPr/>
          </a:p>
          <a:p>
            <a:pPr lvl="1">
              <a:buSzPct val="75000"/>
              <a:buFont typeface="StarSymbol"/>
              <a:buChar char=""/>
            </a:pPr>
            <a:r>
              <a:rPr lang="en-US" sz="2300" b="1">
                <a:solidFill>
                  <a:srgbClr val="000000"/>
                </a:solidFill>
                <a:latin typeface="Corbel"/>
              </a:rPr>
              <a:t>Second Outline Level</a:t>
            </a:r>
            <a:endParaRPr/>
          </a:p>
          <a:p>
            <a:pPr lvl="2">
              <a:buSzPct val="45000"/>
              <a:buFont typeface="StarSymbol"/>
              <a:buChar char=""/>
            </a:pPr>
            <a:r>
              <a:rPr lang="en-US" sz="2300" b="1">
                <a:solidFill>
                  <a:srgbClr val="000000"/>
                </a:solidFill>
                <a:latin typeface="Corbel"/>
              </a:rPr>
              <a:t>Third Outline Level</a:t>
            </a:r>
            <a:endParaRPr/>
          </a:p>
          <a:p>
            <a:pPr lvl="3">
              <a:buSzPct val="75000"/>
              <a:buFont typeface="StarSymbol"/>
              <a:buChar char=""/>
            </a:pPr>
            <a:r>
              <a:rPr lang="en-US" sz="2300" b="1">
                <a:solidFill>
                  <a:srgbClr val="000000"/>
                </a:solidFill>
                <a:latin typeface="Corbel"/>
              </a:rPr>
              <a:t>Fourth Outline Level</a:t>
            </a:r>
            <a:endParaRPr/>
          </a:p>
          <a:p>
            <a:pPr lvl="4">
              <a:buSzPct val="45000"/>
              <a:buFont typeface="StarSymbol"/>
              <a:buChar char=""/>
            </a:pPr>
            <a:r>
              <a:rPr lang="en-US" sz="2300" b="1">
                <a:solidFill>
                  <a:srgbClr val="000000"/>
                </a:solidFill>
                <a:latin typeface="Corbel"/>
              </a:rPr>
              <a:t>Fifth Outline Level</a:t>
            </a:r>
            <a:endParaRPr/>
          </a:p>
          <a:p>
            <a:pPr lvl="5">
              <a:buSzPct val="45000"/>
              <a:buFont typeface="StarSymbol"/>
              <a:buChar char=""/>
            </a:pPr>
            <a:r>
              <a:rPr lang="en-US" sz="2300" b="1">
                <a:solidFill>
                  <a:srgbClr val="000000"/>
                </a:solidFill>
                <a:latin typeface="Corbel"/>
              </a:rPr>
              <a:t>Sixth Outline Level</a:t>
            </a:r>
            <a:endParaRPr/>
          </a:p>
          <a:p>
            <a:pPr>
              <a:lnSpc>
                <a:spcPct val="100000"/>
              </a:lnSpc>
            </a:pPr>
            <a:r>
              <a:rPr lang="en-US" sz="2300" b="1">
                <a:solidFill>
                  <a:srgbClr val="000000"/>
                </a:solidFill>
                <a:latin typeface="Corbel"/>
              </a:rPr>
              <a:t>Seventh Outline LevelClick to edit Master text styles</a:t>
            </a:r>
            <a:endParaRPr/>
          </a:p>
        </p:txBody>
      </p:sp>
      <p:sp>
        <p:nvSpPr>
          <p:cNvPr id="130" name="PlaceHolder 5"/>
          <p:cNvSpPr>
            <a:spLocks noGrp="1"/>
          </p:cNvSpPr>
          <p:nvPr>
            <p:ph type="body"/>
          </p:nvPr>
        </p:nvSpPr>
        <p:spPr>
          <a:xfrm>
            <a:off x="457200" y="2449440"/>
            <a:ext cx="4039920" cy="3951000"/>
          </a:xfrm>
          <a:prstGeom prst="rect">
            <a:avLst/>
          </a:prstGeom>
        </p:spPr>
        <p:txBody>
          <a:bodyPr lIns="109800" tIns="45000" rIns="45720" bIns="0" anchor="b"/>
          <a:lstStyle/>
          <a:p>
            <a:pPr>
              <a:buSzPct val="45000"/>
              <a:buFont typeface="StarSymbol"/>
              <a:buChar char=""/>
            </a:pPr>
            <a:r>
              <a:rPr lang="en-US" sz="2400">
                <a:solidFill>
                  <a:srgbClr val="454545"/>
                </a:solidFill>
                <a:latin typeface="Corbel"/>
              </a:rPr>
              <a:t>Click to edit the outline text format</a:t>
            </a:r>
            <a:endParaRPr/>
          </a:p>
          <a:p>
            <a:pPr lvl="1">
              <a:buSzPct val="75000"/>
              <a:buFont typeface="StarSymbol"/>
              <a:buChar char=""/>
            </a:pPr>
            <a:r>
              <a:rPr lang="en-US" sz="2400">
                <a:solidFill>
                  <a:srgbClr val="454545"/>
                </a:solidFill>
                <a:latin typeface="Corbel"/>
              </a:rPr>
              <a:t>Second Outline Level</a:t>
            </a:r>
            <a:endParaRPr/>
          </a:p>
          <a:p>
            <a:pPr lvl="2">
              <a:buSzPct val="45000"/>
              <a:buFont typeface="StarSymbol"/>
              <a:buChar char=""/>
            </a:pPr>
            <a:r>
              <a:rPr lang="en-US" sz="2400">
                <a:solidFill>
                  <a:srgbClr val="454545"/>
                </a:solidFill>
                <a:latin typeface="Corbel"/>
              </a:rPr>
              <a:t>Third Outline Level</a:t>
            </a:r>
            <a:endParaRPr/>
          </a:p>
          <a:p>
            <a:pPr lvl="3">
              <a:buSzPct val="75000"/>
              <a:buFont typeface="StarSymbol"/>
              <a:buChar char=""/>
            </a:pPr>
            <a:r>
              <a:rPr lang="en-US" sz="2400">
                <a:solidFill>
                  <a:srgbClr val="454545"/>
                </a:solidFill>
                <a:latin typeface="Corbel"/>
              </a:rPr>
              <a:t>Fourth Outline Level</a:t>
            </a:r>
            <a:endParaRPr/>
          </a:p>
          <a:p>
            <a:pPr lvl="4">
              <a:buSzPct val="45000"/>
              <a:buFont typeface="StarSymbol"/>
              <a:buChar char=""/>
            </a:pPr>
            <a:r>
              <a:rPr lang="en-US" sz="2400">
                <a:solidFill>
                  <a:srgbClr val="454545"/>
                </a:solidFill>
                <a:latin typeface="Corbel"/>
              </a:rPr>
              <a:t>Fifth Outline Level</a:t>
            </a:r>
            <a:endParaRPr/>
          </a:p>
          <a:p>
            <a:pPr lvl="5">
              <a:buSzPct val="45000"/>
              <a:buFont typeface="StarSymbol"/>
              <a:buChar char=""/>
            </a:pPr>
            <a:r>
              <a:rPr lang="en-US" sz="2400">
                <a:solidFill>
                  <a:srgbClr val="454545"/>
                </a:solidFill>
                <a:latin typeface="Corbel"/>
              </a:rPr>
              <a:t>Sixth Outline Level</a:t>
            </a:r>
            <a:endParaRPr/>
          </a:p>
          <a:p>
            <a:pPr>
              <a:lnSpc>
                <a:spcPct val="100000"/>
              </a:lnSpc>
              <a:buSzPct val="80000"/>
              <a:buFont typeface="Wingdings 2" charset="2"/>
              <a:buChar char=""/>
            </a:pPr>
            <a:r>
              <a:rPr lang="en-US" sz="2400">
                <a:solidFill>
                  <a:srgbClr val="454545"/>
                </a:solidFill>
                <a:latin typeface="Corbel"/>
              </a:rPr>
              <a:t>Seventh Outline LevelClick to edit Master text styles</a:t>
            </a:r>
            <a:endParaRPr/>
          </a:p>
          <a:p>
            <a:pPr lvl="1">
              <a:lnSpc>
                <a:spcPct val="100000"/>
              </a:lnSpc>
              <a:buSzPct val="90000"/>
              <a:buFont typeface="Wingdings" charset="2"/>
              <a:buChar char=""/>
            </a:pPr>
            <a:r>
              <a:rPr lang="en-US" sz="2000">
                <a:solidFill>
                  <a:srgbClr val="000000"/>
                </a:solidFill>
                <a:latin typeface="Corbel"/>
              </a:rPr>
              <a:t>Second level</a:t>
            </a:r>
            <a:endParaRPr/>
          </a:p>
          <a:p>
            <a:pPr lvl="2">
              <a:lnSpc>
                <a:spcPct val="100000"/>
              </a:lnSpc>
              <a:buFont typeface="Arial"/>
              <a:buChar char="▪"/>
            </a:pPr>
            <a:r>
              <a:rPr lang="en-US">
                <a:solidFill>
                  <a:srgbClr val="000000"/>
                </a:solidFill>
                <a:latin typeface="Corbel"/>
              </a:rPr>
              <a:t>Third level</a:t>
            </a:r>
            <a:endParaRPr/>
          </a:p>
          <a:p>
            <a:pPr lvl="3">
              <a:lnSpc>
                <a:spcPct val="100000"/>
              </a:lnSpc>
              <a:buFont typeface="Arial"/>
              <a:buChar char="▪"/>
            </a:pPr>
            <a:r>
              <a:rPr lang="en-US" sz="1600">
                <a:solidFill>
                  <a:srgbClr val="000000"/>
                </a:solidFill>
                <a:latin typeface="Corbel"/>
              </a:rPr>
              <a:t>Fourth level</a:t>
            </a:r>
            <a:endParaRPr/>
          </a:p>
          <a:p>
            <a:pPr lvl="4">
              <a:lnSpc>
                <a:spcPct val="100000"/>
              </a:lnSpc>
              <a:buFont typeface="Wingdings 3" charset="2"/>
              <a:buChar char=""/>
            </a:pPr>
            <a:r>
              <a:rPr lang="en-US" sz="1600">
                <a:solidFill>
                  <a:srgbClr val="000000"/>
                </a:solidFill>
                <a:latin typeface="Corbel"/>
              </a:rPr>
              <a:t>Fifth level</a:t>
            </a:r>
            <a:endParaRPr/>
          </a:p>
        </p:txBody>
      </p:sp>
      <p:sp>
        <p:nvSpPr>
          <p:cNvPr id="131" name="PlaceHolder 6"/>
          <p:cNvSpPr>
            <a:spLocks noGrp="1"/>
          </p:cNvSpPr>
          <p:nvPr>
            <p:ph type="body"/>
          </p:nvPr>
        </p:nvSpPr>
        <p:spPr>
          <a:xfrm>
            <a:off x="4645080" y="1698840"/>
            <a:ext cx="4041360" cy="714960"/>
          </a:xfrm>
          <a:prstGeom prst="rect">
            <a:avLst/>
          </a:prstGeom>
        </p:spPr>
        <p:txBody>
          <a:bodyPr lIns="146160" tIns="45000" rIns="45720" bIns="0" anchor="ctr"/>
          <a:lstStyle/>
          <a:p>
            <a:pPr>
              <a:buSzPct val="45000"/>
              <a:buFont typeface="StarSymbol"/>
              <a:buChar char=""/>
            </a:pPr>
            <a:r>
              <a:rPr lang="en-US" sz="2300" b="1">
                <a:solidFill>
                  <a:srgbClr val="454545"/>
                </a:solidFill>
                <a:latin typeface="Corbel"/>
              </a:rPr>
              <a:t>Click to edit the outline text format</a:t>
            </a:r>
            <a:endParaRPr/>
          </a:p>
          <a:p>
            <a:pPr lvl="1">
              <a:buSzPct val="75000"/>
              <a:buFont typeface="StarSymbol"/>
              <a:buChar char=""/>
            </a:pPr>
            <a:r>
              <a:rPr lang="en-US" sz="2300" b="1">
                <a:solidFill>
                  <a:srgbClr val="454545"/>
                </a:solidFill>
                <a:latin typeface="Corbel"/>
              </a:rPr>
              <a:t>Second Outline Level</a:t>
            </a:r>
            <a:endParaRPr/>
          </a:p>
          <a:p>
            <a:pPr lvl="2">
              <a:buSzPct val="45000"/>
              <a:buFont typeface="StarSymbol"/>
              <a:buChar char=""/>
            </a:pPr>
            <a:r>
              <a:rPr lang="en-US" sz="2300" b="1">
                <a:solidFill>
                  <a:srgbClr val="454545"/>
                </a:solidFill>
                <a:latin typeface="Corbel"/>
              </a:rPr>
              <a:t>Third Outline Level</a:t>
            </a:r>
            <a:endParaRPr/>
          </a:p>
          <a:p>
            <a:pPr lvl="3">
              <a:buSzPct val="75000"/>
              <a:buFont typeface="StarSymbol"/>
              <a:buChar char=""/>
            </a:pPr>
            <a:r>
              <a:rPr lang="en-US" sz="2300" b="1">
                <a:solidFill>
                  <a:srgbClr val="454545"/>
                </a:solidFill>
                <a:latin typeface="Corbel"/>
              </a:rPr>
              <a:t>Fourth Outline Level</a:t>
            </a:r>
            <a:endParaRPr/>
          </a:p>
          <a:p>
            <a:pPr lvl="4">
              <a:buSzPct val="45000"/>
              <a:buFont typeface="StarSymbol"/>
              <a:buChar char=""/>
            </a:pPr>
            <a:r>
              <a:rPr lang="en-US" sz="2300" b="1">
                <a:solidFill>
                  <a:srgbClr val="454545"/>
                </a:solidFill>
                <a:latin typeface="Corbel"/>
              </a:rPr>
              <a:t>Fifth Outline Level</a:t>
            </a:r>
            <a:endParaRPr/>
          </a:p>
          <a:p>
            <a:pPr lvl="5">
              <a:buSzPct val="45000"/>
              <a:buFont typeface="StarSymbol"/>
              <a:buChar char=""/>
            </a:pPr>
            <a:r>
              <a:rPr lang="en-US" sz="2300" b="1">
                <a:solidFill>
                  <a:srgbClr val="454545"/>
                </a:solidFill>
                <a:latin typeface="Corbel"/>
              </a:rPr>
              <a:t>Sixth Outline Level</a:t>
            </a:r>
            <a:endParaRPr/>
          </a:p>
          <a:p>
            <a:pPr>
              <a:lnSpc>
                <a:spcPct val="100000"/>
              </a:lnSpc>
            </a:pPr>
            <a:r>
              <a:rPr lang="en-US" sz="2300" b="1">
                <a:solidFill>
                  <a:srgbClr val="454545"/>
                </a:solidFill>
                <a:latin typeface="Corbel"/>
              </a:rPr>
              <a:t>Seventh Outline LevelClick to edit Master text styles</a:t>
            </a:r>
            <a:endParaRPr/>
          </a:p>
        </p:txBody>
      </p:sp>
      <p:sp>
        <p:nvSpPr>
          <p:cNvPr id="132" name="PlaceHolder 7"/>
          <p:cNvSpPr>
            <a:spLocks noGrp="1"/>
          </p:cNvSpPr>
          <p:nvPr>
            <p:ph type="body"/>
          </p:nvPr>
        </p:nvSpPr>
        <p:spPr>
          <a:xfrm>
            <a:off x="4645080" y="2449440"/>
            <a:ext cx="4041360" cy="3951000"/>
          </a:xfrm>
          <a:prstGeom prst="rect">
            <a:avLst/>
          </a:prstGeom>
        </p:spPr>
        <p:txBody>
          <a:bodyPr lIns="90000" tIns="45000" rIns="90000" bIns="0" anchor="b"/>
          <a:lstStyle/>
          <a:p>
            <a:pPr>
              <a:buSzPct val="45000"/>
              <a:buFont typeface="StarSymbol"/>
              <a:buChar char=""/>
            </a:pPr>
            <a:r>
              <a:rPr lang="en-US" sz="2400">
                <a:solidFill>
                  <a:srgbClr val="454545"/>
                </a:solidFill>
                <a:latin typeface="Corbel"/>
              </a:rPr>
              <a:t>Click to edit the outline text format</a:t>
            </a:r>
            <a:endParaRPr/>
          </a:p>
          <a:p>
            <a:pPr lvl="1">
              <a:buSzPct val="75000"/>
              <a:buFont typeface="StarSymbol"/>
              <a:buChar char=""/>
            </a:pPr>
            <a:r>
              <a:rPr lang="en-US" sz="2400">
                <a:solidFill>
                  <a:srgbClr val="454545"/>
                </a:solidFill>
                <a:latin typeface="Corbel"/>
              </a:rPr>
              <a:t>Second Outline Level</a:t>
            </a:r>
            <a:endParaRPr/>
          </a:p>
          <a:p>
            <a:pPr lvl="2">
              <a:buSzPct val="45000"/>
              <a:buFont typeface="StarSymbol"/>
              <a:buChar char=""/>
            </a:pPr>
            <a:r>
              <a:rPr lang="en-US" sz="2400">
                <a:solidFill>
                  <a:srgbClr val="454545"/>
                </a:solidFill>
                <a:latin typeface="Corbel"/>
              </a:rPr>
              <a:t>Third Outline Level</a:t>
            </a:r>
            <a:endParaRPr/>
          </a:p>
          <a:p>
            <a:pPr lvl="3">
              <a:buSzPct val="75000"/>
              <a:buFont typeface="StarSymbol"/>
              <a:buChar char=""/>
            </a:pPr>
            <a:r>
              <a:rPr lang="en-US" sz="2400">
                <a:solidFill>
                  <a:srgbClr val="454545"/>
                </a:solidFill>
                <a:latin typeface="Corbel"/>
              </a:rPr>
              <a:t>Fourth Outline Level</a:t>
            </a:r>
            <a:endParaRPr/>
          </a:p>
          <a:p>
            <a:pPr lvl="4">
              <a:buSzPct val="45000"/>
              <a:buFont typeface="StarSymbol"/>
              <a:buChar char=""/>
            </a:pPr>
            <a:r>
              <a:rPr lang="en-US" sz="2400">
                <a:solidFill>
                  <a:srgbClr val="454545"/>
                </a:solidFill>
                <a:latin typeface="Corbel"/>
              </a:rPr>
              <a:t>Fifth Outline Level</a:t>
            </a:r>
            <a:endParaRPr/>
          </a:p>
          <a:p>
            <a:pPr lvl="5">
              <a:buSzPct val="45000"/>
              <a:buFont typeface="StarSymbol"/>
              <a:buChar char=""/>
            </a:pPr>
            <a:r>
              <a:rPr lang="en-US" sz="2400">
                <a:solidFill>
                  <a:srgbClr val="454545"/>
                </a:solidFill>
                <a:latin typeface="Corbel"/>
              </a:rPr>
              <a:t>Sixth Outline Level</a:t>
            </a:r>
            <a:endParaRPr/>
          </a:p>
          <a:p>
            <a:pPr>
              <a:lnSpc>
                <a:spcPct val="100000"/>
              </a:lnSpc>
              <a:buSzPct val="80000"/>
              <a:buFont typeface="Wingdings 2" charset="2"/>
              <a:buChar char=""/>
            </a:pPr>
            <a:r>
              <a:rPr lang="en-US" sz="2400">
                <a:solidFill>
                  <a:srgbClr val="454545"/>
                </a:solidFill>
                <a:latin typeface="Corbel"/>
              </a:rPr>
              <a:t>Seventh Outline LevelClick to edit Master text styles</a:t>
            </a:r>
            <a:endParaRPr/>
          </a:p>
          <a:p>
            <a:pPr lvl="1">
              <a:lnSpc>
                <a:spcPct val="100000"/>
              </a:lnSpc>
              <a:buSzPct val="90000"/>
              <a:buFont typeface="Wingdings" charset="2"/>
              <a:buChar char=""/>
            </a:pPr>
            <a:r>
              <a:rPr lang="en-US" sz="2000">
                <a:solidFill>
                  <a:srgbClr val="000000"/>
                </a:solidFill>
                <a:latin typeface="Corbel"/>
              </a:rPr>
              <a:t>Second level</a:t>
            </a:r>
            <a:endParaRPr/>
          </a:p>
          <a:p>
            <a:pPr lvl="2">
              <a:lnSpc>
                <a:spcPct val="100000"/>
              </a:lnSpc>
              <a:buFont typeface="Arial"/>
              <a:buChar char="▪"/>
            </a:pPr>
            <a:r>
              <a:rPr lang="en-US">
                <a:solidFill>
                  <a:srgbClr val="000000"/>
                </a:solidFill>
                <a:latin typeface="Corbel"/>
              </a:rPr>
              <a:t>Third level</a:t>
            </a:r>
            <a:endParaRPr/>
          </a:p>
          <a:p>
            <a:pPr lvl="3">
              <a:lnSpc>
                <a:spcPct val="100000"/>
              </a:lnSpc>
              <a:buFont typeface="Arial"/>
              <a:buChar char="▪"/>
            </a:pPr>
            <a:r>
              <a:rPr lang="en-US" sz="1600">
                <a:solidFill>
                  <a:srgbClr val="000000"/>
                </a:solidFill>
                <a:latin typeface="Corbel"/>
              </a:rPr>
              <a:t>Fourth level</a:t>
            </a:r>
            <a:endParaRPr/>
          </a:p>
          <a:p>
            <a:pPr lvl="4">
              <a:lnSpc>
                <a:spcPct val="100000"/>
              </a:lnSpc>
              <a:buFont typeface="Wingdings 3" charset="2"/>
              <a:buChar char=""/>
            </a:pPr>
            <a:r>
              <a:rPr lang="en-US" sz="1600">
                <a:solidFill>
                  <a:srgbClr val="000000"/>
                </a:solidFill>
                <a:latin typeface="Corbel"/>
              </a:rPr>
              <a:t>Fifth level</a:t>
            </a:r>
            <a:endParaRPr/>
          </a:p>
        </p:txBody>
      </p:sp>
      <p:sp>
        <p:nvSpPr>
          <p:cNvPr id="133" name="PlaceHolder 8"/>
          <p:cNvSpPr>
            <a:spLocks noGrp="1"/>
          </p:cNvSpPr>
          <p:nvPr>
            <p:ph type="dt"/>
          </p:nvPr>
        </p:nvSpPr>
        <p:spPr>
          <a:xfrm>
            <a:off x="457200" y="6477120"/>
            <a:ext cx="2133360" cy="273960"/>
          </a:xfrm>
          <a:prstGeom prst="rect">
            <a:avLst/>
          </a:prstGeom>
        </p:spPr>
        <p:txBody>
          <a:bodyPr lIns="109800" tIns="45000" rIns="45720" bIns="0" anchor="b"/>
          <a:lstStyle/>
          <a:p>
            <a:pPr>
              <a:lnSpc>
                <a:spcPct val="100000"/>
              </a:lnSpc>
            </a:pPr>
            <a:r>
              <a:rPr lang="en-IN" sz="1200">
                <a:solidFill>
                  <a:srgbClr val="454545"/>
                </a:solidFill>
                <a:latin typeface="Corbel"/>
              </a:rPr>
              <a:t>02/02/17</a:t>
            </a:r>
            <a:endParaRPr/>
          </a:p>
        </p:txBody>
      </p:sp>
      <p:sp>
        <p:nvSpPr>
          <p:cNvPr id="134" name="PlaceHolder 9"/>
          <p:cNvSpPr>
            <a:spLocks noGrp="1"/>
          </p:cNvSpPr>
          <p:nvPr>
            <p:ph type="ftr"/>
          </p:nvPr>
        </p:nvSpPr>
        <p:spPr>
          <a:xfrm>
            <a:off x="2640600" y="6477120"/>
            <a:ext cx="5507280" cy="273960"/>
          </a:xfrm>
          <a:prstGeom prst="rect">
            <a:avLst/>
          </a:prstGeom>
        </p:spPr>
        <p:txBody>
          <a:bodyPr lIns="45720" tIns="45000" rIns="45720" bIns="0" anchor="b"/>
          <a:lstStyle/>
          <a:p>
            <a:endParaRPr/>
          </a:p>
        </p:txBody>
      </p:sp>
      <p:sp>
        <p:nvSpPr>
          <p:cNvPr id="135" name="PlaceHolder 10"/>
          <p:cNvSpPr>
            <a:spLocks noGrp="1"/>
          </p:cNvSpPr>
          <p:nvPr>
            <p:ph type="sldNum"/>
          </p:nvPr>
        </p:nvSpPr>
        <p:spPr>
          <a:xfrm>
            <a:off x="8204400" y="6477120"/>
            <a:ext cx="733680" cy="273960"/>
          </a:xfrm>
          <a:prstGeom prst="rect">
            <a:avLst/>
          </a:prstGeom>
        </p:spPr>
        <p:txBody>
          <a:bodyPr lIns="90000" tIns="45000" rIns="90000" bIns="0" anchor="b"/>
          <a:lstStyle/>
          <a:p>
            <a:pPr algn="r">
              <a:lnSpc>
                <a:spcPct val="100000"/>
              </a:lnSpc>
            </a:pPr>
            <a:fld id="{A3CD114A-A1FC-47F1-9CE5-69E98AD3DB76}" type="slidenum">
              <a:rPr lang="en-IN" sz="1200">
                <a:solidFill>
                  <a:srgbClr val="454545"/>
                </a:solidFill>
                <a:latin typeface="Corbel"/>
              </a:rPr>
              <a:t>‹#›</a:t>
            </a:fld>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5" name="TextShape 1"/>
          <p:cNvSpPr txBox="1"/>
          <p:nvPr/>
        </p:nvSpPr>
        <p:spPr>
          <a:xfrm>
            <a:off x="642960" y="1785960"/>
            <a:ext cx="7772040" cy="1469520"/>
          </a:xfrm>
          <a:prstGeom prst="rect">
            <a:avLst/>
          </a:prstGeom>
        </p:spPr>
        <p:txBody>
          <a:bodyPr tIns="0" rIns="45720" bIns="0"/>
          <a:lstStyle/>
          <a:p>
            <a:pPr algn="ctr">
              <a:lnSpc>
                <a:spcPct val="100000"/>
              </a:lnSpc>
            </a:pPr>
            <a:r>
              <a:rPr lang="en-US" sz="3600" b="1">
                <a:solidFill>
                  <a:srgbClr val="FFFFFF"/>
                </a:solidFill>
                <a:latin typeface="BankGothic Lt BT"/>
              </a:rPr>
              <a:t>Data Security in Cloud Computing Based on Homomorphic Encryption – Advanced Secret Sharing-Key Management Scheme</a:t>
            </a:r>
            <a:endParaRPr/>
          </a:p>
        </p:txBody>
      </p:sp>
      <p:sp>
        <p:nvSpPr>
          <p:cNvPr id="176" name="TextShape 2"/>
          <p:cNvSpPr txBox="1"/>
          <p:nvPr/>
        </p:nvSpPr>
        <p:spPr>
          <a:xfrm>
            <a:off x="642960" y="4857840"/>
            <a:ext cx="6479640" cy="1752120"/>
          </a:xfrm>
          <a:prstGeom prst="rect">
            <a:avLst/>
          </a:prstGeom>
        </p:spPr>
        <p:txBody>
          <a:bodyPr lIns="118800" tIns="0" rIns="45720" bIns="0" anchor="b"/>
          <a:lstStyle/>
          <a:p>
            <a:pPr>
              <a:lnSpc>
                <a:spcPct val="100000"/>
              </a:lnSpc>
            </a:pPr>
            <a:r>
              <a:rPr lang="en-IN" sz="2000" b="1">
                <a:solidFill>
                  <a:srgbClr val="000000"/>
                </a:solidFill>
                <a:latin typeface="BankGothic Lt BT"/>
              </a:rPr>
              <a:t>Ashwath S </a:t>
            </a:r>
            <a:endParaRPr/>
          </a:p>
          <a:p>
            <a:pPr>
              <a:lnSpc>
                <a:spcPct val="100000"/>
              </a:lnSpc>
            </a:pPr>
            <a:r>
              <a:rPr lang="en-IN" sz="2000" b="1">
                <a:solidFill>
                  <a:srgbClr val="000000"/>
                </a:solidFill>
                <a:latin typeface="BankGothic Lt BT"/>
              </a:rPr>
              <a:t>Balasubramaniam T</a:t>
            </a:r>
            <a:endParaRPr/>
          </a:p>
          <a:p>
            <a:pPr>
              <a:lnSpc>
                <a:spcPct val="100000"/>
              </a:lnSpc>
            </a:pPr>
            <a:r>
              <a:rPr lang="en-IN" sz="2000" b="1">
                <a:solidFill>
                  <a:srgbClr val="000000"/>
                </a:solidFill>
                <a:latin typeface="BankGothic Lt BT"/>
              </a:rPr>
              <a:t>Karthik Raj A  </a:t>
            </a:r>
            <a:endParaRPr/>
          </a:p>
          <a:p>
            <a:pPr>
              <a:lnSpc>
                <a:spcPct val="100000"/>
              </a:lnSpc>
            </a:pPr>
            <a:r>
              <a:rPr lang="en-IN" sz="2000" b="1">
                <a:solidFill>
                  <a:srgbClr val="000000"/>
                </a:solidFill>
                <a:latin typeface="BankGothic Lt BT"/>
              </a:rPr>
              <a:t>Guide : Prabakeran Saravanan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extShape 1"/>
          <p:cNvSpPr txBox="1"/>
          <p:nvPr/>
        </p:nvSpPr>
        <p:spPr>
          <a:xfrm>
            <a:off x="0" y="155520"/>
            <a:ext cx="9144000" cy="1252440"/>
          </a:xfrm>
          <a:prstGeom prst="rect">
            <a:avLst/>
          </a:prstGeom>
        </p:spPr>
        <p:txBody>
          <a:bodyPr tIns="45000" rIns="45720" bIns="45000" anchor="ctr"/>
          <a:lstStyle/>
          <a:p>
            <a:pPr>
              <a:lnSpc>
                <a:spcPct val="100000"/>
              </a:lnSpc>
            </a:pPr>
            <a:r>
              <a:rPr lang="en-US" sz="4500" b="1" dirty="0">
                <a:solidFill>
                  <a:srgbClr val="FFFFFF"/>
                </a:solidFill>
                <a:latin typeface="Times New Roman"/>
              </a:rPr>
              <a:t>      Literature Review – Paper 3</a:t>
            </a:r>
            <a:endParaRPr dirty="0">
              <a:latin typeface="Times New Roman"/>
            </a:endParaRPr>
          </a:p>
        </p:txBody>
      </p:sp>
      <p:sp>
        <p:nvSpPr>
          <p:cNvPr id="209" name="TextShape 2"/>
          <p:cNvSpPr txBox="1"/>
          <p:nvPr/>
        </p:nvSpPr>
        <p:spPr>
          <a:xfrm>
            <a:off x="400050" y="1457325"/>
            <a:ext cx="8229240" cy="4625280"/>
          </a:xfrm>
          <a:prstGeom prst="rect">
            <a:avLst/>
          </a:prstGeom>
        </p:spPr>
        <p:txBody>
          <a:bodyPr lIns="54720" tIns="91440" rIns="90000" bIns="45000" anchor="t"/>
          <a:lstStyle/>
          <a:p>
            <a:pPr algn="ctr">
              <a:lnSpc>
                <a:spcPct val="100000"/>
              </a:lnSpc>
            </a:pPr>
            <a:r>
              <a:rPr lang="en-US" sz="4000" b="1" dirty="0">
                <a:solidFill>
                  <a:srgbClr val="000000"/>
                </a:solidFill>
                <a:latin typeface="Times New Roman"/>
              </a:rPr>
              <a:t>Data Security and Privacy using Data Partition and Centric key management in Cloud </a:t>
            </a:r>
            <a:endParaRPr dirty="0">
              <a:latin typeface="Times New Roman"/>
            </a:endParaRPr>
          </a:p>
          <a:p>
            <a:pPr algn="ctr">
              <a:lnSpc>
                <a:spcPct val="100000"/>
              </a:lnSpc>
            </a:pPr>
            <a:r>
              <a:rPr lang="en-US" sz="2400" dirty="0">
                <a:solidFill>
                  <a:srgbClr val="000000"/>
                </a:solidFill>
                <a:latin typeface="Times New Roman"/>
              </a:rPr>
              <a:t>Mr. </a:t>
            </a:r>
            <a:r>
              <a:rPr lang="en-US" sz="2400" dirty="0" err="1">
                <a:solidFill>
                  <a:srgbClr val="000000"/>
                </a:solidFill>
                <a:latin typeface="Times New Roman"/>
              </a:rPr>
              <a:t>Krunal</a:t>
            </a:r>
            <a:r>
              <a:rPr lang="en-US" sz="2400" dirty="0">
                <a:solidFill>
                  <a:srgbClr val="000000"/>
                </a:solidFill>
                <a:latin typeface="Times New Roman"/>
              </a:rPr>
              <a:t> Patel M.Tech CSE-SCSE Vellore Institute of Technology Vellore, India</a:t>
            </a:r>
            <a:endParaRPr sz="2400" dirty="0">
              <a:latin typeface="Times New Roman"/>
            </a:endParaRPr>
          </a:p>
          <a:p>
            <a:pPr algn="ctr">
              <a:lnSpc>
                <a:spcPct val="100000"/>
              </a:lnSpc>
            </a:pPr>
            <a:endParaRPr/>
          </a:p>
          <a:p>
            <a:r>
              <a:rPr lang="en-US" sz="2800" b="1" u="sng" dirty="0">
                <a:solidFill>
                  <a:srgbClr val="000000"/>
                </a:solidFill>
                <a:latin typeface="Corbel"/>
              </a:rPr>
              <a:t>Idea :</a:t>
            </a:r>
            <a:endParaRPr dirty="0"/>
          </a:p>
          <a:p>
            <a:pPr>
              <a:lnSpc>
                <a:spcPct val="100000"/>
              </a:lnSpc>
              <a:buSzPct val="80000"/>
              <a:buFont typeface="Wingdings 2" charset="2"/>
              <a:buChar char=""/>
            </a:pPr>
            <a:r>
              <a:rPr lang="en-US" sz="3200" dirty="0">
                <a:solidFill>
                  <a:srgbClr val="000000"/>
                </a:solidFill>
                <a:latin typeface="Corbel"/>
              </a:rPr>
              <a:t>The infrastructure in </a:t>
            </a:r>
            <a:r>
              <a:rPr lang="en-US" sz="3200" dirty="0" err="1">
                <a:solidFill>
                  <a:srgbClr val="000000"/>
                </a:solidFill>
                <a:latin typeface="Corbel"/>
              </a:rPr>
              <a:t>Iaas</a:t>
            </a:r>
            <a:r>
              <a:rPr lang="en-US" sz="3200" dirty="0">
                <a:solidFill>
                  <a:srgbClr val="000000"/>
                </a:solidFill>
                <a:latin typeface="Corbel"/>
              </a:rPr>
              <a:t> model of cloud provides scale based on user demand.</a:t>
            </a:r>
            <a:endParaRPr dirty="0"/>
          </a:p>
          <a:p>
            <a:pPr>
              <a:lnSpc>
                <a:spcPct val="100000"/>
              </a:lnSpc>
              <a:buSzPct val="80000"/>
              <a:buFont typeface="Wingdings 2" charset="2"/>
              <a:buChar char=""/>
            </a:pPr>
            <a:r>
              <a:rPr lang="en-US" sz="3200" dirty="0">
                <a:solidFill>
                  <a:srgbClr val="000000"/>
                </a:solidFill>
                <a:latin typeface="Corbel"/>
              </a:rPr>
              <a:t>In order to reduce the complexity in providing security to large data, it makes partitions and provides individual security to each partition.</a:t>
            </a:r>
          </a:p>
          <a:p>
            <a:pPr>
              <a:buSzPct val="80000"/>
              <a:buFont typeface="Wingdings 2" charset="2"/>
              <a:buChar char=""/>
            </a:pPr>
            <a:r>
              <a:rPr lang="en-US" sz="3200" dirty="0">
                <a:solidFill>
                  <a:srgbClr val="000000"/>
                </a:solidFill>
                <a:latin typeface="Corbel"/>
              </a:rPr>
              <a:t>It also uses centric key management scheme.</a:t>
            </a:r>
            <a:endParaRPr dirty="0"/>
          </a:p>
          <a:p>
            <a:pPr>
              <a:lnSpc>
                <a:spcPct val="100000"/>
              </a:lnSpc>
            </a:pPr>
            <a:r>
              <a:rPr lang="en-US" sz="3200" dirty="0">
                <a:solidFill>
                  <a:srgbClr val="000000"/>
                </a:solidFill>
                <a:latin typeface="Corbel"/>
              </a:rPr>
              <a:t> </a:t>
            </a:r>
            <a:r>
              <a:rPr lang="en-US" sz="3200" b="1" u="sng" dirty="0">
                <a:solidFill>
                  <a:srgbClr val="000000"/>
                </a:solidFill>
                <a:latin typeface="Corbel"/>
              </a:rPr>
              <a:t>Demerits :</a:t>
            </a:r>
            <a:endParaRPr dirty="0"/>
          </a:p>
          <a:p>
            <a:pPr>
              <a:lnSpc>
                <a:spcPct val="100000"/>
              </a:lnSpc>
              <a:buSzPct val="80000"/>
              <a:buFont typeface="Wingdings 2" charset="2"/>
              <a:buChar char=""/>
            </a:pPr>
            <a:r>
              <a:rPr lang="en-US" sz="3200" dirty="0">
                <a:solidFill>
                  <a:srgbClr val="000000"/>
                </a:solidFill>
                <a:latin typeface="Corbel"/>
              </a:rPr>
              <a:t>Centric key management fragments the data due to which more memory is used.</a:t>
            </a:r>
            <a:endParaRPr dirty="0"/>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xtShape 1"/>
          <p:cNvSpPr txBox="1"/>
          <p:nvPr/>
        </p:nvSpPr>
        <p:spPr>
          <a:xfrm>
            <a:off x="457200" y="155520"/>
            <a:ext cx="8229240" cy="1252440"/>
          </a:xfrm>
          <a:prstGeom prst="rect">
            <a:avLst/>
          </a:prstGeom>
        </p:spPr>
        <p:txBody>
          <a:bodyPr tIns="45000" rIns="45720" bIns="45000" anchor="ctr"/>
          <a:lstStyle/>
          <a:p>
            <a:pPr>
              <a:lnSpc>
                <a:spcPct val="100000"/>
              </a:lnSpc>
            </a:pPr>
            <a:r>
              <a:rPr lang="en-US" sz="4500" b="1">
                <a:solidFill>
                  <a:srgbClr val="FFFFFF"/>
                </a:solidFill>
                <a:latin typeface="Corbel"/>
              </a:rPr>
              <a:t>Homomorphic Encryption</a:t>
            </a:r>
            <a:endParaRPr/>
          </a:p>
        </p:txBody>
      </p:sp>
      <p:sp>
        <p:nvSpPr>
          <p:cNvPr id="211" name="TextShape 2"/>
          <p:cNvSpPr txBox="1"/>
          <p:nvPr/>
        </p:nvSpPr>
        <p:spPr>
          <a:xfrm>
            <a:off x="457200" y="1775160"/>
            <a:ext cx="8229240" cy="4625280"/>
          </a:xfrm>
          <a:prstGeom prst="rect">
            <a:avLst/>
          </a:prstGeom>
        </p:spPr>
        <p:txBody>
          <a:bodyPr lIns="54720" tIns="91440" rIns="90000" bIns="45000"/>
          <a:lstStyle/>
          <a:p>
            <a:pPr>
              <a:lnSpc>
                <a:spcPct val="100000"/>
              </a:lnSpc>
              <a:buSzPct val="80000"/>
              <a:buFont typeface="Wingdings 2" charset="2"/>
              <a:buChar char=""/>
            </a:pPr>
            <a:r>
              <a:rPr lang="en-US" sz="2400">
                <a:solidFill>
                  <a:srgbClr val="000000"/>
                </a:solidFill>
                <a:latin typeface="Corbel"/>
              </a:rPr>
              <a:t>The process of performing complex computations on encrypted data .</a:t>
            </a:r>
            <a:endParaRPr/>
          </a:p>
          <a:p>
            <a:pPr>
              <a:lnSpc>
                <a:spcPct val="100000"/>
              </a:lnSpc>
              <a:buSzPct val="80000"/>
              <a:buFont typeface="Wingdings 2" charset="2"/>
              <a:buChar char=""/>
            </a:pPr>
            <a:r>
              <a:rPr lang="en-US" sz="2400">
                <a:solidFill>
                  <a:srgbClr val="000000"/>
                </a:solidFill>
                <a:latin typeface="Corbel"/>
              </a:rPr>
              <a:t>Data to be stored in cloud is encrypted and stored as cipher text.</a:t>
            </a:r>
            <a:endParaRPr/>
          </a:p>
          <a:p>
            <a:pPr>
              <a:lnSpc>
                <a:spcPct val="100000"/>
              </a:lnSpc>
              <a:buSzPct val="80000"/>
              <a:buFont typeface="Wingdings 2" charset="2"/>
              <a:buChar char=""/>
            </a:pPr>
            <a:r>
              <a:rPr lang="en-US" sz="2400">
                <a:solidFill>
                  <a:srgbClr val="000000"/>
                </a:solidFill>
                <a:latin typeface="Corbel"/>
              </a:rPr>
              <a:t>The cipher text is encrypted without affecting it’s structure and characteristics.</a:t>
            </a:r>
            <a:endParaRPr/>
          </a:p>
          <a:p>
            <a:pPr>
              <a:lnSpc>
                <a:spcPct val="100000"/>
              </a:lnSpc>
              <a:buSzPct val="80000"/>
              <a:buFont typeface="Wingdings 2" charset="2"/>
              <a:buChar char=""/>
            </a:pPr>
            <a:r>
              <a:rPr lang="en-US" sz="2400">
                <a:solidFill>
                  <a:srgbClr val="000000"/>
                </a:solidFill>
                <a:latin typeface="Corbel"/>
              </a:rPr>
              <a:t>It provides better security for the data.</a:t>
            </a:r>
            <a:endParaRPr/>
          </a:p>
        </p:txBody>
      </p:sp>
      <p:pic>
        <p:nvPicPr>
          <p:cNvPr id="212" name="Picture 3"/>
          <p:cNvPicPr/>
          <p:nvPr/>
        </p:nvPicPr>
        <p:blipFill>
          <a:blip r:embed="rId2"/>
          <a:stretch>
            <a:fillRect/>
          </a:stretch>
        </p:blipFill>
        <p:spPr>
          <a:xfrm>
            <a:off x="785880" y="4536000"/>
            <a:ext cx="5914800" cy="2107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extShape 1"/>
          <p:cNvSpPr txBox="1"/>
          <p:nvPr/>
        </p:nvSpPr>
        <p:spPr>
          <a:xfrm>
            <a:off x="457200" y="155520"/>
            <a:ext cx="8229240" cy="1252440"/>
          </a:xfrm>
          <a:prstGeom prst="rect">
            <a:avLst/>
          </a:prstGeom>
        </p:spPr>
        <p:txBody>
          <a:bodyPr tIns="45000" rIns="45720" bIns="45000" anchor="ctr"/>
          <a:lstStyle/>
          <a:p>
            <a:pPr>
              <a:lnSpc>
                <a:spcPct val="100000"/>
              </a:lnSpc>
            </a:pPr>
            <a:r>
              <a:rPr lang="en-US" sz="4500" b="1">
                <a:solidFill>
                  <a:srgbClr val="FFFFFF"/>
                </a:solidFill>
                <a:latin typeface="Corbel"/>
              </a:rPr>
              <a:t> Advantages</a:t>
            </a:r>
            <a:endParaRPr/>
          </a:p>
        </p:txBody>
      </p:sp>
      <p:sp>
        <p:nvSpPr>
          <p:cNvPr id="214" name="TextShape 2"/>
          <p:cNvSpPr txBox="1"/>
          <p:nvPr/>
        </p:nvSpPr>
        <p:spPr>
          <a:xfrm>
            <a:off x="457200" y="1775160"/>
            <a:ext cx="8229240" cy="4625280"/>
          </a:xfrm>
          <a:prstGeom prst="rect">
            <a:avLst/>
          </a:prstGeom>
        </p:spPr>
        <p:txBody>
          <a:bodyPr/>
          <a:lstStyle/>
          <a:p>
            <a:pPr>
              <a:lnSpc>
                <a:spcPct val="100000"/>
              </a:lnSpc>
              <a:buSzPct val="80000"/>
              <a:buFont typeface="Wingdings" charset="2"/>
              <a:buChar char=""/>
            </a:pPr>
            <a:r>
              <a:rPr lang="en-US" sz="3200">
                <a:solidFill>
                  <a:srgbClr val="000000"/>
                </a:solidFill>
                <a:latin typeface="Times New Roman"/>
              </a:rPr>
              <a:t>Distributed approach for key management unlike existing centralized technique.</a:t>
            </a:r>
            <a:endParaRPr/>
          </a:p>
          <a:p>
            <a:pPr>
              <a:lnSpc>
                <a:spcPct val="100000"/>
              </a:lnSpc>
              <a:buSzPct val="80000"/>
              <a:buFont typeface="Wingdings" charset="2"/>
              <a:buChar char=""/>
            </a:pPr>
            <a:r>
              <a:rPr lang="en-US" sz="3200">
                <a:solidFill>
                  <a:srgbClr val="000000"/>
                </a:solidFill>
                <a:latin typeface="Times New Roman"/>
              </a:rPr>
              <a:t>fault tolerant to the byzantine attack, server colluding attacks and Data modification.</a:t>
            </a:r>
            <a:endParaRPr/>
          </a:p>
          <a:p>
            <a:pPr>
              <a:lnSpc>
                <a:spcPct val="100000"/>
              </a:lnSpc>
              <a:buSzPct val="80000"/>
              <a:buFont typeface="Wingdings" charset="2"/>
              <a:buChar char=""/>
            </a:pPr>
            <a:r>
              <a:rPr lang="en-US" sz="3200">
                <a:solidFill>
                  <a:srgbClr val="000000"/>
                </a:solidFill>
                <a:latin typeface="Times New Roman"/>
              </a:rPr>
              <a:t>Increased system reliability  by Voting technique</a:t>
            </a:r>
            <a:endParaRPr/>
          </a:p>
          <a:p>
            <a:pPr>
              <a:lnSpc>
                <a:spcPct val="100000"/>
              </a:lnSpc>
              <a:buSzPct val="80000"/>
              <a:buFont typeface="Wingdings" charset="2"/>
              <a:buChar char=""/>
            </a:pPr>
            <a:r>
              <a:rPr lang="en-US" sz="3200">
                <a:solidFill>
                  <a:srgbClr val="000000"/>
                </a:solidFill>
                <a:latin typeface="Times New Roman"/>
              </a:rPr>
              <a:t>Voting technique prevents the modification of share by attackers.</a:t>
            </a:r>
            <a:endParaRPr/>
          </a:p>
          <a:p>
            <a:pPr>
              <a:lnSpc>
                <a:spcPct val="100000"/>
              </a:lnSpc>
              <a:buSzPct val="80000"/>
              <a:buFont typeface="Wingdings" charset="2"/>
              <a:buChar char=""/>
            </a:pPr>
            <a:r>
              <a:rPr lang="en-US" sz="3200">
                <a:solidFill>
                  <a:srgbClr val="000000"/>
                </a:solidFill>
                <a:latin typeface="Times New Roman"/>
              </a:rPr>
              <a:t>The shares are renewed after a pre-decided crypto time to ensure data security.</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Shape 1"/>
          <p:cNvSpPr txBox="1"/>
          <p:nvPr/>
        </p:nvSpPr>
        <p:spPr>
          <a:xfrm>
            <a:off x="457200" y="155520"/>
            <a:ext cx="8229240" cy="1252440"/>
          </a:xfrm>
          <a:prstGeom prst="rect">
            <a:avLst/>
          </a:prstGeom>
        </p:spPr>
        <p:txBody>
          <a:bodyPr tIns="45000" rIns="45720" bIns="45000" anchor="ctr"/>
          <a:lstStyle/>
          <a:p>
            <a:pPr>
              <a:lnSpc>
                <a:spcPct val="100000"/>
              </a:lnSpc>
            </a:pPr>
            <a:r>
              <a:rPr lang="en-US" sz="4500" b="1">
                <a:solidFill>
                  <a:srgbClr val="337ED9"/>
                </a:solidFill>
                <a:latin typeface="Corbel"/>
              </a:rPr>
              <a:t> </a:t>
            </a:r>
            <a:r>
              <a:rPr lang="en-US" sz="4500" b="1">
                <a:solidFill>
                  <a:srgbClr val="FFFFFF"/>
                </a:solidFill>
                <a:latin typeface="Corbel"/>
              </a:rPr>
              <a:t>Proposed Technique</a:t>
            </a:r>
            <a:endParaRPr/>
          </a:p>
        </p:txBody>
      </p:sp>
      <p:sp>
        <p:nvSpPr>
          <p:cNvPr id="216" name="TextShape 2"/>
          <p:cNvSpPr txBox="1"/>
          <p:nvPr/>
        </p:nvSpPr>
        <p:spPr>
          <a:xfrm>
            <a:off x="457200" y="1775160"/>
            <a:ext cx="8229240" cy="4625280"/>
          </a:xfrm>
          <a:prstGeom prst="rect">
            <a:avLst/>
          </a:prstGeom>
        </p:spPr>
        <p:txBody>
          <a:bodyPr/>
          <a:lstStyle/>
          <a:p>
            <a:pPr>
              <a:lnSpc>
                <a:spcPct val="100000"/>
              </a:lnSpc>
              <a:buSzPct val="80000"/>
              <a:buFont typeface="Wingdings 2" charset="2"/>
              <a:buChar char=""/>
            </a:pPr>
            <a:r>
              <a:rPr lang="en-US" sz="3200">
                <a:solidFill>
                  <a:srgbClr val="000000"/>
                </a:solidFill>
                <a:latin typeface="Times New Roman"/>
              </a:rPr>
              <a:t>Entities in Proposed technique:</a:t>
            </a:r>
            <a:endParaRPr/>
          </a:p>
          <a:p>
            <a:pPr lvl="1">
              <a:lnSpc>
                <a:spcPct val="100000"/>
              </a:lnSpc>
              <a:buSzPct val="90000"/>
              <a:buFont typeface="Corbel"/>
              <a:buAutoNum type="arabicPeriod"/>
            </a:pPr>
            <a:r>
              <a:rPr lang="en-US" sz="2800">
                <a:solidFill>
                  <a:srgbClr val="000000"/>
                </a:solidFill>
                <a:latin typeface="Times New Roman"/>
              </a:rPr>
              <a:t>Cloud user</a:t>
            </a:r>
            <a:endParaRPr/>
          </a:p>
          <a:p>
            <a:pPr lvl="1">
              <a:lnSpc>
                <a:spcPct val="100000"/>
              </a:lnSpc>
              <a:buSzPct val="90000"/>
              <a:buFont typeface="Corbel"/>
              <a:buAutoNum type="arabicPeriod"/>
            </a:pPr>
            <a:r>
              <a:rPr lang="en-US" sz="2800">
                <a:solidFill>
                  <a:srgbClr val="000000"/>
                </a:solidFill>
                <a:latin typeface="Times New Roman"/>
              </a:rPr>
              <a:t>Cloud Storage server</a:t>
            </a:r>
            <a:endParaRPr/>
          </a:p>
          <a:p>
            <a:pPr lvl="1">
              <a:lnSpc>
                <a:spcPct val="100000"/>
              </a:lnSpc>
              <a:buSzPct val="90000"/>
              <a:buFont typeface="Corbel"/>
              <a:buAutoNum type="arabicPeriod"/>
            </a:pPr>
            <a:r>
              <a:rPr lang="en-US" sz="2800">
                <a:solidFill>
                  <a:srgbClr val="000000"/>
                </a:solidFill>
                <a:latin typeface="Times New Roman"/>
              </a:rPr>
              <a:t>Cloud manager</a:t>
            </a:r>
            <a:endParaRPr/>
          </a:p>
          <a:p>
            <a:pPr lvl="1">
              <a:lnSpc>
                <a:spcPct val="100000"/>
              </a:lnSpc>
              <a:buSzPct val="90000"/>
              <a:buFont typeface="Corbel"/>
              <a:buAutoNum type="arabicPeriod"/>
            </a:pPr>
            <a:r>
              <a:rPr lang="en-US" sz="2800">
                <a:solidFill>
                  <a:srgbClr val="000000"/>
                </a:solidFill>
                <a:latin typeface="Times New Roman"/>
              </a:rPr>
              <a:t>Key Splitter server</a:t>
            </a:r>
            <a:endParaRPr/>
          </a:p>
          <a:p>
            <a:pPr lvl="1">
              <a:lnSpc>
                <a:spcPct val="100000"/>
              </a:lnSpc>
              <a:buSzPct val="90000"/>
              <a:buFont typeface="Corbel"/>
              <a:buAutoNum type="arabicPeriod"/>
            </a:pPr>
            <a:r>
              <a:rPr lang="en-US" sz="2800">
                <a:solidFill>
                  <a:srgbClr val="000000"/>
                </a:solidFill>
                <a:latin typeface="Times New Roman"/>
              </a:rPr>
              <a:t>Shareholder server</a:t>
            </a:r>
            <a:endParaRPr/>
          </a:p>
          <a:p>
            <a:pPr lvl="1">
              <a:lnSpc>
                <a:spcPct val="100000"/>
              </a:lnSpc>
              <a:buSzPct val="90000"/>
              <a:buFont typeface="Corbel"/>
              <a:buAutoNum type="arabicPeriod"/>
            </a:pPr>
            <a:r>
              <a:rPr lang="en-US" sz="2800">
                <a:solidFill>
                  <a:srgbClr val="000000"/>
                </a:solidFill>
                <a:latin typeface="Times New Roman"/>
              </a:rPr>
              <a:t>Security server</a:t>
            </a:r>
            <a:endParaRPr/>
          </a:p>
          <a:p>
            <a:pPr lvl="1">
              <a:lnSpc>
                <a:spcPct val="100000"/>
              </a:lnSpc>
              <a:buSzPct val="90000"/>
              <a:buFont typeface="Corbel"/>
              <a:buAutoNum type="arabicPeriod"/>
            </a:pPr>
            <a:r>
              <a:rPr lang="en-US" sz="2800">
                <a:solidFill>
                  <a:srgbClr val="000000"/>
                </a:solidFill>
                <a:latin typeface="Times New Roman"/>
              </a:rPr>
              <a:t>Log editor</a:t>
            </a:r>
            <a:endParaRPr/>
          </a:p>
          <a:p>
            <a:pPr>
              <a:lnSpc>
                <a:spcPct val="100000"/>
              </a:lnSpc>
              <a:buSzPct val="80000"/>
              <a:buFont typeface="Wingdings 2" charset="2"/>
              <a:buChar char=""/>
            </a:pPr>
            <a:r>
              <a:rPr lang="en-US" sz="3200">
                <a:solidFill>
                  <a:srgbClr val="000000"/>
                </a:solidFill>
                <a:latin typeface="Times New Roman"/>
              </a:rPr>
              <a:t>Homomorphic Encryption Algorithm is used to protect these entities.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xtShape 1"/>
          <p:cNvSpPr txBox="1"/>
          <p:nvPr/>
        </p:nvSpPr>
        <p:spPr>
          <a:xfrm>
            <a:off x="457200" y="155520"/>
            <a:ext cx="8229240" cy="1252440"/>
          </a:xfrm>
          <a:prstGeom prst="rect">
            <a:avLst/>
          </a:prstGeom>
        </p:spPr>
        <p:txBody>
          <a:bodyPr tIns="45000" rIns="45720" bIns="45000" anchor="ctr"/>
          <a:lstStyle/>
          <a:p>
            <a:pPr>
              <a:lnSpc>
                <a:spcPct val="100000"/>
              </a:lnSpc>
            </a:pPr>
            <a:r>
              <a:rPr lang="en-US" sz="4500" b="1">
                <a:solidFill>
                  <a:srgbClr val="92D050"/>
                </a:solidFill>
                <a:latin typeface="Corbel"/>
              </a:rPr>
              <a:t> </a:t>
            </a:r>
            <a:r>
              <a:rPr lang="en-US" sz="4500" b="1">
                <a:solidFill>
                  <a:srgbClr val="FFFFFF"/>
                </a:solidFill>
                <a:latin typeface="Corbel"/>
              </a:rPr>
              <a:t>Algorithm</a:t>
            </a:r>
            <a:endParaRPr/>
          </a:p>
        </p:txBody>
      </p:sp>
      <p:sp>
        <p:nvSpPr>
          <p:cNvPr id="218" name="TextShape 2"/>
          <p:cNvSpPr txBox="1"/>
          <p:nvPr/>
        </p:nvSpPr>
        <p:spPr>
          <a:xfrm>
            <a:off x="457200" y="1775160"/>
            <a:ext cx="8229240" cy="4625280"/>
          </a:xfrm>
          <a:prstGeom prst="rect">
            <a:avLst/>
          </a:prstGeom>
        </p:spPr>
        <p:txBody>
          <a:bodyPr/>
          <a:lstStyle/>
          <a:p>
            <a:pPr>
              <a:lnSpc>
                <a:spcPct val="100000"/>
              </a:lnSpc>
              <a:buSzPct val="80000"/>
              <a:buFont typeface="Wingdings 2" charset="2"/>
              <a:buChar char=""/>
            </a:pPr>
            <a:r>
              <a:rPr lang="en-US" sz="2800">
                <a:solidFill>
                  <a:srgbClr val="000000"/>
                </a:solidFill>
                <a:latin typeface="Times New Roman"/>
              </a:rPr>
              <a:t> Encryption method :</a:t>
            </a:r>
            <a:endParaRPr/>
          </a:p>
          <a:p>
            <a:pPr lvl="1">
              <a:lnSpc>
                <a:spcPct val="100000"/>
              </a:lnSpc>
              <a:buSzPct val="90000"/>
              <a:buFont typeface="Corbel"/>
              <a:buAutoNum type="arabicPeriod"/>
            </a:pPr>
            <a:r>
              <a:rPr lang="en-US" sz="2400">
                <a:solidFill>
                  <a:srgbClr val="000000"/>
                </a:solidFill>
                <a:latin typeface="Times New Roman"/>
              </a:rPr>
              <a:t>Split the letter of modified plaintext.</a:t>
            </a:r>
            <a:endParaRPr/>
          </a:p>
          <a:p>
            <a:pPr lvl="1">
              <a:lnSpc>
                <a:spcPct val="100000"/>
              </a:lnSpc>
              <a:buSzPct val="90000"/>
              <a:buFont typeface="Corbel"/>
              <a:buAutoNum type="arabicPeriod"/>
            </a:pPr>
            <a:r>
              <a:rPr lang="en-US" sz="2400">
                <a:solidFill>
                  <a:srgbClr val="000000"/>
                </a:solidFill>
                <a:latin typeface="Times New Roman"/>
              </a:rPr>
              <a:t>Assign the position(i) of the letter.</a:t>
            </a:r>
            <a:endParaRPr/>
          </a:p>
          <a:p>
            <a:pPr lvl="1">
              <a:lnSpc>
                <a:spcPct val="100000"/>
              </a:lnSpc>
              <a:buSzPct val="90000"/>
              <a:buFont typeface="Corbel"/>
              <a:buAutoNum type="arabicPeriod"/>
            </a:pPr>
            <a:r>
              <a:rPr lang="en-US" sz="2400">
                <a:solidFill>
                  <a:srgbClr val="000000"/>
                </a:solidFill>
                <a:latin typeface="Times New Roman"/>
              </a:rPr>
              <a:t>Generate ASCII value of the plaintext.</a:t>
            </a:r>
            <a:endParaRPr/>
          </a:p>
          <a:p>
            <a:pPr lvl="1">
              <a:lnSpc>
                <a:spcPct val="100000"/>
              </a:lnSpc>
              <a:buSzPct val="90000"/>
              <a:buFont typeface="Corbel"/>
              <a:buAutoNum type="arabicPeriod"/>
            </a:pPr>
            <a:r>
              <a:rPr lang="en-US" sz="2400">
                <a:solidFill>
                  <a:srgbClr val="000000"/>
                </a:solidFill>
                <a:latin typeface="Times New Roman"/>
              </a:rPr>
              <a:t>E=(P+K+I) P-plaintext, K-key, i-position.</a:t>
            </a:r>
            <a:endParaRPr/>
          </a:p>
          <a:p>
            <a:pPr lvl="1">
              <a:lnSpc>
                <a:spcPct val="100000"/>
              </a:lnSpc>
              <a:buSzPct val="90000"/>
              <a:buFont typeface="Corbel"/>
              <a:buAutoNum type="arabicPeriod"/>
            </a:pPr>
            <a:r>
              <a:rPr lang="en-US" sz="2400">
                <a:solidFill>
                  <a:srgbClr val="000000"/>
                </a:solidFill>
                <a:latin typeface="Times New Roman"/>
              </a:rPr>
              <a:t>Generate ASCII character for E to get Ciphertext.</a:t>
            </a:r>
            <a:endParaRPr/>
          </a:p>
          <a:p>
            <a:pPr lvl="1">
              <a:lnSpc>
                <a:spcPct val="100000"/>
              </a:lnSpc>
              <a:buSzPct val="90000"/>
              <a:buFont typeface="Corbel"/>
              <a:buAutoNum type="arabicPeriod"/>
            </a:pPr>
            <a:r>
              <a:rPr lang="en-US" sz="2400">
                <a:solidFill>
                  <a:srgbClr val="000000"/>
                </a:solidFill>
                <a:latin typeface="Times New Roman"/>
              </a:rPr>
              <a:t>Apply Homomorphic Encryption on Ciphertext.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TextShape 1"/>
          <p:cNvSpPr txBox="1"/>
          <p:nvPr/>
        </p:nvSpPr>
        <p:spPr>
          <a:xfrm>
            <a:off x="457200" y="155520"/>
            <a:ext cx="8229240" cy="1252440"/>
          </a:xfrm>
          <a:prstGeom prst="rect">
            <a:avLst/>
          </a:prstGeom>
        </p:spPr>
        <p:txBody>
          <a:bodyPr tIns="45000" rIns="45720" bIns="45000" anchor="ctr"/>
          <a:lstStyle/>
          <a:p>
            <a:pPr>
              <a:lnSpc>
                <a:spcPct val="100000"/>
              </a:lnSpc>
            </a:pPr>
            <a:r>
              <a:rPr lang="en-US" sz="4500" b="1">
                <a:solidFill>
                  <a:srgbClr val="337ED9"/>
                </a:solidFill>
                <a:latin typeface="Corbel"/>
              </a:rPr>
              <a:t> </a:t>
            </a:r>
            <a:r>
              <a:rPr lang="en-US" sz="4500" b="1">
                <a:solidFill>
                  <a:srgbClr val="FFFFFF"/>
                </a:solidFill>
                <a:latin typeface="Corbel"/>
              </a:rPr>
              <a:t>Algorithm</a:t>
            </a:r>
            <a:endParaRPr/>
          </a:p>
        </p:txBody>
      </p:sp>
      <p:sp>
        <p:nvSpPr>
          <p:cNvPr id="220" name="TextShape 2"/>
          <p:cNvSpPr txBox="1"/>
          <p:nvPr/>
        </p:nvSpPr>
        <p:spPr>
          <a:xfrm>
            <a:off x="457200" y="1775160"/>
            <a:ext cx="8229240" cy="4625280"/>
          </a:xfrm>
          <a:prstGeom prst="rect">
            <a:avLst/>
          </a:prstGeom>
        </p:spPr>
        <p:txBody>
          <a:bodyPr/>
          <a:lstStyle/>
          <a:p>
            <a:pPr>
              <a:lnSpc>
                <a:spcPct val="100000"/>
              </a:lnSpc>
              <a:buSzPct val="80000"/>
              <a:buFont typeface="Wingdings 2" charset="2"/>
              <a:buChar char=""/>
            </a:pPr>
            <a:r>
              <a:rPr lang="en-US" sz="2800">
                <a:solidFill>
                  <a:srgbClr val="000000"/>
                </a:solidFill>
                <a:latin typeface="Times New Roman"/>
              </a:rPr>
              <a:t>Decryption Method :</a:t>
            </a:r>
            <a:endParaRPr/>
          </a:p>
          <a:p>
            <a:pPr lvl="1">
              <a:lnSpc>
                <a:spcPct val="100000"/>
              </a:lnSpc>
              <a:buSzPct val="90000"/>
              <a:buFont typeface="Corbel"/>
              <a:buAutoNum type="arabicPeriod"/>
            </a:pPr>
            <a:r>
              <a:rPr lang="en-US" sz="2800">
                <a:solidFill>
                  <a:srgbClr val="000000"/>
                </a:solidFill>
                <a:latin typeface="Times New Roman"/>
              </a:rPr>
              <a:t> Decipher value to get the Ciphertext.</a:t>
            </a:r>
            <a:endParaRPr/>
          </a:p>
          <a:p>
            <a:pPr lvl="1">
              <a:lnSpc>
                <a:spcPct val="100000"/>
              </a:lnSpc>
              <a:buSzPct val="90000"/>
              <a:buFont typeface="Corbel"/>
              <a:buAutoNum type="arabicPeriod"/>
            </a:pPr>
            <a:r>
              <a:rPr lang="en-US" sz="2800">
                <a:solidFill>
                  <a:srgbClr val="000000"/>
                </a:solidFill>
                <a:latin typeface="Times New Roman"/>
              </a:rPr>
              <a:t>Generate the ASCII Value for the Ciphertext.</a:t>
            </a:r>
            <a:endParaRPr/>
          </a:p>
          <a:p>
            <a:pPr lvl="1">
              <a:lnSpc>
                <a:spcPct val="100000"/>
              </a:lnSpc>
              <a:buSzPct val="90000"/>
              <a:buFont typeface="Corbel"/>
              <a:buAutoNum type="arabicPeriod"/>
            </a:pPr>
            <a:r>
              <a:rPr lang="en-US" sz="2800">
                <a:solidFill>
                  <a:srgbClr val="000000"/>
                </a:solidFill>
                <a:latin typeface="Times New Roman"/>
              </a:rPr>
              <a:t>Same Encryption Key is used.</a:t>
            </a:r>
            <a:endParaRPr/>
          </a:p>
          <a:p>
            <a:pPr lvl="1">
              <a:lnSpc>
                <a:spcPct val="100000"/>
              </a:lnSpc>
              <a:buSzPct val="90000"/>
              <a:buFont typeface="Corbel"/>
              <a:buAutoNum type="arabicPeriod"/>
            </a:pPr>
            <a:r>
              <a:rPr lang="en-US" sz="2800">
                <a:solidFill>
                  <a:srgbClr val="000000"/>
                </a:solidFill>
                <a:latin typeface="Times New Roman"/>
              </a:rPr>
              <a:t>Assign the position(i) for the Ciphertext.</a:t>
            </a:r>
            <a:endParaRPr/>
          </a:p>
          <a:p>
            <a:pPr lvl="1">
              <a:lnSpc>
                <a:spcPct val="100000"/>
              </a:lnSpc>
              <a:buSzPct val="90000"/>
              <a:buFont typeface="Corbel"/>
              <a:buAutoNum type="arabicPeriod"/>
            </a:pPr>
            <a:r>
              <a:rPr lang="en-US" sz="2800">
                <a:solidFill>
                  <a:srgbClr val="000000"/>
                </a:solidFill>
                <a:latin typeface="Times New Roman"/>
              </a:rPr>
              <a:t>D=((P-K-i)) P-plaintext, K-Key, i-position.</a:t>
            </a:r>
            <a:endParaRPr/>
          </a:p>
          <a:p>
            <a:pPr lvl="1">
              <a:lnSpc>
                <a:spcPct val="100000"/>
              </a:lnSpc>
              <a:buSzPct val="90000"/>
              <a:buFont typeface="Corbel"/>
              <a:buAutoNum type="arabicPeriod"/>
            </a:pPr>
            <a:r>
              <a:rPr lang="en-US" sz="2800">
                <a:solidFill>
                  <a:srgbClr val="000000"/>
                </a:solidFill>
                <a:latin typeface="Times New Roman"/>
              </a:rPr>
              <a:t>Generate the ASCII character for D.</a:t>
            </a:r>
            <a:endParaRPr/>
          </a:p>
          <a:p>
            <a:pPr lvl="1">
              <a:lnSpc>
                <a:spcPct val="100000"/>
              </a:lnSpc>
              <a:buSzPct val="90000"/>
              <a:buFont typeface="Corbel"/>
              <a:buAutoNum type="arabicPeriod"/>
            </a:pPr>
            <a:r>
              <a:rPr lang="en-US" sz="2800">
                <a:solidFill>
                  <a:srgbClr val="000000"/>
                </a:solidFill>
                <a:latin typeface="Times New Roman"/>
              </a:rPr>
              <a:t>D tends to be the plain text.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extShape 1"/>
          <p:cNvSpPr txBox="1"/>
          <p:nvPr/>
        </p:nvSpPr>
        <p:spPr>
          <a:xfrm>
            <a:off x="457200" y="155520"/>
            <a:ext cx="8229240" cy="1252440"/>
          </a:xfrm>
          <a:prstGeom prst="rect">
            <a:avLst/>
          </a:prstGeom>
        </p:spPr>
        <p:txBody>
          <a:bodyPr tIns="45000" rIns="45720" bIns="45000" anchor="ctr"/>
          <a:lstStyle/>
          <a:p>
            <a:r>
              <a:rPr lang="en-US" sz="4500">
                <a:latin typeface="Corbel"/>
              </a:rPr>
              <a:t>      </a:t>
            </a:r>
            <a:r>
              <a:rPr lang="en-US" sz="4500">
                <a:solidFill>
                  <a:srgbClr val="FFFFFF"/>
                </a:solidFill>
                <a:latin typeface="Corbel"/>
              </a:rPr>
              <a:t>KEY MANAGEMENT</a:t>
            </a:r>
            <a:endParaRPr/>
          </a:p>
        </p:txBody>
      </p:sp>
      <p:sp>
        <p:nvSpPr>
          <p:cNvPr id="222" name="TextShape 2"/>
          <p:cNvSpPr txBox="1"/>
          <p:nvPr/>
        </p:nvSpPr>
        <p:spPr>
          <a:xfrm>
            <a:off x="457200" y="1775160"/>
            <a:ext cx="8229240" cy="4625280"/>
          </a:xfrm>
          <a:prstGeom prst="rect">
            <a:avLst/>
          </a:prstGeom>
        </p:spPr>
        <p:txBody>
          <a:bodyPr lIns="54720" tIns="91440" rIns="90000" bIns="45000" anchor="t"/>
          <a:lstStyle/>
          <a:p>
            <a:pPr>
              <a:buSzPct val="45000"/>
              <a:buFont typeface="StarSymbol"/>
              <a:buChar char=""/>
            </a:pPr>
            <a:r>
              <a:rPr lang="en-US" sz="3200">
                <a:latin typeface="Corbel"/>
              </a:rPr>
              <a:t>Key management is major technique which is used to secure encryption key.</a:t>
            </a:r>
            <a:endParaRPr/>
          </a:p>
          <a:p>
            <a:pPr>
              <a:buSzPct val="45000"/>
              <a:buFont typeface="StarSymbol"/>
              <a:buChar char=""/>
            </a:pPr>
            <a:endParaRPr lang="en-US" sz="3200" dirty="0">
              <a:latin typeface="Corbel"/>
            </a:endParaRPr>
          </a:p>
          <a:p>
            <a:pPr>
              <a:buSzPct val="45000"/>
              <a:buFont typeface="StarSymbol"/>
              <a:buChar char=""/>
            </a:pPr>
            <a:r>
              <a:rPr lang="en-US" sz="3200">
                <a:latin typeface="Corbel"/>
              </a:rPr>
              <a:t>Key management is </a:t>
            </a:r>
          </a:p>
          <a:p>
            <a:pPr>
              <a:buSzPct val="45000"/>
              <a:buFont typeface="StarSymbol"/>
              <a:buChar char=""/>
            </a:pPr>
            <a:endParaRPr lang="en-US">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extShape 1"/>
          <p:cNvSpPr txBox="1"/>
          <p:nvPr/>
        </p:nvSpPr>
        <p:spPr>
          <a:xfrm>
            <a:off x="457200" y="155520"/>
            <a:ext cx="8229240" cy="1252440"/>
          </a:xfrm>
          <a:prstGeom prst="rect">
            <a:avLst/>
          </a:prstGeom>
        </p:spPr>
        <p:txBody>
          <a:bodyPr tIns="45000" rIns="45720" bIns="45000" anchor="ctr"/>
          <a:lstStyle/>
          <a:p>
            <a:pPr>
              <a:lnSpc>
                <a:spcPct val="100000"/>
              </a:lnSpc>
            </a:pPr>
            <a:r>
              <a:rPr lang="en-US" sz="4500" b="1">
                <a:solidFill>
                  <a:srgbClr val="FFFFFF"/>
                </a:solidFill>
                <a:latin typeface="Corbel"/>
              </a:rPr>
              <a:t>Proposed</a:t>
            </a:r>
            <a:r>
              <a:rPr lang="en-US" sz="4500" b="1">
                <a:solidFill>
                  <a:srgbClr val="92D050"/>
                </a:solidFill>
                <a:latin typeface="Corbel"/>
              </a:rPr>
              <a:t>   </a:t>
            </a:r>
            <a:r>
              <a:rPr lang="en-US" sz="4500" b="1">
                <a:solidFill>
                  <a:srgbClr val="FFFFFF"/>
                </a:solidFill>
                <a:latin typeface="Corbel"/>
              </a:rPr>
              <a:t>Model</a:t>
            </a:r>
            <a:endParaRPr/>
          </a:p>
        </p:txBody>
      </p:sp>
      <p:sp>
        <p:nvSpPr>
          <p:cNvPr id="224" name="TextShape 2"/>
          <p:cNvSpPr txBox="1"/>
          <p:nvPr/>
        </p:nvSpPr>
        <p:spPr>
          <a:xfrm>
            <a:off x="457200" y="1775160"/>
            <a:ext cx="8229240" cy="4625280"/>
          </a:xfrm>
          <a:prstGeom prst="rect">
            <a:avLst/>
          </a:prstGeom>
        </p:spPr>
        <p:txBody>
          <a:bodyPr/>
          <a:lstStyle/>
          <a:p>
            <a:pPr>
              <a:lnSpc>
                <a:spcPct val="100000"/>
              </a:lnSpc>
              <a:buSzPct val="80000"/>
              <a:buFont typeface="Wingdings 2" charset="2"/>
              <a:buChar char=""/>
            </a:pPr>
            <a:r>
              <a:rPr lang="en-US" sz="3200">
                <a:solidFill>
                  <a:srgbClr val="000000"/>
                </a:solidFill>
                <a:latin typeface="Calibri"/>
              </a:rPr>
              <a:t> </a:t>
            </a:r>
            <a:r>
              <a:rPr lang="en-US" sz="2800">
                <a:solidFill>
                  <a:srgbClr val="000000"/>
                </a:solidFill>
                <a:latin typeface="Times New Roman"/>
              </a:rPr>
              <a:t>File Upload :</a:t>
            </a:r>
            <a:endParaRPr/>
          </a:p>
          <a:p>
            <a:pPr lvl="1">
              <a:lnSpc>
                <a:spcPct val="100000"/>
              </a:lnSpc>
              <a:buSzPct val="90000"/>
              <a:buFont typeface="Corbel"/>
              <a:buAutoNum type="arabicPeriod"/>
            </a:pPr>
            <a:r>
              <a:rPr lang="en-US" sz="2400">
                <a:solidFill>
                  <a:srgbClr val="000000"/>
                </a:solidFill>
                <a:latin typeface="Times New Roman"/>
              </a:rPr>
              <a:t>User Request to Upload a file in the Cloud.</a:t>
            </a:r>
            <a:endParaRPr/>
          </a:p>
          <a:p>
            <a:pPr lvl="1" algn="just">
              <a:lnSpc>
                <a:spcPct val="100000"/>
              </a:lnSpc>
              <a:buSzPct val="90000"/>
              <a:buFont typeface="Corbel"/>
              <a:buAutoNum type="arabicPeriod"/>
            </a:pPr>
            <a:r>
              <a:rPr lang="en-US" sz="2400">
                <a:solidFill>
                  <a:srgbClr val="000000"/>
                </a:solidFill>
                <a:latin typeface="Times New Roman"/>
              </a:rPr>
              <a:t>Cloud Encrypt the file and sends the file to Cloud Storage.</a:t>
            </a:r>
            <a:endParaRPr/>
          </a:p>
          <a:p>
            <a:pPr lvl="1" algn="just">
              <a:lnSpc>
                <a:spcPct val="100000"/>
              </a:lnSpc>
              <a:buSzPct val="90000"/>
              <a:buFont typeface="Corbel"/>
              <a:buAutoNum type="arabicPeriod"/>
            </a:pPr>
            <a:r>
              <a:rPr lang="en-US" sz="2400">
                <a:solidFill>
                  <a:srgbClr val="000000"/>
                </a:solidFill>
                <a:latin typeface="Times New Roman"/>
              </a:rPr>
              <a:t>After that Key splitter splits the key.</a:t>
            </a:r>
            <a:endParaRPr/>
          </a:p>
          <a:p>
            <a:pPr lvl="1" algn="just">
              <a:lnSpc>
                <a:spcPct val="100000"/>
              </a:lnSpc>
              <a:buSzPct val="90000"/>
              <a:buFont typeface="Corbel"/>
              <a:buAutoNum type="arabicPeriod"/>
            </a:pPr>
            <a:r>
              <a:rPr lang="en-US" sz="2400">
                <a:solidFill>
                  <a:srgbClr val="000000"/>
                </a:solidFill>
                <a:latin typeface="Times New Roman"/>
              </a:rPr>
              <a:t>The secondary is sent to Key manager.</a:t>
            </a:r>
            <a:endParaRPr/>
          </a:p>
          <a:p>
            <a:pPr lvl="1" algn="just">
              <a:lnSpc>
                <a:spcPct val="100000"/>
              </a:lnSpc>
              <a:buSzPct val="90000"/>
              <a:buFont typeface="Corbel"/>
              <a:buAutoNum type="arabicPeriod"/>
            </a:pPr>
            <a:r>
              <a:rPr lang="en-US" sz="2400">
                <a:solidFill>
                  <a:srgbClr val="000000"/>
                </a:solidFill>
                <a:latin typeface="Times New Roman"/>
              </a:rPr>
              <a:t>And master Key is sent to User.</a:t>
            </a:r>
            <a:endParaRPr/>
          </a:p>
          <a:p>
            <a:pPr lvl="1" algn="just">
              <a:lnSpc>
                <a:spcPct val="100000"/>
              </a:lnSpc>
              <a:buSzPct val="90000"/>
              <a:buFont typeface="Corbel"/>
              <a:buAutoNum type="arabicPeriod"/>
            </a:pPr>
            <a:r>
              <a:rPr lang="en-US" sz="2400">
                <a:solidFill>
                  <a:srgbClr val="000000"/>
                </a:solidFill>
                <a:latin typeface="Times New Roman"/>
              </a:rPr>
              <a:t>Then Key manager shares the key among the Shareholders.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Shape 1"/>
          <p:cNvSpPr txBox="1"/>
          <p:nvPr/>
        </p:nvSpPr>
        <p:spPr>
          <a:xfrm>
            <a:off x="457200" y="155520"/>
            <a:ext cx="8229240" cy="1252440"/>
          </a:xfrm>
          <a:prstGeom prst="rect">
            <a:avLst/>
          </a:prstGeom>
        </p:spPr>
        <p:txBody>
          <a:bodyPr tIns="45000" rIns="45720" bIns="45000" anchor="ctr"/>
          <a:lstStyle/>
          <a:p>
            <a:pPr>
              <a:lnSpc>
                <a:spcPct val="100000"/>
              </a:lnSpc>
            </a:pPr>
            <a:r>
              <a:rPr lang="en-US" sz="4500" b="1">
                <a:solidFill>
                  <a:srgbClr val="FFFFFF"/>
                </a:solidFill>
                <a:latin typeface="Corbel"/>
              </a:rPr>
              <a:t>File Upload</a:t>
            </a:r>
            <a:endParaRPr/>
          </a:p>
        </p:txBody>
      </p:sp>
      <p:pic>
        <p:nvPicPr>
          <p:cNvPr id="226" name="Content Placeholder 3"/>
          <p:cNvPicPr/>
          <p:nvPr/>
        </p:nvPicPr>
        <p:blipFill>
          <a:blip r:embed="rId3"/>
          <a:stretch>
            <a:fillRect/>
          </a:stretch>
        </p:blipFill>
        <p:spPr>
          <a:xfrm>
            <a:off x="1505160" y="2764080"/>
            <a:ext cx="6132960" cy="264708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extShape 1"/>
          <p:cNvSpPr txBox="1"/>
          <p:nvPr/>
        </p:nvSpPr>
        <p:spPr>
          <a:xfrm>
            <a:off x="457200" y="155520"/>
            <a:ext cx="8229240" cy="1252440"/>
          </a:xfrm>
          <a:prstGeom prst="rect">
            <a:avLst/>
          </a:prstGeom>
        </p:spPr>
        <p:txBody>
          <a:bodyPr tIns="45000" rIns="45720" bIns="45000" anchor="ctr"/>
          <a:lstStyle/>
          <a:p>
            <a:pPr>
              <a:lnSpc>
                <a:spcPct val="100000"/>
              </a:lnSpc>
            </a:pPr>
            <a:r>
              <a:rPr lang="en-US" sz="4500" b="1">
                <a:solidFill>
                  <a:srgbClr val="FFFFFF"/>
                </a:solidFill>
                <a:latin typeface="Corbel"/>
              </a:rPr>
              <a:t>Proposed Model</a:t>
            </a:r>
            <a:endParaRPr/>
          </a:p>
        </p:txBody>
      </p:sp>
      <p:sp>
        <p:nvSpPr>
          <p:cNvPr id="228" name="TextShape 2"/>
          <p:cNvSpPr txBox="1"/>
          <p:nvPr/>
        </p:nvSpPr>
        <p:spPr>
          <a:xfrm>
            <a:off x="457200" y="1775160"/>
            <a:ext cx="8229240" cy="4625280"/>
          </a:xfrm>
          <a:prstGeom prst="rect">
            <a:avLst/>
          </a:prstGeom>
        </p:spPr>
        <p:txBody>
          <a:bodyPr/>
          <a:lstStyle/>
          <a:p>
            <a:pPr>
              <a:lnSpc>
                <a:spcPct val="100000"/>
              </a:lnSpc>
              <a:buSzPct val="80000"/>
              <a:buFont typeface="Wingdings" charset="2"/>
              <a:buChar char=""/>
            </a:pPr>
            <a:r>
              <a:rPr lang="en-US" sz="3800">
                <a:solidFill>
                  <a:srgbClr val="000000"/>
                </a:solidFill>
                <a:latin typeface="Times New Roman"/>
              </a:rPr>
              <a:t>File Download:</a:t>
            </a:r>
            <a:endParaRPr/>
          </a:p>
          <a:p>
            <a:pPr lvl="1">
              <a:lnSpc>
                <a:spcPct val="100000"/>
              </a:lnSpc>
              <a:buSzPct val="90000"/>
              <a:buFont typeface="Corbel"/>
              <a:buAutoNum type="arabicPeriod"/>
            </a:pPr>
            <a:r>
              <a:rPr lang="en-US" sz="3400">
                <a:solidFill>
                  <a:srgbClr val="000000"/>
                </a:solidFill>
                <a:latin typeface="Times New Roman"/>
              </a:rPr>
              <a:t>Request to Security server for downloading file.</a:t>
            </a:r>
            <a:endParaRPr/>
          </a:p>
          <a:p>
            <a:pPr lvl="1">
              <a:lnSpc>
                <a:spcPct val="100000"/>
              </a:lnSpc>
              <a:buSzPct val="90000"/>
              <a:buFont typeface="Corbel"/>
              <a:buAutoNum type="arabicPeriod"/>
            </a:pPr>
            <a:r>
              <a:rPr lang="en-US" sz="3400">
                <a:solidFill>
                  <a:srgbClr val="000000"/>
                </a:solidFill>
                <a:latin typeface="Times New Roman"/>
              </a:rPr>
              <a:t>Request to user to provide the master Key.</a:t>
            </a:r>
            <a:endParaRPr/>
          </a:p>
          <a:p>
            <a:pPr lvl="1">
              <a:lnSpc>
                <a:spcPct val="100000"/>
              </a:lnSpc>
              <a:buSzPct val="90000"/>
              <a:buFont typeface="Corbel"/>
              <a:buAutoNum type="arabicPeriod"/>
            </a:pPr>
            <a:r>
              <a:rPr lang="en-US" sz="3400">
                <a:solidFill>
                  <a:srgbClr val="000000"/>
                </a:solidFill>
                <a:latin typeface="Times New Roman"/>
              </a:rPr>
              <a:t>Data server Storage sends the encrypted file to the security server.</a:t>
            </a:r>
            <a:endParaRPr/>
          </a:p>
          <a:p>
            <a:pPr lvl="1">
              <a:lnSpc>
                <a:spcPct val="100000"/>
              </a:lnSpc>
              <a:buSzPct val="90000"/>
              <a:buFont typeface="Corbel"/>
              <a:buAutoNum type="arabicPeriod"/>
            </a:pPr>
            <a:r>
              <a:rPr lang="en-US" sz="3400">
                <a:solidFill>
                  <a:srgbClr val="000000"/>
                </a:solidFill>
                <a:latin typeface="Times New Roman"/>
              </a:rPr>
              <a:t>Security server inquiries the Secondary Key from the Key manager.</a:t>
            </a:r>
            <a:endParaRPr/>
          </a:p>
          <a:p>
            <a:pPr lvl="1">
              <a:lnSpc>
                <a:spcPct val="100000"/>
              </a:lnSpc>
              <a:buSzPct val="90000"/>
              <a:buFont typeface="Corbel"/>
              <a:buAutoNum type="arabicPeriod"/>
            </a:pPr>
            <a:r>
              <a:rPr lang="en-US" sz="3400">
                <a:solidFill>
                  <a:srgbClr val="000000"/>
                </a:solidFill>
                <a:latin typeface="Times New Roman"/>
              </a:rPr>
              <a:t>Key manager request the share from different Shareholder.</a:t>
            </a:r>
            <a:endParaRPr/>
          </a:p>
          <a:p>
            <a:pPr lvl="1">
              <a:lnSpc>
                <a:spcPct val="100000"/>
              </a:lnSpc>
              <a:buSzPct val="90000"/>
              <a:buFont typeface="Corbel"/>
              <a:buAutoNum type="arabicPeriod"/>
            </a:pPr>
            <a:r>
              <a:rPr lang="en-US" sz="3400">
                <a:solidFill>
                  <a:srgbClr val="000000"/>
                </a:solidFill>
                <a:latin typeface="Times New Roman"/>
              </a:rPr>
              <a:t>After shareholder sends the share to the key manager it combines it.</a:t>
            </a:r>
            <a:endParaRPr/>
          </a:p>
          <a:p>
            <a:pPr lvl="1">
              <a:lnSpc>
                <a:spcPct val="100000"/>
              </a:lnSpc>
              <a:buSzPct val="90000"/>
              <a:buFont typeface="Corbel"/>
              <a:buAutoNum type="arabicPeriod"/>
            </a:pPr>
            <a:r>
              <a:rPr lang="en-US" sz="3400">
                <a:solidFill>
                  <a:srgbClr val="000000"/>
                </a:solidFill>
                <a:latin typeface="Times New Roman"/>
              </a:rPr>
              <a:t>Security server combines both the keys and decrypt the file and send file to the user.</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457200" y="155520"/>
            <a:ext cx="8229240" cy="1252440"/>
          </a:xfrm>
          <a:prstGeom prst="rect">
            <a:avLst/>
          </a:prstGeom>
        </p:spPr>
        <p:txBody>
          <a:bodyPr tIns="45000" rIns="45720" bIns="45000" anchor="ctr"/>
          <a:lstStyle/>
          <a:p>
            <a:pPr>
              <a:lnSpc>
                <a:spcPct val="100000"/>
              </a:lnSpc>
            </a:pPr>
            <a:r>
              <a:rPr lang="en-US" sz="4500" b="1">
                <a:solidFill>
                  <a:srgbClr val="000000"/>
                </a:solidFill>
                <a:latin typeface="Corbel"/>
              </a:rPr>
              <a:t> </a:t>
            </a:r>
            <a:r>
              <a:rPr lang="en-US" sz="4500" b="1">
                <a:solidFill>
                  <a:srgbClr val="FFFFFF"/>
                </a:solidFill>
                <a:latin typeface="Corbel"/>
              </a:rPr>
              <a:t>Agenda</a:t>
            </a:r>
            <a:endParaRPr/>
          </a:p>
        </p:txBody>
      </p:sp>
      <p:sp>
        <p:nvSpPr>
          <p:cNvPr id="178" name="TextShape 2"/>
          <p:cNvSpPr txBox="1"/>
          <p:nvPr/>
        </p:nvSpPr>
        <p:spPr>
          <a:xfrm>
            <a:off x="457200" y="1775160"/>
            <a:ext cx="8229240" cy="4625280"/>
          </a:xfrm>
          <a:prstGeom prst="rect">
            <a:avLst/>
          </a:prstGeom>
        </p:spPr>
        <p:txBody>
          <a:bodyPr lIns="54720" tIns="91440" rIns="90000" bIns="45000" anchor="t"/>
          <a:lstStyle/>
          <a:p>
            <a:pPr>
              <a:lnSpc>
                <a:spcPct val="100000"/>
              </a:lnSpc>
              <a:buSzPct val="80000"/>
              <a:buFont typeface="Wingdings" charset="2"/>
              <a:buChar char=""/>
            </a:pPr>
            <a:r>
              <a:rPr lang="en-US" sz="3200" dirty="0">
                <a:solidFill>
                  <a:srgbClr val="000000"/>
                </a:solidFill>
                <a:latin typeface="Corbel"/>
              </a:rPr>
              <a:t> </a:t>
            </a:r>
            <a:r>
              <a:rPr lang="en-US" sz="3200" dirty="0">
                <a:solidFill>
                  <a:srgbClr val="000000"/>
                </a:solidFill>
                <a:latin typeface="Times New Roman"/>
              </a:rPr>
              <a:t>A</a:t>
            </a:r>
            <a:r>
              <a:rPr lang="en-US" sz="2800" dirty="0">
                <a:solidFill>
                  <a:srgbClr val="000000"/>
                </a:solidFill>
                <a:latin typeface="Times New Roman"/>
              </a:rPr>
              <a:t>bs</a:t>
            </a:r>
            <a:r>
              <a:rPr lang="en-US" sz="3200" dirty="0">
                <a:solidFill>
                  <a:srgbClr val="000000"/>
                </a:solidFill>
                <a:latin typeface="Times New Roman"/>
              </a:rPr>
              <a:t>tract</a:t>
            </a:r>
            <a:endParaRPr dirty="0"/>
          </a:p>
          <a:p>
            <a:pPr>
              <a:lnSpc>
                <a:spcPct val="100000"/>
              </a:lnSpc>
              <a:buSzPct val="80000"/>
              <a:buFont typeface="Wingdings" charset="2"/>
              <a:buChar char=""/>
            </a:pPr>
            <a:r>
              <a:rPr lang="en-US" sz="3200" dirty="0">
                <a:solidFill>
                  <a:srgbClr val="000000"/>
                </a:solidFill>
                <a:latin typeface="Times New Roman"/>
              </a:rPr>
              <a:t> Introduction</a:t>
            </a:r>
            <a:endParaRPr dirty="0"/>
          </a:p>
          <a:p>
            <a:pPr>
              <a:lnSpc>
                <a:spcPct val="100000"/>
              </a:lnSpc>
              <a:buSzPct val="80000"/>
              <a:buFont typeface="Wingdings" charset="2"/>
              <a:buChar char=""/>
            </a:pPr>
            <a:r>
              <a:rPr lang="en-US" sz="3200" dirty="0">
                <a:solidFill>
                  <a:srgbClr val="000000"/>
                </a:solidFill>
                <a:latin typeface="Times New Roman"/>
              </a:rPr>
              <a:t> Literature Survey</a:t>
            </a:r>
            <a:endParaRPr dirty="0"/>
          </a:p>
          <a:p>
            <a:pPr>
              <a:lnSpc>
                <a:spcPct val="100000"/>
              </a:lnSpc>
              <a:buSzPct val="80000"/>
              <a:buFont typeface="Wingdings" charset="2"/>
              <a:buChar char=""/>
            </a:pPr>
            <a:r>
              <a:rPr lang="en-US" sz="3200" dirty="0">
                <a:solidFill>
                  <a:srgbClr val="000000"/>
                </a:solidFill>
                <a:latin typeface="Times New Roman"/>
              </a:rPr>
              <a:t> Proposed Technique</a:t>
            </a:r>
            <a:endParaRPr dirty="0"/>
          </a:p>
          <a:p>
            <a:pPr>
              <a:lnSpc>
                <a:spcPct val="100000"/>
              </a:lnSpc>
              <a:buSzPct val="80000"/>
              <a:buFont typeface="Wingdings" charset="2"/>
              <a:buChar char=""/>
            </a:pPr>
            <a:r>
              <a:rPr lang="en-US" sz="3200" dirty="0">
                <a:solidFill>
                  <a:srgbClr val="000000"/>
                </a:solidFill>
                <a:latin typeface="Times New Roman"/>
              </a:rPr>
              <a:t> Proposed Architecture</a:t>
            </a:r>
            <a:endParaRPr dirty="0"/>
          </a:p>
          <a:p>
            <a:pPr>
              <a:lnSpc>
                <a:spcPct val="100000"/>
              </a:lnSpc>
              <a:buSzPct val="80000"/>
              <a:buFont typeface="Wingdings" charset="2"/>
              <a:buChar char=""/>
            </a:pPr>
            <a:r>
              <a:rPr lang="en-US" sz="3200" dirty="0">
                <a:solidFill>
                  <a:srgbClr val="000000"/>
                </a:solidFill>
                <a:latin typeface="Times New Roman"/>
              </a:rPr>
              <a:t> Modules</a:t>
            </a:r>
            <a:endParaRPr dirty="0"/>
          </a:p>
          <a:p>
            <a:pPr>
              <a:lnSpc>
                <a:spcPct val="100000"/>
              </a:lnSpc>
              <a:buSzPct val="80000"/>
              <a:buFont typeface="Wingdings" charset="2"/>
              <a:buChar char=""/>
            </a:pPr>
            <a:r>
              <a:rPr lang="en-US" sz="3200" dirty="0">
                <a:solidFill>
                  <a:srgbClr val="000000"/>
                </a:solidFill>
                <a:latin typeface="Times New Roman"/>
              </a:rPr>
              <a:t> Conclusion and Result</a:t>
            </a:r>
            <a:endParaRPr dirty="0"/>
          </a:p>
          <a:p>
            <a:pPr>
              <a:lnSpc>
                <a:spcPct val="100000"/>
              </a:lnSpc>
              <a:buSzPct val="80000"/>
              <a:buFont typeface="Wingdings" charset="2"/>
              <a:buChar char=""/>
            </a:pPr>
            <a:r>
              <a:rPr lang="en-US" sz="3200" dirty="0">
                <a:solidFill>
                  <a:srgbClr val="000000"/>
                </a:solidFill>
                <a:latin typeface="Times New Roman"/>
              </a:rPr>
              <a:t> References</a:t>
            </a:r>
            <a:endParaRPr dirty="0"/>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8">
                                            <p:txEl>
                                              <p:charRg st="0" end="130"/>
                                            </p:txEl>
                                          </p:spTgt>
                                        </p:tgtEl>
                                        <p:attrNameLst>
                                          <p:attrName>style.visibility</p:attrName>
                                        </p:attrNameLst>
                                      </p:cBhvr>
                                      <p:to>
                                        <p:strVal val="visible"/>
                                      </p:to>
                                    </p:set>
                                    <p:animEffect transition="out" filter="wipe(down)">
                                      <p:cBhvr additive="repl">
                                        <p:cTn id="7" dur="500"/>
                                        <p:tgtEl>
                                          <p:spTgt spid="178">
                                            <p:txEl>
                                              <p:charRg st="0" end="1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extShape 1"/>
          <p:cNvSpPr txBox="1"/>
          <p:nvPr/>
        </p:nvSpPr>
        <p:spPr>
          <a:xfrm>
            <a:off x="457200" y="155520"/>
            <a:ext cx="8229240" cy="1252440"/>
          </a:xfrm>
          <a:prstGeom prst="rect">
            <a:avLst/>
          </a:prstGeom>
        </p:spPr>
        <p:txBody>
          <a:bodyPr tIns="45000" rIns="45720" bIns="45000" anchor="ctr"/>
          <a:lstStyle/>
          <a:p>
            <a:pPr>
              <a:lnSpc>
                <a:spcPct val="100000"/>
              </a:lnSpc>
            </a:pPr>
            <a:r>
              <a:rPr lang="en-US" sz="4500" b="1">
                <a:solidFill>
                  <a:srgbClr val="FFFFFF"/>
                </a:solidFill>
                <a:latin typeface="Corbel"/>
              </a:rPr>
              <a:t> File Download</a:t>
            </a:r>
            <a:endParaRPr/>
          </a:p>
        </p:txBody>
      </p:sp>
      <p:pic>
        <p:nvPicPr>
          <p:cNvPr id="230" name="Content Placeholder 3"/>
          <p:cNvPicPr/>
          <p:nvPr/>
        </p:nvPicPr>
        <p:blipFill>
          <a:blip r:embed="rId3"/>
          <a:stretch>
            <a:fillRect/>
          </a:stretch>
        </p:blipFill>
        <p:spPr>
          <a:xfrm>
            <a:off x="1472040" y="2683080"/>
            <a:ext cx="6199560" cy="280908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457200" y="155520"/>
            <a:ext cx="8229240" cy="1252440"/>
          </a:xfrm>
          <a:prstGeom prst="rect">
            <a:avLst/>
          </a:prstGeom>
        </p:spPr>
        <p:txBody>
          <a:bodyPr tIns="45000" rIns="45720" bIns="45000" anchor="ctr"/>
          <a:lstStyle/>
          <a:p>
            <a:pPr>
              <a:lnSpc>
                <a:spcPct val="100000"/>
              </a:lnSpc>
            </a:pPr>
            <a:r>
              <a:rPr lang="en-US" sz="4500" b="1">
                <a:solidFill>
                  <a:srgbClr val="92D050"/>
                </a:solidFill>
                <a:latin typeface="Corbel"/>
              </a:rPr>
              <a:t> </a:t>
            </a:r>
            <a:r>
              <a:rPr lang="en-US" sz="4500" b="1">
                <a:solidFill>
                  <a:srgbClr val="FFFFFF"/>
                </a:solidFill>
                <a:latin typeface="Corbel"/>
              </a:rPr>
              <a:t>Conclusion</a:t>
            </a:r>
            <a:endParaRPr/>
          </a:p>
        </p:txBody>
      </p:sp>
      <p:sp>
        <p:nvSpPr>
          <p:cNvPr id="232" name="TextShape 2"/>
          <p:cNvSpPr txBox="1"/>
          <p:nvPr/>
        </p:nvSpPr>
        <p:spPr>
          <a:xfrm>
            <a:off x="467640" y="1628640"/>
            <a:ext cx="7886520" cy="4350960"/>
          </a:xfrm>
          <a:prstGeom prst="rect">
            <a:avLst/>
          </a:prstGeom>
        </p:spPr>
        <p:txBody>
          <a:bodyPr/>
          <a:lstStyle/>
          <a:p>
            <a:pPr>
              <a:lnSpc>
                <a:spcPct val="100000"/>
              </a:lnSpc>
              <a:buSzPct val="80000"/>
              <a:buFont typeface="Wingdings" charset="2"/>
              <a:buChar char=""/>
            </a:pPr>
            <a:r>
              <a:rPr lang="en-US" sz="3200">
                <a:solidFill>
                  <a:srgbClr val="000000"/>
                </a:solidFill>
                <a:latin typeface="Times New Roman"/>
              </a:rPr>
              <a:t>Key management is the toughest part of managing in cryptosystems.</a:t>
            </a:r>
            <a:endParaRPr/>
          </a:p>
          <a:p>
            <a:pPr>
              <a:lnSpc>
                <a:spcPct val="100000"/>
              </a:lnSpc>
              <a:buSzPct val="80000"/>
              <a:buFont typeface="Wingdings" charset="2"/>
              <a:buChar char=""/>
            </a:pPr>
            <a:r>
              <a:rPr lang="en-US" sz="3200">
                <a:solidFill>
                  <a:srgbClr val="000000"/>
                </a:solidFill>
                <a:latin typeface="Times New Roman"/>
              </a:rPr>
              <a:t>In the cloud, there is always a possibility of an insider attack or outsider attack.</a:t>
            </a:r>
            <a:endParaRPr/>
          </a:p>
          <a:p>
            <a:pPr>
              <a:lnSpc>
                <a:spcPct val="100000"/>
              </a:lnSpc>
              <a:buSzPct val="80000"/>
              <a:buFont typeface="Wingdings" charset="2"/>
              <a:buChar char=""/>
            </a:pPr>
            <a:r>
              <a:rPr lang="en-US" sz="3200">
                <a:solidFill>
                  <a:srgbClr val="000000"/>
                </a:solidFill>
                <a:latin typeface="Times New Roman"/>
              </a:rPr>
              <a:t>Keys can be accessed or stolen by employees without the knowledge of end users.</a:t>
            </a:r>
            <a:endParaRPr/>
          </a:p>
          <a:p>
            <a:pPr>
              <a:lnSpc>
                <a:spcPct val="100000"/>
              </a:lnSpc>
              <a:buSzPct val="80000"/>
              <a:buFont typeface="Wingdings" charset="2"/>
              <a:buChar char=""/>
            </a:pPr>
            <a:r>
              <a:rPr lang="en-US" sz="3200">
                <a:solidFill>
                  <a:srgbClr val="000000"/>
                </a:solidFill>
                <a:latin typeface="Times New Roman"/>
              </a:rPr>
              <a:t>Our proposed technique provides security to the data as well as Key.</a:t>
            </a:r>
            <a:endParaRPr/>
          </a:p>
          <a:p>
            <a:pPr>
              <a:lnSpc>
                <a:spcPct val="100000"/>
              </a:lnSpc>
              <a:buSzPct val="80000"/>
              <a:buFont typeface="Wingdings" charset="2"/>
              <a:buChar char=""/>
            </a:pPr>
            <a:r>
              <a:rPr lang="en-US" sz="3200">
                <a:solidFill>
                  <a:srgbClr val="000000"/>
                </a:solidFill>
                <a:latin typeface="Times New Roman"/>
              </a:rPr>
              <a:t>This technique also provides better security against byzantine failure, server clouding, and data modification attacks.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TextShape 1"/>
          <p:cNvSpPr txBox="1"/>
          <p:nvPr/>
        </p:nvSpPr>
        <p:spPr>
          <a:xfrm>
            <a:off x="457200" y="155520"/>
            <a:ext cx="8229240" cy="1252440"/>
          </a:xfrm>
          <a:prstGeom prst="rect">
            <a:avLst/>
          </a:prstGeom>
        </p:spPr>
        <p:txBody>
          <a:bodyPr tIns="45000" rIns="45720" bIns="45000" anchor="ctr"/>
          <a:lstStyle/>
          <a:p>
            <a:pPr>
              <a:lnSpc>
                <a:spcPct val="100000"/>
              </a:lnSpc>
            </a:pPr>
            <a:r>
              <a:rPr lang="en-US" sz="4500" b="1">
                <a:solidFill>
                  <a:srgbClr val="FFFFFF"/>
                </a:solidFill>
                <a:latin typeface="Corbel"/>
              </a:rPr>
              <a:t> Future Work</a:t>
            </a:r>
            <a:endParaRPr/>
          </a:p>
        </p:txBody>
      </p:sp>
      <p:sp>
        <p:nvSpPr>
          <p:cNvPr id="234" name="TextShape 2"/>
          <p:cNvSpPr txBox="1"/>
          <p:nvPr/>
        </p:nvSpPr>
        <p:spPr>
          <a:xfrm>
            <a:off x="457200" y="1775160"/>
            <a:ext cx="8229240" cy="4625280"/>
          </a:xfrm>
          <a:prstGeom prst="rect">
            <a:avLst/>
          </a:prstGeom>
        </p:spPr>
        <p:txBody>
          <a:bodyPr/>
          <a:lstStyle/>
          <a:p>
            <a:pPr>
              <a:lnSpc>
                <a:spcPct val="100000"/>
              </a:lnSpc>
              <a:buSzPct val="80000"/>
              <a:buFont typeface="Wingdings" charset="2"/>
              <a:buChar char=""/>
            </a:pPr>
            <a:r>
              <a:rPr lang="en-US" sz="2800">
                <a:solidFill>
                  <a:srgbClr val="000000"/>
                </a:solidFill>
                <a:latin typeface="Times New Roman"/>
              </a:rPr>
              <a:t>In future, this work can be extended to use some other secret sharing schemes which are more efficient so that the performance of proposed system can be further improved. In addition to this, the proposed technique can be extended to work with asymmetric encryption algorithms.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TextShape 1"/>
          <p:cNvSpPr txBox="1"/>
          <p:nvPr/>
        </p:nvSpPr>
        <p:spPr>
          <a:xfrm>
            <a:off x="457200" y="155520"/>
            <a:ext cx="8229240" cy="1252440"/>
          </a:xfrm>
          <a:prstGeom prst="rect">
            <a:avLst/>
          </a:prstGeom>
        </p:spPr>
        <p:txBody>
          <a:bodyPr tIns="45000" rIns="45720" bIns="45000" anchor="ctr"/>
          <a:lstStyle/>
          <a:p>
            <a:pPr>
              <a:lnSpc>
                <a:spcPct val="100000"/>
              </a:lnSpc>
            </a:pPr>
            <a:r>
              <a:rPr lang="en-US" sz="4500" b="1">
                <a:solidFill>
                  <a:srgbClr val="337ED9"/>
                </a:solidFill>
                <a:latin typeface="Corbel"/>
              </a:rPr>
              <a:t> </a:t>
            </a:r>
            <a:r>
              <a:rPr lang="en-US" sz="4500" b="1">
                <a:solidFill>
                  <a:srgbClr val="FFFFFF"/>
                </a:solidFill>
                <a:latin typeface="Corbel"/>
              </a:rPr>
              <a:t>References</a:t>
            </a:r>
            <a:endParaRPr/>
          </a:p>
        </p:txBody>
      </p:sp>
      <p:sp>
        <p:nvSpPr>
          <p:cNvPr id="236" name="TextShape 2"/>
          <p:cNvSpPr txBox="1"/>
          <p:nvPr/>
        </p:nvSpPr>
        <p:spPr>
          <a:xfrm>
            <a:off x="571320" y="1643040"/>
            <a:ext cx="7886520" cy="5661720"/>
          </a:xfrm>
          <a:prstGeom prst="rect">
            <a:avLst/>
          </a:prstGeom>
        </p:spPr>
        <p:txBody>
          <a:bodyPr/>
          <a:lstStyle/>
          <a:p>
            <a:pPr>
              <a:lnSpc>
                <a:spcPct val="100000"/>
              </a:lnSpc>
              <a:buSzPct val="80000"/>
              <a:buFont typeface="Wingdings" charset="2"/>
              <a:buChar char=""/>
            </a:pPr>
            <a:r>
              <a:rPr lang="en-US" sz="2400">
                <a:solidFill>
                  <a:srgbClr val="000000"/>
                </a:solidFill>
                <a:latin typeface="Times New Roman"/>
              </a:rPr>
              <a:t> Mell, Peter, and Timothy Grance. "The NIST definition of cloud computing (draft)." NIST special publication 800.145 (2011): 7.</a:t>
            </a:r>
            <a:endParaRPr/>
          </a:p>
          <a:p>
            <a:pPr>
              <a:lnSpc>
                <a:spcPct val="100000"/>
              </a:lnSpc>
              <a:buSzPct val="80000"/>
              <a:buFont typeface="Wingdings" charset="2"/>
              <a:buChar char=""/>
            </a:pPr>
            <a:r>
              <a:rPr lang="en-US" sz="2400">
                <a:solidFill>
                  <a:srgbClr val="000000"/>
                </a:solidFill>
                <a:latin typeface="Times New Roman"/>
              </a:rPr>
              <a:t>Ogbu,Richard Chukwu, and Ifeanyi Ugbaga Nkole.”Cloud Computing: A Review”</a:t>
            </a:r>
            <a:endParaRPr/>
          </a:p>
          <a:p>
            <a:pPr>
              <a:lnSpc>
                <a:spcPct val="100000"/>
              </a:lnSpc>
              <a:buSzPct val="80000"/>
              <a:buFont typeface="Wingdings" charset="2"/>
              <a:buChar char=""/>
            </a:pPr>
            <a:r>
              <a:rPr lang="en-US" sz="2400">
                <a:solidFill>
                  <a:srgbClr val="000000"/>
                </a:solidFill>
                <a:latin typeface="Times New Roman"/>
              </a:rPr>
              <a:t>Shamir, Adi. "How to share a secret." Communications of the ACM 22.11 (1979): 612-613.</a:t>
            </a:r>
            <a:endParaRPr/>
          </a:p>
          <a:p>
            <a:pPr>
              <a:lnSpc>
                <a:spcPct val="100000"/>
              </a:lnSpc>
              <a:buSzPct val="80000"/>
              <a:buFont typeface="Wingdings" charset="2"/>
              <a:buChar char=""/>
            </a:pPr>
            <a:r>
              <a:rPr lang="en-US" sz="2400">
                <a:solidFill>
                  <a:srgbClr val="000000"/>
                </a:solidFill>
                <a:latin typeface="Times New Roman"/>
              </a:rPr>
              <a:t>Kalyani M .”Cloud Security:Efficient and Reliable Encryption Key management Crucial for Data Protection”.</a:t>
            </a:r>
            <a:endParaRPr/>
          </a:p>
          <a:p>
            <a:pPr>
              <a:lnSpc>
                <a:spcPct val="100000"/>
              </a:lnSpc>
              <a:buSzPct val="80000"/>
              <a:buFont typeface="Wingdings" charset="2"/>
              <a:buChar char=""/>
            </a:pPr>
            <a:r>
              <a:rPr lang="en-US" sz="2400">
                <a:solidFill>
                  <a:srgbClr val="000000"/>
                </a:solidFill>
                <a:latin typeface="Times New Roman"/>
              </a:rPr>
              <a:t>Blakely, George Robert.”Safeguarding Cryptographic Key”.Managing Requirements knowledge,International Workshop on IEEE Computer Society,1899.</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457200" y="155520"/>
            <a:ext cx="8229240" cy="1252440"/>
          </a:xfrm>
          <a:prstGeom prst="rect">
            <a:avLst/>
          </a:prstGeom>
        </p:spPr>
        <p:txBody>
          <a:bodyPr tIns="45000" rIns="45720" bIns="45000" anchor="ctr"/>
          <a:lstStyle/>
          <a:p>
            <a:pPr>
              <a:lnSpc>
                <a:spcPct val="100000"/>
              </a:lnSpc>
            </a:pPr>
            <a:r>
              <a:rPr lang="en-US" sz="4500" b="1">
                <a:solidFill>
                  <a:srgbClr val="FFFFFF"/>
                </a:solidFill>
                <a:latin typeface="Corbel"/>
              </a:rPr>
              <a:t> Abstract </a:t>
            </a:r>
            <a:endParaRPr/>
          </a:p>
        </p:txBody>
      </p:sp>
      <p:sp>
        <p:nvSpPr>
          <p:cNvPr id="180" name="TextShape 2"/>
          <p:cNvSpPr txBox="1"/>
          <p:nvPr/>
        </p:nvSpPr>
        <p:spPr>
          <a:xfrm>
            <a:off x="457200" y="1775160"/>
            <a:ext cx="8229240" cy="4625280"/>
          </a:xfrm>
          <a:prstGeom prst="rect">
            <a:avLst/>
          </a:prstGeom>
        </p:spPr>
        <p:txBody>
          <a:bodyPr lIns="54720" tIns="91440" rIns="90000" bIns="45000" anchor="t"/>
          <a:lstStyle/>
          <a:p>
            <a:pPr>
              <a:lnSpc>
                <a:spcPct val="100000"/>
              </a:lnSpc>
              <a:buSzPct val="80000"/>
              <a:buFont typeface="Wingdings" charset="2"/>
              <a:buChar char=""/>
            </a:pPr>
            <a:r>
              <a:rPr lang="en-US" sz="3200" dirty="0">
                <a:solidFill>
                  <a:srgbClr val="000000"/>
                </a:solidFill>
                <a:latin typeface="Times New Roman"/>
              </a:rPr>
              <a:t> </a:t>
            </a:r>
            <a:r>
              <a:rPr lang="en-US" sz="2800" dirty="0">
                <a:solidFill>
                  <a:srgbClr val="000000"/>
                </a:solidFill>
                <a:latin typeface="Times New Roman"/>
              </a:rPr>
              <a:t>Cloud is globally used and has no borders.</a:t>
            </a:r>
            <a:endParaRPr dirty="0"/>
          </a:p>
          <a:p>
            <a:pPr>
              <a:lnSpc>
                <a:spcPct val="100000"/>
              </a:lnSpc>
              <a:buSzPct val="80000"/>
              <a:buFont typeface="Wingdings" charset="2"/>
              <a:buChar char=""/>
            </a:pPr>
            <a:r>
              <a:rPr lang="en-US" sz="2800" dirty="0">
                <a:solidFill>
                  <a:srgbClr val="000000"/>
                </a:solidFill>
                <a:latin typeface="Times New Roman"/>
              </a:rPr>
              <a:t> It’s features attracts organizations to use cloud storage.</a:t>
            </a:r>
            <a:endParaRPr dirty="0"/>
          </a:p>
          <a:p>
            <a:pPr>
              <a:lnSpc>
                <a:spcPct val="100000"/>
              </a:lnSpc>
              <a:buSzPct val="80000"/>
              <a:buFont typeface="Wingdings" charset="2"/>
              <a:buChar char=""/>
            </a:pPr>
            <a:r>
              <a:rPr lang="en-US" sz="2800" dirty="0">
                <a:solidFill>
                  <a:srgbClr val="000000"/>
                </a:solidFill>
                <a:latin typeface="Times New Roman"/>
              </a:rPr>
              <a:t> Data security stands as one of it’s major                    </a:t>
            </a:r>
            <a:endParaRPr lang="en-US" dirty="0">
              <a:solidFill>
                <a:srgbClr val="000000"/>
              </a:solidFill>
              <a:latin typeface="Arial"/>
            </a:endParaRPr>
          </a:p>
          <a:p>
            <a:pPr>
              <a:lnSpc>
                <a:spcPct val="100000"/>
              </a:lnSpc>
              <a:buSzPct val="80000"/>
            </a:pPr>
            <a:r>
              <a:rPr lang="en-US" sz="2800" dirty="0">
                <a:solidFill>
                  <a:srgbClr val="000000"/>
                </a:solidFill>
                <a:latin typeface="Times New Roman"/>
              </a:rPr>
              <a:t> issues.</a:t>
            </a:r>
            <a:endParaRPr dirty="0"/>
          </a:p>
          <a:p>
            <a:pPr>
              <a:lnSpc>
                <a:spcPct val="100000"/>
              </a:lnSpc>
              <a:buSzPct val="80000"/>
              <a:buFont typeface="Wingdings" charset="2"/>
              <a:buChar char=""/>
            </a:pPr>
            <a:r>
              <a:rPr lang="en-US" sz="2800" dirty="0">
                <a:solidFill>
                  <a:srgbClr val="000000"/>
                </a:solidFill>
                <a:latin typeface="Times New Roman"/>
              </a:rPr>
              <a:t> Use of internet in cloud reduces data control.</a:t>
            </a:r>
            <a:endParaRPr dirty="0"/>
          </a:p>
          <a:p>
            <a:pPr>
              <a:lnSpc>
                <a:spcPct val="100000"/>
              </a:lnSpc>
              <a:buSzPct val="80000"/>
              <a:buFont typeface="Wingdings" charset="2"/>
              <a:buChar char=""/>
            </a:pPr>
            <a:r>
              <a:rPr lang="en-US" sz="2800" dirty="0">
                <a:solidFill>
                  <a:srgbClr val="000000"/>
                </a:solidFill>
                <a:latin typeface="Times New Roman"/>
              </a:rPr>
              <a:t> The proposed technique provides better security solutions against attacks and failures.</a:t>
            </a:r>
            <a:endParaRPr dirty="0"/>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0">
                                            <p:txEl>
                                              <p:charRg st="0" end="313"/>
                                            </p:txEl>
                                          </p:spTgt>
                                        </p:tgtEl>
                                        <p:attrNameLst>
                                          <p:attrName>style.visibility</p:attrName>
                                        </p:attrNameLst>
                                      </p:cBhvr>
                                      <p:to>
                                        <p:strVal val="visible"/>
                                      </p:to>
                                    </p:set>
                                    <p:anim calcmode="lin" valueType="num">
                                      <p:cBhvr additive="repl">
                                        <p:cTn id="7" dur="500" fill="hold"/>
                                        <p:tgtEl>
                                          <p:spTgt spid="180">
                                            <p:txEl>
                                              <p:charRg st="0" end="313"/>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180">
                                            <p:txEl>
                                              <p:charRg st="0" end="31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0">
                                            <p:txEl>
                                              <p:charRg st="313" end="313"/>
                                            </p:txEl>
                                          </p:spTgt>
                                        </p:tgtEl>
                                        <p:attrNameLst>
                                          <p:attrName>style.visibility</p:attrName>
                                        </p:attrNameLst>
                                      </p:cBhvr>
                                      <p:to>
                                        <p:strVal val="visible"/>
                                      </p:to>
                                    </p:set>
                                    <p:anim calcmode="lin" valueType="num">
                                      <p:cBhvr additive="repl">
                                        <p:cTn id="13" dur="500" fill="hold"/>
                                        <p:tgtEl>
                                          <p:spTgt spid="180">
                                            <p:txEl>
                                              <p:charRg st="313" end="313"/>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180">
                                            <p:txEl>
                                              <p:charRg st="313" end="31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0">
                                            <p:txEl>
                                              <p:charRg st="313" end="313"/>
                                            </p:txEl>
                                          </p:spTgt>
                                        </p:tgtEl>
                                        <p:attrNameLst>
                                          <p:attrName>style.visibility</p:attrName>
                                        </p:attrNameLst>
                                      </p:cBhvr>
                                      <p:to>
                                        <p:strVal val="visible"/>
                                      </p:to>
                                    </p:set>
                                    <p:anim calcmode="lin" valueType="num">
                                      <p:cBhvr additive="repl">
                                        <p:cTn id="19" dur="500" fill="hold"/>
                                        <p:tgtEl>
                                          <p:spTgt spid="180">
                                            <p:txEl>
                                              <p:charRg st="313" end="313"/>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180">
                                            <p:txEl>
                                              <p:charRg st="313" end="31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0">
                                            <p:txEl>
                                              <p:charRg st="313" end="313"/>
                                            </p:txEl>
                                          </p:spTgt>
                                        </p:tgtEl>
                                        <p:attrNameLst>
                                          <p:attrName>style.visibility</p:attrName>
                                        </p:attrNameLst>
                                      </p:cBhvr>
                                      <p:to>
                                        <p:strVal val="visible"/>
                                      </p:to>
                                    </p:set>
                                    <p:anim calcmode="lin" valueType="num">
                                      <p:cBhvr additive="repl">
                                        <p:cTn id="25" dur="500" fill="hold"/>
                                        <p:tgtEl>
                                          <p:spTgt spid="180">
                                            <p:txEl>
                                              <p:charRg st="313" end="313"/>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180">
                                            <p:txEl>
                                              <p:charRg st="313" end="31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0">
                                            <p:txEl>
                                              <p:charRg st="313" end="313"/>
                                            </p:txEl>
                                          </p:spTgt>
                                        </p:tgtEl>
                                        <p:attrNameLst>
                                          <p:attrName>style.visibility</p:attrName>
                                        </p:attrNameLst>
                                      </p:cBhvr>
                                      <p:to>
                                        <p:strVal val="visible"/>
                                      </p:to>
                                    </p:set>
                                    <p:anim calcmode="lin" valueType="num">
                                      <p:cBhvr additive="repl">
                                        <p:cTn id="31" dur="500" fill="hold"/>
                                        <p:tgtEl>
                                          <p:spTgt spid="180">
                                            <p:txEl>
                                              <p:charRg st="313" end="313"/>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180">
                                            <p:txEl>
                                              <p:charRg st="313" end="3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457200" y="155520"/>
            <a:ext cx="8229240" cy="1252440"/>
          </a:xfrm>
          <a:prstGeom prst="rect">
            <a:avLst/>
          </a:prstGeom>
        </p:spPr>
        <p:txBody>
          <a:bodyPr tIns="45000" rIns="45720" bIns="45000" anchor="ctr"/>
          <a:lstStyle/>
          <a:p>
            <a:pPr>
              <a:lnSpc>
                <a:spcPct val="100000"/>
              </a:lnSpc>
            </a:pPr>
            <a:r>
              <a:rPr lang="en-US" sz="4500" b="1">
                <a:solidFill>
                  <a:srgbClr val="FFFFFF"/>
                </a:solidFill>
                <a:latin typeface="Corbel"/>
              </a:rPr>
              <a:t> Introduction</a:t>
            </a:r>
            <a:endParaRPr/>
          </a:p>
        </p:txBody>
      </p:sp>
      <p:sp>
        <p:nvSpPr>
          <p:cNvPr id="182" name="TextShape 2"/>
          <p:cNvSpPr txBox="1"/>
          <p:nvPr/>
        </p:nvSpPr>
        <p:spPr>
          <a:xfrm>
            <a:off x="571320" y="1643040"/>
            <a:ext cx="8229240" cy="5036040"/>
          </a:xfrm>
          <a:prstGeom prst="rect">
            <a:avLst/>
          </a:prstGeom>
        </p:spPr>
        <p:txBody>
          <a:bodyPr/>
          <a:lstStyle/>
          <a:p>
            <a:pPr algn="just">
              <a:lnSpc>
                <a:spcPct val="100000"/>
              </a:lnSpc>
              <a:buSzPct val="80000"/>
              <a:buFont typeface="Wingdings" charset="2"/>
              <a:buChar char=""/>
            </a:pPr>
            <a:r>
              <a:rPr lang="en-US" sz="2800">
                <a:solidFill>
                  <a:srgbClr val="000000"/>
                </a:solidFill>
                <a:latin typeface="Times New Roman"/>
              </a:rPr>
              <a:t>Cloud is virtual environment for data processing.</a:t>
            </a:r>
            <a:endParaRPr/>
          </a:p>
          <a:p>
            <a:pPr algn="just">
              <a:lnSpc>
                <a:spcPct val="100000"/>
              </a:lnSpc>
              <a:buSzPct val="80000"/>
              <a:buFont typeface="Wingdings" charset="2"/>
              <a:buChar char=""/>
            </a:pPr>
            <a:r>
              <a:rPr lang="en-US" sz="2800">
                <a:solidFill>
                  <a:srgbClr val="000000"/>
                </a:solidFill>
                <a:latin typeface="Times New Roman"/>
              </a:rPr>
              <a:t>Cloud computing provide convenient &amp; on– demand network access to shared resources.</a:t>
            </a:r>
            <a:endParaRPr/>
          </a:p>
          <a:p>
            <a:pPr algn="just">
              <a:lnSpc>
                <a:spcPct val="100000"/>
              </a:lnSpc>
              <a:buSzPct val="80000"/>
              <a:buFont typeface="Wingdings" charset="2"/>
              <a:buChar char=""/>
            </a:pPr>
            <a:r>
              <a:rPr lang="en-US" sz="2800">
                <a:solidFill>
                  <a:srgbClr val="000000"/>
                </a:solidFill>
                <a:latin typeface="Times New Roman"/>
              </a:rPr>
              <a:t>Eg: Yahoo, Gmail, Hotmail etc.</a:t>
            </a:r>
            <a:endParaRPr/>
          </a:p>
          <a:p>
            <a:pPr algn="just">
              <a:lnSpc>
                <a:spcPct val="100000"/>
              </a:lnSpc>
              <a:buSzPct val="80000"/>
              <a:buFont typeface="Wingdings" charset="2"/>
              <a:buChar char=""/>
            </a:pPr>
            <a:r>
              <a:rPr lang="en-US" sz="2800">
                <a:solidFill>
                  <a:srgbClr val="000000"/>
                </a:solidFill>
                <a:latin typeface="Times New Roman"/>
              </a:rPr>
              <a:t>Types of Cloud computing:</a:t>
            </a:r>
            <a:endParaRPr/>
          </a:p>
          <a:p>
            <a:pPr lvl="1" algn="just">
              <a:lnSpc>
                <a:spcPct val="100000"/>
              </a:lnSpc>
              <a:buSzPct val="90000"/>
              <a:buFont typeface="Wingdings" charset="2"/>
              <a:buChar char=""/>
            </a:pPr>
            <a:r>
              <a:rPr lang="en-US" sz="2400">
                <a:solidFill>
                  <a:srgbClr val="000000"/>
                </a:solidFill>
                <a:latin typeface="Times New Roman"/>
              </a:rPr>
              <a:t>    Deployment model</a:t>
            </a:r>
            <a:endParaRPr/>
          </a:p>
          <a:p>
            <a:pPr lvl="1" algn="just">
              <a:lnSpc>
                <a:spcPct val="100000"/>
              </a:lnSpc>
              <a:buSzPct val="90000"/>
              <a:buFont typeface="Wingdings" charset="2"/>
              <a:buChar char=""/>
            </a:pPr>
            <a:r>
              <a:rPr lang="en-US" sz="2400">
                <a:solidFill>
                  <a:srgbClr val="000000"/>
                </a:solidFill>
                <a:latin typeface="Times New Roman"/>
              </a:rPr>
              <a:t>    Service model</a:t>
            </a:r>
            <a:endParaRPr/>
          </a:p>
        </p:txBody>
      </p:sp>
      <p:pic>
        <p:nvPicPr>
          <p:cNvPr id="183" name="Picture 2"/>
          <p:cNvPicPr/>
          <p:nvPr/>
        </p:nvPicPr>
        <p:blipFill>
          <a:blip r:embed="rId2"/>
          <a:stretch>
            <a:fillRect/>
          </a:stretch>
        </p:blipFill>
        <p:spPr>
          <a:xfrm>
            <a:off x="5004000" y="3357000"/>
            <a:ext cx="3574440" cy="295380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2">
                                            <p:txEl>
                                              <p:charRg st="0" end="230"/>
                                            </p:txEl>
                                          </p:spTgt>
                                        </p:tgtEl>
                                        <p:attrNameLst>
                                          <p:attrName>style.visibility</p:attrName>
                                        </p:attrNameLst>
                                      </p:cBhvr>
                                      <p:to>
                                        <p:strVal val="visible"/>
                                      </p:to>
                                    </p:set>
                                    <p:anim calcmode="lin" valueType="num">
                                      <p:cBhvr additive="repl">
                                        <p:cTn id="7" dur="500" fill="hold"/>
                                        <p:tgtEl>
                                          <p:spTgt spid="182">
                                            <p:txEl>
                                              <p:charRg st="0" end="23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182">
                                            <p:txEl>
                                              <p:charRg st="0" end="23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2">
                                            <p:txEl>
                                              <p:charRg st="230" end="230"/>
                                            </p:txEl>
                                          </p:spTgt>
                                        </p:tgtEl>
                                        <p:attrNameLst>
                                          <p:attrName>style.visibility</p:attrName>
                                        </p:attrNameLst>
                                      </p:cBhvr>
                                      <p:to>
                                        <p:strVal val="visible"/>
                                      </p:to>
                                    </p:set>
                                    <p:anim calcmode="lin" valueType="num">
                                      <p:cBhvr additive="repl">
                                        <p:cTn id="13" dur="500" fill="hold"/>
                                        <p:tgtEl>
                                          <p:spTgt spid="182">
                                            <p:txEl>
                                              <p:charRg st="230" end="230"/>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182">
                                            <p:txEl>
                                              <p:charRg st="230" end="23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2">
                                            <p:txEl>
                                              <p:charRg st="230" end="230"/>
                                            </p:txEl>
                                          </p:spTgt>
                                        </p:tgtEl>
                                        <p:attrNameLst>
                                          <p:attrName>style.visibility</p:attrName>
                                        </p:attrNameLst>
                                      </p:cBhvr>
                                      <p:to>
                                        <p:strVal val="visible"/>
                                      </p:to>
                                    </p:set>
                                    <p:anim calcmode="lin" valueType="num">
                                      <p:cBhvr additive="repl">
                                        <p:cTn id="19" dur="500" fill="hold"/>
                                        <p:tgtEl>
                                          <p:spTgt spid="182">
                                            <p:txEl>
                                              <p:charRg st="230" end="230"/>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182">
                                            <p:txEl>
                                              <p:charRg st="230" end="23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2">
                                            <p:txEl>
                                              <p:charRg st="230" end="230"/>
                                            </p:txEl>
                                          </p:spTgt>
                                        </p:tgtEl>
                                        <p:attrNameLst>
                                          <p:attrName>style.visibility</p:attrName>
                                        </p:attrNameLst>
                                      </p:cBhvr>
                                      <p:to>
                                        <p:strVal val="visible"/>
                                      </p:to>
                                    </p:set>
                                    <p:anim calcmode="lin" valueType="num">
                                      <p:cBhvr additive="repl">
                                        <p:cTn id="25" dur="500" fill="hold"/>
                                        <p:tgtEl>
                                          <p:spTgt spid="182">
                                            <p:txEl>
                                              <p:charRg st="230" end="230"/>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182">
                                            <p:txEl>
                                              <p:charRg st="230" end="23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82">
                                            <p:txEl>
                                              <p:charRg st="230" end="230"/>
                                            </p:txEl>
                                          </p:spTgt>
                                        </p:tgtEl>
                                        <p:attrNameLst>
                                          <p:attrName>style.visibility</p:attrName>
                                        </p:attrNameLst>
                                      </p:cBhvr>
                                      <p:to>
                                        <p:strVal val="visible"/>
                                      </p:to>
                                    </p:set>
                                    <p:anim calcmode="lin" valueType="num">
                                      <p:cBhvr additive="repl">
                                        <p:cTn id="29" dur="500" fill="hold"/>
                                        <p:tgtEl>
                                          <p:spTgt spid="182">
                                            <p:txEl>
                                              <p:charRg st="230" end="230"/>
                                            </p:txEl>
                                          </p:spTgt>
                                        </p:tgtEl>
                                        <p:attrNameLst>
                                          <p:attrName>ppt_x</p:attrName>
                                        </p:attrNameLst>
                                      </p:cBhvr>
                                      <p:tavLst>
                                        <p:tav tm="0">
                                          <p:val>
                                            <p:strVal val="#ppt_x"/>
                                          </p:val>
                                        </p:tav>
                                        <p:tav tm="100000">
                                          <p:val>
                                            <p:strVal val="#ppt_x"/>
                                          </p:val>
                                        </p:tav>
                                      </p:tavLst>
                                    </p:anim>
                                    <p:anim calcmode="lin" valueType="num">
                                      <p:cBhvr additive="repl">
                                        <p:cTn id="30" dur="500" fill="hold"/>
                                        <p:tgtEl>
                                          <p:spTgt spid="182">
                                            <p:txEl>
                                              <p:charRg st="230" end="23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82">
                                            <p:txEl>
                                              <p:charRg st="230" end="230"/>
                                            </p:txEl>
                                          </p:spTgt>
                                        </p:tgtEl>
                                        <p:attrNameLst>
                                          <p:attrName>style.visibility</p:attrName>
                                        </p:attrNameLst>
                                      </p:cBhvr>
                                      <p:to>
                                        <p:strVal val="visible"/>
                                      </p:to>
                                    </p:set>
                                    <p:anim calcmode="lin" valueType="num">
                                      <p:cBhvr additive="repl">
                                        <p:cTn id="33" dur="500" fill="hold"/>
                                        <p:tgtEl>
                                          <p:spTgt spid="182">
                                            <p:txEl>
                                              <p:charRg st="230" end="230"/>
                                            </p:txEl>
                                          </p:spTgt>
                                        </p:tgtEl>
                                        <p:attrNameLst>
                                          <p:attrName>ppt_x</p:attrName>
                                        </p:attrNameLst>
                                      </p:cBhvr>
                                      <p:tavLst>
                                        <p:tav tm="0">
                                          <p:val>
                                            <p:strVal val="#ppt_x"/>
                                          </p:val>
                                        </p:tav>
                                        <p:tav tm="100000">
                                          <p:val>
                                            <p:strVal val="#ppt_x"/>
                                          </p:val>
                                        </p:tav>
                                      </p:tavLst>
                                    </p:anim>
                                    <p:anim calcmode="lin" valueType="num">
                                      <p:cBhvr additive="repl">
                                        <p:cTn id="34" dur="500" fill="hold"/>
                                        <p:tgtEl>
                                          <p:spTgt spid="182">
                                            <p:txEl>
                                              <p:charRg st="230" end="23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83"/>
                                        </p:tgtEl>
                                        <p:attrNameLst>
                                          <p:attrName>style.visibility</p:attrName>
                                        </p:attrNameLst>
                                      </p:cBhvr>
                                      <p:to>
                                        <p:strVal val="visible"/>
                                      </p:to>
                                    </p:set>
                                    <p:anim calcmode="lin" valueType="num">
                                      <p:cBhvr additive="repl">
                                        <p:cTn id="39" dur="500" fill="hold"/>
                                        <p:tgtEl>
                                          <p:spTgt spid="183"/>
                                        </p:tgtEl>
                                        <p:attrNameLst>
                                          <p:attrName>ppt_x</p:attrName>
                                        </p:attrNameLst>
                                      </p:cBhvr>
                                      <p:tavLst>
                                        <p:tav tm="0">
                                          <p:val>
                                            <p:strVal val="#ppt_x"/>
                                          </p:val>
                                        </p:tav>
                                        <p:tav tm="100000">
                                          <p:val>
                                            <p:strVal val="#ppt_x"/>
                                          </p:val>
                                        </p:tav>
                                      </p:tavLst>
                                    </p:anim>
                                    <p:anim calcmode="lin" valueType="num">
                                      <p:cBhvr additive="repl">
                                        <p:cTn id="40" dur="500" fill="hold"/>
                                        <p:tgtEl>
                                          <p:spTgt spid="1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457200" y="152280"/>
            <a:ext cx="8229240" cy="1250640"/>
          </a:xfrm>
          <a:prstGeom prst="rect">
            <a:avLst/>
          </a:prstGeom>
        </p:spPr>
        <p:txBody>
          <a:bodyPr tIns="45000" rIns="45720" bIns="45000" anchor="ctr"/>
          <a:lstStyle/>
          <a:p>
            <a:pPr>
              <a:lnSpc>
                <a:spcPct val="100000"/>
              </a:lnSpc>
            </a:pPr>
            <a:r>
              <a:rPr lang="en-US" sz="4500" b="1">
                <a:solidFill>
                  <a:srgbClr val="FFFFFF"/>
                </a:solidFill>
                <a:latin typeface="Corbel"/>
              </a:rPr>
              <a:t> Types</a:t>
            </a:r>
            <a:endParaRPr/>
          </a:p>
        </p:txBody>
      </p:sp>
      <p:sp>
        <p:nvSpPr>
          <p:cNvPr id="185" name="TextShape 2"/>
          <p:cNvSpPr txBox="1"/>
          <p:nvPr/>
        </p:nvSpPr>
        <p:spPr>
          <a:xfrm>
            <a:off x="457200" y="1774080"/>
            <a:ext cx="4038120" cy="4623480"/>
          </a:xfrm>
          <a:prstGeom prst="rect">
            <a:avLst/>
          </a:prstGeom>
        </p:spPr>
        <p:txBody>
          <a:bodyPr tIns="91440" rIns="90000" bIns="45000"/>
          <a:lstStyle/>
          <a:p>
            <a:pPr algn="just">
              <a:lnSpc>
                <a:spcPct val="100000"/>
              </a:lnSpc>
              <a:buSzPct val="80000"/>
              <a:buFont typeface="Wingdings" charset="2"/>
              <a:buChar char=""/>
            </a:pPr>
            <a:r>
              <a:rPr lang="en-US" sz="2800">
                <a:solidFill>
                  <a:srgbClr val="000000"/>
                </a:solidFill>
                <a:latin typeface="Times New Roman"/>
              </a:rPr>
              <a:t> Deployment model</a:t>
            </a:r>
            <a:endParaRPr/>
          </a:p>
          <a:p>
            <a:pPr lvl="1" algn="just">
              <a:lnSpc>
                <a:spcPct val="100000"/>
              </a:lnSpc>
              <a:buSzPct val="90000"/>
              <a:buFont typeface="Wingdings" charset="2"/>
              <a:buChar char=""/>
            </a:pPr>
            <a:r>
              <a:rPr lang="en-US" sz="2400">
                <a:solidFill>
                  <a:srgbClr val="000000"/>
                </a:solidFill>
                <a:latin typeface="Times New Roman"/>
              </a:rPr>
              <a:t>Public</a:t>
            </a:r>
            <a:endParaRPr/>
          </a:p>
          <a:p>
            <a:pPr lvl="1" algn="just">
              <a:lnSpc>
                <a:spcPct val="100000"/>
              </a:lnSpc>
              <a:buSzPct val="90000"/>
              <a:buFont typeface="Wingdings" charset="2"/>
              <a:buChar char=""/>
            </a:pPr>
            <a:r>
              <a:rPr lang="en-US" sz="2400">
                <a:solidFill>
                  <a:srgbClr val="000000"/>
                </a:solidFill>
                <a:latin typeface="Times New Roman"/>
              </a:rPr>
              <a:t>Private</a:t>
            </a:r>
            <a:endParaRPr/>
          </a:p>
          <a:p>
            <a:pPr lvl="1" algn="just">
              <a:lnSpc>
                <a:spcPct val="100000"/>
              </a:lnSpc>
              <a:buSzPct val="90000"/>
              <a:buFont typeface="Wingdings" charset="2"/>
              <a:buChar char=""/>
            </a:pPr>
            <a:r>
              <a:rPr lang="en-US" sz="2400">
                <a:solidFill>
                  <a:srgbClr val="000000"/>
                </a:solidFill>
                <a:latin typeface="Times New Roman"/>
              </a:rPr>
              <a:t>Hybrid</a:t>
            </a:r>
            <a:endParaRPr/>
          </a:p>
          <a:p>
            <a:pPr lvl="1" algn="just">
              <a:lnSpc>
                <a:spcPct val="100000"/>
              </a:lnSpc>
              <a:buSzPct val="90000"/>
              <a:buFont typeface="Wingdings" charset="2"/>
              <a:buChar char=""/>
            </a:pPr>
            <a:r>
              <a:rPr lang="en-US" sz="2400">
                <a:solidFill>
                  <a:srgbClr val="000000"/>
                </a:solidFill>
                <a:latin typeface="Times New Roman"/>
              </a:rPr>
              <a:t>Community</a:t>
            </a:r>
            <a:endParaRPr/>
          </a:p>
          <a:p>
            <a:pPr algn="just">
              <a:lnSpc>
                <a:spcPct val="100000"/>
              </a:lnSpc>
            </a:pPr>
            <a:endParaRPr/>
          </a:p>
          <a:p>
            <a:pPr algn="just">
              <a:lnSpc>
                <a:spcPct val="100000"/>
              </a:lnSpc>
            </a:pPr>
            <a:endParaRPr/>
          </a:p>
        </p:txBody>
      </p:sp>
      <p:sp>
        <p:nvSpPr>
          <p:cNvPr id="186" name="TextShape 3"/>
          <p:cNvSpPr txBox="1"/>
          <p:nvPr/>
        </p:nvSpPr>
        <p:spPr>
          <a:xfrm>
            <a:off x="4673880" y="-576000"/>
            <a:ext cx="4038120" cy="4623480"/>
          </a:xfrm>
          <a:prstGeom prst="rect">
            <a:avLst/>
          </a:prstGeom>
        </p:spPr>
        <p:txBody>
          <a:bodyPr lIns="109800" tIns="45000" rIns="45720" bIns="0" anchor="b"/>
          <a:lstStyle/>
          <a:p>
            <a:pPr marL="457200" indent="-457200" algn="just">
              <a:lnSpc>
                <a:spcPct val="100000"/>
              </a:lnSpc>
              <a:buSzPct val="80000"/>
              <a:buFont typeface="Arial" panose="020B0604020202020204" pitchFamily="34" charset="0"/>
              <a:buChar char="•"/>
            </a:pPr>
            <a:r>
              <a:rPr lang="en-US" sz="2800" dirty="0">
                <a:solidFill>
                  <a:srgbClr val="454545"/>
                </a:solidFill>
                <a:latin typeface="Times New Roman"/>
              </a:rPr>
              <a:t>Service model</a:t>
            </a:r>
            <a:endParaRPr dirty="0"/>
          </a:p>
          <a:p>
            <a:pPr lvl="1" algn="just">
              <a:lnSpc>
                <a:spcPct val="100000"/>
              </a:lnSpc>
              <a:buSzPct val="90000"/>
              <a:buFont typeface="Wingdings" charset="2"/>
              <a:buChar char=""/>
            </a:pPr>
            <a:r>
              <a:rPr lang="en-US" sz="2400" dirty="0" err="1">
                <a:solidFill>
                  <a:srgbClr val="000000"/>
                </a:solidFill>
                <a:latin typeface="Times New Roman"/>
              </a:rPr>
              <a:t>Saas</a:t>
            </a:r>
            <a:endParaRPr dirty="0"/>
          </a:p>
          <a:p>
            <a:pPr lvl="1" algn="just">
              <a:lnSpc>
                <a:spcPct val="100000"/>
              </a:lnSpc>
              <a:buSzPct val="90000"/>
              <a:buFont typeface="Wingdings" charset="2"/>
              <a:buChar char=""/>
            </a:pPr>
            <a:r>
              <a:rPr lang="en-US" sz="2400" dirty="0" err="1">
                <a:solidFill>
                  <a:srgbClr val="000000"/>
                </a:solidFill>
                <a:latin typeface="Times New Roman"/>
              </a:rPr>
              <a:t>Paas</a:t>
            </a:r>
            <a:endParaRPr dirty="0"/>
          </a:p>
          <a:p>
            <a:pPr lvl="1" algn="just">
              <a:lnSpc>
                <a:spcPct val="100000"/>
              </a:lnSpc>
              <a:buSzPct val="90000"/>
              <a:buFont typeface="Wingdings" charset="2"/>
              <a:buChar char=""/>
            </a:pPr>
            <a:r>
              <a:rPr lang="en-US" sz="2400" dirty="0" err="1">
                <a:solidFill>
                  <a:srgbClr val="000000"/>
                </a:solidFill>
                <a:latin typeface="Times New Roman"/>
              </a:rPr>
              <a:t>Iaas</a:t>
            </a:r>
            <a:endParaRPr dirty="0"/>
          </a:p>
          <a:p>
            <a:pPr>
              <a:lnSpc>
                <a:spcPct val="100000"/>
              </a:lnSpc>
            </a:pPr>
            <a:endParaRPr/>
          </a:p>
        </p:txBody>
      </p:sp>
      <p:pic>
        <p:nvPicPr>
          <p:cNvPr id="187" name="Picture 2"/>
          <p:cNvPicPr/>
          <p:nvPr/>
        </p:nvPicPr>
        <p:blipFill>
          <a:blip r:embed="rId2"/>
          <a:stretch>
            <a:fillRect/>
          </a:stretch>
        </p:blipFill>
        <p:spPr>
          <a:xfrm>
            <a:off x="611640" y="4221000"/>
            <a:ext cx="3132000" cy="2160000"/>
          </a:xfrm>
          <a:prstGeom prst="rect">
            <a:avLst/>
          </a:prstGeom>
          <a:ln>
            <a:noFill/>
          </a:ln>
        </p:spPr>
      </p:pic>
      <p:sp>
        <p:nvSpPr>
          <p:cNvPr id="188" name="Line 4"/>
          <p:cNvSpPr/>
          <p:nvPr/>
        </p:nvSpPr>
        <p:spPr>
          <a:xfrm>
            <a:off x="4160520" y="1417320"/>
            <a:ext cx="0" cy="3235680"/>
          </a:xfrm>
          <a:prstGeom prst="line">
            <a:avLst/>
          </a:prstGeom>
          <a:ln w="6480">
            <a:solidFill>
              <a:srgbClr val="4A7EBB"/>
            </a:solidFill>
            <a:round/>
          </a:ln>
        </p:spPr>
      </p:sp>
      <p:pic>
        <p:nvPicPr>
          <p:cNvPr id="189" name="Picture 3"/>
          <p:cNvPicPr/>
          <p:nvPr/>
        </p:nvPicPr>
        <p:blipFill>
          <a:blip r:embed="rId3"/>
          <a:stretch>
            <a:fillRect/>
          </a:stretch>
        </p:blipFill>
        <p:spPr>
          <a:xfrm>
            <a:off x="4968000" y="4032000"/>
            <a:ext cx="3312000" cy="2520000"/>
          </a:xfrm>
          <a:prstGeom prst="rect">
            <a:avLst/>
          </a:prstGeom>
          <a:ln>
            <a:noFill/>
          </a:ln>
        </p:spPr>
      </p:pic>
    </p:spTree>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2" presetClass="entr" presetSubtype="4" fill="hold" nodeType="clickEffect">
                                  <p:stCondLst>
                                    <p:cond delay="0"/>
                                  </p:stCondLst>
                                  <p:childTnLst>
                                    <p:set>
                                      <p:cBhvr>
                                        <p:cTn id="6" dur="1" fill="hold">
                                          <p:stCondLst>
                                            <p:cond delay="0"/>
                                          </p:stCondLst>
                                        </p:cTn>
                                        <p:tgtEl>
                                          <p:spTgt spid="188"/>
                                        </p:tgtEl>
                                        <p:attrNameLst>
                                          <p:attrName>style.visibility</p:attrName>
                                        </p:attrNameLst>
                                      </p:cBhvr>
                                      <p:to>
                                        <p:strVal val="visible"/>
                                      </p:to>
                                    </p:set>
                                    <p:anim calcmode="lin" valueType="num">
                                      <p:cBhvr additive="repl">
                                        <p:cTn id="7" dur="500" fill="hold"/>
                                        <p:tgtEl>
                                          <p:spTgt spid="188"/>
                                        </p:tgtEl>
                                        <p:attrNameLst>
                                          <p:attrName>ppt_x</p:attrName>
                                        </p:attrNameLst>
                                      </p:cBhvr>
                                      <p:tavLst>
                                        <p:tav tm="0">
                                          <p:val>
                                            <p:strVal val="#ppt_x"/>
                                          </p:val>
                                        </p:tav>
                                        <p:tav tm="100000">
                                          <p:val>
                                            <p:strVal val="#ppt_x"/>
                                          </p:val>
                                        </p:tav>
                                      </p:tavLst>
                                    </p:anim>
                                    <p:anim calcmode="lin" valueType="num">
                                      <p:cBhvr additive="repl">
                                        <p:cTn id="8" dur="500" fill="hold"/>
                                        <p:tgtEl>
                                          <p:spTgt spid="188"/>
                                        </p:tgtEl>
                                        <p:attrNameLst>
                                          <p:attrName>ppt_y</p:attrName>
                                        </p:attrNameLst>
                                      </p:cBhvr>
                                      <p:tavLst>
                                        <p:tav tm="0">
                                          <p:val>
                                            <p:strVal val="1+#ppt_h/2"/>
                                          </p:val>
                                        </p:tav>
                                        <p:tav tm="100000">
                                          <p:val>
                                            <p:strVal val="#ppt_y"/>
                                          </p:val>
                                        </p:tav>
                                      </p:tavLst>
                                    </p:anim>
                                  </p:childTnLst>
                                </p:cTn>
                              </p:par>
                            </p:childTnLst>
                          </p:cTn>
                        </p:par>
                      </p:childTnLst>
                    </p:cTn>
                  </p:par>
                  <p:par>
                    <p:cTn id="9" fill="freeze">
                      <p:stCondLst>
                        <p:cond delay="indefinite"/>
                      </p:stCondLst>
                      <p:childTnLst>
                        <p:par>
                          <p:cTn id="10" fill="freeze">
                            <p:stCondLst>
                              <p:cond delay="0"/>
                            </p:stCondLst>
                            <p:childTnLst>
                              <p:par>
                                <p:cTn id="11" presetID="2" presetClass="entr" presetSubtype="4" fill="hold" nodeType="clickEffect">
                                  <p:stCondLst>
                                    <p:cond delay="0"/>
                                  </p:stCondLst>
                                  <p:childTnLst>
                                    <p:set>
                                      <p:cBhvr>
                                        <p:cTn id="12" dur="1" fill="hold">
                                          <p:stCondLst>
                                            <p:cond delay="0"/>
                                          </p:stCondLst>
                                        </p:cTn>
                                        <p:tgtEl>
                                          <p:spTgt spid="185">
                                            <p:txEl>
                                              <p:charRg st="0" end="52"/>
                                            </p:txEl>
                                          </p:spTgt>
                                        </p:tgtEl>
                                        <p:attrNameLst>
                                          <p:attrName>style.visibility</p:attrName>
                                        </p:attrNameLst>
                                      </p:cBhvr>
                                      <p:to>
                                        <p:strVal val="visible"/>
                                      </p:to>
                                    </p:set>
                                    <p:anim calcmode="lin" valueType="num">
                                      <p:cBhvr additive="repl">
                                        <p:cTn id="13" dur="500" fill="hold"/>
                                        <p:tgtEl>
                                          <p:spTgt spid="185">
                                            <p:txEl>
                                              <p:charRg st="0" end="52"/>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185">
                                            <p:txEl>
                                              <p:charRg st="0" end="5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85">
                                            <p:txEl>
                                              <p:charRg st="52" end="52"/>
                                            </p:txEl>
                                          </p:spTgt>
                                        </p:tgtEl>
                                        <p:attrNameLst>
                                          <p:attrName>style.visibility</p:attrName>
                                        </p:attrNameLst>
                                      </p:cBhvr>
                                      <p:to>
                                        <p:strVal val="visible"/>
                                      </p:to>
                                    </p:set>
                                    <p:anim calcmode="lin" valueType="num">
                                      <p:cBhvr additive="repl">
                                        <p:cTn id="17" dur="500" fill="hold"/>
                                        <p:tgtEl>
                                          <p:spTgt spid="185">
                                            <p:txEl>
                                              <p:charRg st="52" end="52"/>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185">
                                            <p:txEl>
                                              <p:charRg st="52" end="5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85">
                                            <p:txEl>
                                              <p:charRg st="52" end="52"/>
                                            </p:txEl>
                                          </p:spTgt>
                                        </p:tgtEl>
                                        <p:attrNameLst>
                                          <p:attrName>style.visibility</p:attrName>
                                        </p:attrNameLst>
                                      </p:cBhvr>
                                      <p:to>
                                        <p:strVal val="visible"/>
                                      </p:to>
                                    </p:set>
                                    <p:anim calcmode="lin" valueType="num">
                                      <p:cBhvr additive="repl">
                                        <p:cTn id="21" dur="500" fill="hold"/>
                                        <p:tgtEl>
                                          <p:spTgt spid="185">
                                            <p:txEl>
                                              <p:charRg st="52" end="52"/>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185">
                                            <p:txEl>
                                              <p:charRg st="52" end="5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85">
                                            <p:txEl>
                                              <p:charRg st="52" end="52"/>
                                            </p:txEl>
                                          </p:spTgt>
                                        </p:tgtEl>
                                        <p:attrNameLst>
                                          <p:attrName>style.visibility</p:attrName>
                                        </p:attrNameLst>
                                      </p:cBhvr>
                                      <p:to>
                                        <p:strVal val="visible"/>
                                      </p:to>
                                    </p:set>
                                    <p:anim calcmode="lin" valueType="num">
                                      <p:cBhvr additive="repl">
                                        <p:cTn id="25" dur="500" fill="hold"/>
                                        <p:tgtEl>
                                          <p:spTgt spid="185">
                                            <p:txEl>
                                              <p:charRg st="52" end="52"/>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185">
                                            <p:txEl>
                                              <p:charRg st="52" end="5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85">
                                            <p:txEl>
                                              <p:charRg st="52" end="52"/>
                                            </p:txEl>
                                          </p:spTgt>
                                        </p:tgtEl>
                                        <p:attrNameLst>
                                          <p:attrName>style.visibility</p:attrName>
                                        </p:attrNameLst>
                                      </p:cBhvr>
                                      <p:to>
                                        <p:strVal val="visible"/>
                                      </p:to>
                                    </p:set>
                                    <p:anim calcmode="lin" valueType="num">
                                      <p:cBhvr additive="repl">
                                        <p:cTn id="29" dur="500" fill="hold"/>
                                        <p:tgtEl>
                                          <p:spTgt spid="185">
                                            <p:txEl>
                                              <p:charRg st="52" end="52"/>
                                            </p:txEl>
                                          </p:spTgt>
                                        </p:tgtEl>
                                        <p:attrNameLst>
                                          <p:attrName>ppt_x</p:attrName>
                                        </p:attrNameLst>
                                      </p:cBhvr>
                                      <p:tavLst>
                                        <p:tav tm="0">
                                          <p:val>
                                            <p:strVal val="#ppt_x"/>
                                          </p:val>
                                        </p:tav>
                                        <p:tav tm="100000">
                                          <p:val>
                                            <p:strVal val="#ppt_x"/>
                                          </p:val>
                                        </p:tav>
                                      </p:tavLst>
                                    </p:anim>
                                    <p:anim calcmode="lin" valueType="num">
                                      <p:cBhvr additive="repl">
                                        <p:cTn id="30" dur="500" fill="hold"/>
                                        <p:tgtEl>
                                          <p:spTgt spid="185">
                                            <p:txEl>
                                              <p:charRg st="52" end="52"/>
                                            </p:txEl>
                                          </p:spTgt>
                                        </p:tgtEl>
                                        <p:attrNameLst>
                                          <p:attrName>ppt_y</p:attrName>
                                        </p:attrNameLst>
                                      </p:cBhvr>
                                      <p:tavLst>
                                        <p:tav tm="0">
                                          <p:val>
                                            <p:strVal val="1+#ppt_h/2"/>
                                          </p:val>
                                        </p:tav>
                                        <p:tav tm="100000">
                                          <p:val>
                                            <p:strVal val="#ppt_y"/>
                                          </p:val>
                                        </p:tav>
                                      </p:tavLst>
                                    </p:anim>
                                  </p:childTnLst>
                                </p:cTn>
                              </p:par>
                            </p:childTnLst>
                          </p:cTn>
                        </p:par>
                      </p:childTnLst>
                    </p:cTn>
                  </p:par>
                  <p:par>
                    <p:cTn id="31" fill="freeze">
                      <p:stCondLst>
                        <p:cond delay="indefinite"/>
                      </p:stCondLst>
                      <p:childTnLst>
                        <p:par>
                          <p:cTn id="32" fill="freeze">
                            <p:stCondLst>
                              <p:cond delay="0"/>
                            </p:stCondLst>
                            <p:childTnLst>
                              <p:par>
                                <p:cTn id="33" presetID="2" presetClass="entr" presetSubtype="4" fill="hold" nodeType="clickEffect">
                                  <p:stCondLst>
                                    <p:cond delay="0"/>
                                  </p:stCondLst>
                                  <p:childTnLst>
                                    <p:set>
                                      <p:cBhvr>
                                        <p:cTn id="34" dur="1" fill="hold">
                                          <p:stCondLst>
                                            <p:cond delay="0"/>
                                          </p:stCondLst>
                                        </p:cTn>
                                        <p:tgtEl>
                                          <p:spTgt spid="186">
                                            <p:txEl>
                                              <p:charRg st="0" end="30"/>
                                            </p:txEl>
                                          </p:spTgt>
                                        </p:tgtEl>
                                        <p:attrNameLst>
                                          <p:attrName>style.visibility</p:attrName>
                                        </p:attrNameLst>
                                      </p:cBhvr>
                                      <p:to>
                                        <p:strVal val="visible"/>
                                      </p:to>
                                    </p:set>
                                    <p:anim calcmode="lin" valueType="num">
                                      <p:cBhvr additive="repl">
                                        <p:cTn id="35" dur="500" fill="hold"/>
                                        <p:tgtEl>
                                          <p:spTgt spid="186">
                                            <p:txEl>
                                              <p:charRg st="0" end="30"/>
                                            </p:txEl>
                                          </p:spTgt>
                                        </p:tgtEl>
                                        <p:attrNameLst>
                                          <p:attrName>ppt_x</p:attrName>
                                        </p:attrNameLst>
                                      </p:cBhvr>
                                      <p:tavLst>
                                        <p:tav tm="0">
                                          <p:val>
                                            <p:strVal val="#ppt_x"/>
                                          </p:val>
                                        </p:tav>
                                        <p:tav tm="100000">
                                          <p:val>
                                            <p:strVal val="#ppt_x"/>
                                          </p:val>
                                        </p:tav>
                                      </p:tavLst>
                                    </p:anim>
                                    <p:anim calcmode="lin" valueType="num">
                                      <p:cBhvr additive="repl">
                                        <p:cTn id="36" dur="500" fill="hold"/>
                                        <p:tgtEl>
                                          <p:spTgt spid="186">
                                            <p:txEl>
                                              <p:charRg st="0" end="30"/>
                                            </p:txEl>
                                          </p:spTgt>
                                        </p:tgtEl>
                                        <p:attrNameLst>
                                          <p:attrName>ppt_y</p:attrName>
                                        </p:attrNameLst>
                                      </p:cBhvr>
                                      <p:tavLst>
                                        <p:tav tm="0">
                                          <p:val>
                                            <p:strVal val="1+#ppt_h/2"/>
                                          </p:val>
                                        </p:tav>
                                        <p:tav tm="100000">
                                          <p:val>
                                            <p:strVal val="#ppt_y"/>
                                          </p:val>
                                        </p:tav>
                                      </p:tavLst>
                                    </p:anim>
                                  </p:childTnLst>
                                </p:cTn>
                              </p:par>
                            </p:childTnLst>
                          </p:cTn>
                        </p:par>
                      </p:childTnLst>
                    </p:cTn>
                  </p:par>
                  <p:par>
                    <p:cTn id="37" fill="freeze">
                      <p:stCondLst>
                        <p:cond delay="indefinite"/>
                      </p:stCondLst>
                      <p:childTnLst>
                        <p:par>
                          <p:cTn id="38" fill="freeze">
                            <p:stCondLst>
                              <p:cond delay="0"/>
                            </p:stCondLst>
                            <p:childTnLst>
                              <p:par>
                                <p:cTn id="39" presetID="2" presetClass="entr" presetSubtype="4" fill="hold" nodeType="clickEffect">
                                  <p:stCondLst>
                                    <p:cond delay="0"/>
                                  </p:stCondLst>
                                  <p:childTnLst>
                                    <p:set>
                                      <p:cBhvr>
                                        <p:cTn id="40" dur="1" fill="hold">
                                          <p:stCondLst>
                                            <p:cond delay="0"/>
                                          </p:stCondLst>
                                        </p:cTn>
                                        <p:tgtEl>
                                          <p:spTgt spid="187"/>
                                        </p:tgtEl>
                                        <p:attrNameLst>
                                          <p:attrName>style.visibility</p:attrName>
                                        </p:attrNameLst>
                                      </p:cBhvr>
                                      <p:to>
                                        <p:strVal val="visible"/>
                                      </p:to>
                                    </p:set>
                                    <p:anim calcmode="lin" valueType="num">
                                      <p:cBhvr additive="repl">
                                        <p:cTn id="41" dur="500" fill="hold"/>
                                        <p:tgtEl>
                                          <p:spTgt spid="187"/>
                                        </p:tgtEl>
                                        <p:attrNameLst>
                                          <p:attrName>ppt_x</p:attrName>
                                        </p:attrNameLst>
                                      </p:cBhvr>
                                      <p:tavLst>
                                        <p:tav tm="0">
                                          <p:val>
                                            <p:strVal val="#ppt_x"/>
                                          </p:val>
                                        </p:tav>
                                        <p:tav tm="100000">
                                          <p:val>
                                            <p:strVal val="#ppt_x"/>
                                          </p:val>
                                        </p:tav>
                                      </p:tavLst>
                                    </p:anim>
                                    <p:anim calcmode="lin" valueType="num">
                                      <p:cBhvr additive="repl">
                                        <p:cTn id="42" dur="500" fill="hold"/>
                                        <p:tgtEl>
                                          <p:spTgt spid="187"/>
                                        </p:tgtEl>
                                        <p:attrNameLst>
                                          <p:attrName>ppt_y</p:attrName>
                                        </p:attrNameLst>
                                      </p:cBhvr>
                                      <p:tavLst>
                                        <p:tav tm="0">
                                          <p:val>
                                            <p:strVal val="1+#ppt_h/2"/>
                                          </p:val>
                                        </p:tav>
                                        <p:tav tm="100000">
                                          <p:val>
                                            <p:strVal val="#ppt_y"/>
                                          </p:val>
                                        </p:tav>
                                      </p:tavLst>
                                    </p:anim>
                                  </p:childTnLst>
                                </p:cTn>
                              </p:par>
                            </p:childTnLst>
                          </p:cTn>
                        </p:par>
                      </p:childTnLst>
                    </p:cTn>
                  </p:par>
                  <p:par>
                    <p:cTn id="43" fill="freeze">
                      <p:stCondLst>
                        <p:cond delay="indefinite"/>
                      </p:stCondLst>
                      <p:childTnLst>
                        <p:par>
                          <p:cTn id="44" fill="freeze">
                            <p:stCondLst>
                              <p:cond delay="0"/>
                            </p:stCondLst>
                            <p:childTnLst>
                              <p:par>
                                <p:cTn id="45" presetID="2" presetClass="entr" presetSubtype="4" fill="hold" nodeType="clickEffect">
                                  <p:stCondLst>
                                    <p:cond delay="0"/>
                                  </p:stCondLst>
                                  <p:childTnLst>
                                    <p:set>
                                      <p:cBhvr>
                                        <p:cTn id="46" dur="1" fill="hold">
                                          <p:stCondLst>
                                            <p:cond delay="0"/>
                                          </p:stCondLst>
                                        </p:cTn>
                                        <p:tgtEl>
                                          <p:spTgt spid="189"/>
                                        </p:tgtEl>
                                        <p:attrNameLst>
                                          <p:attrName>style.visibility</p:attrName>
                                        </p:attrNameLst>
                                      </p:cBhvr>
                                      <p:to>
                                        <p:strVal val="visible"/>
                                      </p:to>
                                    </p:set>
                                    <p:anim calcmode="lin" valueType="num">
                                      <p:cBhvr additive="repl">
                                        <p:cTn id="47" dur="500" fill="hold"/>
                                        <p:tgtEl>
                                          <p:spTgt spid="189"/>
                                        </p:tgtEl>
                                        <p:attrNameLst>
                                          <p:attrName>ppt_x</p:attrName>
                                        </p:attrNameLst>
                                      </p:cBhvr>
                                      <p:tavLst>
                                        <p:tav tm="0">
                                          <p:val>
                                            <p:strVal val="#ppt_x"/>
                                          </p:val>
                                        </p:tav>
                                        <p:tav tm="100000">
                                          <p:val>
                                            <p:strVal val="#ppt_x"/>
                                          </p:val>
                                        </p:tav>
                                      </p:tavLst>
                                    </p:anim>
                                    <p:anim calcmode="lin" valueType="num">
                                      <p:cBhvr additive="repl">
                                        <p:cTn id="48" dur="500" fill="hold"/>
                                        <p:tgtEl>
                                          <p:spTgt spid="1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457200" y="155520"/>
            <a:ext cx="8229240" cy="1252440"/>
          </a:xfrm>
          <a:prstGeom prst="rect">
            <a:avLst/>
          </a:prstGeom>
        </p:spPr>
        <p:txBody>
          <a:bodyPr tIns="45000" rIns="45720" bIns="45000" anchor="ctr"/>
          <a:lstStyle/>
          <a:p>
            <a:pPr>
              <a:lnSpc>
                <a:spcPct val="100000"/>
              </a:lnSpc>
            </a:pPr>
            <a:r>
              <a:rPr lang="en-US" sz="4500" b="1">
                <a:solidFill>
                  <a:srgbClr val="FFFFFF"/>
                </a:solidFill>
                <a:latin typeface="Corbel"/>
              </a:rPr>
              <a:t>Cloud Computing Architecture</a:t>
            </a:r>
            <a:endParaRPr/>
          </a:p>
        </p:txBody>
      </p:sp>
      <p:sp>
        <p:nvSpPr>
          <p:cNvPr id="191" name="TextShape 2"/>
          <p:cNvSpPr txBox="1"/>
          <p:nvPr/>
        </p:nvSpPr>
        <p:spPr>
          <a:xfrm>
            <a:off x="550080" y="1484640"/>
            <a:ext cx="7467120" cy="4525560"/>
          </a:xfrm>
          <a:prstGeom prst="rect">
            <a:avLst/>
          </a:prstGeom>
        </p:spPr>
        <p:txBody>
          <a:bodyPr/>
          <a:lstStyle/>
          <a:p>
            <a:pPr>
              <a:lnSpc>
                <a:spcPct val="100000"/>
              </a:lnSpc>
            </a:pPr>
            <a:r>
              <a:rPr lang="en-US" sz="2800">
                <a:solidFill>
                  <a:srgbClr val="000000"/>
                </a:solidFill>
                <a:latin typeface="Times New Roman"/>
              </a:rPr>
              <a:t>                         Two components  </a:t>
            </a:r>
            <a:endParaRPr/>
          </a:p>
          <a:p>
            <a:pPr>
              <a:lnSpc>
                <a:spcPct val="100000"/>
              </a:lnSpc>
            </a:pPr>
            <a:r>
              <a:rPr lang="en-US" sz="2800">
                <a:solidFill>
                  <a:srgbClr val="000000"/>
                </a:solidFill>
                <a:latin typeface="Times New Roman"/>
              </a:rPr>
              <a:t>    </a:t>
            </a:r>
            <a:endParaRPr/>
          </a:p>
          <a:p>
            <a:pPr>
              <a:lnSpc>
                <a:spcPct val="100000"/>
              </a:lnSpc>
            </a:pPr>
            <a:r>
              <a:rPr lang="en-US" sz="2800">
                <a:solidFill>
                  <a:srgbClr val="000000"/>
                </a:solidFill>
                <a:latin typeface="Times New Roman"/>
              </a:rPr>
              <a:t>          Front-End                    Back-End      </a:t>
            </a:r>
            <a:endParaRPr/>
          </a:p>
          <a:p>
            <a:pPr>
              <a:lnSpc>
                <a:spcPct val="100000"/>
              </a:lnSpc>
            </a:pPr>
            <a:endParaRPr/>
          </a:p>
          <a:p>
            <a:pPr>
              <a:lnSpc>
                <a:spcPct val="100000"/>
              </a:lnSpc>
            </a:pPr>
            <a:endParaRPr/>
          </a:p>
          <a:p>
            <a:pPr>
              <a:lnSpc>
                <a:spcPct val="100000"/>
              </a:lnSpc>
            </a:pPr>
            <a:r>
              <a:rPr lang="en-US" sz="2800">
                <a:solidFill>
                  <a:srgbClr val="000000"/>
                </a:solidFill>
                <a:latin typeface="Times New Roman"/>
              </a:rPr>
              <a:t>Interface   Browser    Server   Storage  Security</a:t>
            </a:r>
            <a:endParaRPr/>
          </a:p>
          <a:p>
            <a:pPr>
              <a:lnSpc>
                <a:spcPct val="100000"/>
              </a:lnSpc>
            </a:pPr>
            <a:r>
              <a:rPr lang="en-US" sz="2800">
                <a:solidFill>
                  <a:srgbClr val="000000"/>
                </a:solidFill>
                <a:latin typeface="Times New Roman"/>
              </a:rPr>
              <a:t>                                                              Mechanism</a:t>
            </a:r>
            <a:endParaRPr/>
          </a:p>
          <a:p>
            <a:pPr>
              <a:lnSpc>
                <a:spcPct val="100000"/>
              </a:lnSpc>
            </a:pPr>
            <a:endParaRPr/>
          </a:p>
          <a:p>
            <a:pPr>
              <a:lnSpc>
                <a:spcPct val="100000"/>
              </a:lnSpc>
            </a:pPr>
            <a:endParaRPr/>
          </a:p>
        </p:txBody>
      </p:sp>
      <p:sp>
        <p:nvSpPr>
          <p:cNvPr id="192" name="CustomShape 3"/>
          <p:cNvSpPr/>
          <p:nvPr/>
        </p:nvSpPr>
        <p:spPr>
          <a:xfrm rot="10800000" flipV="1">
            <a:off x="2286360" y="2000520"/>
            <a:ext cx="1727280" cy="428400"/>
          </a:xfrm>
          <a:prstGeom prst="straightConnector1">
            <a:avLst/>
          </a:prstGeom>
          <a:noFill/>
          <a:ln w="6480">
            <a:solidFill>
              <a:srgbClr val="4A7EBB"/>
            </a:solidFill>
            <a:round/>
            <a:tailEnd type="arrow" w="med" len="med"/>
          </a:ln>
        </p:spPr>
      </p:sp>
      <p:sp>
        <p:nvSpPr>
          <p:cNvPr id="193" name="CustomShape 4"/>
          <p:cNvSpPr/>
          <p:nvPr/>
        </p:nvSpPr>
        <p:spPr>
          <a:xfrm>
            <a:off x="4000320" y="2000160"/>
            <a:ext cx="1714320" cy="356760"/>
          </a:xfrm>
          <a:prstGeom prst="straightConnector1">
            <a:avLst/>
          </a:prstGeom>
          <a:noFill/>
          <a:ln w="6480">
            <a:solidFill>
              <a:srgbClr val="4A7EBB"/>
            </a:solidFill>
            <a:round/>
            <a:tailEnd type="arrow" w="med" len="med"/>
          </a:ln>
        </p:spPr>
      </p:sp>
      <p:sp>
        <p:nvSpPr>
          <p:cNvPr id="194" name="CustomShape 5"/>
          <p:cNvSpPr/>
          <p:nvPr/>
        </p:nvSpPr>
        <p:spPr>
          <a:xfrm flipH="1">
            <a:off x="1330920" y="2997000"/>
            <a:ext cx="719640" cy="575640"/>
          </a:xfrm>
          <a:prstGeom prst="straightConnector1">
            <a:avLst/>
          </a:prstGeom>
          <a:noFill/>
          <a:ln w="6480">
            <a:solidFill>
              <a:srgbClr val="4A7EBB"/>
            </a:solidFill>
            <a:round/>
            <a:tailEnd type="arrow" w="med" len="med"/>
          </a:ln>
        </p:spPr>
      </p:sp>
      <p:sp>
        <p:nvSpPr>
          <p:cNvPr id="195" name="CustomShape 6"/>
          <p:cNvSpPr/>
          <p:nvPr/>
        </p:nvSpPr>
        <p:spPr>
          <a:xfrm>
            <a:off x="2051640" y="2997000"/>
            <a:ext cx="719640" cy="575640"/>
          </a:xfrm>
          <a:prstGeom prst="straightConnector1">
            <a:avLst/>
          </a:prstGeom>
          <a:noFill/>
          <a:ln w="6480">
            <a:solidFill>
              <a:srgbClr val="4A7EBB"/>
            </a:solidFill>
            <a:round/>
            <a:tailEnd type="arrow" w="med" len="med"/>
          </a:ln>
        </p:spPr>
      </p:sp>
      <p:sp>
        <p:nvSpPr>
          <p:cNvPr id="196" name="CustomShape 7"/>
          <p:cNvSpPr/>
          <p:nvPr/>
        </p:nvSpPr>
        <p:spPr>
          <a:xfrm flipH="1">
            <a:off x="4211280" y="2997000"/>
            <a:ext cx="1151640" cy="575640"/>
          </a:xfrm>
          <a:prstGeom prst="straightConnector1">
            <a:avLst/>
          </a:prstGeom>
          <a:noFill/>
          <a:ln w="6480">
            <a:solidFill>
              <a:srgbClr val="4A7EBB"/>
            </a:solidFill>
            <a:round/>
            <a:tailEnd type="arrow" w="med" len="med"/>
          </a:ln>
        </p:spPr>
      </p:sp>
      <p:sp>
        <p:nvSpPr>
          <p:cNvPr id="197" name="CustomShape 8"/>
          <p:cNvSpPr/>
          <p:nvPr/>
        </p:nvSpPr>
        <p:spPr>
          <a:xfrm rot="5400000">
            <a:off x="4966560" y="3388320"/>
            <a:ext cx="788760" cy="5760"/>
          </a:xfrm>
          <a:prstGeom prst="straightConnector1">
            <a:avLst/>
          </a:prstGeom>
          <a:noFill/>
          <a:ln w="6480">
            <a:solidFill>
              <a:srgbClr val="4A7EBB"/>
            </a:solidFill>
            <a:round/>
            <a:tailEnd type="arrow" w="med" len="med"/>
          </a:ln>
        </p:spPr>
      </p:sp>
      <p:sp>
        <p:nvSpPr>
          <p:cNvPr id="198" name="CustomShape 9"/>
          <p:cNvSpPr/>
          <p:nvPr/>
        </p:nvSpPr>
        <p:spPr>
          <a:xfrm>
            <a:off x="5364000" y="2997000"/>
            <a:ext cx="1223640" cy="575640"/>
          </a:xfrm>
          <a:prstGeom prst="straightConnector1">
            <a:avLst/>
          </a:prstGeom>
          <a:noFill/>
          <a:ln w="6480">
            <a:solidFill>
              <a:srgbClr val="4A7EBB"/>
            </a:solidFill>
            <a:round/>
            <a:tailEnd type="arrow" w="med" len="med"/>
          </a:ln>
        </p:spPr>
      </p:sp>
      <p:pic>
        <p:nvPicPr>
          <p:cNvPr id="199" name="Picture 2"/>
          <p:cNvPicPr/>
          <p:nvPr/>
        </p:nvPicPr>
        <p:blipFill>
          <a:blip r:embed="rId3"/>
          <a:stretch>
            <a:fillRect/>
          </a:stretch>
        </p:blipFill>
        <p:spPr>
          <a:xfrm>
            <a:off x="857160" y="4429080"/>
            <a:ext cx="4824000" cy="208800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1">
                                            <p:txEl>
                                              <p:charRg st="0" end="227"/>
                                            </p:txEl>
                                          </p:spTgt>
                                        </p:tgtEl>
                                        <p:attrNameLst>
                                          <p:attrName>style.visibility</p:attrName>
                                        </p:attrNameLst>
                                      </p:cBhvr>
                                      <p:to>
                                        <p:strVal val="visible"/>
                                      </p:to>
                                    </p:set>
                                    <p:anim calcmode="lin" valueType="num">
                                      <p:cBhvr additive="repl">
                                        <p:cTn id="7" dur="500" fill="hold"/>
                                        <p:tgtEl>
                                          <p:spTgt spid="191">
                                            <p:txEl>
                                              <p:charRg st="0" end="227"/>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191">
                                            <p:txEl>
                                              <p:charRg st="0" end="22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1">
                                            <p:txEl>
                                              <p:charRg st="227" end="227"/>
                                            </p:txEl>
                                          </p:spTgt>
                                        </p:tgtEl>
                                        <p:attrNameLst>
                                          <p:attrName>style.visibility</p:attrName>
                                        </p:attrNameLst>
                                      </p:cBhvr>
                                      <p:to>
                                        <p:strVal val="visible"/>
                                      </p:to>
                                    </p:set>
                                    <p:anim calcmode="lin" valueType="num">
                                      <p:cBhvr additive="repl">
                                        <p:cTn id="13" dur="500" fill="hold"/>
                                        <p:tgtEl>
                                          <p:spTgt spid="191">
                                            <p:txEl>
                                              <p:charRg st="227" end="227"/>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191">
                                            <p:txEl>
                                              <p:charRg st="227" end="22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1">
                                            <p:txEl>
                                              <p:charRg st="227" end="227"/>
                                            </p:txEl>
                                          </p:spTgt>
                                        </p:tgtEl>
                                        <p:attrNameLst>
                                          <p:attrName>style.visibility</p:attrName>
                                        </p:attrNameLst>
                                      </p:cBhvr>
                                      <p:to>
                                        <p:strVal val="visible"/>
                                      </p:to>
                                    </p:set>
                                    <p:anim calcmode="lin" valueType="num">
                                      <p:cBhvr additive="repl">
                                        <p:cTn id="19" dur="500" fill="hold"/>
                                        <p:tgtEl>
                                          <p:spTgt spid="191">
                                            <p:txEl>
                                              <p:charRg st="227" end="227"/>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191">
                                            <p:txEl>
                                              <p:charRg st="227" end="22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1">
                                            <p:txEl>
                                              <p:charRg st="227" end="227"/>
                                            </p:txEl>
                                          </p:spTgt>
                                        </p:tgtEl>
                                        <p:attrNameLst>
                                          <p:attrName>style.visibility</p:attrName>
                                        </p:attrNameLst>
                                      </p:cBhvr>
                                      <p:to>
                                        <p:strVal val="visible"/>
                                      </p:to>
                                    </p:set>
                                    <p:anim calcmode="lin" valueType="num">
                                      <p:cBhvr additive="repl">
                                        <p:cTn id="25" dur="500" fill="hold"/>
                                        <p:tgtEl>
                                          <p:spTgt spid="191">
                                            <p:txEl>
                                              <p:charRg st="227" end="227"/>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191">
                                            <p:txEl>
                                              <p:charRg st="227" end="22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1">
                                            <p:txEl>
                                              <p:charRg st="227" end="227"/>
                                            </p:txEl>
                                          </p:spTgt>
                                        </p:tgtEl>
                                        <p:attrNameLst>
                                          <p:attrName>style.visibility</p:attrName>
                                        </p:attrNameLst>
                                      </p:cBhvr>
                                      <p:to>
                                        <p:strVal val="visible"/>
                                      </p:to>
                                    </p:set>
                                    <p:anim calcmode="lin" valueType="num">
                                      <p:cBhvr additive="repl">
                                        <p:cTn id="31" dur="500" fill="hold"/>
                                        <p:tgtEl>
                                          <p:spTgt spid="191">
                                            <p:txEl>
                                              <p:charRg st="227" end="227"/>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191">
                                            <p:txEl>
                                              <p:charRg st="227" end="22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92"/>
                                        </p:tgtEl>
                                        <p:attrNameLst>
                                          <p:attrName>style.visibility</p:attrName>
                                        </p:attrNameLst>
                                      </p:cBhvr>
                                      <p:to>
                                        <p:strVal val="visible"/>
                                      </p:to>
                                    </p:set>
                                    <p:anim calcmode="lin" valueType="num">
                                      <p:cBhvr additive="repl">
                                        <p:cTn id="35" dur="500" fill="hold"/>
                                        <p:tgtEl>
                                          <p:spTgt spid="192"/>
                                        </p:tgtEl>
                                        <p:attrNameLst>
                                          <p:attrName>ppt_x</p:attrName>
                                        </p:attrNameLst>
                                      </p:cBhvr>
                                      <p:tavLst>
                                        <p:tav tm="0">
                                          <p:val>
                                            <p:strVal val="#ppt_x"/>
                                          </p:val>
                                        </p:tav>
                                        <p:tav tm="100000">
                                          <p:val>
                                            <p:strVal val="#ppt_x"/>
                                          </p:val>
                                        </p:tav>
                                      </p:tavLst>
                                    </p:anim>
                                    <p:anim calcmode="lin" valueType="num">
                                      <p:cBhvr additive="repl">
                                        <p:cTn id="36" dur="500" fill="hold"/>
                                        <p:tgtEl>
                                          <p:spTgt spid="19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3"/>
                                        </p:tgtEl>
                                        <p:attrNameLst>
                                          <p:attrName>style.visibility</p:attrName>
                                        </p:attrNameLst>
                                      </p:cBhvr>
                                      <p:to>
                                        <p:strVal val="visible"/>
                                      </p:to>
                                    </p:set>
                                    <p:anim calcmode="lin" valueType="num">
                                      <p:cBhvr additive="repl">
                                        <p:cTn id="39" dur="500" fill="hold"/>
                                        <p:tgtEl>
                                          <p:spTgt spid="193"/>
                                        </p:tgtEl>
                                        <p:attrNameLst>
                                          <p:attrName>ppt_x</p:attrName>
                                        </p:attrNameLst>
                                      </p:cBhvr>
                                      <p:tavLst>
                                        <p:tav tm="0">
                                          <p:val>
                                            <p:strVal val="#ppt_x"/>
                                          </p:val>
                                        </p:tav>
                                        <p:tav tm="100000">
                                          <p:val>
                                            <p:strVal val="#ppt_x"/>
                                          </p:val>
                                        </p:tav>
                                      </p:tavLst>
                                    </p:anim>
                                    <p:anim calcmode="lin" valueType="num">
                                      <p:cBhvr additive="repl">
                                        <p:cTn id="40" dur="500" fill="hold"/>
                                        <p:tgtEl>
                                          <p:spTgt spid="19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94"/>
                                        </p:tgtEl>
                                        <p:attrNameLst>
                                          <p:attrName>style.visibility</p:attrName>
                                        </p:attrNameLst>
                                      </p:cBhvr>
                                      <p:to>
                                        <p:strVal val="visible"/>
                                      </p:to>
                                    </p:set>
                                    <p:anim calcmode="lin" valueType="num">
                                      <p:cBhvr additive="repl">
                                        <p:cTn id="43" dur="500" fill="hold"/>
                                        <p:tgtEl>
                                          <p:spTgt spid="194"/>
                                        </p:tgtEl>
                                        <p:attrNameLst>
                                          <p:attrName>ppt_x</p:attrName>
                                        </p:attrNameLst>
                                      </p:cBhvr>
                                      <p:tavLst>
                                        <p:tav tm="0">
                                          <p:val>
                                            <p:strVal val="#ppt_x"/>
                                          </p:val>
                                        </p:tav>
                                        <p:tav tm="100000">
                                          <p:val>
                                            <p:strVal val="#ppt_x"/>
                                          </p:val>
                                        </p:tav>
                                      </p:tavLst>
                                    </p:anim>
                                    <p:anim calcmode="lin" valueType="num">
                                      <p:cBhvr additive="repl">
                                        <p:cTn id="44" dur="500" fill="hold"/>
                                        <p:tgtEl>
                                          <p:spTgt spid="19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95"/>
                                        </p:tgtEl>
                                        <p:attrNameLst>
                                          <p:attrName>style.visibility</p:attrName>
                                        </p:attrNameLst>
                                      </p:cBhvr>
                                      <p:to>
                                        <p:strVal val="visible"/>
                                      </p:to>
                                    </p:set>
                                    <p:anim calcmode="lin" valueType="num">
                                      <p:cBhvr additive="repl">
                                        <p:cTn id="47" dur="500" fill="hold"/>
                                        <p:tgtEl>
                                          <p:spTgt spid="195"/>
                                        </p:tgtEl>
                                        <p:attrNameLst>
                                          <p:attrName>ppt_x</p:attrName>
                                        </p:attrNameLst>
                                      </p:cBhvr>
                                      <p:tavLst>
                                        <p:tav tm="0">
                                          <p:val>
                                            <p:strVal val="#ppt_x"/>
                                          </p:val>
                                        </p:tav>
                                        <p:tav tm="100000">
                                          <p:val>
                                            <p:strVal val="#ppt_x"/>
                                          </p:val>
                                        </p:tav>
                                      </p:tavLst>
                                    </p:anim>
                                    <p:anim calcmode="lin" valueType="num">
                                      <p:cBhvr additive="repl">
                                        <p:cTn id="48" dur="500" fill="hold"/>
                                        <p:tgtEl>
                                          <p:spTgt spid="19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96"/>
                                        </p:tgtEl>
                                        <p:attrNameLst>
                                          <p:attrName>style.visibility</p:attrName>
                                        </p:attrNameLst>
                                      </p:cBhvr>
                                      <p:to>
                                        <p:strVal val="visible"/>
                                      </p:to>
                                    </p:set>
                                    <p:anim calcmode="lin" valueType="num">
                                      <p:cBhvr additive="repl">
                                        <p:cTn id="51" dur="500" fill="hold"/>
                                        <p:tgtEl>
                                          <p:spTgt spid="196"/>
                                        </p:tgtEl>
                                        <p:attrNameLst>
                                          <p:attrName>ppt_x</p:attrName>
                                        </p:attrNameLst>
                                      </p:cBhvr>
                                      <p:tavLst>
                                        <p:tav tm="0">
                                          <p:val>
                                            <p:strVal val="#ppt_x"/>
                                          </p:val>
                                        </p:tav>
                                        <p:tav tm="100000">
                                          <p:val>
                                            <p:strVal val="#ppt_x"/>
                                          </p:val>
                                        </p:tav>
                                      </p:tavLst>
                                    </p:anim>
                                    <p:anim calcmode="lin" valueType="num">
                                      <p:cBhvr additive="repl">
                                        <p:cTn id="52" dur="500" fill="hold"/>
                                        <p:tgtEl>
                                          <p:spTgt spid="196"/>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97"/>
                                        </p:tgtEl>
                                        <p:attrNameLst>
                                          <p:attrName>style.visibility</p:attrName>
                                        </p:attrNameLst>
                                      </p:cBhvr>
                                      <p:to>
                                        <p:strVal val="visible"/>
                                      </p:to>
                                    </p:set>
                                    <p:anim calcmode="lin" valueType="num">
                                      <p:cBhvr additive="repl">
                                        <p:cTn id="55" dur="500" fill="hold"/>
                                        <p:tgtEl>
                                          <p:spTgt spid="197"/>
                                        </p:tgtEl>
                                        <p:attrNameLst>
                                          <p:attrName>ppt_x</p:attrName>
                                        </p:attrNameLst>
                                      </p:cBhvr>
                                      <p:tavLst>
                                        <p:tav tm="0">
                                          <p:val>
                                            <p:strVal val="#ppt_x"/>
                                          </p:val>
                                        </p:tav>
                                        <p:tav tm="100000">
                                          <p:val>
                                            <p:strVal val="#ppt_x"/>
                                          </p:val>
                                        </p:tav>
                                      </p:tavLst>
                                    </p:anim>
                                    <p:anim calcmode="lin" valueType="num">
                                      <p:cBhvr additive="repl">
                                        <p:cTn id="56" dur="500" fill="hold"/>
                                        <p:tgtEl>
                                          <p:spTgt spid="197"/>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98"/>
                                        </p:tgtEl>
                                        <p:attrNameLst>
                                          <p:attrName>style.visibility</p:attrName>
                                        </p:attrNameLst>
                                      </p:cBhvr>
                                      <p:to>
                                        <p:strVal val="visible"/>
                                      </p:to>
                                    </p:set>
                                    <p:anim calcmode="lin" valueType="num">
                                      <p:cBhvr additive="repl">
                                        <p:cTn id="59" dur="500" fill="hold"/>
                                        <p:tgtEl>
                                          <p:spTgt spid="198"/>
                                        </p:tgtEl>
                                        <p:attrNameLst>
                                          <p:attrName>ppt_x</p:attrName>
                                        </p:attrNameLst>
                                      </p:cBhvr>
                                      <p:tavLst>
                                        <p:tav tm="0">
                                          <p:val>
                                            <p:strVal val="#ppt_x"/>
                                          </p:val>
                                        </p:tav>
                                        <p:tav tm="100000">
                                          <p:val>
                                            <p:strVal val="#ppt_x"/>
                                          </p:val>
                                        </p:tav>
                                      </p:tavLst>
                                    </p:anim>
                                    <p:anim calcmode="lin" valueType="num">
                                      <p:cBhvr additive="repl">
                                        <p:cTn id="60" dur="500" fill="hold"/>
                                        <p:tgtEl>
                                          <p:spTgt spid="198"/>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99"/>
                                        </p:tgtEl>
                                        <p:attrNameLst>
                                          <p:attrName>style.visibility</p:attrName>
                                        </p:attrNameLst>
                                      </p:cBhvr>
                                      <p:to>
                                        <p:strVal val="visible"/>
                                      </p:to>
                                    </p:set>
                                    <p:anim calcmode="lin" valueType="num">
                                      <p:cBhvr additive="repl">
                                        <p:cTn id="65" dur="500" fill="hold"/>
                                        <p:tgtEl>
                                          <p:spTgt spid="199"/>
                                        </p:tgtEl>
                                        <p:attrNameLst>
                                          <p:attrName>ppt_x</p:attrName>
                                        </p:attrNameLst>
                                      </p:cBhvr>
                                      <p:tavLst>
                                        <p:tav tm="0">
                                          <p:val>
                                            <p:strVal val="#ppt_x"/>
                                          </p:val>
                                        </p:tav>
                                        <p:tav tm="100000">
                                          <p:val>
                                            <p:strVal val="#ppt_x"/>
                                          </p:val>
                                        </p:tav>
                                      </p:tavLst>
                                    </p:anim>
                                    <p:anim calcmode="lin" valueType="num">
                                      <p:cBhvr additive="repl">
                                        <p:cTn id="66" dur="500" fill="hold"/>
                                        <p:tgtEl>
                                          <p:spTgt spid="1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457200" y="152280"/>
            <a:ext cx="8229240" cy="1250640"/>
          </a:xfrm>
          <a:prstGeom prst="rect">
            <a:avLst/>
          </a:prstGeom>
        </p:spPr>
        <p:txBody>
          <a:bodyPr tIns="45000" rIns="45720" bIns="45000" anchor="ctr"/>
          <a:lstStyle/>
          <a:p>
            <a:pPr>
              <a:lnSpc>
                <a:spcPct val="100000"/>
              </a:lnSpc>
            </a:pPr>
            <a:r>
              <a:rPr lang="en-US" sz="4500" b="1">
                <a:solidFill>
                  <a:srgbClr val="FFFFFF"/>
                </a:solidFill>
                <a:latin typeface="Corbel"/>
              </a:rPr>
              <a:t>Security Issues and Risks</a:t>
            </a:r>
            <a:endParaRPr/>
          </a:p>
        </p:txBody>
      </p:sp>
      <p:sp>
        <p:nvSpPr>
          <p:cNvPr id="201" name="TextShape 2"/>
          <p:cNvSpPr txBox="1"/>
          <p:nvPr/>
        </p:nvSpPr>
        <p:spPr>
          <a:xfrm>
            <a:off x="457200" y="1517040"/>
            <a:ext cx="4039920" cy="4055040"/>
          </a:xfrm>
          <a:prstGeom prst="rect">
            <a:avLst/>
          </a:prstGeom>
        </p:spPr>
        <p:txBody>
          <a:bodyPr/>
          <a:lstStyle/>
          <a:p>
            <a:pPr>
              <a:lnSpc>
                <a:spcPct val="100000"/>
              </a:lnSpc>
            </a:pPr>
            <a:r>
              <a:rPr lang="en-US" sz="2400">
                <a:solidFill>
                  <a:srgbClr val="454545"/>
                </a:solidFill>
                <a:latin typeface="Corbel"/>
              </a:rPr>
              <a:t> </a:t>
            </a:r>
            <a:r>
              <a:rPr lang="en-US" sz="2800" b="1" u="sng">
                <a:solidFill>
                  <a:srgbClr val="454545"/>
                </a:solidFill>
                <a:latin typeface="Times New Roman"/>
              </a:rPr>
              <a:t>Issues</a:t>
            </a:r>
            <a:endParaRPr/>
          </a:p>
          <a:p>
            <a:pPr>
              <a:lnSpc>
                <a:spcPct val="100000"/>
              </a:lnSpc>
            </a:pPr>
            <a:endParaRPr/>
          </a:p>
          <a:p>
            <a:pPr>
              <a:lnSpc>
                <a:spcPct val="100000"/>
              </a:lnSpc>
              <a:buSzPct val="80000"/>
              <a:buFont typeface="Wingdings 2" charset="2"/>
              <a:buChar char=""/>
            </a:pPr>
            <a:r>
              <a:rPr lang="en-US" sz="2800">
                <a:solidFill>
                  <a:srgbClr val="454545"/>
                </a:solidFill>
                <a:latin typeface="Times New Roman"/>
              </a:rPr>
              <a:t>Data location</a:t>
            </a:r>
            <a:endParaRPr/>
          </a:p>
          <a:p>
            <a:pPr>
              <a:lnSpc>
                <a:spcPct val="100000"/>
              </a:lnSpc>
              <a:buSzPct val="80000"/>
              <a:buFont typeface="Wingdings 2" charset="2"/>
              <a:buChar char=""/>
            </a:pPr>
            <a:r>
              <a:rPr lang="en-US" sz="2800">
                <a:solidFill>
                  <a:srgbClr val="454545"/>
                </a:solidFill>
                <a:latin typeface="Times New Roman"/>
              </a:rPr>
              <a:t>Data segregation</a:t>
            </a:r>
            <a:endParaRPr/>
          </a:p>
          <a:p>
            <a:pPr>
              <a:lnSpc>
                <a:spcPct val="100000"/>
              </a:lnSpc>
              <a:buSzPct val="80000"/>
              <a:buFont typeface="Wingdings 2" charset="2"/>
              <a:buChar char=""/>
            </a:pPr>
            <a:r>
              <a:rPr lang="en-US" sz="2800">
                <a:solidFill>
                  <a:srgbClr val="454545"/>
                </a:solidFill>
                <a:latin typeface="Times New Roman"/>
              </a:rPr>
              <a:t>Long term viability</a:t>
            </a:r>
            <a:endParaRPr/>
          </a:p>
          <a:p>
            <a:pPr>
              <a:lnSpc>
                <a:spcPct val="100000"/>
              </a:lnSpc>
              <a:buSzPct val="80000"/>
              <a:buFont typeface="Wingdings 2" charset="2"/>
              <a:buChar char=""/>
            </a:pPr>
            <a:r>
              <a:rPr lang="en-US" sz="2800">
                <a:solidFill>
                  <a:srgbClr val="454545"/>
                </a:solidFill>
                <a:latin typeface="Times New Roman"/>
              </a:rPr>
              <a:t>Recovery</a:t>
            </a:r>
            <a:endParaRPr/>
          </a:p>
          <a:p>
            <a:pPr>
              <a:lnSpc>
                <a:spcPct val="100000"/>
              </a:lnSpc>
              <a:buSzPct val="80000"/>
              <a:buFont typeface="Wingdings 2" charset="2"/>
              <a:buChar char=""/>
            </a:pPr>
            <a:r>
              <a:rPr lang="en-US" sz="2800">
                <a:solidFill>
                  <a:srgbClr val="454545"/>
                </a:solidFill>
                <a:latin typeface="Times New Roman"/>
              </a:rPr>
              <a:t>Privilege user access of user.</a:t>
            </a:r>
            <a:endParaRPr/>
          </a:p>
          <a:p>
            <a:pPr>
              <a:lnSpc>
                <a:spcPct val="100000"/>
              </a:lnSpc>
            </a:pPr>
            <a:endParaRPr/>
          </a:p>
          <a:p>
            <a:pPr>
              <a:lnSpc>
                <a:spcPct val="100000"/>
              </a:lnSpc>
            </a:pPr>
            <a:endParaRPr/>
          </a:p>
        </p:txBody>
      </p:sp>
      <p:sp>
        <p:nvSpPr>
          <p:cNvPr id="202" name="TextShape 3"/>
          <p:cNvSpPr txBox="1"/>
          <p:nvPr/>
        </p:nvSpPr>
        <p:spPr>
          <a:xfrm>
            <a:off x="4714920" y="1517040"/>
            <a:ext cx="3971520" cy="3983400"/>
          </a:xfrm>
          <a:prstGeom prst="rect">
            <a:avLst/>
          </a:prstGeom>
        </p:spPr>
        <p:txBody>
          <a:bodyPr lIns="90000" tIns="45000" rIns="90000" bIns="0" anchor="b"/>
          <a:lstStyle/>
          <a:p>
            <a:pPr>
              <a:lnSpc>
                <a:spcPct val="100000"/>
              </a:lnSpc>
            </a:pPr>
            <a:r>
              <a:rPr lang="en-US" sz="2800" b="1" u="sng">
                <a:solidFill>
                  <a:srgbClr val="454545"/>
                </a:solidFill>
                <a:latin typeface="Times New Roman"/>
              </a:rPr>
              <a:t>Risks</a:t>
            </a:r>
            <a:endParaRPr/>
          </a:p>
          <a:p>
            <a:pPr>
              <a:lnSpc>
                <a:spcPct val="100000"/>
              </a:lnSpc>
            </a:pPr>
            <a:endParaRPr/>
          </a:p>
          <a:p>
            <a:pPr>
              <a:lnSpc>
                <a:spcPct val="100000"/>
              </a:lnSpc>
              <a:buSzPct val="80000"/>
              <a:buFont typeface="Wingdings 2" charset="2"/>
              <a:buChar char=""/>
            </a:pPr>
            <a:r>
              <a:rPr lang="en-US" sz="2800">
                <a:solidFill>
                  <a:srgbClr val="454545"/>
                </a:solidFill>
                <a:latin typeface="Times New Roman"/>
              </a:rPr>
              <a:t>Security of data in transit.</a:t>
            </a:r>
            <a:endParaRPr/>
          </a:p>
          <a:p>
            <a:pPr>
              <a:lnSpc>
                <a:spcPct val="100000"/>
              </a:lnSpc>
              <a:buSzPct val="80000"/>
              <a:buFont typeface="Wingdings 2" charset="2"/>
              <a:buChar char=""/>
            </a:pPr>
            <a:r>
              <a:rPr lang="en-US" sz="2800">
                <a:solidFill>
                  <a:srgbClr val="454545"/>
                </a:solidFill>
                <a:latin typeface="Times New Roman"/>
              </a:rPr>
              <a:t>Security of data at rest.</a:t>
            </a:r>
            <a:endParaRPr/>
          </a:p>
          <a:p>
            <a:pPr>
              <a:lnSpc>
                <a:spcPct val="100000"/>
              </a:lnSpc>
              <a:buSzPct val="80000"/>
              <a:buFont typeface="Wingdings 2" charset="2"/>
              <a:buChar char=""/>
            </a:pPr>
            <a:r>
              <a:rPr lang="en-US" sz="2800">
                <a:solidFill>
                  <a:srgbClr val="454545"/>
                </a:solidFill>
                <a:latin typeface="Times New Roman"/>
              </a:rPr>
              <a:t>Cloud legal &amp; regulatory issues.</a:t>
            </a:r>
            <a:endParaRPr/>
          </a:p>
          <a:p>
            <a:pPr>
              <a:lnSpc>
                <a:spcPct val="100000"/>
              </a:lnSpc>
              <a:buSzPct val="80000"/>
              <a:buFont typeface="Wingdings 2" charset="2"/>
              <a:buChar char=""/>
            </a:pPr>
            <a:r>
              <a:rPr lang="en-US" sz="2800">
                <a:solidFill>
                  <a:srgbClr val="454545"/>
                </a:solidFill>
                <a:latin typeface="Times New Roman"/>
              </a:rPr>
              <a:t>Robust separation of data.</a:t>
            </a:r>
            <a:endParaRPr/>
          </a:p>
          <a:p>
            <a:pPr>
              <a:lnSpc>
                <a:spcPct val="100000"/>
              </a:lnSpc>
              <a:buSzPct val="80000"/>
              <a:buFont typeface="Wingdings 2" charset="2"/>
              <a:buChar char=""/>
            </a:pPr>
            <a:r>
              <a:rPr lang="en-US" sz="2800">
                <a:solidFill>
                  <a:srgbClr val="454545"/>
                </a:solidFill>
                <a:latin typeface="Times New Roman"/>
              </a:rPr>
              <a:t>Authentication</a:t>
            </a:r>
            <a:endParaRPr/>
          </a:p>
        </p:txBody>
      </p:sp>
      <p:sp>
        <p:nvSpPr>
          <p:cNvPr id="203" name="Line 4"/>
          <p:cNvSpPr/>
          <p:nvPr/>
        </p:nvSpPr>
        <p:spPr>
          <a:xfrm>
            <a:off x="4429080" y="1643040"/>
            <a:ext cx="0" cy="3528360"/>
          </a:xfrm>
          <a:prstGeom prst="line">
            <a:avLst/>
          </a:prstGeom>
          <a:ln w="6480">
            <a:solidFill>
              <a:srgbClr val="000000"/>
            </a:solidFill>
            <a:round/>
          </a:ln>
        </p:spPr>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3"/>
                                        </p:tgtEl>
                                        <p:attrNameLst>
                                          <p:attrName>style.visibility</p:attrName>
                                        </p:attrNameLst>
                                      </p:cBhvr>
                                      <p:to>
                                        <p:strVal val="visible"/>
                                      </p:to>
                                    </p:set>
                                    <p:anim calcmode="lin" valueType="num">
                                      <p:cBhvr additive="repl">
                                        <p:cTn id="7" dur="500" fill="hold"/>
                                        <p:tgtEl>
                                          <p:spTgt spid="203"/>
                                        </p:tgtEl>
                                        <p:attrNameLst>
                                          <p:attrName>ppt_x</p:attrName>
                                        </p:attrNameLst>
                                      </p:cBhvr>
                                      <p:tavLst>
                                        <p:tav tm="0">
                                          <p:val>
                                            <p:strVal val="#ppt_x"/>
                                          </p:val>
                                        </p:tav>
                                        <p:tav tm="100000">
                                          <p:val>
                                            <p:strVal val="#ppt_x"/>
                                          </p:val>
                                        </p:tav>
                                      </p:tavLst>
                                    </p:anim>
                                    <p:anim calcmode="lin" valueType="num">
                                      <p:cBhvr additive="repl">
                                        <p:cTn id="8" dur="500" fill="hold"/>
                                        <p:tgtEl>
                                          <p:spTgt spid="2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1">
                                            <p:txEl>
                                              <p:charRg st="0" end="102"/>
                                            </p:txEl>
                                          </p:spTgt>
                                        </p:tgtEl>
                                        <p:attrNameLst>
                                          <p:attrName>style.visibility</p:attrName>
                                        </p:attrNameLst>
                                      </p:cBhvr>
                                      <p:to>
                                        <p:strVal val="visible"/>
                                      </p:to>
                                    </p:set>
                                    <p:anim calcmode="lin" valueType="num">
                                      <p:cBhvr additive="repl">
                                        <p:cTn id="13" dur="500" fill="hold"/>
                                        <p:tgtEl>
                                          <p:spTgt spid="201">
                                            <p:txEl>
                                              <p:charRg st="0" end="102"/>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201">
                                            <p:txEl>
                                              <p:charRg st="0" end="10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01">
                                            <p:txEl>
                                              <p:charRg st="102" end="102"/>
                                            </p:txEl>
                                          </p:spTgt>
                                        </p:tgtEl>
                                        <p:attrNameLst>
                                          <p:attrName>style.visibility</p:attrName>
                                        </p:attrNameLst>
                                      </p:cBhvr>
                                      <p:to>
                                        <p:strVal val="visible"/>
                                      </p:to>
                                    </p:set>
                                    <p:anim calcmode="lin" valueType="num">
                                      <p:cBhvr additive="repl">
                                        <p:cTn id="17" dur="500" fill="hold"/>
                                        <p:tgtEl>
                                          <p:spTgt spid="201">
                                            <p:txEl>
                                              <p:charRg st="102" end="102"/>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201">
                                            <p:txEl>
                                              <p:charRg st="102" end="10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01">
                                            <p:txEl>
                                              <p:charRg st="102" end="102"/>
                                            </p:txEl>
                                          </p:spTgt>
                                        </p:tgtEl>
                                        <p:attrNameLst>
                                          <p:attrName>style.visibility</p:attrName>
                                        </p:attrNameLst>
                                      </p:cBhvr>
                                      <p:to>
                                        <p:strVal val="visible"/>
                                      </p:to>
                                    </p:set>
                                    <p:anim calcmode="lin" valueType="num">
                                      <p:cBhvr additive="repl">
                                        <p:cTn id="21" dur="500" fill="hold"/>
                                        <p:tgtEl>
                                          <p:spTgt spid="201">
                                            <p:txEl>
                                              <p:charRg st="102" end="102"/>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201">
                                            <p:txEl>
                                              <p:charRg st="102" end="10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01">
                                            <p:txEl>
                                              <p:charRg st="102" end="102"/>
                                            </p:txEl>
                                          </p:spTgt>
                                        </p:tgtEl>
                                        <p:attrNameLst>
                                          <p:attrName>style.visibility</p:attrName>
                                        </p:attrNameLst>
                                      </p:cBhvr>
                                      <p:to>
                                        <p:strVal val="visible"/>
                                      </p:to>
                                    </p:set>
                                    <p:anim calcmode="lin" valueType="num">
                                      <p:cBhvr additive="repl">
                                        <p:cTn id="25" dur="500" fill="hold"/>
                                        <p:tgtEl>
                                          <p:spTgt spid="201">
                                            <p:txEl>
                                              <p:charRg st="102" end="102"/>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201">
                                            <p:txEl>
                                              <p:charRg st="102" end="10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01">
                                            <p:txEl>
                                              <p:charRg st="102" end="102"/>
                                            </p:txEl>
                                          </p:spTgt>
                                        </p:tgtEl>
                                        <p:attrNameLst>
                                          <p:attrName>style.visibility</p:attrName>
                                        </p:attrNameLst>
                                      </p:cBhvr>
                                      <p:to>
                                        <p:strVal val="visible"/>
                                      </p:to>
                                    </p:set>
                                    <p:anim calcmode="lin" valueType="num">
                                      <p:cBhvr additive="repl">
                                        <p:cTn id="29" dur="500" fill="hold"/>
                                        <p:tgtEl>
                                          <p:spTgt spid="201">
                                            <p:txEl>
                                              <p:charRg st="102" end="102"/>
                                            </p:txEl>
                                          </p:spTgt>
                                        </p:tgtEl>
                                        <p:attrNameLst>
                                          <p:attrName>ppt_x</p:attrName>
                                        </p:attrNameLst>
                                      </p:cBhvr>
                                      <p:tavLst>
                                        <p:tav tm="0">
                                          <p:val>
                                            <p:strVal val="#ppt_x"/>
                                          </p:val>
                                        </p:tav>
                                        <p:tav tm="100000">
                                          <p:val>
                                            <p:strVal val="#ppt_x"/>
                                          </p:val>
                                        </p:tav>
                                      </p:tavLst>
                                    </p:anim>
                                    <p:anim calcmode="lin" valueType="num">
                                      <p:cBhvr additive="repl">
                                        <p:cTn id="30" dur="500" fill="hold"/>
                                        <p:tgtEl>
                                          <p:spTgt spid="201">
                                            <p:txEl>
                                              <p:charRg st="102" end="102"/>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01">
                                            <p:txEl>
                                              <p:charRg st="102" end="102"/>
                                            </p:txEl>
                                          </p:spTgt>
                                        </p:tgtEl>
                                        <p:attrNameLst>
                                          <p:attrName>style.visibility</p:attrName>
                                        </p:attrNameLst>
                                      </p:cBhvr>
                                      <p:to>
                                        <p:strVal val="visible"/>
                                      </p:to>
                                    </p:set>
                                    <p:anim calcmode="lin" valueType="num">
                                      <p:cBhvr additive="repl">
                                        <p:cTn id="33" dur="500" fill="hold"/>
                                        <p:tgtEl>
                                          <p:spTgt spid="201">
                                            <p:txEl>
                                              <p:charRg st="102" end="102"/>
                                            </p:txEl>
                                          </p:spTgt>
                                        </p:tgtEl>
                                        <p:attrNameLst>
                                          <p:attrName>ppt_x</p:attrName>
                                        </p:attrNameLst>
                                      </p:cBhvr>
                                      <p:tavLst>
                                        <p:tav tm="0">
                                          <p:val>
                                            <p:strVal val="#ppt_x"/>
                                          </p:val>
                                        </p:tav>
                                        <p:tav tm="100000">
                                          <p:val>
                                            <p:strVal val="#ppt_x"/>
                                          </p:val>
                                        </p:tav>
                                      </p:tavLst>
                                    </p:anim>
                                    <p:anim calcmode="lin" valueType="num">
                                      <p:cBhvr additive="repl">
                                        <p:cTn id="34" dur="500" fill="hold"/>
                                        <p:tgtEl>
                                          <p:spTgt spid="201">
                                            <p:txEl>
                                              <p:charRg st="102" end="10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02">
                                            <p:txEl>
                                              <p:charRg st="0" end="137"/>
                                            </p:txEl>
                                          </p:spTgt>
                                        </p:tgtEl>
                                        <p:attrNameLst>
                                          <p:attrName>style.visibility</p:attrName>
                                        </p:attrNameLst>
                                      </p:cBhvr>
                                      <p:to>
                                        <p:strVal val="visible"/>
                                      </p:to>
                                    </p:set>
                                    <p:anim calcmode="lin" valueType="num">
                                      <p:cBhvr additive="repl">
                                        <p:cTn id="39" dur="500" fill="hold"/>
                                        <p:tgtEl>
                                          <p:spTgt spid="202">
                                            <p:txEl>
                                              <p:charRg st="0" end="137"/>
                                            </p:txEl>
                                          </p:spTgt>
                                        </p:tgtEl>
                                        <p:attrNameLst>
                                          <p:attrName>ppt_x</p:attrName>
                                        </p:attrNameLst>
                                      </p:cBhvr>
                                      <p:tavLst>
                                        <p:tav tm="0">
                                          <p:val>
                                            <p:strVal val="#ppt_x"/>
                                          </p:val>
                                        </p:tav>
                                        <p:tav tm="100000">
                                          <p:val>
                                            <p:strVal val="#ppt_x"/>
                                          </p:val>
                                        </p:tav>
                                      </p:tavLst>
                                    </p:anim>
                                    <p:anim calcmode="lin" valueType="num">
                                      <p:cBhvr additive="repl">
                                        <p:cTn id="40" dur="500" fill="hold"/>
                                        <p:tgtEl>
                                          <p:spTgt spid="202">
                                            <p:txEl>
                                              <p:charRg st="0" end="13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2">
                                            <p:txEl>
                                              <p:charRg st="137" end="137"/>
                                            </p:txEl>
                                          </p:spTgt>
                                        </p:tgtEl>
                                        <p:attrNameLst>
                                          <p:attrName>style.visibility</p:attrName>
                                        </p:attrNameLst>
                                      </p:cBhvr>
                                      <p:to>
                                        <p:strVal val="visible"/>
                                      </p:to>
                                    </p:set>
                                    <p:anim calcmode="lin" valueType="num">
                                      <p:cBhvr additive="repl">
                                        <p:cTn id="43" dur="500" fill="hold"/>
                                        <p:tgtEl>
                                          <p:spTgt spid="202">
                                            <p:txEl>
                                              <p:charRg st="137" end="137"/>
                                            </p:txEl>
                                          </p:spTgt>
                                        </p:tgtEl>
                                        <p:attrNameLst>
                                          <p:attrName>ppt_x</p:attrName>
                                        </p:attrNameLst>
                                      </p:cBhvr>
                                      <p:tavLst>
                                        <p:tav tm="0">
                                          <p:val>
                                            <p:strVal val="#ppt_x"/>
                                          </p:val>
                                        </p:tav>
                                        <p:tav tm="100000">
                                          <p:val>
                                            <p:strVal val="#ppt_x"/>
                                          </p:val>
                                        </p:tav>
                                      </p:tavLst>
                                    </p:anim>
                                    <p:anim calcmode="lin" valueType="num">
                                      <p:cBhvr additive="repl">
                                        <p:cTn id="44" dur="500" fill="hold"/>
                                        <p:tgtEl>
                                          <p:spTgt spid="202">
                                            <p:txEl>
                                              <p:charRg st="137" end="13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02">
                                            <p:txEl>
                                              <p:charRg st="137" end="137"/>
                                            </p:txEl>
                                          </p:spTgt>
                                        </p:tgtEl>
                                        <p:attrNameLst>
                                          <p:attrName>style.visibility</p:attrName>
                                        </p:attrNameLst>
                                      </p:cBhvr>
                                      <p:to>
                                        <p:strVal val="visible"/>
                                      </p:to>
                                    </p:set>
                                    <p:anim calcmode="lin" valueType="num">
                                      <p:cBhvr additive="repl">
                                        <p:cTn id="47" dur="500" fill="hold"/>
                                        <p:tgtEl>
                                          <p:spTgt spid="202">
                                            <p:txEl>
                                              <p:charRg st="137" end="137"/>
                                            </p:txEl>
                                          </p:spTgt>
                                        </p:tgtEl>
                                        <p:attrNameLst>
                                          <p:attrName>ppt_x</p:attrName>
                                        </p:attrNameLst>
                                      </p:cBhvr>
                                      <p:tavLst>
                                        <p:tav tm="0">
                                          <p:val>
                                            <p:strVal val="#ppt_x"/>
                                          </p:val>
                                        </p:tav>
                                        <p:tav tm="100000">
                                          <p:val>
                                            <p:strVal val="#ppt_x"/>
                                          </p:val>
                                        </p:tav>
                                      </p:tavLst>
                                    </p:anim>
                                    <p:anim calcmode="lin" valueType="num">
                                      <p:cBhvr additive="repl">
                                        <p:cTn id="48" dur="500" fill="hold"/>
                                        <p:tgtEl>
                                          <p:spTgt spid="202">
                                            <p:txEl>
                                              <p:charRg st="137" end="137"/>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02">
                                            <p:txEl>
                                              <p:charRg st="137" end="137"/>
                                            </p:txEl>
                                          </p:spTgt>
                                        </p:tgtEl>
                                        <p:attrNameLst>
                                          <p:attrName>style.visibility</p:attrName>
                                        </p:attrNameLst>
                                      </p:cBhvr>
                                      <p:to>
                                        <p:strVal val="visible"/>
                                      </p:to>
                                    </p:set>
                                    <p:anim calcmode="lin" valueType="num">
                                      <p:cBhvr additive="repl">
                                        <p:cTn id="51" dur="500" fill="hold"/>
                                        <p:tgtEl>
                                          <p:spTgt spid="202">
                                            <p:txEl>
                                              <p:charRg st="137" end="137"/>
                                            </p:txEl>
                                          </p:spTgt>
                                        </p:tgtEl>
                                        <p:attrNameLst>
                                          <p:attrName>ppt_x</p:attrName>
                                        </p:attrNameLst>
                                      </p:cBhvr>
                                      <p:tavLst>
                                        <p:tav tm="0">
                                          <p:val>
                                            <p:strVal val="#ppt_x"/>
                                          </p:val>
                                        </p:tav>
                                        <p:tav tm="100000">
                                          <p:val>
                                            <p:strVal val="#ppt_x"/>
                                          </p:val>
                                        </p:tav>
                                      </p:tavLst>
                                    </p:anim>
                                    <p:anim calcmode="lin" valueType="num">
                                      <p:cBhvr additive="repl">
                                        <p:cTn id="52" dur="500" fill="hold"/>
                                        <p:tgtEl>
                                          <p:spTgt spid="202">
                                            <p:txEl>
                                              <p:charRg st="137" end="137"/>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02">
                                            <p:txEl>
                                              <p:charRg st="137" end="137"/>
                                            </p:txEl>
                                          </p:spTgt>
                                        </p:tgtEl>
                                        <p:attrNameLst>
                                          <p:attrName>style.visibility</p:attrName>
                                        </p:attrNameLst>
                                      </p:cBhvr>
                                      <p:to>
                                        <p:strVal val="visible"/>
                                      </p:to>
                                    </p:set>
                                    <p:anim calcmode="lin" valueType="num">
                                      <p:cBhvr additive="repl">
                                        <p:cTn id="55" dur="500" fill="hold"/>
                                        <p:tgtEl>
                                          <p:spTgt spid="202">
                                            <p:txEl>
                                              <p:charRg st="137" end="137"/>
                                            </p:txEl>
                                          </p:spTgt>
                                        </p:tgtEl>
                                        <p:attrNameLst>
                                          <p:attrName>ppt_x</p:attrName>
                                        </p:attrNameLst>
                                      </p:cBhvr>
                                      <p:tavLst>
                                        <p:tav tm="0">
                                          <p:val>
                                            <p:strVal val="#ppt_x"/>
                                          </p:val>
                                        </p:tav>
                                        <p:tav tm="100000">
                                          <p:val>
                                            <p:strVal val="#ppt_x"/>
                                          </p:val>
                                        </p:tav>
                                      </p:tavLst>
                                    </p:anim>
                                    <p:anim calcmode="lin" valueType="num">
                                      <p:cBhvr additive="repl">
                                        <p:cTn id="56" dur="500" fill="hold"/>
                                        <p:tgtEl>
                                          <p:spTgt spid="202">
                                            <p:txEl>
                                              <p:charRg st="137" end="137"/>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02">
                                            <p:txEl>
                                              <p:charRg st="137" end="137"/>
                                            </p:txEl>
                                          </p:spTgt>
                                        </p:tgtEl>
                                        <p:attrNameLst>
                                          <p:attrName>style.visibility</p:attrName>
                                        </p:attrNameLst>
                                      </p:cBhvr>
                                      <p:to>
                                        <p:strVal val="visible"/>
                                      </p:to>
                                    </p:set>
                                    <p:anim calcmode="lin" valueType="num">
                                      <p:cBhvr additive="repl">
                                        <p:cTn id="59" dur="500" fill="hold"/>
                                        <p:tgtEl>
                                          <p:spTgt spid="202">
                                            <p:txEl>
                                              <p:charRg st="137" end="137"/>
                                            </p:txEl>
                                          </p:spTgt>
                                        </p:tgtEl>
                                        <p:attrNameLst>
                                          <p:attrName>ppt_x</p:attrName>
                                        </p:attrNameLst>
                                      </p:cBhvr>
                                      <p:tavLst>
                                        <p:tav tm="0">
                                          <p:val>
                                            <p:strVal val="#ppt_x"/>
                                          </p:val>
                                        </p:tav>
                                        <p:tav tm="100000">
                                          <p:val>
                                            <p:strVal val="#ppt_x"/>
                                          </p:val>
                                        </p:tav>
                                      </p:tavLst>
                                    </p:anim>
                                    <p:anim calcmode="lin" valueType="num">
                                      <p:cBhvr additive="repl">
                                        <p:cTn id="60" dur="500" fill="hold"/>
                                        <p:tgtEl>
                                          <p:spTgt spid="202">
                                            <p:txEl>
                                              <p:charRg st="137" end="13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1"/>
          <p:cNvSpPr txBox="1"/>
          <p:nvPr/>
        </p:nvSpPr>
        <p:spPr>
          <a:xfrm>
            <a:off x="115920" y="168480"/>
            <a:ext cx="9028080" cy="1252440"/>
          </a:xfrm>
          <a:prstGeom prst="rect">
            <a:avLst/>
          </a:prstGeom>
        </p:spPr>
        <p:txBody>
          <a:bodyPr tIns="45000" rIns="45720" bIns="45000" anchor="ctr"/>
          <a:lstStyle/>
          <a:p>
            <a:pPr>
              <a:lnSpc>
                <a:spcPct val="100000"/>
              </a:lnSpc>
            </a:pPr>
            <a:r>
              <a:rPr lang="en-US" sz="4500" b="1">
                <a:solidFill>
                  <a:srgbClr val="FFFFFF"/>
                </a:solidFill>
                <a:latin typeface="Corbel"/>
              </a:rPr>
              <a:t>  Literature Review-Paper1</a:t>
            </a:r>
            <a:endParaRPr/>
          </a:p>
        </p:txBody>
      </p:sp>
      <p:sp>
        <p:nvSpPr>
          <p:cNvPr id="205" name="TextShape 2"/>
          <p:cNvSpPr txBox="1"/>
          <p:nvPr/>
        </p:nvSpPr>
        <p:spPr>
          <a:xfrm>
            <a:off x="457200" y="1775160"/>
            <a:ext cx="8229240" cy="4625280"/>
          </a:xfrm>
          <a:prstGeom prst="rect">
            <a:avLst/>
          </a:prstGeom>
        </p:spPr>
        <p:txBody>
          <a:bodyPr lIns="54720" tIns="91440" rIns="90000" bIns="45000"/>
          <a:lstStyle/>
          <a:p>
            <a:pPr algn="ctr">
              <a:lnSpc>
                <a:spcPct val="100000"/>
              </a:lnSpc>
            </a:pPr>
            <a:r>
              <a:rPr lang="en-US" sz="3200" b="1">
                <a:solidFill>
                  <a:srgbClr val="000000"/>
                </a:solidFill>
                <a:latin typeface="Times New Roman"/>
              </a:rPr>
              <a:t> </a:t>
            </a:r>
            <a:r>
              <a:rPr lang="en-US" sz="4800" b="1">
                <a:solidFill>
                  <a:srgbClr val="000000"/>
                </a:solidFill>
                <a:latin typeface="Times New Roman"/>
              </a:rPr>
              <a:t>Achieving Secure, Scalable, and Fine-grained Data Access Control in Cloud Computing</a:t>
            </a:r>
            <a:endParaRPr/>
          </a:p>
          <a:p>
            <a:pPr algn="ctr">
              <a:lnSpc>
                <a:spcPct val="100000"/>
              </a:lnSpc>
            </a:pPr>
            <a:r>
              <a:rPr lang="en-US" sz="3200">
                <a:solidFill>
                  <a:srgbClr val="000000"/>
                </a:solidFill>
                <a:latin typeface="Times New Roman"/>
              </a:rPr>
              <a:t>Shucheng Yu</a:t>
            </a:r>
            <a:r>
              <a:rPr lang="en-US" sz="3200" i="1">
                <a:solidFill>
                  <a:srgbClr val="000000"/>
                </a:solidFill>
                <a:latin typeface="Times New Roman"/>
              </a:rPr>
              <a:t>∗, Cong Wang†, Kui Ren† , and Wenjing Lou∗</a:t>
            </a:r>
            <a:endParaRPr/>
          </a:p>
          <a:p>
            <a:pPr algn="ctr">
              <a:lnSpc>
                <a:spcPct val="100000"/>
              </a:lnSpc>
            </a:pPr>
            <a:r>
              <a:rPr lang="en-US" sz="3200" i="1">
                <a:solidFill>
                  <a:srgbClr val="000000"/>
                </a:solidFill>
                <a:latin typeface="Times New Roman"/>
              </a:rPr>
              <a:t>∗Dept. of ECE, Worcester Polytechnic Institute, Email: {yscheng, wjlou}@ece.wpi.edu</a:t>
            </a:r>
            <a:endParaRPr/>
          </a:p>
          <a:p>
            <a:pPr algn="ctr">
              <a:lnSpc>
                <a:spcPct val="100000"/>
              </a:lnSpc>
            </a:pPr>
            <a:r>
              <a:rPr lang="en-US" sz="3200" i="1">
                <a:solidFill>
                  <a:srgbClr val="000000"/>
                </a:solidFill>
                <a:latin typeface="Times New Roman"/>
              </a:rPr>
              <a:t>†Dept. of ECE, Illinois Institute of Technology, Email: {cong, </a:t>
            </a:r>
            <a:r>
              <a:rPr lang="en-US" sz="3200" i="1" u="sng">
                <a:solidFill>
                  <a:srgbClr val="0000FF"/>
                </a:solidFill>
                <a:latin typeface="Times New Roman"/>
              </a:rPr>
              <a:t>kren}@ece.iit.edu</a:t>
            </a:r>
            <a:endParaRPr/>
          </a:p>
          <a:p>
            <a:pPr>
              <a:lnSpc>
                <a:spcPct val="100000"/>
              </a:lnSpc>
            </a:pPr>
            <a:endParaRPr/>
          </a:p>
          <a:p>
            <a:pPr>
              <a:lnSpc>
                <a:spcPct val="100000"/>
              </a:lnSpc>
            </a:pPr>
            <a:r>
              <a:rPr lang="en-US" sz="3600" b="1" u="sng">
                <a:solidFill>
                  <a:srgbClr val="000000"/>
                </a:solidFill>
                <a:latin typeface="Corbel"/>
              </a:rPr>
              <a:t>Idea:</a:t>
            </a:r>
            <a:endParaRPr/>
          </a:p>
          <a:p>
            <a:pPr>
              <a:lnSpc>
                <a:spcPct val="100000"/>
              </a:lnSpc>
              <a:buSzPct val="80000"/>
              <a:buFont typeface="Wingdings 2" charset="2"/>
              <a:buChar char=""/>
            </a:pPr>
            <a:r>
              <a:rPr lang="en-US" sz="3600">
                <a:solidFill>
                  <a:srgbClr val="000000"/>
                </a:solidFill>
                <a:latin typeface="Corbel"/>
              </a:rPr>
              <a:t>Users choose cloud to store and protect their data, which in turn utilizes cloud servers for this purpose.</a:t>
            </a:r>
            <a:endParaRPr/>
          </a:p>
          <a:p>
            <a:pPr>
              <a:lnSpc>
                <a:spcPct val="100000"/>
              </a:lnSpc>
              <a:buSzPct val="80000"/>
              <a:buFont typeface="Wingdings 2" charset="2"/>
              <a:buChar char=""/>
            </a:pPr>
            <a:r>
              <a:rPr lang="en-US" sz="3600">
                <a:solidFill>
                  <a:srgbClr val="000000"/>
                </a:solidFill>
                <a:latin typeface="Corbel"/>
              </a:rPr>
              <a:t>In order  to  protect  the data from unauthorised  servers, this technique is being propose</a:t>
            </a:r>
            <a:endParaRPr/>
          </a:p>
          <a:p>
            <a:pPr>
              <a:lnSpc>
                <a:spcPct val="100000"/>
              </a:lnSpc>
            </a:pPr>
            <a:r>
              <a:rPr lang="en-US" sz="3600">
                <a:solidFill>
                  <a:srgbClr val="000000"/>
                </a:solidFill>
                <a:latin typeface="Corbel"/>
              </a:rPr>
              <a:t> </a:t>
            </a:r>
            <a:r>
              <a:rPr lang="en-US" sz="3600" b="1" u="sng">
                <a:solidFill>
                  <a:srgbClr val="000000"/>
                </a:solidFill>
                <a:latin typeface="Corbel"/>
              </a:rPr>
              <a:t>Demerits : </a:t>
            </a:r>
            <a:endParaRPr/>
          </a:p>
          <a:p>
            <a:pPr>
              <a:lnSpc>
                <a:spcPct val="100000"/>
              </a:lnSpc>
              <a:buSzPct val="80000"/>
              <a:buFont typeface="Wingdings 2" charset="2"/>
              <a:buChar char=""/>
            </a:pPr>
            <a:r>
              <a:rPr lang="en-US" sz="3600">
                <a:solidFill>
                  <a:srgbClr val="000000"/>
                </a:solidFill>
                <a:latin typeface="Corbel"/>
              </a:rPr>
              <a:t>Time-complexity is one of the major demerits.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extShape 1"/>
          <p:cNvSpPr txBox="1"/>
          <p:nvPr/>
        </p:nvSpPr>
        <p:spPr>
          <a:xfrm>
            <a:off x="0" y="155520"/>
            <a:ext cx="9144000" cy="1252440"/>
          </a:xfrm>
          <a:prstGeom prst="rect">
            <a:avLst/>
          </a:prstGeom>
        </p:spPr>
        <p:txBody>
          <a:bodyPr tIns="45000" rIns="45720" bIns="45000" anchor="ctr"/>
          <a:lstStyle/>
          <a:p>
            <a:pPr>
              <a:lnSpc>
                <a:spcPct val="100000"/>
              </a:lnSpc>
            </a:pPr>
            <a:r>
              <a:rPr lang="en-US" sz="4500" b="1">
                <a:solidFill>
                  <a:srgbClr val="FFFFFF"/>
                </a:solidFill>
                <a:latin typeface="Corbel"/>
              </a:rPr>
              <a:t>Literature Review – Paper 2</a:t>
            </a:r>
            <a:endParaRPr/>
          </a:p>
        </p:txBody>
      </p:sp>
      <p:sp>
        <p:nvSpPr>
          <p:cNvPr id="207" name="TextShape 2"/>
          <p:cNvSpPr txBox="1"/>
          <p:nvPr/>
        </p:nvSpPr>
        <p:spPr>
          <a:xfrm>
            <a:off x="457200" y="1775160"/>
            <a:ext cx="8229240" cy="4625280"/>
          </a:xfrm>
          <a:prstGeom prst="rect">
            <a:avLst/>
          </a:prstGeom>
        </p:spPr>
        <p:txBody>
          <a:bodyPr lIns="54720" tIns="91440" rIns="90000" bIns="45000"/>
          <a:lstStyle/>
          <a:p>
            <a:pPr algn="ctr">
              <a:lnSpc>
                <a:spcPct val="100000"/>
              </a:lnSpc>
            </a:pPr>
            <a:r>
              <a:rPr lang="en-US" sz="4800" b="1">
                <a:solidFill>
                  <a:srgbClr val="000000"/>
                </a:solidFill>
                <a:latin typeface="Corbel"/>
              </a:rPr>
              <a:t>Implementation and Analysis of</a:t>
            </a:r>
            <a:endParaRPr/>
          </a:p>
          <a:p>
            <a:pPr algn="ctr">
              <a:lnSpc>
                <a:spcPct val="100000"/>
              </a:lnSpc>
            </a:pPr>
            <a:r>
              <a:rPr lang="en-US" sz="4800" b="1">
                <a:solidFill>
                  <a:srgbClr val="000000"/>
                </a:solidFill>
                <a:latin typeface="Corbel"/>
              </a:rPr>
              <a:t>Homomorphic Encryption Schemes</a:t>
            </a:r>
            <a:endParaRPr/>
          </a:p>
          <a:p>
            <a:pPr algn="ctr">
              <a:lnSpc>
                <a:spcPct val="100000"/>
              </a:lnSpc>
            </a:pPr>
            <a:r>
              <a:rPr lang="en-US" sz="3200">
                <a:solidFill>
                  <a:srgbClr val="000000"/>
                </a:solidFill>
                <a:latin typeface="Corbel"/>
              </a:rPr>
              <a:t>Nitin Jain1, Saibal K. Pal2&amp; Dhananjay K. Upadhyay2</a:t>
            </a:r>
            <a:endParaRPr/>
          </a:p>
          <a:p>
            <a:pPr algn="ctr">
              <a:lnSpc>
                <a:spcPct val="100000"/>
              </a:lnSpc>
            </a:pPr>
            <a:r>
              <a:rPr lang="en-US" sz="3200">
                <a:solidFill>
                  <a:srgbClr val="000000"/>
                </a:solidFill>
                <a:latin typeface="Corbel"/>
              </a:rPr>
              <a:t>1USIT, Guru Gobind Singh Indraprastha University, Delhi – 110 075 INDIA,</a:t>
            </a:r>
            <a:endParaRPr/>
          </a:p>
          <a:p>
            <a:pPr algn="ctr">
              <a:lnSpc>
                <a:spcPct val="100000"/>
              </a:lnSpc>
            </a:pPr>
            <a:r>
              <a:rPr lang="en-US" sz="3200">
                <a:solidFill>
                  <a:srgbClr val="000000"/>
                </a:solidFill>
                <a:latin typeface="Corbel"/>
              </a:rPr>
              <a:t>garg.nitin007@gmail.com</a:t>
            </a:r>
            <a:endParaRPr/>
          </a:p>
          <a:p>
            <a:pPr>
              <a:lnSpc>
                <a:spcPct val="100000"/>
              </a:lnSpc>
            </a:pPr>
            <a:endParaRPr/>
          </a:p>
          <a:p>
            <a:pPr>
              <a:lnSpc>
                <a:spcPct val="100000"/>
              </a:lnSpc>
            </a:pPr>
            <a:r>
              <a:rPr lang="en-US" sz="3200" b="1" u="sng">
                <a:solidFill>
                  <a:srgbClr val="000000"/>
                </a:solidFill>
                <a:latin typeface="Corbel"/>
              </a:rPr>
              <a:t>Idea :</a:t>
            </a:r>
            <a:endParaRPr/>
          </a:p>
          <a:p>
            <a:pPr>
              <a:lnSpc>
                <a:spcPct val="100000"/>
              </a:lnSpc>
              <a:buSzPct val="80000"/>
              <a:buFont typeface="Wingdings 2" charset="2"/>
              <a:buChar char=""/>
            </a:pPr>
            <a:r>
              <a:rPr lang="en-US" sz="3200">
                <a:solidFill>
                  <a:srgbClr val="000000"/>
                </a:solidFill>
                <a:latin typeface="Corbel"/>
              </a:rPr>
              <a:t>It is an analysis about  Fully Homomorphic Encryption .</a:t>
            </a:r>
            <a:endParaRPr/>
          </a:p>
          <a:p>
            <a:pPr>
              <a:lnSpc>
                <a:spcPct val="100000"/>
              </a:lnSpc>
              <a:buSzPct val="80000"/>
              <a:buFont typeface="Wingdings 2" charset="2"/>
              <a:buChar char=""/>
            </a:pPr>
            <a:r>
              <a:rPr lang="en-US" sz="3200">
                <a:solidFill>
                  <a:srgbClr val="000000"/>
                </a:solidFill>
                <a:latin typeface="Corbel"/>
              </a:rPr>
              <a:t>In this, the data to be stored  is  encrypted and sent to the cloud. The cipher  text  of the encrypted data is again encrypted in order to  provide improved security to the data.</a:t>
            </a:r>
            <a:endParaRPr/>
          </a:p>
          <a:p>
            <a:pPr>
              <a:lnSpc>
                <a:spcPct val="100000"/>
              </a:lnSpc>
            </a:pPr>
            <a:r>
              <a:rPr lang="en-US" sz="3200" b="1" u="sng">
                <a:solidFill>
                  <a:srgbClr val="000000"/>
                </a:solidFill>
                <a:latin typeface="Corbel"/>
              </a:rPr>
              <a:t>Demerits :</a:t>
            </a:r>
            <a:endParaRPr/>
          </a:p>
          <a:p>
            <a:pPr>
              <a:lnSpc>
                <a:spcPct val="100000"/>
              </a:lnSpc>
              <a:buSzPct val="80000"/>
              <a:buFont typeface="Wingdings 2" charset="2"/>
              <a:buChar char=""/>
            </a:pPr>
            <a:r>
              <a:rPr lang="en-US" sz="3200">
                <a:solidFill>
                  <a:srgbClr val="000000"/>
                </a:solidFill>
                <a:latin typeface="Corbel"/>
              </a:rPr>
              <a:t>It is not suitable for encryption of huge amount of data.</a:t>
            </a:r>
            <a:endParaRPr/>
          </a:p>
          <a:p>
            <a:pPr>
              <a:lnSpc>
                <a:spcPct val="100000"/>
              </a:lnSpc>
              <a:buSzPct val="80000"/>
              <a:buFont typeface="Wingdings 2" charset="2"/>
              <a:buChar char=""/>
            </a:pPr>
            <a:r>
              <a:rPr lang="en-US" sz="3200">
                <a:solidFill>
                  <a:srgbClr val="000000"/>
                </a:solidFill>
                <a:latin typeface="Corbel"/>
              </a:rPr>
              <a:t>It is a complex encryption scheme which requires large number of homomorphic keys.</a:t>
            </a: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23</Slides>
  <Notes>14</Notes>
  <HiddenSlides>0</HiddenSlides>
  <ScaleCrop>false</ScaleCrop>
  <HeadingPairs>
    <vt:vector size="4" baseType="variant">
      <vt:variant>
        <vt:lpstr>Theme</vt:lpstr>
      </vt:variant>
      <vt:variant>
        <vt:i4>4</vt:i4>
      </vt:variant>
      <vt:variant>
        <vt:lpstr>Slide Titles</vt:lpstr>
      </vt:variant>
      <vt:variant>
        <vt:i4>23</vt:i4>
      </vt:variant>
    </vt:vector>
  </HeadingPairs>
  <TitlesOfParts>
    <vt:vector size="27" baseType="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5</cp:revision>
  <dcterms:modified xsi:type="dcterms:W3CDTF">2017-02-03T03:32:53Z</dcterms:modified>
</cp:coreProperties>
</file>