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A2B0A-2EA1-427C-AE99-F8491B758DE2}" type="datetimeFigureOut">
              <a:rPr lang="en-US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8026A-8FFB-472B-B6B0-727037E8F7D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1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8026A-8FFB-472B-B6B0-727037E8F7D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1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8026A-8FFB-472B-B6B0-727037E8F7D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1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B866-30D8-481D-B82E-2C0BEB820C48}" type="datetimeFigureOut">
              <a:rPr lang="en-IN" smtClean="0"/>
              <a:t>30-01-2017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0F77-44FB-4B4B-9243-DA3DB0F13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32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B866-30D8-481D-B82E-2C0BEB820C48}" type="datetimeFigureOut">
              <a:rPr lang="en-IN" smtClean="0"/>
              <a:t>30-01-2017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0F77-44FB-4B4B-9243-DA3DB0F13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99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B866-30D8-481D-B82E-2C0BEB820C48}" type="datetimeFigureOut">
              <a:rPr lang="en-IN" smtClean="0"/>
              <a:t>30-01-2017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0F77-44FB-4B4B-9243-DA3DB0F13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76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B866-30D8-481D-B82E-2C0BEB820C48}" type="datetimeFigureOut">
              <a:rPr lang="en-IN" smtClean="0"/>
              <a:t>30-01-2017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0F77-44FB-4B4B-9243-DA3DB0F13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24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B866-30D8-481D-B82E-2C0BEB820C48}" type="datetimeFigureOut">
              <a:rPr lang="en-IN" smtClean="0"/>
              <a:t>30-01-2017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0F77-44FB-4B4B-9243-DA3DB0F13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42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B866-30D8-481D-B82E-2C0BEB820C48}" type="datetimeFigureOut">
              <a:rPr lang="en-IN" smtClean="0"/>
              <a:t>30-01-2017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0F77-44FB-4B4B-9243-DA3DB0F13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3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B866-30D8-481D-B82E-2C0BEB820C48}" type="datetimeFigureOut">
              <a:rPr lang="en-IN" smtClean="0"/>
              <a:t>30-01-2017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0F77-44FB-4B4B-9243-DA3DB0F13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02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B866-30D8-481D-B82E-2C0BEB820C48}" type="datetimeFigureOut">
              <a:rPr lang="en-IN" smtClean="0"/>
              <a:t>30-01-2017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0F77-44FB-4B4B-9243-DA3DB0F13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B866-30D8-481D-B82E-2C0BEB820C48}" type="datetimeFigureOut">
              <a:rPr lang="en-IN" smtClean="0"/>
              <a:t>30-01-2017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0F77-44FB-4B4B-9243-DA3DB0F13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10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B866-30D8-481D-B82E-2C0BEB820C48}" type="datetimeFigureOut">
              <a:rPr lang="en-IN" smtClean="0"/>
              <a:t>30-01-2017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0F77-44FB-4B4B-9243-DA3DB0F13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42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B866-30D8-481D-B82E-2C0BEB820C48}" type="datetimeFigureOut">
              <a:rPr lang="en-IN" smtClean="0"/>
              <a:t>30-01-2017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0F77-44FB-4B4B-9243-DA3DB0F13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74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AB866-30D8-481D-B82E-2C0BEB820C48}" type="datetimeFigureOut">
              <a:rPr lang="en-IN" smtClean="0"/>
              <a:t>30-01-2017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E0F77-44FB-4B4B-9243-DA3DB0F13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/>
              <a:t>Data Security in Cloud Computing Based on </a:t>
            </a:r>
            <a:r>
              <a:rPr lang="en-IN" dirty="0" err="1"/>
              <a:t>Homomorphic</a:t>
            </a:r>
            <a:r>
              <a:rPr lang="en-IN" dirty="0"/>
              <a:t> Encryption – Advanced Secret Sharing-Key Management Scheme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Ashwath.S</a:t>
            </a:r>
            <a:r>
              <a:rPr lang="en-IN" dirty="0"/>
              <a:t> , </a:t>
            </a:r>
            <a:r>
              <a:rPr lang="en-IN" dirty="0" err="1"/>
              <a:t>Karthik</a:t>
            </a:r>
            <a:r>
              <a:rPr lang="en-IN" dirty="0"/>
              <a:t> </a:t>
            </a:r>
            <a:r>
              <a:rPr lang="en-IN" dirty="0" err="1"/>
              <a:t>Raj.A</a:t>
            </a:r>
            <a:r>
              <a:rPr lang="en-IN" dirty="0"/>
              <a:t> , </a:t>
            </a:r>
            <a:r>
              <a:rPr lang="en-IN" dirty="0" err="1"/>
              <a:t>Balasubramaniam.T</a:t>
            </a:r>
            <a:endParaRPr lang="en-IN" dirty="0"/>
          </a:p>
          <a:p>
            <a:r>
              <a:rPr lang="en-IN" dirty="0"/>
              <a:t>Guide : </a:t>
            </a:r>
            <a:r>
              <a:rPr lang="en-IN" dirty="0" err="1"/>
              <a:t>Prabakeran</a:t>
            </a:r>
            <a:r>
              <a:rPr lang="en-IN" dirty="0"/>
              <a:t> </a:t>
            </a:r>
            <a:r>
              <a:rPr lang="en-IN" dirty="0" err="1"/>
              <a:t>Saravanan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11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 Abstract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Introduction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Literature Survey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Proposed Technique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Proposed Architecture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Modules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Conclusion and Result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204016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/>
              <a:t> Cloud is globally used and has no borders.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It’s features attracts organizations to use cloud storage.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Data security stands as one of it’s major                     issues.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Use of internet in cloud reduces data control.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The proposed technique provides better security solutions against attacks and failures.</a:t>
            </a:r>
          </a:p>
        </p:txBody>
      </p:sp>
    </p:spTree>
    <p:extLst>
      <p:ext uri="{BB962C8B-B14F-4D97-AF65-F5344CB8AC3E}">
        <p14:creationId xmlns:p14="http://schemas.microsoft.com/office/powerpoint/2010/main" val="352230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5303"/>
            <a:ext cx="8229600" cy="503647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Cloud is virtual environment for data processing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Cloud computing provide convenient &amp; on – demand network access to shared resources.</a:t>
            </a:r>
          </a:p>
          <a:p>
            <a:pPr marL="0" indent="0" algn="just">
              <a:buNone/>
            </a:pPr>
            <a:r>
              <a:rPr lang="EN-IN" dirty="0" err="1">
                <a:solidFill>
                  <a:srgbClr val="000000"/>
                </a:solidFill>
                <a:latin typeface="Calibri"/>
              </a:rPr>
              <a:t>Eg</a:t>
            </a:r>
            <a:r>
              <a:rPr lang="EN-IN" dirty="0">
                <a:solidFill>
                  <a:srgbClr val="000000"/>
                </a:solidFill>
                <a:latin typeface="Calibri"/>
              </a:rPr>
              <a:t>: Yahoo, Gmail, Hotmail etc.</a:t>
            </a:r>
          </a:p>
          <a:p>
            <a:pPr marL="0" indent="0" algn="just">
              <a:buNone/>
            </a:pPr>
            <a:r>
              <a:rPr lang="EN-IN" dirty="0">
                <a:latin typeface="Calibri"/>
              </a:rPr>
              <a:t>Types of Cloud computing:</a:t>
            </a:r>
          </a:p>
          <a:p>
            <a:pPr marL="0" indent="0" algn="just">
              <a:buNone/>
            </a:pPr>
            <a:r>
              <a:rPr lang="EN-IN" dirty="0">
                <a:latin typeface="Calibri"/>
              </a:rPr>
              <a:t>  Deployment model</a:t>
            </a:r>
          </a:p>
          <a:p>
            <a:pPr algn="just"/>
            <a:r>
              <a:rPr lang="EN-IN" dirty="0">
                <a:latin typeface="Calibri"/>
              </a:rPr>
              <a:t>Public</a:t>
            </a:r>
          </a:p>
          <a:p>
            <a:pPr algn="just"/>
            <a:r>
              <a:rPr lang="EN-IN" dirty="0">
                <a:latin typeface="Calibri"/>
              </a:rPr>
              <a:t>Private</a:t>
            </a:r>
          </a:p>
          <a:p>
            <a:pPr algn="just"/>
            <a:r>
              <a:rPr lang="EN-IN" dirty="0">
                <a:latin typeface="Calibri"/>
              </a:rPr>
              <a:t>Hybrid</a:t>
            </a:r>
          </a:p>
          <a:p>
            <a:pPr algn="just"/>
            <a:r>
              <a:rPr lang="EN-IN" dirty="0">
                <a:latin typeface="Calibri"/>
              </a:rPr>
              <a:t>Community</a:t>
            </a:r>
          </a:p>
          <a:p>
            <a:pPr marL="0" indent="0" algn="just">
              <a:buNone/>
            </a:pPr>
            <a:r>
              <a:rPr lang="EN-IN" dirty="0">
                <a:latin typeface="Calibri"/>
              </a:rPr>
              <a:t>   Service model</a:t>
            </a:r>
          </a:p>
          <a:p>
            <a:pPr algn="just"/>
            <a:r>
              <a:rPr lang="EN-IN" dirty="0">
                <a:latin typeface="Calibri"/>
              </a:rPr>
              <a:t> </a:t>
            </a:r>
            <a:r>
              <a:rPr lang="EN-IN" dirty="0" err="1">
                <a:latin typeface="Calibri"/>
              </a:rPr>
              <a:t>Saas</a:t>
            </a:r>
          </a:p>
          <a:p>
            <a:pPr algn="just"/>
            <a:r>
              <a:rPr lang="EN-IN" dirty="0" err="1">
                <a:latin typeface="Calibri"/>
              </a:rPr>
              <a:t>Paas</a:t>
            </a:r>
          </a:p>
          <a:p>
            <a:pPr algn="just"/>
            <a:r>
              <a:rPr lang="EN-IN" dirty="0" err="1">
                <a:latin typeface="Calibri"/>
              </a:rPr>
              <a:t>Iaas</a:t>
            </a:r>
          </a:p>
        </p:txBody>
      </p:sp>
    </p:spTree>
    <p:extLst>
      <p:ext uri="{BB962C8B-B14F-4D97-AF65-F5344CB8AC3E}">
        <p14:creationId xmlns:p14="http://schemas.microsoft.com/office/powerpoint/2010/main" val="183104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Two Components  - Frontend &amp; Backend</a:t>
            </a:r>
          </a:p>
          <a:p>
            <a:pPr marL="0" indent="0">
              <a:buNone/>
            </a:pPr>
            <a:r>
              <a:rPr lang="EN-US" dirty="0"/>
              <a:t>  Front end- Interface, Browser &amp; so on</a:t>
            </a:r>
          </a:p>
          <a:p>
            <a:pPr marL="0" indent="0">
              <a:buNone/>
            </a:pPr>
            <a:r>
              <a:rPr lang="EN-US" dirty="0"/>
              <a:t>  Back end- Data storage, Security mechanism,       Servers &amp; so on</a:t>
            </a:r>
          </a:p>
        </p:txBody>
      </p:sp>
      <p:pic>
        <p:nvPicPr>
          <p:cNvPr id="4" name="Picture 3" descr="cloud-computing-a-new-trend-4-6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0" y="4095750"/>
            <a:ext cx="3925158" cy="22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4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issues and Risk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 Issues</a:t>
            </a:r>
          </a:p>
          <a:p>
            <a:r>
              <a:rPr lang="EN-US" dirty="0"/>
              <a:t>Data location</a:t>
            </a:r>
          </a:p>
          <a:p>
            <a:r>
              <a:rPr lang="EN-US" dirty="0"/>
              <a:t>Data segregation</a:t>
            </a:r>
          </a:p>
          <a:p>
            <a:r>
              <a:rPr lang="EN-US" dirty="0"/>
              <a:t>Long term viability</a:t>
            </a:r>
          </a:p>
          <a:p>
            <a:r>
              <a:rPr lang="EN-US" dirty="0"/>
              <a:t>Recovery</a:t>
            </a:r>
          </a:p>
          <a:p>
            <a:r>
              <a:rPr lang="EN-US" dirty="0"/>
              <a:t>Privilege user access</a:t>
            </a:r>
          </a:p>
          <a:p>
            <a:pPr marL="0" indent="0">
              <a:buNone/>
            </a:pPr>
            <a:r>
              <a:rPr lang="EN-US" dirty="0"/>
              <a:t>Risk</a:t>
            </a:r>
          </a:p>
          <a:p>
            <a:r>
              <a:rPr lang="EN-US" dirty="0"/>
              <a:t>Security of data in transit.</a:t>
            </a:r>
          </a:p>
          <a:p>
            <a:r>
              <a:rPr lang="EN-US" dirty="0"/>
              <a:t>Security of data at root.</a:t>
            </a:r>
          </a:p>
          <a:p>
            <a:r>
              <a:rPr lang="EN-US" dirty="0"/>
              <a:t>Cloud legal &amp; regulatory issues.</a:t>
            </a:r>
          </a:p>
          <a:p>
            <a:r>
              <a:rPr lang="EN-US" dirty="0"/>
              <a:t>Robust separation between data.</a:t>
            </a:r>
          </a:p>
          <a:p>
            <a:r>
              <a:rPr lang="EN-US" dirty="0"/>
              <a:t>Authentication of user.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7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102</Words>
  <Application>Microsoft Office PowerPoint</Application>
  <PresentationFormat>On-screen Show (4:3)</PresentationFormat>
  <Paragraphs>18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Security in Cloud Computing Based on Homomorphic Encryption – Advanced Secret Sharing-Key Management Scheme</vt:lpstr>
      <vt:lpstr>Agenda</vt:lpstr>
      <vt:lpstr>Abstract</vt:lpstr>
      <vt:lpstr>Introduction</vt:lpstr>
      <vt:lpstr>Cloud Computing Architecture</vt:lpstr>
      <vt:lpstr>Security issues and Risk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Security in Cloud Computing Based on Homomorphic Encryption – Advanced Secret Sharing-Key Management Scheme</dc:title>
  <dc:creator>exam</dc:creator>
  <cp:lastModifiedBy>exam</cp:lastModifiedBy>
  <cp:revision>5</cp:revision>
  <dcterms:created xsi:type="dcterms:W3CDTF">2017-01-28T08:17:05Z</dcterms:created>
  <dcterms:modified xsi:type="dcterms:W3CDTF">2017-01-30T18:13:43Z</dcterms:modified>
</cp:coreProperties>
</file>