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3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56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18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06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8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0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8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9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0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58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3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58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9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A76C75-15BD-47D9-9A1B-FB2A34128D7B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8961D3-E3E6-470F-8ACC-A4B22EC0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57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864641-76FC-E949-92F3-0EFBDDB96728}"/>
              </a:ext>
            </a:extLst>
          </p:cNvPr>
          <p:cNvSpPr txBox="1"/>
          <p:nvPr/>
        </p:nvSpPr>
        <p:spPr>
          <a:xfrm>
            <a:off x="114116" y="622635"/>
            <a:ext cx="5923624" cy="1752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My Professional Journey: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💼 </a:t>
            </a:r>
            <a:r>
              <a:rPr lang="en-US" sz="1200" b="1" dirty="0"/>
              <a:t>Experience:</a:t>
            </a:r>
            <a:r>
              <a:rPr lang="en-US" sz="1200" dirty="0"/>
              <a:t> 15+ years in software development (and counting).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🏢 </a:t>
            </a:r>
            <a:r>
              <a:rPr lang="en-US" sz="1200" b="1" dirty="0"/>
              <a:t>Current Role:</a:t>
            </a:r>
            <a:r>
              <a:rPr lang="en-US" sz="1200" dirty="0"/>
              <a:t> 7+ years growing and thriving with this company.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👨‍💻 </a:t>
            </a:r>
            <a:r>
              <a:rPr lang="en-US" sz="1200" b="1" dirty="0"/>
              <a:t>Career Path:</a:t>
            </a:r>
            <a:endParaRPr lang="en-US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Started with </a:t>
            </a:r>
            <a:r>
              <a:rPr lang="en-US" sz="1200" b="1" dirty="0"/>
              <a:t>.NET Technology</a:t>
            </a:r>
            <a:r>
              <a:rPr lang="en-US" sz="1200" dirty="0"/>
              <a:t> Full Stack Develop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Transitioned to </a:t>
            </a:r>
            <a:r>
              <a:rPr lang="en-US" sz="1200" b="1" dirty="0"/>
              <a:t>React</a:t>
            </a:r>
            <a:r>
              <a:rPr lang="en-US" sz="1200" dirty="0"/>
              <a:t> and </a:t>
            </a:r>
            <a:r>
              <a:rPr lang="en-US" sz="1200" b="1" dirty="0"/>
              <a:t>Vue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0DCFA-D2BD-7467-6473-5B0368858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9" y="2430789"/>
            <a:ext cx="2641185" cy="2641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66073F-6C89-F99A-1972-7ACE2B41AB63}"/>
              </a:ext>
            </a:extLst>
          </p:cNvPr>
          <p:cNvSpPr txBox="1"/>
          <p:nvPr/>
        </p:nvSpPr>
        <p:spPr>
          <a:xfrm>
            <a:off x="5938188" y="2841896"/>
            <a:ext cx="6081436" cy="1198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Beyond Work: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Passionate about art, craft, and decorating, love sketching, painting, cooking, making gifts, playing with my child, and creating mini masterpieces, cherish smiles, giggles, and finding joy in little things.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70EF7-B464-98F6-A790-AAD2BBEC013F}"/>
              </a:ext>
            </a:extLst>
          </p:cNvPr>
          <p:cNvSpPr txBox="1"/>
          <p:nvPr/>
        </p:nvSpPr>
        <p:spPr>
          <a:xfrm>
            <a:off x="172376" y="5127597"/>
            <a:ext cx="5807104" cy="162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Fun Facts About 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I’ve gifted so many handmade items that I might start a side business someday.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 have way too many craft supplies because “I might need it someday!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 can turn random things into creative masterpieces (sometimes they even look good!)</a:t>
            </a:r>
            <a:endParaRPr lang="en-IN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258ECB-948B-FA44-4CC6-4CC1B2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05" y="4104427"/>
            <a:ext cx="2114803" cy="2393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F295D4-5E23-5BF1-AF92-F4CB4D376B67}"/>
              </a:ext>
            </a:extLst>
          </p:cNvPr>
          <p:cNvSpPr txBox="1"/>
          <p:nvPr/>
        </p:nvSpPr>
        <p:spPr>
          <a:xfrm>
            <a:off x="114116" y="162761"/>
            <a:ext cx="7440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Harish Kumar Raju – Chennai, Tamil Nadu, India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8F3E7B-D203-5DBF-680F-BAB96CC46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86" y="162761"/>
            <a:ext cx="3241849" cy="2431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5F152E-DE78-111C-FF66-B1A459B92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2" r="15367"/>
          <a:stretch/>
        </p:blipFill>
        <p:spPr>
          <a:xfrm>
            <a:off x="10299894" y="4117162"/>
            <a:ext cx="1747637" cy="2389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32925A-2E84-AF32-C90E-6A5457E5D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66" y="162761"/>
            <a:ext cx="1823541" cy="2431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Graphic 26" descr="Back">
            <a:extLst>
              <a:ext uri="{FF2B5EF4-FFF2-40B4-BE49-F238E27FC236}">
                <a16:creationId xmlns:a16="http://schemas.microsoft.com/office/drawing/2014/main" id="{8ABDA33E-CBE3-6588-7D41-D82893956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963" y="2489512"/>
            <a:ext cx="914400" cy="6280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1B70A83-B2AC-ADD1-3C24-4039A5CC859E}"/>
              </a:ext>
            </a:extLst>
          </p:cNvPr>
          <p:cNvSpPr txBox="1"/>
          <p:nvPr/>
        </p:nvSpPr>
        <p:spPr>
          <a:xfrm rot="19301168">
            <a:off x="3018819" y="2841026"/>
            <a:ext cx="2127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latin typeface="Baby Pink" panose="02000600000000000000" pitchFamily="2" charset="0"/>
              </a:rPr>
              <a:t>Creative </a:t>
            </a:r>
          </a:p>
          <a:p>
            <a:pPr algn="ctr"/>
            <a:r>
              <a:rPr lang="en-IN" sz="2800" dirty="0">
                <a:latin typeface="Baby Pink" panose="02000600000000000000" pitchFamily="2" charset="0"/>
              </a:rPr>
              <a:t>chronicles</a:t>
            </a:r>
          </a:p>
        </p:txBody>
      </p:sp>
      <p:pic>
        <p:nvPicPr>
          <p:cNvPr id="29" name="Graphic 28" descr="Back">
            <a:extLst>
              <a:ext uri="{FF2B5EF4-FFF2-40B4-BE49-F238E27FC236}">
                <a16:creationId xmlns:a16="http://schemas.microsoft.com/office/drawing/2014/main" id="{A4EADEED-4FA7-67F5-C691-A65101AD80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427809" y="4435336"/>
            <a:ext cx="914400" cy="6280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D7C3F45-8C80-7C70-770E-8564855AF915}"/>
              </a:ext>
            </a:extLst>
          </p:cNvPr>
          <p:cNvSpPr txBox="1"/>
          <p:nvPr/>
        </p:nvSpPr>
        <p:spPr>
          <a:xfrm rot="2204080">
            <a:off x="3839361" y="4720259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aby Pink" panose="02000600000000000000" pitchFamily="2" charset="0"/>
              </a:rPr>
              <a:t>Happy Times</a:t>
            </a:r>
          </a:p>
        </p:txBody>
      </p:sp>
      <p:pic>
        <p:nvPicPr>
          <p:cNvPr id="31" name="Graphic 30" descr="Back">
            <a:extLst>
              <a:ext uri="{FF2B5EF4-FFF2-40B4-BE49-F238E27FC236}">
                <a16:creationId xmlns:a16="http://schemas.microsoft.com/office/drawing/2014/main" id="{9A18D591-7BCE-F76E-6A73-E59F7E415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978240" y="974699"/>
            <a:ext cx="914400" cy="6280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F6FFEA-B2AF-A0F0-FE38-97521E5A9EB0}"/>
              </a:ext>
            </a:extLst>
          </p:cNvPr>
          <p:cNvSpPr txBox="1"/>
          <p:nvPr/>
        </p:nvSpPr>
        <p:spPr>
          <a:xfrm rot="2204080">
            <a:off x="4724185" y="1338897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aby Pink" panose="02000600000000000000" pitchFamily="2" charset="0"/>
              </a:rPr>
              <a:t>home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12620-9B0F-73A0-B363-1087076B40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09" y="1588764"/>
            <a:ext cx="1823541" cy="1572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273DFA-94CF-4DEA-2788-038DC27E7F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06" y="4117162"/>
            <a:ext cx="1806182" cy="2408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9793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452</TotalTime>
  <Words>158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Baby Pink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R</dc:creator>
  <cp:lastModifiedBy>Harish R</cp:lastModifiedBy>
  <cp:revision>7</cp:revision>
  <dcterms:created xsi:type="dcterms:W3CDTF">2025-01-27T10:37:15Z</dcterms:created>
  <dcterms:modified xsi:type="dcterms:W3CDTF">2025-01-28T16:12:21Z</dcterms:modified>
</cp:coreProperties>
</file>