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560956" cy="5647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D. Venkata Harish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22</a:t>
            </a:r>
            <a:r>
              <a:rPr lang="en-IN" spc="-10" baseline="30000" dirty="0">
                <a:solidFill>
                  <a:srgbClr val="E7E6E6"/>
                </a:solidFill>
                <a:latin typeface="Microsoft Sans Serif"/>
                <a:cs typeface="Microsoft Sans Serif"/>
              </a:rPr>
              <a:t>nd</a:t>
            </a:r>
            <a:r>
              <a:rPr lang="en-IN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https://github.com/PraneethaAtukuri/Data-Science-and-Machine-Learning-Capstone-Project/blob/main/EDA%20with%20Data%20Visualization.ipynb</a:t>
            </a:r>
            <a:r>
              <a:rPr spc="15" dirty="0">
                <a:solidFill>
                  <a:srgbClr val="1C7BDB"/>
                </a:solidFill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47162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https://github.com/PraneethaAtukuri/Data-Science-and-Machine-Learning-Capstone-Project/blob/main/Data%20Collection%20with%20Web%20Scraping.ipynb.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1802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haripavan kota</cp:lastModifiedBy>
  <cp:revision>6</cp:revision>
  <dcterms:created xsi:type="dcterms:W3CDTF">2024-03-20T08:56:52Z</dcterms:created>
  <dcterms:modified xsi:type="dcterms:W3CDTF">2024-03-27T17:30:14Z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