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-612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Air Quality Monitoring Project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project aims to establish real-time air quality monitoring, promote data sharing, increase public awareness, and assess the health impact of air pollution.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2437686" y="3129677"/>
            <a:ext cx="3954780" cy="609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1"/>
              </a:lnSpc>
              <a:buNone/>
            </a:pPr>
            <a:r>
              <a:rPr lang="en-US" sz="384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 Objectives</a:t>
            </a:r>
            <a:endParaRPr lang="en-US" sz="3841" dirty="0"/>
          </a:p>
        </p:txBody>
      </p:sp>
      <p:sp>
        <p:nvSpPr>
          <p:cNvPr id="5" name="Shape 3"/>
          <p:cNvSpPr/>
          <p:nvPr/>
        </p:nvSpPr>
        <p:spPr>
          <a:xfrm>
            <a:off x="2437686" y="4184332"/>
            <a:ext cx="438864" cy="438864"/>
          </a:xfrm>
          <a:prstGeom prst="roundRect">
            <a:avLst>
              <a:gd name="adj" fmla="val 26674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2603778" y="4220885"/>
            <a:ext cx="1066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304" dirty="0"/>
          </a:p>
        </p:txBody>
      </p:sp>
      <p:sp>
        <p:nvSpPr>
          <p:cNvPr id="7" name="Text 5"/>
          <p:cNvSpPr/>
          <p:nvPr/>
        </p:nvSpPr>
        <p:spPr>
          <a:xfrm>
            <a:off x="3071574" y="4251365"/>
            <a:ext cx="2316480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Monitoring</a:t>
            </a:r>
            <a:endParaRPr lang="en-US" sz="1920" dirty="0"/>
          </a:p>
        </p:txBody>
      </p:sp>
      <p:sp>
        <p:nvSpPr>
          <p:cNvPr id="8" name="Text 6"/>
          <p:cNvSpPr/>
          <p:nvPr/>
        </p:nvSpPr>
        <p:spPr>
          <a:xfrm>
            <a:off x="3071574" y="4751189"/>
            <a:ext cx="4146113" cy="93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sensors to continuously measure key air quality parameters and provide up-to-date information.</a:t>
            </a:r>
            <a:endParaRPr lang="en-US" sz="1536" dirty="0"/>
          </a:p>
        </p:txBody>
      </p:sp>
      <p:sp>
        <p:nvSpPr>
          <p:cNvPr id="9" name="Shape 7"/>
          <p:cNvSpPr/>
          <p:nvPr/>
        </p:nvSpPr>
        <p:spPr>
          <a:xfrm>
            <a:off x="7412712" y="4184332"/>
            <a:ext cx="438864" cy="438864"/>
          </a:xfrm>
          <a:prstGeom prst="roundRect">
            <a:avLst>
              <a:gd name="adj" fmla="val 26674"/>
            </a:avLst>
          </a:prstGeom>
          <a:solidFill>
            <a:srgbClr val="282C32"/>
          </a:solidFill>
          <a:ln/>
        </p:spPr>
      </p:sp>
      <p:sp>
        <p:nvSpPr>
          <p:cNvPr id="10" name="Text 8"/>
          <p:cNvSpPr/>
          <p:nvPr/>
        </p:nvSpPr>
        <p:spPr>
          <a:xfrm>
            <a:off x="7548324" y="4220885"/>
            <a:ext cx="16764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304" dirty="0"/>
          </a:p>
        </p:txBody>
      </p:sp>
      <p:sp>
        <p:nvSpPr>
          <p:cNvPr id="11" name="Text 9"/>
          <p:cNvSpPr/>
          <p:nvPr/>
        </p:nvSpPr>
        <p:spPr>
          <a:xfrm>
            <a:off x="8046601" y="4251365"/>
            <a:ext cx="195095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Sharing</a:t>
            </a:r>
            <a:endParaRPr lang="en-US" sz="1920" dirty="0"/>
          </a:p>
        </p:txBody>
      </p:sp>
      <p:sp>
        <p:nvSpPr>
          <p:cNvPr id="12" name="Text 10"/>
          <p:cNvSpPr/>
          <p:nvPr/>
        </p:nvSpPr>
        <p:spPr>
          <a:xfrm>
            <a:off x="8046601" y="4751189"/>
            <a:ext cx="4146113" cy="93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a user-friendly web-based platform to share air quality data with the public, researchers, and policy-makers.</a:t>
            </a:r>
            <a:endParaRPr lang="en-US" sz="1536" dirty="0"/>
          </a:p>
        </p:txBody>
      </p:sp>
      <p:sp>
        <p:nvSpPr>
          <p:cNvPr id="13" name="Shape 11"/>
          <p:cNvSpPr/>
          <p:nvPr/>
        </p:nvSpPr>
        <p:spPr>
          <a:xfrm>
            <a:off x="2437686" y="6035159"/>
            <a:ext cx="438864" cy="438864"/>
          </a:xfrm>
          <a:prstGeom prst="roundRect">
            <a:avLst>
              <a:gd name="adj" fmla="val 26674"/>
            </a:avLst>
          </a:prstGeom>
          <a:solidFill>
            <a:srgbClr val="282C32"/>
          </a:solidFill>
          <a:ln/>
        </p:spPr>
      </p:sp>
      <p:sp>
        <p:nvSpPr>
          <p:cNvPr id="14" name="Text 12"/>
          <p:cNvSpPr/>
          <p:nvPr/>
        </p:nvSpPr>
        <p:spPr>
          <a:xfrm>
            <a:off x="2577108" y="6071711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304" dirty="0"/>
          </a:p>
        </p:txBody>
      </p:sp>
      <p:sp>
        <p:nvSpPr>
          <p:cNvPr id="15" name="Text 13"/>
          <p:cNvSpPr/>
          <p:nvPr/>
        </p:nvSpPr>
        <p:spPr>
          <a:xfrm>
            <a:off x="3071574" y="6102191"/>
            <a:ext cx="195095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Public Awareness</a:t>
            </a:r>
            <a:endParaRPr lang="en-US" sz="1920" dirty="0"/>
          </a:p>
        </p:txBody>
      </p:sp>
      <p:sp>
        <p:nvSpPr>
          <p:cNvPr id="16" name="Text 14"/>
          <p:cNvSpPr/>
          <p:nvPr/>
        </p:nvSpPr>
        <p:spPr>
          <a:xfrm>
            <a:off x="3071574" y="6602016"/>
            <a:ext cx="4146113" cy="93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Educate the community about the importance of air quality and its impact on health, encouraging sustainable practices.</a:t>
            </a:r>
            <a:endParaRPr lang="en-US" sz="1536" dirty="0"/>
          </a:p>
        </p:txBody>
      </p:sp>
      <p:sp>
        <p:nvSpPr>
          <p:cNvPr id="17" name="Shape 15"/>
          <p:cNvSpPr/>
          <p:nvPr/>
        </p:nvSpPr>
        <p:spPr>
          <a:xfrm>
            <a:off x="7412712" y="6035159"/>
            <a:ext cx="438864" cy="438864"/>
          </a:xfrm>
          <a:prstGeom prst="roundRect">
            <a:avLst>
              <a:gd name="adj" fmla="val 26674"/>
            </a:avLst>
          </a:prstGeom>
          <a:solidFill>
            <a:srgbClr val="282C32"/>
          </a:solidFill>
          <a:ln/>
        </p:spPr>
      </p:sp>
      <p:sp>
        <p:nvSpPr>
          <p:cNvPr id="18" name="Text 16"/>
          <p:cNvSpPr/>
          <p:nvPr/>
        </p:nvSpPr>
        <p:spPr>
          <a:xfrm>
            <a:off x="7544514" y="6071711"/>
            <a:ext cx="1752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304" dirty="0"/>
          </a:p>
        </p:txBody>
      </p:sp>
      <p:sp>
        <p:nvSpPr>
          <p:cNvPr id="19" name="Text 17"/>
          <p:cNvSpPr/>
          <p:nvPr/>
        </p:nvSpPr>
        <p:spPr>
          <a:xfrm>
            <a:off x="8046601" y="6102191"/>
            <a:ext cx="2887980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Health Impact Assessment</a:t>
            </a:r>
            <a:endParaRPr lang="en-US" sz="1920" dirty="0"/>
          </a:p>
        </p:txBody>
      </p:sp>
      <p:sp>
        <p:nvSpPr>
          <p:cNvPr id="20" name="Text 18"/>
          <p:cNvSpPr/>
          <p:nvPr/>
        </p:nvSpPr>
        <p:spPr>
          <a:xfrm>
            <a:off x="8046601" y="6602016"/>
            <a:ext cx="4146113" cy="93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 data collected to assess the long-term health effects of air pollution and inform mitigation strategies.</a:t>
            </a:r>
            <a:endParaRPr lang="en-US" sz="1536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387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80003"/>
            <a:ext cx="4632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IoT Device Designs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118717"/>
            <a:ext cx="3481149" cy="215145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547830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Sensor Deployment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5117187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and deploy IoT devices equipped with advanced sensors to measure air quality parameters accurately.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2118717"/>
            <a:ext cx="3481149" cy="215145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547830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Transmission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574625" y="5117187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Establish a reliable and secure communication system for IoT devices to transmit real-time data to the central server.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2118717"/>
            <a:ext cx="3481149" cy="215145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547830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Optimal Placement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5117187"/>
            <a:ext cx="348114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Strategically position sensors across the target area to ensure comprehensive coverage and representativeness of air quality data.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973818"/>
            <a:ext cx="5410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Sharing Platform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223617"/>
            <a:ext cx="3341608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User-Friendly Interface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1760220" y="4278749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an intuitive and visually appealing web-based platform to facilitate easy access to real-time air quality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2236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651421" y="3862268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Employ interactive charts, maps, and graphs to present air quality data in a straightforward and understandable manner.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2236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Analytics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542621" y="3862268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advanced analytics tools that allow users to explore historical data trends and correlations.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656987"/>
            <a:ext cx="5265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Integration Approach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43589" y="1795701"/>
            <a:ext cx="99893" cy="57767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6" name="Shape 4"/>
          <p:cNvSpPr/>
          <p:nvPr/>
        </p:nvSpPr>
        <p:spPr>
          <a:xfrm>
            <a:off x="2343448" y="2169259"/>
            <a:ext cx="777597" cy="998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7" name="Shape 5"/>
          <p:cNvSpPr/>
          <p:nvPr/>
        </p:nvSpPr>
        <p:spPr>
          <a:xfrm>
            <a:off x="1843504" y="19692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Text 6"/>
          <p:cNvSpPr/>
          <p:nvPr/>
        </p:nvSpPr>
        <p:spPr>
          <a:xfrm>
            <a:off x="2036266" y="2010966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533" y="2017871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Sensor Installation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315533" y="2587228"/>
            <a:ext cx="95546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 appropriate sensor models, install them at designated sites, and ensure proper calibration for accurate readings.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3448" y="4168914"/>
            <a:ext cx="777597" cy="998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2" name="Shape 10"/>
          <p:cNvSpPr/>
          <p:nvPr/>
        </p:nvSpPr>
        <p:spPr>
          <a:xfrm>
            <a:off x="1843504" y="39689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2001976" y="401062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315533" y="40175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315533" y="4586883"/>
            <a:ext cx="95546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Establish a centralized database to store incoming sensor data, ensuring data integrity and efficient retrieval.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343448" y="6168569"/>
            <a:ext cx="777597" cy="998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7" name="Shape 15"/>
          <p:cNvSpPr/>
          <p:nvPr/>
        </p:nvSpPr>
        <p:spPr>
          <a:xfrm>
            <a:off x="1843504" y="596860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8" name="Text 16"/>
          <p:cNvSpPr/>
          <p:nvPr/>
        </p:nvSpPr>
        <p:spPr>
          <a:xfrm>
            <a:off x="2001976" y="601027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533" y="6017181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Transmission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315533" y="6586538"/>
            <a:ext cx="95546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a secure protocol utilizing wireless technologies to transmit data from sensors to the central server in real time.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97238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3111103"/>
            <a:ext cx="3555206" cy="3146108"/>
          </a:xfrm>
          <a:prstGeom prst="roundRect">
            <a:avLst>
              <a:gd name="adj" fmla="val 4238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82391" y="3333274"/>
            <a:ext cx="2545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Improving Air Quality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82391" y="3902631"/>
            <a:ext cx="31108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implementing this comprehensive air quality monitoring project, we aim to enhance environmental sustainability and public health.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537597" y="3111103"/>
            <a:ext cx="3555206" cy="3146108"/>
          </a:xfrm>
          <a:prstGeom prst="roundRect">
            <a:avLst>
              <a:gd name="adj" fmla="val 4238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5759768" y="3333274"/>
            <a:ext cx="3101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Policy Recommendations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759768" y="3902631"/>
            <a:ext cx="31108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insights gained from our data analysis will inform evidence-based policies for mitigating air pollution and protecting communities.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314974" y="3111103"/>
            <a:ext cx="3555206" cy="3146108"/>
          </a:xfrm>
          <a:prstGeom prst="roundRect">
            <a:avLst>
              <a:gd name="adj" fmla="val 4238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9537144" y="3333274"/>
            <a:ext cx="3002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Community Engagement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537144" y="3902631"/>
            <a:ext cx="31108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encourage active participation and collaboration with stakeholders to ensure the success and long-term sustainability of the project.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377</Words>
  <Application>Microsoft Office PowerPoint</Application>
  <PresentationFormat>Custom</PresentationFormat>
  <Paragraphs>52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2</cp:revision>
  <dcterms:created xsi:type="dcterms:W3CDTF">2023-10-04T15:51:45Z</dcterms:created>
  <dcterms:modified xsi:type="dcterms:W3CDTF">2023-10-04T15:57:27Z</dcterms:modified>
</cp:coreProperties>
</file>