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lvl="0" marL="0" rtl="0" algn="l">
      <a:defRPr dirty="0" lang="en-US" sz="1800">
        <a:solidFill>
          <a:schemeClr val="tx1"/>
        </a:solidFill>
        <a:latin typeface="+mn-lt"/>
      </a:defRPr>
    </a:lvl1pPr>
    <a:lvl2pPr lvl="1" marL="457200" rtl="0" algn="l">
      <a:defRPr dirty="0" lang="en-US" sz="1800">
        <a:solidFill>
          <a:schemeClr val="tx1"/>
        </a:solidFill>
        <a:latin typeface="+mn-lt"/>
      </a:defRPr>
    </a:lvl2pPr>
    <a:lvl3pPr lvl="2" marL="914400" rtl="0" algn="l">
      <a:defRPr dirty="0" lang="en-US" sz="1800">
        <a:solidFill>
          <a:schemeClr val="tx1"/>
        </a:solidFill>
        <a:latin typeface="+mn-lt"/>
      </a:defRPr>
    </a:lvl3pPr>
    <a:lvl4pPr lvl="3" marL="1371600" rtl="0" algn="l">
      <a:defRPr dirty="0" lang="en-US" sz="1800">
        <a:solidFill>
          <a:schemeClr val="tx1"/>
        </a:solidFill>
        <a:latin typeface="+mn-lt"/>
      </a:defRPr>
    </a:lvl4pPr>
    <a:lvl5pPr lvl="4" marL="1828800" rtl="0" algn="l">
      <a:defRPr dirty="0" lang="en-US" sz="1800">
        <a:solidFill>
          <a:schemeClr val="tx1"/>
        </a:solidFill>
        <a:latin typeface="+mn-lt"/>
      </a:defRPr>
    </a:lvl5pPr>
    <a:lvl6pPr lvl="5" marL="2286000" rtl="0" algn="l">
      <a:defRPr dirty="0" lang="en-US" sz="1800">
        <a:solidFill>
          <a:schemeClr val="tx1"/>
        </a:solidFill>
        <a:latin typeface="+mn-lt"/>
      </a:defRPr>
    </a:lvl6pPr>
    <a:lvl7pPr lvl="6" marL="2743200" rtl="0" algn="l">
      <a:defRPr dirty="0" lang="en-US" sz="1800">
        <a:solidFill>
          <a:schemeClr val="tx1"/>
        </a:solidFill>
        <a:latin typeface="+mn-lt"/>
      </a:defRPr>
    </a:lvl7pPr>
    <a:lvl8pPr lvl="7" marL="3200400" rtl="0" algn="l">
      <a:defRPr dirty="0" lang="en-US" sz="1800">
        <a:solidFill>
          <a:schemeClr val="tx1"/>
        </a:solidFill>
        <a:latin typeface="+mn-lt"/>
      </a:defRPr>
    </a:lvl8pPr>
    <a:lvl9pPr lvl="8" marL="3657600" rtl="0" algn="l">
      <a:defRPr dirty="0"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097159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196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7" name="Google Shape;209719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8" name="Google Shape;209719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97199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32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33" name="Google Shape;209723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97234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38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39" name="Google Shape;209723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0" name="Google Shape;209724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9724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45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46" name="Google Shape;209724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7" name="Google Shape;209724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8" name="Google Shape;209724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724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54" name="Google Shape;209725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7255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60" name="Google Shape;209726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61" name="Google Shape;209726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9726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75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76" name="Google Shape;209727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9727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1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82" name="Google Shape;209728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7283" name="Google Shape;209728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84" name="Google Shape;209728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7285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9" name="Google Shape;209728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2097290" name="Google Shape;209729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09729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418" name="Google Shape;209741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420" name="Google Shape;209742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742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97423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425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26" name="Google Shape;2097426;p13"/>
          <p:cNvSpPr txBox="1"/>
          <p:nvPr>
            <p:ph idx="1" type="subTitle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97427" name="Google Shape;2097427;p13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8" name="Google Shape;2097428;p1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9" name="Google Shape;2097429;p1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7430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32" name="Google Shape;2097432;p1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/>
        </p:txBody>
      </p:sp>
      <p:sp>
        <p:nvSpPr>
          <p:cNvPr id="2097433" name="Google Shape;2097433;p14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4" name="Google Shape;2097434;p14"/>
          <p:cNvSpPr txBox="1"/>
          <p:nvPr>
            <p:ph idx="11" type="ftr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5" name="Google Shape;2097435;p1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097155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097157" name="Google Shape;209715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7158" name="Google Shape;209715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76" name="Shape 2097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77" name="Google Shape;2097477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78" name="Google Shape;2097478;p1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79" name="Google Shape;2097479;p1"/>
          <p:cNvSpPr txBox="1"/>
          <p:nvPr/>
        </p:nvSpPr>
        <p:spPr>
          <a:xfrm>
            <a:off x="0" y="2725390"/>
            <a:ext cx="12192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7480" name="Google Shape;2097480;p1"/>
          <p:cNvSpPr txBox="1"/>
          <p:nvPr/>
        </p:nvSpPr>
        <p:spPr>
          <a:xfrm>
            <a:off x="1359100" y="4108479"/>
            <a:ext cx="133977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Presented By:-</a:t>
            </a:r>
            <a:endParaRPr sz="17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Harish .P agriculture  engineering </a:t>
            </a:r>
            <a:endParaRPr sz="17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    Park College of Engineering and Technology</a:t>
            </a:r>
            <a:endParaRPr sz="17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5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8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3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/>
          <p:nvPr>
            <p:ph idx="1" type="body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6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9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2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113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9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2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2729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