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ish v" initials="hv" lastIdx="1" clrIdx="0">
    <p:extLst>
      <p:ext uri="{19B8F6BF-5375-455C-9EA6-DF929625EA0E}">
        <p15:presenceInfo xmlns:p15="http://schemas.microsoft.com/office/powerpoint/2012/main" userId="3e93642a6015b4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E1C4F-A5ED-421F-8A70-4AE65168B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Credit Card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2A4E1-8D5A-4941-9987-C733A04B1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861960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Presented By:</a:t>
            </a:r>
          </a:p>
          <a:p>
            <a:pPr algn="r"/>
            <a:r>
              <a:rPr lang="en-IN" dirty="0"/>
              <a:t>Harish V</a:t>
            </a:r>
          </a:p>
          <a:p>
            <a:pPr algn="r"/>
            <a:r>
              <a:rPr lang="en-IN" dirty="0"/>
              <a:t>PGDDM49</a:t>
            </a:r>
          </a:p>
          <a:p>
            <a:pPr algn="r"/>
            <a:r>
              <a:rPr lang="en-IN" dirty="0"/>
              <a:t>DATA SCIENCE and MACHINE LEARNING</a:t>
            </a:r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98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0086-7981-4361-9A71-5696CE84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1222B-C835-4EC9-8623-CC72093C0E9A}"/>
              </a:ext>
            </a:extLst>
          </p:cNvPr>
          <p:cNvSpPr txBox="1"/>
          <p:nvPr/>
        </p:nvSpPr>
        <p:spPr>
          <a:xfrm>
            <a:off x="2319130" y="2213113"/>
            <a:ext cx="90379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To develop and evaluate a machine learning-based model for detecting credit card fraud by identifying transaction patterns, with the aim of improving fraud detection accuracy, minimizing false positives, and enabling real-time decision-making in highly imbalanced and dynamic datasets.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2834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0086-7981-4361-9A71-5696CE84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Definition: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1222B-C835-4EC9-8623-CC72093C0E9A}"/>
              </a:ext>
            </a:extLst>
          </p:cNvPr>
          <p:cNvSpPr txBox="1"/>
          <p:nvPr/>
        </p:nvSpPr>
        <p:spPr>
          <a:xfrm>
            <a:off x="2478157" y="1722783"/>
            <a:ext cx="88081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credit card fraud detection is typically treated as a </a:t>
            </a:r>
            <a:r>
              <a:rPr lang="en-IN" sz="2000" b="1" dirty="0"/>
              <a:t>binary classification problem</a:t>
            </a:r>
            <a:r>
              <a:rPr lang="en-IN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1 (fraud)</a:t>
            </a:r>
            <a:r>
              <a:rPr lang="en-IN" sz="2000" dirty="0"/>
              <a:t> – Transaction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0 (non-fraud)</a:t>
            </a:r>
            <a:r>
              <a:rPr lang="en-IN" sz="2000" dirty="0"/>
              <a:t> – Transaction </a:t>
            </a:r>
          </a:p>
          <a:p>
            <a:r>
              <a:rPr lang="en-IN" sz="2000" dirty="0"/>
              <a:t>Challenges: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b="1" dirty="0"/>
              <a:t>Imbalanced dataset</a:t>
            </a:r>
            <a:r>
              <a:rPr lang="en-IN" sz="2000" dirty="0"/>
              <a:t>: Fraud transactions are extremely rare compared to non-fraud ones.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b="1" dirty="0"/>
              <a:t>Real-time detection</a:t>
            </a:r>
            <a:r>
              <a:rPr lang="en-IN" sz="2000" dirty="0"/>
              <a:t>: Speed and accuracy are crucial.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b="1" dirty="0"/>
              <a:t>Evolving patterns</a:t>
            </a:r>
            <a:r>
              <a:rPr lang="en-IN" sz="2000" dirty="0"/>
              <a:t>: Fraud patterns change over time.</a:t>
            </a:r>
          </a:p>
        </p:txBody>
      </p:sp>
    </p:spTree>
    <p:extLst>
      <p:ext uri="{BB962C8B-B14F-4D97-AF65-F5344CB8AC3E}">
        <p14:creationId xmlns:p14="http://schemas.microsoft.com/office/powerpoint/2010/main" val="263689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0086-7981-4361-9A71-5696CE84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749BEF-91D6-48D7-9C7C-7F31D454A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157" y="2133600"/>
            <a:ext cx="9452720" cy="231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0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0086-7981-4361-9A71-5696CE84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err="1"/>
              <a:t>Preprocessing</a:t>
            </a:r>
            <a:r>
              <a:rPr lang="en-IN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2D758-58BF-48A7-98B3-DA149DBA8BCC}"/>
              </a:ext>
            </a:extLst>
          </p:cNvPr>
          <p:cNvSpPr txBox="1"/>
          <p:nvPr/>
        </p:nvSpPr>
        <p:spPr>
          <a:xfrm>
            <a:off x="2592924" y="1656522"/>
            <a:ext cx="730645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Handling imbalance</a:t>
            </a:r>
            <a:r>
              <a:rPr lang="en-US" sz="2000" dirty="0"/>
              <a:t>: Use techniques like: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SMOTE</a:t>
            </a:r>
            <a:r>
              <a:rPr lang="en-US" sz="2000" dirty="0"/>
              <a:t> (Synthetic Minority Oversampling Technique).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undersampling</a:t>
            </a:r>
            <a:r>
              <a:rPr lang="en-US" sz="2000" dirty="0"/>
              <a:t> of the majority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Feature scaling</a:t>
            </a:r>
            <a:r>
              <a:rPr lang="en-US" sz="2000" dirty="0"/>
              <a:t>: Standardization or normalization (especially important for algorithms like SVM, KNN).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87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197E-C26C-4F54-B62C-112F6E3C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Algorithms Commonly Used: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A827B-A6D6-4EDB-AD48-B305737CF41B}"/>
              </a:ext>
            </a:extLst>
          </p:cNvPr>
          <p:cNvSpPr txBox="1"/>
          <p:nvPr/>
        </p:nvSpPr>
        <p:spPr>
          <a:xfrm>
            <a:off x="2411896" y="1391479"/>
            <a:ext cx="91792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Logistic Regression</a:t>
            </a:r>
            <a:r>
              <a:rPr lang="en-US" sz="2000" dirty="0"/>
              <a:t> – Simple and interpretable.</a:t>
            </a:r>
          </a:p>
          <a:p>
            <a:r>
              <a:rPr lang="en-US" sz="2000" b="1" dirty="0"/>
              <a:t>Decision Trees</a:t>
            </a:r>
            <a:r>
              <a:rPr lang="en-US" sz="2000" dirty="0"/>
              <a:t>  – Good at handling unbalance and complex patterns.</a:t>
            </a:r>
          </a:p>
          <a:p>
            <a:r>
              <a:rPr lang="en-US" b="1" dirty="0"/>
              <a:t>K-Nearest Neighbors</a:t>
            </a:r>
            <a:r>
              <a:rPr lang="en-US" dirty="0"/>
              <a:t>, is </a:t>
            </a:r>
            <a:r>
              <a:rPr lang="en-US" sz="2000" dirty="0"/>
              <a:t>a simple, versatile supervised machine learning algorithm used for both classification and regression tasks</a:t>
            </a:r>
          </a:p>
          <a:p>
            <a:r>
              <a:rPr lang="en-US" sz="2000" b="1" dirty="0"/>
              <a:t>Support Vector Machines (SVM)</a:t>
            </a:r>
            <a:r>
              <a:rPr lang="en-US" sz="2000" dirty="0"/>
              <a:t> – Effective in high-dimensional </a:t>
            </a:r>
            <a:r>
              <a:rPr lang="en-US" sz="2000"/>
              <a:t>spaces.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2C978-2A0A-4848-A2DA-3F9FE1D2A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896" y="4140779"/>
            <a:ext cx="9342782" cy="22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0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AE68-929E-424B-B09F-B0DA6262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Metrics: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24C4F-BBF1-4632-978A-99A304133578}"/>
              </a:ext>
            </a:extLst>
          </p:cNvPr>
          <p:cNvSpPr txBox="1"/>
          <p:nvPr/>
        </p:nvSpPr>
        <p:spPr>
          <a:xfrm>
            <a:off x="2871219" y="1905000"/>
            <a:ext cx="88789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Precision, Recall, F1-score</a:t>
            </a:r>
          </a:p>
          <a:p>
            <a:r>
              <a:rPr lang="en-IN" sz="2000" dirty="0"/>
              <a:t>Confusion matrix</a:t>
            </a:r>
          </a:p>
          <a:p>
            <a:r>
              <a:rPr lang="en-IN" sz="2000" dirty="0"/>
              <a:t>Accuracy score</a:t>
            </a:r>
          </a:p>
        </p:txBody>
      </p:sp>
    </p:spTree>
    <p:extLst>
      <p:ext uri="{BB962C8B-B14F-4D97-AF65-F5344CB8AC3E}">
        <p14:creationId xmlns:p14="http://schemas.microsoft.com/office/powerpoint/2010/main" val="25462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6DD1FC-BAB8-4B9E-806A-258A9F673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791" y="264887"/>
            <a:ext cx="6710313" cy="632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3242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543</TotalTime>
  <Words>200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Credit Card Fraud Detection</vt:lpstr>
      <vt:lpstr>Objective:</vt:lpstr>
      <vt:lpstr>Problem Definition:</vt:lpstr>
      <vt:lpstr>Dataset Example:</vt:lpstr>
      <vt:lpstr>Data Preprocessing:</vt:lpstr>
      <vt:lpstr>Algorithms Commonly Used:</vt:lpstr>
      <vt:lpstr>Evaluation Metrics: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harish v</dc:creator>
  <cp:lastModifiedBy>harish v</cp:lastModifiedBy>
  <cp:revision>15</cp:revision>
  <dcterms:created xsi:type="dcterms:W3CDTF">2025-06-24T10:30:07Z</dcterms:created>
  <dcterms:modified xsi:type="dcterms:W3CDTF">2025-06-26T04:19:26Z</dcterms:modified>
</cp:coreProperties>
</file>