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kanthen/dream11-ipl2020-live/data?select=Fantasy_points_Dream11.csv" TargetMode="External"/><Relationship Id="rId2" Type="http://schemas.openxmlformats.org/officeDocument/2006/relationships/hyperlink" Target="https://www.kaggle.com/datasets/sukanthen/dream11-ipl2020-live/data?select=Daily_matchdata.csv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kaggle.com/datasets/sukanthen/dream11-ipl2020-live/data?select=IPLMatchResults2020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373-0E84-40D8-834A-A9B68C551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IPL 2020 Cricket Match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9E19F-DC3F-4004-914E-BF7C1BE43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16185"/>
          </a:xfrm>
        </p:spPr>
        <p:txBody>
          <a:bodyPr/>
          <a:lstStyle/>
          <a:p>
            <a:pPr algn="r"/>
            <a:r>
              <a:rPr lang="en-IN" dirty="0"/>
              <a:t>Presented By:</a:t>
            </a:r>
          </a:p>
          <a:p>
            <a:pPr algn="r"/>
            <a:r>
              <a:rPr lang="en-IN" dirty="0"/>
              <a:t>Harish V</a:t>
            </a:r>
          </a:p>
          <a:p>
            <a:pPr algn="r"/>
            <a:r>
              <a:rPr lang="en-IN" dirty="0"/>
              <a:t>PGddm49</a:t>
            </a:r>
          </a:p>
          <a:p>
            <a:pPr algn="r"/>
            <a:r>
              <a:rPr lang="en-IN" dirty="0"/>
              <a:t>DATA SCIENCE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0827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227E-E8E8-4EF5-BAE9-BD5B8618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4" y="304800"/>
            <a:ext cx="9515060" cy="1258957"/>
          </a:xfrm>
        </p:spPr>
        <p:txBody>
          <a:bodyPr>
            <a:normAutofit/>
          </a:bodyPr>
          <a:lstStyle/>
          <a:p>
            <a:r>
              <a:rPr lang="en-US" dirty="0"/>
              <a:t>How does toss decision (BAT vs BOWL) affect match outcomes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B5778-2893-4DE0-ACBB-715D92F8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021" y="1815547"/>
            <a:ext cx="7761918" cy="993914"/>
          </a:xfrm>
        </p:spPr>
        <p:txBody>
          <a:bodyPr/>
          <a:lstStyle/>
          <a:p>
            <a:r>
              <a:rPr lang="en-US" dirty="0" err="1"/>
              <a:t>pd.crosstab</a:t>
            </a:r>
            <a:r>
              <a:rPr lang="en-US" dirty="0"/>
              <a:t>(</a:t>
            </a:r>
            <a:r>
              <a:rPr lang="en-US" dirty="0" err="1"/>
              <a:t>ipl</a:t>
            </a:r>
            <a:r>
              <a:rPr lang="en-US" dirty="0"/>
              <a:t>['CHOOSE_TO'], </a:t>
            </a:r>
            <a:r>
              <a:rPr lang="en-US" dirty="0" err="1"/>
              <a:t>ipl</a:t>
            </a:r>
            <a:r>
              <a:rPr lang="en-US" dirty="0"/>
              <a:t>['RESULT (</a:t>
            </a:r>
            <a:r>
              <a:rPr lang="en-US" dirty="0" err="1"/>
              <a:t>won_by</a:t>
            </a:r>
            <a:r>
              <a:rPr lang="en-US" dirty="0"/>
              <a:t>)']).plot(kind='bar', stacked=True)</a:t>
            </a:r>
          </a:p>
          <a:p>
            <a:r>
              <a:rPr lang="en-US" dirty="0" err="1"/>
              <a:t>plt.title</a:t>
            </a:r>
            <a:r>
              <a:rPr lang="en-US" dirty="0"/>
              <a:t>("Toss Decision vs Match Result")</a:t>
            </a:r>
          </a:p>
          <a:p>
            <a:r>
              <a:rPr lang="en-US" dirty="0" err="1"/>
              <a:t>plt.ylabel</a:t>
            </a:r>
            <a:r>
              <a:rPr lang="en-US" dirty="0"/>
              <a:t>("Number of Matches")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02C5C-9679-4851-8349-49D19674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61" y="2910509"/>
            <a:ext cx="8048625" cy="36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ED53-ABCB-4E36-AB46-62EAC898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278296"/>
            <a:ext cx="9488557" cy="111318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grounds saw the highest average first innings scores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97D93-7D97-4462-BC81-DEBB41AB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3405" y="1391478"/>
            <a:ext cx="7750507" cy="1371600"/>
          </a:xfrm>
        </p:spPr>
        <p:txBody>
          <a:bodyPr>
            <a:normAutofit fontScale="92500"/>
          </a:bodyPr>
          <a:lstStyle/>
          <a:p>
            <a:r>
              <a:rPr lang="en-IN" dirty="0" err="1"/>
              <a:t>ipl</a:t>
            </a:r>
            <a:r>
              <a:rPr lang="en-IN" dirty="0"/>
              <a:t>['</a:t>
            </a:r>
            <a:r>
              <a:rPr lang="en-IN" dirty="0" err="1"/>
              <a:t>First_half_runs</a:t>
            </a:r>
            <a:r>
              <a:rPr lang="en-IN" dirty="0"/>
              <a:t>'] = </a:t>
            </a:r>
            <a:r>
              <a:rPr lang="en-IN" dirty="0" err="1"/>
              <a:t>ipl</a:t>
            </a:r>
            <a:r>
              <a:rPr lang="en-IN" dirty="0"/>
              <a:t>['</a:t>
            </a:r>
            <a:r>
              <a:rPr lang="en-IN" dirty="0" err="1"/>
              <a:t>First_half_score</a:t>
            </a:r>
            <a:r>
              <a:rPr lang="en-IN" dirty="0"/>
              <a:t>'].</a:t>
            </a:r>
            <a:r>
              <a:rPr lang="en-IN" dirty="0" err="1"/>
              <a:t>str.extract</a:t>
            </a:r>
            <a:r>
              <a:rPr lang="en-IN" dirty="0"/>
              <a:t>(r'(\d+)').</a:t>
            </a:r>
            <a:r>
              <a:rPr lang="en-IN" dirty="0" err="1"/>
              <a:t>astype</a:t>
            </a:r>
            <a:r>
              <a:rPr lang="en-IN" dirty="0"/>
              <a:t>(float)</a:t>
            </a:r>
          </a:p>
          <a:p>
            <a:r>
              <a:rPr lang="en-IN" dirty="0" err="1"/>
              <a:t>ipl.groupby</a:t>
            </a:r>
            <a:r>
              <a:rPr lang="en-IN" dirty="0"/>
              <a:t>('GROUND')['</a:t>
            </a:r>
            <a:r>
              <a:rPr lang="en-IN" dirty="0" err="1"/>
              <a:t>First_half_runs</a:t>
            </a:r>
            <a:r>
              <a:rPr lang="en-IN" dirty="0"/>
              <a:t>'].mean().</a:t>
            </a:r>
            <a:r>
              <a:rPr lang="en-IN" dirty="0" err="1"/>
              <a:t>sort_values</a:t>
            </a:r>
            <a:r>
              <a:rPr lang="en-IN" dirty="0"/>
              <a:t>().plot(kind='</a:t>
            </a:r>
            <a:r>
              <a:rPr lang="en-IN" dirty="0" err="1"/>
              <a:t>barh</a:t>
            </a:r>
            <a:r>
              <a:rPr lang="en-IN" dirty="0"/>
              <a:t>', </a:t>
            </a:r>
            <a:r>
              <a:rPr lang="en-IN" dirty="0" err="1"/>
              <a:t>color</a:t>
            </a:r>
            <a:r>
              <a:rPr lang="en-IN" dirty="0"/>
              <a:t>='coral')</a:t>
            </a:r>
          </a:p>
          <a:p>
            <a:r>
              <a:rPr lang="en-IN" dirty="0" err="1"/>
              <a:t>plt.title</a:t>
            </a:r>
            <a:r>
              <a:rPr lang="en-IN" dirty="0"/>
              <a:t>("Average First Innings Runs by Ground")</a:t>
            </a:r>
          </a:p>
          <a:p>
            <a:r>
              <a:rPr lang="en-IN" dirty="0" err="1"/>
              <a:t>plt.xlabel</a:t>
            </a:r>
            <a:r>
              <a:rPr lang="en-IN" dirty="0"/>
              <a:t>("Average Runs")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F77CB-6FF5-4230-8D64-59559998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14" y="2835965"/>
            <a:ext cx="8772525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E517-7D3A-4A4E-9434-CFA6B6D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31304"/>
            <a:ext cx="9369287" cy="1219200"/>
          </a:xfrm>
        </p:spPr>
        <p:txBody>
          <a:bodyPr>
            <a:normAutofit/>
          </a:bodyPr>
          <a:lstStyle/>
          <a:p>
            <a:r>
              <a:rPr lang="en-US" dirty="0"/>
              <a:t>Which players scored the most total Dream11 points across all matches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4B27-91D4-43A4-80DB-45B1D316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130" y="1881809"/>
            <a:ext cx="10124661" cy="4147930"/>
          </a:xfrm>
        </p:spPr>
        <p:txBody>
          <a:bodyPr>
            <a:normAutofit/>
          </a:bodyPr>
          <a:lstStyle/>
          <a:p>
            <a:r>
              <a:rPr lang="en-IN" dirty="0"/>
              <a:t># Clean and convert</a:t>
            </a:r>
          </a:p>
          <a:p>
            <a:r>
              <a:rPr lang="en-IN" dirty="0" err="1"/>
              <a:t>match_cols</a:t>
            </a:r>
            <a:r>
              <a:rPr lang="en-IN" dirty="0"/>
              <a:t> = [c for c in </a:t>
            </a:r>
            <a:r>
              <a:rPr lang="en-IN" dirty="0" err="1"/>
              <a:t>fantasy.columns</a:t>
            </a:r>
            <a:r>
              <a:rPr lang="en-IN" dirty="0"/>
              <a:t> if </a:t>
            </a:r>
            <a:r>
              <a:rPr lang="en-IN" dirty="0" err="1"/>
              <a:t>c.startswith</a:t>
            </a:r>
            <a:r>
              <a:rPr lang="en-IN" dirty="0"/>
              <a:t>("Match_")]</a:t>
            </a:r>
          </a:p>
          <a:p>
            <a:r>
              <a:rPr lang="en-IN" dirty="0"/>
              <a:t>fantasy[</a:t>
            </a:r>
            <a:r>
              <a:rPr lang="en-IN" dirty="0" err="1"/>
              <a:t>match_cols</a:t>
            </a:r>
            <a:r>
              <a:rPr lang="en-IN" dirty="0"/>
              <a:t>] = fantasy[</a:t>
            </a:r>
            <a:r>
              <a:rPr lang="en-IN" dirty="0" err="1"/>
              <a:t>match_cols</a:t>
            </a:r>
            <a:r>
              <a:rPr lang="en-IN" dirty="0"/>
              <a:t>].</a:t>
            </a:r>
            <a:r>
              <a:rPr lang="en-IN" dirty="0" err="1"/>
              <a:t>applymap</a:t>
            </a:r>
            <a:r>
              <a:rPr lang="en-IN" dirty="0"/>
              <a:t>(lambda x: str(x).strip().replace("DNP", "0").replace("DNB", "0"))</a:t>
            </a:r>
          </a:p>
          <a:p>
            <a:r>
              <a:rPr lang="en-IN" dirty="0"/>
              <a:t>fantasy[</a:t>
            </a:r>
            <a:r>
              <a:rPr lang="en-IN" dirty="0" err="1"/>
              <a:t>match_cols</a:t>
            </a:r>
            <a:r>
              <a:rPr lang="en-IN" dirty="0"/>
              <a:t>] = fantasy[</a:t>
            </a:r>
            <a:r>
              <a:rPr lang="en-IN" dirty="0" err="1"/>
              <a:t>match_cols</a:t>
            </a:r>
            <a:r>
              <a:rPr lang="en-IN" dirty="0"/>
              <a:t>].</a:t>
            </a:r>
            <a:r>
              <a:rPr lang="en-IN" dirty="0" err="1"/>
              <a:t>astype</a:t>
            </a:r>
            <a:r>
              <a:rPr lang="en-IN" dirty="0"/>
              <a:t>(float)</a:t>
            </a:r>
          </a:p>
          <a:p>
            <a:r>
              <a:rPr lang="en-IN" dirty="0"/>
              <a:t>fantasy["</a:t>
            </a:r>
            <a:r>
              <a:rPr lang="en-IN" dirty="0" err="1"/>
              <a:t>Total_Points</a:t>
            </a:r>
            <a:r>
              <a:rPr lang="en-IN" dirty="0"/>
              <a:t>"] = fantasy[</a:t>
            </a:r>
            <a:r>
              <a:rPr lang="en-IN" dirty="0" err="1"/>
              <a:t>match_cols</a:t>
            </a:r>
            <a:r>
              <a:rPr lang="en-IN" dirty="0"/>
              <a:t>].sum(axis=1)</a:t>
            </a:r>
          </a:p>
          <a:p>
            <a:br>
              <a:rPr lang="en-IN" dirty="0"/>
            </a:br>
            <a:r>
              <a:rPr lang="en-IN" dirty="0"/>
              <a:t># Top players</a:t>
            </a:r>
          </a:p>
          <a:p>
            <a:r>
              <a:rPr lang="en-IN" dirty="0" err="1"/>
              <a:t>top_players</a:t>
            </a:r>
            <a:r>
              <a:rPr lang="en-IN" dirty="0"/>
              <a:t> = </a:t>
            </a:r>
            <a:r>
              <a:rPr lang="en-IN" dirty="0" err="1"/>
              <a:t>fantasy.sort_values</a:t>
            </a:r>
            <a:r>
              <a:rPr lang="en-IN" dirty="0"/>
              <a:t>("</a:t>
            </a:r>
            <a:r>
              <a:rPr lang="en-IN" dirty="0" err="1"/>
              <a:t>Total_Points</a:t>
            </a:r>
            <a:r>
              <a:rPr lang="en-IN" dirty="0"/>
              <a:t>", ascending=False).head(5)</a:t>
            </a:r>
          </a:p>
          <a:p>
            <a:r>
              <a:rPr lang="en-IN" dirty="0" err="1"/>
              <a:t>sns.barplot</a:t>
            </a:r>
            <a:r>
              <a:rPr lang="en-IN" dirty="0"/>
              <a:t>(data=</a:t>
            </a:r>
            <a:r>
              <a:rPr lang="en-IN" dirty="0" err="1"/>
              <a:t>top_players</a:t>
            </a:r>
            <a:r>
              <a:rPr lang="en-IN" dirty="0"/>
              <a:t>, x="</a:t>
            </a:r>
            <a:r>
              <a:rPr lang="en-IN" dirty="0" err="1"/>
              <a:t>Total_Points</a:t>
            </a:r>
            <a:r>
              <a:rPr lang="en-IN" dirty="0"/>
              <a:t>", y="Player", palette="</a:t>
            </a:r>
            <a:r>
              <a:rPr lang="en-IN" dirty="0" err="1"/>
              <a:t>viridis</a:t>
            </a:r>
            <a:r>
              <a:rPr lang="en-IN" dirty="0"/>
              <a:t>")</a:t>
            </a:r>
          </a:p>
          <a:p>
            <a:r>
              <a:rPr lang="en-IN" dirty="0" err="1"/>
              <a:t>plt.title</a:t>
            </a:r>
            <a:r>
              <a:rPr lang="en-IN" dirty="0"/>
              <a:t>("Top 5 Players by Total Dream11 Points")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FBC54-9537-4815-8577-9DD77CF1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92" y="1176337"/>
            <a:ext cx="8677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8C2E-6D8D-40AE-BAF1-A5C20200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384313"/>
            <a:ext cx="9435548" cy="1577009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correlation between player age and their fantasy performance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092E-C6E4-4028-A143-89CB1ABBA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590262"/>
            <a:ext cx="7034889" cy="1577010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sns.scatterplot</a:t>
            </a:r>
            <a:r>
              <a:rPr lang="en-IN" dirty="0"/>
              <a:t>(data=fantasy, x="AGE", y="</a:t>
            </a:r>
            <a:r>
              <a:rPr lang="en-IN" dirty="0" err="1"/>
              <a:t>Total_Points</a:t>
            </a:r>
            <a:r>
              <a:rPr lang="en-IN" dirty="0"/>
              <a:t>")</a:t>
            </a:r>
          </a:p>
          <a:p>
            <a:r>
              <a:rPr lang="en-IN" dirty="0" err="1"/>
              <a:t>plt.title</a:t>
            </a:r>
            <a:r>
              <a:rPr lang="en-IN" dirty="0"/>
              <a:t>("Player Age vs Total Dream11 Points")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br>
              <a:rPr lang="en-IN" dirty="0"/>
            </a:br>
            <a:r>
              <a:rPr lang="en-IN" dirty="0"/>
              <a:t># Correlation</a:t>
            </a:r>
          </a:p>
          <a:p>
            <a:r>
              <a:rPr lang="en-IN" dirty="0"/>
              <a:t>fantasy[['AGE', '</a:t>
            </a:r>
            <a:r>
              <a:rPr lang="en-IN" dirty="0" err="1"/>
              <a:t>Total_Points</a:t>
            </a:r>
            <a:r>
              <a:rPr lang="en-IN" dirty="0"/>
              <a:t>']].</a:t>
            </a:r>
            <a:r>
              <a:rPr lang="en-IN" dirty="0" err="1"/>
              <a:t>corr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AF3E1-8FA2-4AA6-89B4-F26FF1D7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35" y="3294926"/>
            <a:ext cx="8220075" cy="32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9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E866-DBB9-4B1F-AABE-DB86A827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410818"/>
            <a:ext cx="8839200" cy="1683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average points by player roles (BAT, BOW, AR, WK)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340DD-625F-4EEC-A5F0-402D38763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02296"/>
            <a:ext cx="8611898" cy="940904"/>
          </a:xfrm>
        </p:spPr>
        <p:txBody>
          <a:bodyPr/>
          <a:lstStyle/>
          <a:p>
            <a:r>
              <a:rPr lang="en-IN" dirty="0" err="1"/>
              <a:t>sns.barplot</a:t>
            </a:r>
            <a:r>
              <a:rPr lang="en-IN" dirty="0"/>
              <a:t>(data=fantasy, x="Role", y="</a:t>
            </a:r>
            <a:r>
              <a:rPr lang="en-IN" dirty="0" err="1"/>
              <a:t>Total_Points</a:t>
            </a:r>
            <a:r>
              <a:rPr lang="en-IN" dirty="0"/>
              <a:t>", estimator='mean', ci=None, palette="pastel")</a:t>
            </a:r>
          </a:p>
          <a:p>
            <a:r>
              <a:rPr lang="en-IN" dirty="0" err="1"/>
              <a:t>plt.title</a:t>
            </a:r>
            <a:r>
              <a:rPr lang="en-IN" dirty="0"/>
              <a:t>("Average Total Dream11 Points by Player Role")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87977-CBE9-485E-B415-DC27EF7A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4" y="2888974"/>
            <a:ext cx="8134350" cy="3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E1A-5FC7-461B-AADE-3BDE3177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44558"/>
            <a:ext cx="9766852" cy="14709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the distribution of runs scored by players in each match type (Chasing vs Defending)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16273-A529-45D0-B8E5-0A29CE5E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021" y="1616765"/>
            <a:ext cx="7284840" cy="1152939"/>
          </a:xfrm>
        </p:spPr>
        <p:txBody>
          <a:bodyPr>
            <a:normAutofit/>
          </a:bodyPr>
          <a:lstStyle/>
          <a:p>
            <a:r>
              <a:rPr lang="en-IN" dirty="0"/>
              <a:t>daily["Runs"] = </a:t>
            </a:r>
            <a:r>
              <a:rPr lang="en-IN" dirty="0" err="1"/>
              <a:t>pd.to_numeric</a:t>
            </a:r>
            <a:r>
              <a:rPr lang="en-IN" dirty="0"/>
              <a:t>(daily["Runs"], errors="coerce")</a:t>
            </a:r>
          </a:p>
          <a:p>
            <a:r>
              <a:rPr lang="en-IN" dirty="0" err="1"/>
              <a:t>sns.boxplot</a:t>
            </a:r>
            <a:r>
              <a:rPr lang="en-IN" dirty="0"/>
              <a:t>(data=daily, x="</a:t>
            </a:r>
            <a:r>
              <a:rPr lang="en-IN" dirty="0" err="1"/>
              <a:t>Match_Type</a:t>
            </a:r>
            <a:r>
              <a:rPr lang="en-IN" dirty="0"/>
              <a:t>", y="Runs", palette="Set2")</a:t>
            </a:r>
          </a:p>
          <a:p>
            <a:r>
              <a:rPr lang="en-IN" dirty="0" err="1"/>
              <a:t>plt.title</a:t>
            </a:r>
            <a:r>
              <a:rPr lang="en-IN" dirty="0"/>
              <a:t>("Runs Distribution - Chasing vs Defending")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767AE-6C54-4EE6-8467-DB9A5BCF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16" y="2769704"/>
            <a:ext cx="8134350" cy="38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9826-9F55-454C-AA87-44EF748F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344557"/>
            <a:ext cx="9395791" cy="1497495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individual performances by Dream11 points.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FD69A-81E8-445D-B324-139AA32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710" y="1590261"/>
            <a:ext cx="8545638" cy="1371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daily["Dream11_ Points"] = </a:t>
            </a:r>
            <a:r>
              <a:rPr lang="en-IN" dirty="0" err="1"/>
              <a:t>pd.to_numeric</a:t>
            </a:r>
            <a:r>
              <a:rPr lang="en-IN" dirty="0"/>
              <a:t>(daily["Dream11_ Points"], errors="coerce")</a:t>
            </a:r>
          </a:p>
          <a:p>
            <a:r>
              <a:rPr lang="en-IN" dirty="0" err="1"/>
              <a:t>top_performances</a:t>
            </a:r>
            <a:r>
              <a:rPr lang="en-IN" dirty="0"/>
              <a:t> = </a:t>
            </a:r>
            <a:r>
              <a:rPr lang="en-IN" dirty="0" err="1"/>
              <a:t>daily.sort_values</a:t>
            </a:r>
            <a:r>
              <a:rPr lang="en-IN" dirty="0"/>
              <a:t>("Dream11_ Points", ascending=False).head(10)</a:t>
            </a:r>
          </a:p>
          <a:p>
            <a:br>
              <a:rPr lang="en-IN" dirty="0"/>
            </a:br>
            <a:r>
              <a:rPr lang="en-IN" dirty="0" err="1"/>
              <a:t>sns.barplot</a:t>
            </a:r>
            <a:r>
              <a:rPr lang="en-IN" dirty="0"/>
              <a:t>(data=</a:t>
            </a:r>
            <a:r>
              <a:rPr lang="en-IN" dirty="0" err="1"/>
              <a:t>top_performances</a:t>
            </a:r>
            <a:r>
              <a:rPr lang="en-IN" dirty="0"/>
              <a:t>, x="Dream11_ Points", y="Player", palette="</a:t>
            </a:r>
            <a:r>
              <a:rPr lang="en-IN" dirty="0" err="1"/>
              <a:t>coolwarm</a:t>
            </a:r>
            <a:r>
              <a:rPr lang="en-IN" dirty="0"/>
              <a:t>")</a:t>
            </a:r>
          </a:p>
          <a:p>
            <a:r>
              <a:rPr lang="en-IN" dirty="0" err="1"/>
              <a:t>plt.title</a:t>
            </a:r>
            <a:r>
              <a:rPr lang="en-IN" dirty="0"/>
              <a:t>("Top 10 Dream11 Individual Performances")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B02A7-6B38-4591-BBC2-E6D414D9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1" y="3087756"/>
            <a:ext cx="8545638" cy="36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3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209C-9BC5-4C0D-8E94-D16D59D9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061"/>
            <a:ext cx="9554817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Dream11 performance for right-handers vs left-handers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0E68-737A-4356-904B-8635F58FA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98" y="1470991"/>
            <a:ext cx="9049220" cy="808383"/>
          </a:xfrm>
        </p:spPr>
        <p:txBody>
          <a:bodyPr/>
          <a:lstStyle/>
          <a:p>
            <a:r>
              <a:rPr lang="en-IN" dirty="0" err="1"/>
              <a:t>sns.barplot</a:t>
            </a:r>
            <a:r>
              <a:rPr lang="en-IN" dirty="0"/>
              <a:t>(data=daily, x="RH/LH", y="Dream11_ Points", estimator='mean', ci=None, palette="muted")</a:t>
            </a:r>
          </a:p>
          <a:p>
            <a:r>
              <a:rPr lang="en-IN" dirty="0" err="1"/>
              <a:t>plt.title</a:t>
            </a:r>
            <a:r>
              <a:rPr lang="en-IN" dirty="0"/>
              <a:t>("Dream11 Performance: Right-Handers vs Left-Handers")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CDB52-C60A-483C-A655-81E4DFA1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0" y="2411896"/>
            <a:ext cx="805815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6334-E3CE-421F-B716-0CA3BDCB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9" y="402535"/>
            <a:ext cx="8825659" cy="871330"/>
          </a:xfrm>
        </p:spPr>
        <p:txBody>
          <a:bodyPr/>
          <a:lstStyle/>
          <a:p>
            <a:r>
              <a:rPr lang="en-IN" dirty="0"/>
              <a:t>Presentation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EA3E-69B7-4566-9FF7-AF8EA5C1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119" y="1510748"/>
            <a:ext cx="8825659" cy="413467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Introduction to </a:t>
            </a:r>
            <a:r>
              <a:rPr lang="en-IN" sz="2000" dirty="0"/>
              <a:t>IPL 2020 Cricket Match Analysis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Data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Using Library For the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Using Functions For the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Data Cleaning Process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Data Visualization Examples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51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5E76-C82C-4C7B-AB31-27FB0052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20" y="241853"/>
            <a:ext cx="8825659" cy="19812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IN" dirty="0"/>
              <a:t>IPL 2020 Cricket Match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5B7C-4424-4AA9-9D27-BCEA324C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120" y="1948069"/>
            <a:ext cx="10096141" cy="2686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analysis aims to provide insights into the </a:t>
            </a:r>
            <a:r>
              <a:rPr lang="en-US" sz="2000" b="1" dirty="0"/>
              <a:t>team performances</a:t>
            </a:r>
            <a:r>
              <a:rPr lang="en-US" sz="2000" dirty="0"/>
              <a:t>, </a:t>
            </a:r>
            <a:r>
              <a:rPr lang="en-US" sz="2000" b="1" dirty="0"/>
              <a:t>individual brilliance</a:t>
            </a:r>
            <a:r>
              <a:rPr lang="en-US" sz="2000" dirty="0"/>
              <a:t>, </a:t>
            </a:r>
            <a:r>
              <a:rPr lang="en-US" sz="2000" b="1" dirty="0"/>
              <a:t>match statistics</a:t>
            </a:r>
            <a:r>
              <a:rPr lang="en-US" sz="2000" dirty="0"/>
              <a:t>, and </a:t>
            </a:r>
            <a:r>
              <a:rPr lang="en-US" sz="2000" b="1" dirty="0"/>
              <a:t>key turning points</a:t>
            </a:r>
            <a:r>
              <a:rPr lang="en-US" sz="2000" dirty="0"/>
              <a:t> throughout the season. From </a:t>
            </a:r>
            <a:r>
              <a:rPr lang="en-US" sz="2000" b="1" dirty="0"/>
              <a:t>Mumbai Indians' dominant title run</a:t>
            </a:r>
            <a:r>
              <a:rPr lang="en-US" sz="2000" dirty="0"/>
              <a:t> to the unexpected struggles of perennial contenders like </a:t>
            </a:r>
            <a:r>
              <a:rPr lang="en-US" sz="2000" b="1" dirty="0"/>
              <a:t>Chennai Super Kings</a:t>
            </a:r>
            <a:r>
              <a:rPr lang="en-US" sz="2000" dirty="0"/>
              <a:t>, IPL 2020 featured a rollercoaster of emotions and game-changing moments.</a:t>
            </a:r>
            <a:endParaRPr lang="en-IN" sz="20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01069A-5819-4703-83E1-229BCFD0BB06}"/>
              </a:ext>
            </a:extLst>
          </p:cNvPr>
          <p:cNvSpPr txBox="1">
            <a:spLocks/>
          </p:cNvSpPr>
          <p:nvPr/>
        </p:nvSpPr>
        <p:spPr>
          <a:xfrm>
            <a:off x="638120" y="4969565"/>
            <a:ext cx="5113323" cy="152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Data Source: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>
                <a:hlinkClick r:id="rId2"/>
              </a:rPr>
              <a:t>Daily_matchdata.csv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>
                <a:hlinkClick r:id="rId3"/>
              </a:rPr>
              <a:t>Fantasy_points_Dream11.csv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>
                <a:hlinkClick r:id="rId4"/>
              </a:rPr>
              <a:t>IPLMatchResults2020.csv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84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FAF-6F21-4096-AC93-5FAFE9B1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8" y="387626"/>
            <a:ext cx="8825659" cy="1981200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2AF9-C422-4828-977D-7B3456EF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7388" y="1470992"/>
            <a:ext cx="9605812" cy="499938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Data Overview and Basic Statistics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Which team won the most matches </a:t>
            </a:r>
            <a:r>
              <a:rPr lang="en-IN" dirty="0"/>
              <a:t>Analysis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Toss decision impact on result </a:t>
            </a:r>
            <a:r>
              <a:rPr lang="en-IN" dirty="0"/>
              <a:t>Analysis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1st innings score per ground </a:t>
            </a:r>
            <a:r>
              <a:rPr lang="en-IN" dirty="0"/>
              <a:t>Analysis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Top 5 players by total Dream11 points </a:t>
            </a:r>
            <a:r>
              <a:rPr lang="en-IN" dirty="0"/>
              <a:t>Analysis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Correlation between Age and Performance </a:t>
            </a:r>
            <a:r>
              <a:rPr lang="en-IN" dirty="0"/>
              <a:t>Analysis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Average points by Role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Runs distribution: Chasing vs Defending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Top 10 Individual Performances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RH vs LH Average Dream11 Points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Visualization: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428255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7B54-B49B-4D8D-A09C-69B6A88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37" y="334617"/>
            <a:ext cx="8825659" cy="1560444"/>
          </a:xfrm>
        </p:spPr>
        <p:txBody>
          <a:bodyPr/>
          <a:lstStyle/>
          <a:p>
            <a:r>
              <a:rPr lang="en-US" dirty="0"/>
              <a:t>Data Overview and Basic Statistics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C72A-60CC-4549-ABF0-770078EC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136" y="2146853"/>
            <a:ext cx="8825659" cy="2362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is the size of the dataset (number of rows and columns)?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What are the data types of each column?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Are there any missing values in the dataset?</a:t>
            </a:r>
          </a:p>
        </p:txBody>
      </p:sp>
    </p:spTree>
    <p:extLst>
      <p:ext uri="{BB962C8B-B14F-4D97-AF65-F5344CB8AC3E}">
        <p14:creationId xmlns:p14="http://schemas.microsoft.com/office/powerpoint/2010/main" val="41494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5FA-9831-45EB-8094-E6AEC8AF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2" y="334618"/>
            <a:ext cx="8825659" cy="1981200"/>
          </a:xfrm>
        </p:spPr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98E7-D8B2-49AC-B155-66731759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632" y="1510748"/>
            <a:ext cx="8825659" cy="351513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Reading the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Understanding the Data/ Getting some domain knowledge on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Replacing junk Values using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converting each and every column to its respective </a:t>
            </a:r>
            <a:r>
              <a:rPr lang="en-US" dirty="0" err="1"/>
              <a:t>dataType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Replacing </a:t>
            </a:r>
            <a:r>
              <a:rPr lang="en-US" dirty="0" err="1"/>
              <a:t>NaN</a:t>
            </a:r>
            <a:r>
              <a:rPr lang="en-US" dirty="0"/>
              <a:t> values with some meaningful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Droping</a:t>
            </a:r>
            <a:r>
              <a:rPr lang="en-US" dirty="0"/>
              <a:t> unwanted columns, duplicated columns and duplicated rows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Saving the pure/cleaned dataset in the desirable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84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1BDC-EDF1-40F7-9C85-2E6E166F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75" y="361122"/>
            <a:ext cx="8825659" cy="1981200"/>
          </a:xfrm>
        </p:spPr>
        <p:txBody>
          <a:bodyPr/>
          <a:lstStyle/>
          <a:p>
            <a:r>
              <a:rPr lang="en-US" dirty="0"/>
              <a:t>Using Library For the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D63C-73A4-4C68-B434-3863C11D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7892" y="1987826"/>
            <a:ext cx="6253012" cy="47045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NumPy: Import NumPy because it provides the</a:t>
            </a:r>
          </a:p>
          <a:p>
            <a:r>
              <a:rPr lang="en-US" dirty="0"/>
              <a:t>fundamental array and numerical computing</a:t>
            </a:r>
          </a:p>
          <a:p>
            <a:r>
              <a:rPr lang="en-US" dirty="0"/>
              <a:t>functionalities that are used by other libraries.</a:t>
            </a:r>
          </a:p>
          <a:p>
            <a:endParaRPr lang="en-US" dirty="0"/>
          </a:p>
          <a:p>
            <a:r>
              <a:rPr lang="en-US" dirty="0"/>
              <a:t>2. Pandas: After NumPy, am import Pandas because</a:t>
            </a:r>
          </a:p>
          <a:p>
            <a:r>
              <a:rPr lang="en-US" dirty="0"/>
              <a:t>it builds on NumPy and provides data structures for</a:t>
            </a:r>
          </a:p>
          <a:p>
            <a:r>
              <a:rPr lang="en-US" dirty="0"/>
              <a:t>data manipulation and analysis.</a:t>
            </a:r>
          </a:p>
          <a:p>
            <a:endParaRPr lang="en-US" dirty="0"/>
          </a:p>
          <a:p>
            <a:r>
              <a:rPr lang="en-US" dirty="0"/>
              <a:t>3. Matplotlib: It is used for the Visualization. It's a</a:t>
            </a:r>
          </a:p>
          <a:p>
            <a:r>
              <a:rPr lang="en-US" dirty="0"/>
              <a:t>versatile library for generating various types of plots.</a:t>
            </a:r>
          </a:p>
          <a:p>
            <a:endParaRPr lang="en-US" dirty="0"/>
          </a:p>
          <a:p>
            <a:r>
              <a:rPr lang="en-US" dirty="0"/>
              <a:t>4. Seaborn: Seaborn is used to visual the complex</a:t>
            </a:r>
          </a:p>
          <a:p>
            <a:r>
              <a:rPr lang="en-US" dirty="0"/>
              <a:t>statistical visualizations .Seaborn is built on top of</a:t>
            </a:r>
          </a:p>
          <a:p>
            <a:r>
              <a:rPr lang="en-US" dirty="0"/>
              <a:t>Matplotlib and simplifies the process of creating</a:t>
            </a:r>
          </a:p>
          <a:p>
            <a:r>
              <a:rPr lang="en-US" dirty="0"/>
              <a:t>informative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2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4EAE-49CD-44A9-BD2D-F61FE74B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23" y="361122"/>
            <a:ext cx="9315990" cy="1653208"/>
          </a:xfrm>
        </p:spPr>
        <p:txBody>
          <a:bodyPr/>
          <a:lstStyle/>
          <a:p>
            <a:r>
              <a:rPr lang="en-US" dirty="0"/>
              <a:t>Using Functions For the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DEAB-B945-42AC-A403-72FCEB65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2763" y="2481471"/>
            <a:ext cx="8825659" cy="2362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Value_Count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Groupby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Crosstab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lambda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And some other inbuild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8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96D1-452D-497D-B32A-999BBBDC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2" y="344555"/>
            <a:ext cx="9346854" cy="64604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team won the most matches in IPL 2020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F519-2D1F-47C6-A11E-680BF796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015" y="1368286"/>
            <a:ext cx="7707168" cy="1355035"/>
          </a:xfrm>
        </p:spPr>
        <p:txBody>
          <a:bodyPr>
            <a:normAutofit/>
          </a:bodyPr>
          <a:lstStyle/>
          <a:p>
            <a:r>
              <a:rPr lang="en-US" dirty="0" err="1"/>
              <a:t>ipl</a:t>
            </a:r>
            <a:r>
              <a:rPr lang="en-US" dirty="0"/>
              <a:t>['RESULT (</a:t>
            </a:r>
            <a:r>
              <a:rPr lang="en-US" dirty="0" err="1"/>
              <a:t>won_by</a:t>
            </a:r>
            <a:r>
              <a:rPr lang="en-US" dirty="0"/>
              <a:t>)'].</a:t>
            </a:r>
            <a:r>
              <a:rPr lang="en-US" dirty="0" err="1"/>
              <a:t>value_counts</a:t>
            </a:r>
            <a:r>
              <a:rPr lang="en-US" dirty="0"/>
              <a:t>().plot(kind='bar', color='</a:t>
            </a:r>
            <a:r>
              <a:rPr lang="en-US" dirty="0" err="1"/>
              <a:t>skyblue</a:t>
            </a:r>
            <a:r>
              <a:rPr lang="en-US" dirty="0"/>
              <a:t>')</a:t>
            </a:r>
          </a:p>
          <a:p>
            <a:r>
              <a:rPr lang="en-US" dirty="0" err="1"/>
              <a:t>plt.title</a:t>
            </a:r>
            <a:r>
              <a:rPr lang="en-US" dirty="0"/>
              <a:t>("Match Wins by Team")</a:t>
            </a:r>
          </a:p>
          <a:p>
            <a:r>
              <a:rPr lang="en-US" dirty="0" err="1"/>
              <a:t>plt.ylabel</a:t>
            </a:r>
            <a:r>
              <a:rPr lang="en-US" dirty="0"/>
              <a:t>("Number of Wins")</a:t>
            </a:r>
          </a:p>
          <a:p>
            <a:r>
              <a:rPr lang="en-US" dirty="0" err="1"/>
              <a:t>plt.xticks</a:t>
            </a:r>
            <a:r>
              <a:rPr lang="en-US" dirty="0"/>
              <a:t>(rotation=45)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CB93C-A358-48F0-BBD4-23F03499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6" y="3101009"/>
            <a:ext cx="8048625" cy="35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998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IPL 2020 Cricket Match Analysis Project</vt:lpstr>
      <vt:lpstr>Presentation Map</vt:lpstr>
      <vt:lpstr>Introduction to IPL 2020 Cricket Match Analysis</vt:lpstr>
      <vt:lpstr>Objectives:</vt:lpstr>
      <vt:lpstr>Data Overview and Basic Statistics</vt:lpstr>
      <vt:lpstr>Data Cleaning Process</vt:lpstr>
      <vt:lpstr>Using Library For the Data Analysis</vt:lpstr>
      <vt:lpstr>Using Functions For the Data Analysis</vt:lpstr>
      <vt:lpstr>Which team won the most matches in IPL 2020</vt:lpstr>
      <vt:lpstr>How does toss decision (BAT vs BOWL) affect match outcomes</vt:lpstr>
      <vt:lpstr>Which grounds saw the highest average first innings scores</vt:lpstr>
      <vt:lpstr>Which players scored the most total Dream11 points across all matches</vt:lpstr>
      <vt:lpstr>PowerPoint Presentation</vt:lpstr>
      <vt:lpstr>Is there a correlation between player age and their fantasy performance </vt:lpstr>
      <vt:lpstr>Compare average points by player roles (BAT, BOW, AR, WK) </vt:lpstr>
      <vt:lpstr>What’s the distribution of runs scored by players in each match type (Chasing vs Defending) </vt:lpstr>
      <vt:lpstr>Top 10 individual performances by Dream11 points. </vt:lpstr>
      <vt:lpstr>Compare Dream11 performance for right-handers vs left-handers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2020 Cricket Match Analysis Project</dc:title>
  <dc:creator>harish v</dc:creator>
  <cp:lastModifiedBy>harish v</cp:lastModifiedBy>
  <cp:revision>14</cp:revision>
  <dcterms:created xsi:type="dcterms:W3CDTF">2025-05-27T16:03:15Z</dcterms:created>
  <dcterms:modified xsi:type="dcterms:W3CDTF">2025-05-28T04:58:31Z</dcterms:modified>
</cp:coreProperties>
</file>