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Insurance Charges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</a:t>
            </a:r>
          </a:p>
          <a:p>
            <a:r>
              <a:t>- Dataset Overview</a:t>
            </a:r>
          </a:p>
          <a:p>
            <a:r>
              <a:t>- Data Cleaning &amp; Preparation</a:t>
            </a:r>
          </a:p>
          <a:p>
            <a:r>
              <a:t>- Exploratory Data Analysis</a:t>
            </a:r>
          </a:p>
          <a:p>
            <a:r>
              <a:t>- Power BI Dashboards</a:t>
            </a:r>
          </a:p>
          <a:p>
            <a:r>
              <a:t>- Insights &amp; Findings</a:t>
            </a:r>
          </a:p>
          <a:p>
            <a:r>
              <a:t>-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health insurance charges to identify key cost drivers.</a:t>
            </a:r>
          </a:p>
          <a:p>
            <a:r>
              <a:t>The goal is to build an interactive Power BI dashboard for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Health Insurance Charges Dataset</a:t>
            </a:r>
          </a:p>
          <a:p>
            <a:r>
              <a:t>- Columns: Age, Gender, BMI, Children, Smoker, Region, Charges</a:t>
            </a:r>
          </a:p>
          <a:p>
            <a:r>
              <a:t>- Target Variable: Charges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Checked for missing values</a:t>
            </a:r>
          </a:p>
          <a:p>
            <a:r>
              <a:t>- Encoded categorical features</a:t>
            </a:r>
          </a:p>
          <a:p>
            <a:r>
              <a:t>- Normalized numerical variables</a:t>
            </a:r>
          </a:p>
          <a:p>
            <a:r>
              <a:t>- Split data into training and testing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 vs Charges</a:t>
            </a:r>
          </a:p>
          <a:p>
            <a:r>
              <a:t>- BMI vs Charges</a:t>
            </a:r>
          </a:p>
          <a:p>
            <a:r>
              <a:t>- Smoker vs Non-Smoker charges comparison</a:t>
            </a:r>
          </a:p>
          <a:p>
            <a:r>
              <a:t>- Regional variations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 &amp; Charges Distribution</a:t>
            </a:r>
          </a:p>
          <a:p>
            <a:r>
              <a:t>- BMI and Health Risk Indicators</a:t>
            </a:r>
          </a:p>
          <a:p>
            <a:r>
              <a:t>- Charges by Smoking Status</a:t>
            </a:r>
          </a:p>
          <a:p>
            <a:r>
              <a:t>- Regional Analysis</a:t>
            </a:r>
          </a:p>
          <a:p>
            <a:r>
              <a:t>- Interactive Filters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Smoking is the biggest factor influencing charges</a:t>
            </a:r>
          </a:p>
          <a:p>
            <a:r>
              <a:t>- Higher BMI is associated with increased costs</a:t>
            </a:r>
          </a:p>
          <a:p>
            <a:r>
              <a:t>- Charges increase with age</a:t>
            </a:r>
          </a:p>
          <a:p>
            <a:r>
              <a:t>- Regional differences are minimal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highlights key health risk factors driving insurance costs.</a:t>
            </a:r>
          </a:p>
          <a:p>
            <a:r>
              <a:t>Power BI dashboards help stakeholders make data-driven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