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6" r:id="rId5"/>
    <p:sldId id="258" r:id="rId6"/>
    <p:sldId id="267" r:id="rId7"/>
    <p:sldId id="268" r:id="rId8"/>
    <p:sldId id="272" r:id="rId9"/>
    <p:sldId id="260" r:id="rId10"/>
    <p:sldId id="261" r:id="rId11"/>
    <p:sldId id="262" r:id="rId12"/>
    <p:sldId id="269" r:id="rId13"/>
    <p:sldId id="270" r:id="rId14"/>
    <p:sldId id="263" r:id="rId15"/>
    <p:sldId id="264" r:id="rId16"/>
    <p:sldId id="26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44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5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631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10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3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4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0B3C-2B5C-44CC-BEFD-F46B8CC682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796ED8-E5D1-4830-AA26-CA66AD26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3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859" y="0"/>
            <a:ext cx="9144000" cy="23876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Smart Solutions for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Smart cities….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637" y="1670841"/>
            <a:ext cx="9144000" cy="1433517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</a:rPr>
              <a:t>Using Data Analysis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2846951"/>
            <a:ext cx="6963128" cy="2863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74" y="3104358"/>
            <a:ext cx="4686300" cy="3120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bliqueBottom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9787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i="1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Analysis of RFID information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71" b="22871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874436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800" dirty="0"/>
              <a:t>Traffic detection based on info collected from same the Geo location</a:t>
            </a:r>
          </a:p>
        </p:txBody>
      </p:sp>
    </p:spTree>
    <p:extLst>
      <p:ext uri="{BB962C8B-B14F-4D97-AF65-F5344CB8AC3E}">
        <p14:creationId xmlns:p14="http://schemas.microsoft.com/office/powerpoint/2010/main" val="60420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  <a:latin typeface="Cambria" panose="02040503050406030204" pitchFamily="18" charset="0"/>
              </a:rPr>
              <a:t>Predicting congestion well in advance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“Machine learning” This is where our today’s world is changing into heaven with unbelievable innovations.</a:t>
            </a:r>
          </a:p>
          <a:p>
            <a:r>
              <a:rPr lang="en-US" dirty="0"/>
              <a:t>By using advanced algorithms of machine learning like </a:t>
            </a:r>
            <a:r>
              <a:rPr lang="en-US" dirty="0" err="1"/>
              <a:t>SVM,neural</a:t>
            </a:r>
            <a:r>
              <a:rPr lang="en-US" dirty="0"/>
              <a:t> networks and logistic regression, we can predict congestion well in advance and ease the movement.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68" y="3504027"/>
            <a:ext cx="6949440" cy="320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747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algorithm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and neural networks are advanced version of classifiers.</a:t>
            </a:r>
          </a:p>
          <a:p>
            <a:r>
              <a:rPr lang="en-US" dirty="0"/>
              <a:t>Each area can be considered as nodes.</a:t>
            </a:r>
          </a:p>
          <a:p>
            <a:r>
              <a:rPr lang="en-US" dirty="0"/>
              <a:t>These nodes  by using previous available data can be divided into congested and less congested nodes</a:t>
            </a:r>
            <a:r>
              <a:rPr lang="en-IN" dirty="0"/>
              <a:t>.</a:t>
            </a:r>
          </a:p>
          <a:p>
            <a:r>
              <a:rPr lang="en-US" dirty="0"/>
              <a:t>This  is done continuously by the algorithm without human intervention THUS MAKING IT INTELLIGENT AND SELF DEPEDANT SYSTEM.</a:t>
            </a:r>
          </a:p>
          <a:p>
            <a:r>
              <a:rPr lang="en-US" dirty="0"/>
              <a:t>This keeps continuing and updating.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8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TRAFFIC INDICATORS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displayed in LED indicators similar to our map and distance indicators like this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69" y="3278006"/>
            <a:ext cx="5346141" cy="29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6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Conveying message to the citizen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30017"/>
            <a:ext cx="8915400" cy="3777622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Sending exact status of traffic to their mobile.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Digital advertising for important destinations in the city.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Informing to the corresponding police authority to handle traffic immediately.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294035"/>
            <a:ext cx="7301133" cy="3119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494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Advantages of this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Traffic problem can be 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greatly solved.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 Parking problems can be better managed.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May look similar to google maps but has additional advantages using RFIDs like communication between RFIDs is possible which could solve some other problems….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Attractive and smart change to the city.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1487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i="1" u="sng" dirty="0">
                <a:solidFill>
                  <a:srgbClr val="FF0000"/>
                </a:solidFill>
                <a:latin typeface="Bell MT" panose="02020503060305020303" pitchFamily="18" charset="0"/>
              </a:rPr>
              <a:t>WITH BIG DATA :</a:t>
            </a:r>
            <a:br>
              <a:rPr lang="en-US" sz="4400" i="1" u="sng" dirty="0">
                <a:solidFill>
                  <a:srgbClr val="FF0000"/>
                </a:solidFill>
                <a:latin typeface="Bell MT" panose="02020503060305020303" pitchFamily="18" charset="0"/>
              </a:rPr>
            </a:br>
            <a:r>
              <a:rPr lang="en-US" sz="4400" i="1" u="sng" dirty="0">
                <a:solidFill>
                  <a:srgbClr val="FF0000"/>
                </a:solidFill>
                <a:latin typeface="Bell MT" panose="02020503060305020303" pitchFamily="18" charset="0"/>
              </a:rPr>
              <a:t>Not only transport but also…..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00B050"/>
                </a:solidFill>
                <a:latin typeface="Book Antiqua" panose="02040602050305030304" pitchFamily="18" charset="0"/>
              </a:rPr>
              <a:t>Pollution</a:t>
            </a:r>
            <a:r>
              <a:rPr lang="en-US" b="1" i="1" dirty="0">
                <a:latin typeface="Book Antiqua" panose="02040602050305030304" pitchFamily="18" charset="0"/>
              </a:rPr>
              <a:t> control by sensing its parameters like SO2,CO and taking immediate action like increasing greenery there or traffic shaping as discussed.</a:t>
            </a:r>
          </a:p>
          <a:p>
            <a:r>
              <a:rPr lang="en-US" b="1" i="1" dirty="0">
                <a:latin typeface="Book Antiqua" panose="02040602050305030304" pitchFamily="18" charset="0"/>
              </a:rPr>
              <a:t>Smart </a:t>
            </a:r>
            <a:r>
              <a:rPr lang="en-US" b="1" i="1" u="sng" dirty="0">
                <a:solidFill>
                  <a:srgbClr val="00B050"/>
                </a:solidFill>
                <a:latin typeface="Book Antiqua" panose="02040602050305030304" pitchFamily="18" charset="0"/>
              </a:rPr>
              <a:t>health</a:t>
            </a:r>
            <a:r>
              <a:rPr lang="en-US" b="1" i="1" dirty="0">
                <a:latin typeface="Book Antiqua" panose="02040602050305030304" pitchFamily="18" charset="0"/>
              </a:rPr>
              <a:t> facilities like predicting particular disease , medicine or doctor based on the symptoms given by the patient.</a:t>
            </a:r>
          </a:p>
          <a:p>
            <a:r>
              <a:rPr lang="en-US" b="1" i="1" dirty="0">
                <a:latin typeface="Book Antiqua" panose="02040602050305030304" pitchFamily="18" charset="0"/>
              </a:rPr>
              <a:t>Improving yield of </a:t>
            </a:r>
            <a:r>
              <a:rPr lang="en-US" b="1" i="1" u="sng" dirty="0">
                <a:solidFill>
                  <a:srgbClr val="00B050"/>
                </a:solidFill>
                <a:latin typeface="Book Antiqua" panose="02040602050305030304" pitchFamily="18" charset="0"/>
              </a:rPr>
              <a:t>agriculture</a:t>
            </a:r>
            <a:r>
              <a:rPr lang="en-US" b="1" i="1" dirty="0">
                <a:latin typeface="Book Antiqua" panose="02040602050305030304" pitchFamily="18" charset="0"/>
              </a:rPr>
              <a:t> by analyzing the crop with various parameters like rainfall , temperature, underground water,.. and improving crop condition by making corresponding changes</a:t>
            </a:r>
            <a:r>
              <a:rPr lang="en-US" i="1" dirty="0"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66" y="4524105"/>
            <a:ext cx="3821064" cy="2124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40" y="4617852"/>
            <a:ext cx="3366343" cy="2240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14" y="4544505"/>
            <a:ext cx="2979774" cy="1982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215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THANK YOU…..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8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  <a:latin typeface="Algerian" panose="04020705040A02060702" pitchFamily="82" charset="0"/>
              </a:rPr>
              <a:t>What  Does a smart city mean…?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i="1" dirty="0">
                <a:solidFill>
                  <a:schemeClr val="accent1">
                    <a:lumMod val="50000"/>
                  </a:schemeClr>
                </a:solidFill>
              </a:rPr>
              <a:t>A smart economy</a:t>
            </a:r>
          </a:p>
          <a:p>
            <a:r>
              <a:rPr lang="en-US" sz="4400" i="1" dirty="0">
                <a:solidFill>
                  <a:schemeClr val="accent1">
                    <a:lumMod val="50000"/>
                  </a:schemeClr>
                </a:solidFill>
              </a:rPr>
              <a:t>A smart mobility</a:t>
            </a:r>
          </a:p>
          <a:p>
            <a:r>
              <a:rPr lang="en-US" sz="4400" i="1" dirty="0">
                <a:solidFill>
                  <a:schemeClr val="accent1">
                    <a:lumMod val="50000"/>
                  </a:schemeClr>
                </a:solidFill>
              </a:rPr>
              <a:t>A smart environment </a:t>
            </a:r>
          </a:p>
          <a:p>
            <a:r>
              <a:rPr lang="en-US" sz="4400" i="1" dirty="0">
                <a:solidFill>
                  <a:schemeClr val="accent1">
                    <a:lumMod val="50000"/>
                  </a:schemeClr>
                </a:solidFill>
              </a:rPr>
              <a:t>Smart people</a:t>
            </a:r>
          </a:p>
          <a:p>
            <a:r>
              <a:rPr lang="en-US" sz="4400" i="1" dirty="0">
                <a:solidFill>
                  <a:schemeClr val="accent1">
                    <a:lumMod val="50000"/>
                  </a:schemeClr>
                </a:solidFill>
              </a:rPr>
              <a:t>Smart living</a:t>
            </a:r>
          </a:p>
          <a:p>
            <a:r>
              <a:rPr lang="en-US" sz="4400" i="1" dirty="0">
                <a:solidFill>
                  <a:schemeClr val="accent1">
                    <a:lumMod val="50000"/>
                  </a:schemeClr>
                </a:solidFill>
              </a:rPr>
              <a:t>Smart Governance</a:t>
            </a:r>
          </a:p>
          <a:p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676" y="258350"/>
            <a:ext cx="8911687" cy="1280890"/>
          </a:xfrm>
        </p:spPr>
        <p:txBody>
          <a:bodyPr/>
          <a:lstStyle/>
          <a:p>
            <a:r>
              <a:rPr lang="en-US" b="1" i="1" dirty="0"/>
              <a:t>How can big data potentially contribute to smart cities?</a:t>
            </a:r>
            <a:r>
              <a:rPr lang="en-US" i="1" dirty="0"/>
              <a:t>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2" y="1905001"/>
            <a:ext cx="9383149" cy="4912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16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38" y="0"/>
            <a:ext cx="12245537" cy="7092462"/>
          </a:xfrm>
        </p:spPr>
      </p:pic>
    </p:spTree>
    <p:extLst>
      <p:ext uri="{BB962C8B-B14F-4D97-AF65-F5344CB8AC3E}">
        <p14:creationId xmlns:p14="http://schemas.microsoft.com/office/powerpoint/2010/main" val="87603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1" dirty="0">
                <a:solidFill>
                  <a:srgbClr val="C00000"/>
                </a:solidFill>
              </a:rPr>
              <a:t>Transport</a:t>
            </a:r>
            <a:r>
              <a:rPr lang="en-US" i="1" dirty="0">
                <a:solidFill>
                  <a:schemeClr val="accent1"/>
                </a:solidFill>
              </a:rPr>
              <a:t>---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one of the dreadful problem </a:t>
            </a:r>
            <a:br>
              <a:rPr lang="en-US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                   everyone faces daily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have a smart (and an intelligent) solution…?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50" y="3525056"/>
            <a:ext cx="2834953" cy="2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9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YES,  an intelligent and a feasible solution is possible  by developing intelligent systems using data analysis and machine learning.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2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IILUSTRATION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i="1" dirty="0"/>
              <a:t>Imagine you started at JNTU to reach college through </a:t>
            </a:r>
            <a:r>
              <a:rPr lang="en-US" sz="2400" i="1" dirty="0" err="1"/>
              <a:t>Pragathi</a:t>
            </a:r>
            <a:r>
              <a:rPr lang="en-US" sz="2400" i="1" dirty="0"/>
              <a:t> </a:t>
            </a:r>
            <a:r>
              <a:rPr lang="en-US" sz="2400" i="1" dirty="0" err="1"/>
              <a:t>nagar</a:t>
            </a:r>
            <a:r>
              <a:rPr lang="en-US" sz="2400" i="1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i="1" dirty="0"/>
              <a:t>You are expected to reach in 15 minutes at maximum.</a:t>
            </a:r>
          </a:p>
          <a:p>
            <a:pPr>
              <a:buFont typeface="Wingdings" pitchFamily="2" charset="2"/>
              <a:buChar char="§"/>
            </a:pPr>
            <a:r>
              <a:rPr lang="en-US" sz="2400" i="1" dirty="0"/>
              <a:t>But suddenly traffic grew so much in </a:t>
            </a:r>
            <a:r>
              <a:rPr lang="en-US" sz="2400" i="1" dirty="0" err="1"/>
              <a:t>pragathi</a:t>
            </a:r>
            <a:r>
              <a:rPr lang="en-US" sz="2400" i="1" dirty="0"/>
              <a:t> </a:t>
            </a:r>
            <a:r>
              <a:rPr lang="en-US" sz="2400" i="1" dirty="0" err="1"/>
              <a:t>nagar.Imagine</a:t>
            </a:r>
            <a:r>
              <a:rPr lang="en-US" sz="2400" i="1" dirty="0"/>
              <a:t> if you had been told about this well in advance and also a path which makes your journey </a:t>
            </a:r>
            <a:r>
              <a:rPr lang="en-US" sz="2400" i="1" dirty="0" err="1"/>
              <a:t>easier.It’s</a:t>
            </a:r>
            <a:r>
              <a:rPr lang="en-US" sz="2400" i="1" dirty="0"/>
              <a:t> amazing right.</a:t>
            </a:r>
          </a:p>
          <a:p>
            <a:pPr>
              <a:buFont typeface="Wingdings" pitchFamily="2" charset="2"/>
              <a:buChar char="§"/>
            </a:pPr>
            <a:r>
              <a:rPr lang="en-US" sz="2400" i="1" dirty="0"/>
              <a:t>Our intelligent system does this.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9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5926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i="1" dirty="0"/>
              <a:t>The idea is to use data analytics tools to use large amount of data collected from traffic management systems and produce patterns that can be used to formulate a full-proof and more efficient traffic policy that can reduce or eliminate vehicle congestion.</a:t>
            </a:r>
          </a:p>
          <a:p>
            <a:r>
              <a:rPr lang="en-US" sz="2400" i="1" dirty="0"/>
              <a:t>To save valuable resources and time.</a:t>
            </a:r>
          </a:p>
          <a:p>
            <a:r>
              <a:rPr lang="en-US" sz="2400" i="1" dirty="0"/>
              <a:t>Here we can use traffic data like </a:t>
            </a:r>
            <a:r>
              <a:rPr lang="en-US" sz="2400" i="1"/>
              <a:t>videos,no</a:t>
            </a:r>
            <a:r>
              <a:rPr lang="en-US" sz="2400" i="1" dirty="0"/>
              <a:t>: of vehicles, type of vehicles…etc. to infer patterns of traffic congestion.</a:t>
            </a:r>
          </a:p>
        </p:txBody>
      </p:sp>
    </p:spTree>
    <p:extLst>
      <p:ext uri="{BB962C8B-B14F-4D97-AF65-F5344CB8AC3E}">
        <p14:creationId xmlns:p14="http://schemas.microsoft.com/office/powerpoint/2010/main" val="286089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Baskerville Old Face" panose="02020602080505020303" pitchFamily="18" charset="0"/>
              </a:rPr>
              <a:t>Big data integrated with Machine Learning provides one of the best solutions…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>
                <a:solidFill>
                  <a:srgbClr val="00B050"/>
                </a:solidFill>
              </a:rPr>
              <a:t>BIG DATA IS A TOOL TO BUILD SMART CITY.</a:t>
            </a:r>
          </a:p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The traffic can be measured and regulated with the help of RFID tags on the vehicle.</a:t>
            </a:r>
          </a:p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The RFID tags will send the geo location data to a central monitoring unit that will identify the congested areas.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12" y="4022411"/>
            <a:ext cx="6529179" cy="2805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76880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</TotalTime>
  <Words>554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Malgun Gothic</vt:lpstr>
      <vt:lpstr>Algerian</vt:lpstr>
      <vt:lpstr>Arial</vt:lpstr>
      <vt:lpstr>Arial Narrow</vt:lpstr>
      <vt:lpstr>Baskerville Old Face</vt:lpstr>
      <vt:lpstr>Bell MT</vt:lpstr>
      <vt:lpstr>Book Antiqua</vt:lpstr>
      <vt:lpstr>Cambria</vt:lpstr>
      <vt:lpstr>Century Gothic</vt:lpstr>
      <vt:lpstr>Leelawadee UI</vt:lpstr>
      <vt:lpstr>Wingdings</vt:lpstr>
      <vt:lpstr>Wingdings 3</vt:lpstr>
      <vt:lpstr>Wisp</vt:lpstr>
      <vt:lpstr>Smart Solutions for Smart cities….</vt:lpstr>
      <vt:lpstr>What  Does a smart city mean…?</vt:lpstr>
      <vt:lpstr>How can big data potentially contribute to smart cities? </vt:lpstr>
      <vt:lpstr>PowerPoint Presentation</vt:lpstr>
      <vt:lpstr>Transport---one of the dreadful problem                      everyone faces daily</vt:lpstr>
      <vt:lpstr>PowerPoint Presentation</vt:lpstr>
      <vt:lpstr>IILUSTRATION</vt:lpstr>
      <vt:lpstr>PowerPoint Presentation</vt:lpstr>
      <vt:lpstr>Big data integrated with Machine Learning provides one of the best solutions…</vt:lpstr>
      <vt:lpstr>Analysis of RFID information</vt:lpstr>
      <vt:lpstr>Predicting congestion well in advance</vt:lpstr>
      <vt:lpstr>How the algorithm works</vt:lpstr>
      <vt:lpstr>INTELLIGENT TRAFFIC INDICATORS</vt:lpstr>
      <vt:lpstr>Conveying message to the citizen</vt:lpstr>
      <vt:lpstr>Advantages of this solution</vt:lpstr>
      <vt:lpstr>WITH BIG DATA : Not only transport but also…..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Solution for Smart cities</dc:title>
  <dc:creator>harish</dc:creator>
  <cp:lastModifiedBy>harish</cp:lastModifiedBy>
  <cp:revision>30</cp:revision>
  <dcterms:created xsi:type="dcterms:W3CDTF">2017-01-31T14:39:13Z</dcterms:created>
  <dcterms:modified xsi:type="dcterms:W3CDTF">2017-02-02T06:43:58Z</dcterms:modified>
</cp:coreProperties>
</file>