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EF7D0-95E7-0D42-87BA-4A98B16BE350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2426F-6506-C54B-9721-FE3BCF40D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31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gametest042@gmail.com</cp:lastModifiedBy>
  <cp:revision>2</cp:revision>
  <dcterms:created xsi:type="dcterms:W3CDTF">2022-10-21T18:17:47Z</dcterms:created>
  <dcterms:modified xsi:type="dcterms:W3CDTF">2022-10-21T18:19:56Z</dcterms:modified>
</cp:coreProperties>
</file>