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584BDE-7549-46E4-89F7-CA9FAE769DD5}"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D74B-6AA9-4ADA-9929-6DE7BC47ABA0}"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84BDE-7549-46E4-89F7-CA9FAE769DD5}"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84BDE-7549-46E4-89F7-CA9FAE769DD5}"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584BDE-7549-46E4-89F7-CA9FAE769DD5}"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D74B-6AA9-4ADA-9929-6DE7BC47ABA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84BDE-7549-46E4-89F7-CA9FAE769DD5}"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584BDE-7549-46E4-89F7-CA9FAE769DD5}"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D74B-6AA9-4ADA-9929-6DE7BC47ABA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584BDE-7549-46E4-89F7-CA9FAE769DD5}" type="datetimeFigureOut">
              <a:rPr lang="en-US" smtClean="0"/>
              <a:pPr/>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70D74B-6AA9-4ADA-9929-6DE7BC47ABA0}"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584BDE-7549-46E4-89F7-CA9FAE769DD5}" type="datetimeFigureOut">
              <a:rPr lang="en-US" smtClean="0"/>
              <a:pPr/>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84BDE-7549-46E4-89F7-CA9FAE769DD5}" type="datetimeFigureOut">
              <a:rPr lang="en-US" smtClean="0"/>
              <a:pPr/>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84BDE-7549-46E4-89F7-CA9FAE769DD5}"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D74B-6AA9-4ADA-9929-6DE7BC47A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84BDE-7549-46E4-89F7-CA9FAE769DD5}"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D74B-6AA9-4ADA-9929-6DE7BC47ABA0}"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B584BDE-7549-46E4-89F7-CA9FAE769DD5}" type="datetimeFigureOut">
              <a:rPr lang="en-US" smtClean="0"/>
              <a:pPr/>
              <a:t>2/2/2018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970D74B-6AA9-4ADA-9929-6DE7BC47AB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657600"/>
            <a:ext cx="6133206" cy="1034519"/>
          </a:xfrm>
        </p:spPr>
        <p:txBody>
          <a:bodyPr>
            <a:normAutofit fontScale="92500"/>
          </a:bodyPr>
          <a:lstStyle/>
          <a:p>
            <a:pPr algn="ctr"/>
            <a:r>
              <a:rPr lang="en-US" dirty="0" smtClean="0"/>
              <a:t>Mentor: B.LAKSHAMANAN. </a:t>
            </a:r>
            <a:r>
              <a:rPr lang="en-US" dirty="0" err="1" smtClean="0"/>
              <a:t>Asst.Prof</a:t>
            </a:r>
            <a:r>
              <a:rPr lang="en-US" dirty="0" smtClean="0"/>
              <a:t> (</a:t>
            </a:r>
            <a:r>
              <a:rPr lang="en-US" dirty="0" err="1" smtClean="0"/>
              <a:t>Sr.Grade</a:t>
            </a:r>
            <a:r>
              <a:rPr lang="en-US" dirty="0" smtClean="0"/>
              <a:t>)</a:t>
            </a:r>
            <a:br>
              <a:rPr lang="en-US" dirty="0" smtClean="0"/>
            </a:br>
            <a:r>
              <a:rPr lang="en-US" dirty="0" smtClean="0"/>
              <a:t>             Dept. of Computer Science and Engineering</a:t>
            </a:r>
            <a:br>
              <a:rPr lang="en-US" dirty="0" smtClean="0"/>
            </a:br>
            <a:r>
              <a:rPr lang="en-US" dirty="0" smtClean="0"/>
              <a:t>             </a:t>
            </a:r>
            <a:r>
              <a:rPr lang="en-US" dirty="0" err="1" smtClean="0"/>
              <a:t>Mepco</a:t>
            </a:r>
            <a:r>
              <a:rPr lang="en-US" dirty="0" smtClean="0"/>
              <a:t> </a:t>
            </a:r>
            <a:r>
              <a:rPr lang="en-US" dirty="0" err="1" smtClean="0"/>
              <a:t>Schlenk</a:t>
            </a:r>
            <a:r>
              <a:rPr lang="en-US" dirty="0" smtClean="0"/>
              <a:t> Engineering College</a:t>
            </a:r>
            <a:endParaRPr lang="en-US" dirty="0"/>
          </a:p>
        </p:txBody>
      </p:sp>
      <p:sp>
        <p:nvSpPr>
          <p:cNvPr id="2" name="Title 1"/>
          <p:cNvSpPr>
            <a:spLocks noGrp="1"/>
          </p:cNvSpPr>
          <p:nvPr>
            <p:ph type="ctrTitle"/>
          </p:nvPr>
        </p:nvSpPr>
        <p:spPr>
          <a:xfrm>
            <a:off x="76200" y="1447800"/>
            <a:ext cx="8915400" cy="1066800"/>
          </a:xfrm>
        </p:spPr>
        <p:txBody>
          <a:bodyPr/>
          <a:lstStyle/>
          <a:p>
            <a:pPr marL="182880" indent="0" algn="ctr">
              <a:buNone/>
            </a:pPr>
            <a:r>
              <a:rPr lang="en-US" sz="5000" dirty="0" smtClean="0"/>
              <a:t>Cotton Procurement Planner </a:t>
            </a:r>
            <a:endParaRPr lang="en-US" sz="5000" dirty="0"/>
          </a:p>
        </p:txBody>
      </p:sp>
      <p:sp>
        <p:nvSpPr>
          <p:cNvPr id="4" name="TextBox 3"/>
          <p:cNvSpPr txBox="1"/>
          <p:nvPr/>
        </p:nvSpPr>
        <p:spPr>
          <a:xfrm>
            <a:off x="838200" y="2490651"/>
            <a:ext cx="7620000" cy="523220"/>
          </a:xfrm>
          <a:prstGeom prst="rect">
            <a:avLst/>
          </a:prstGeom>
          <a:noFill/>
        </p:spPr>
        <p:txBody>
          <a:bodyPr wrap="square" rtlCol="0">
            <a:spAutoFit/>
          </a:bodyPr>
          <a:lstStyle/>
          <a:p>
            <a:pPr algn="ctr"/>
            <a:r>
              <a:rPr lang="en-US" sz="2800" dirty="0" smtClean="0"/>
              <a:t>THIAGARAJAR MILLS (P) LTD.,</a:t>
            </a:r>
            <a:endParaRPr lang="en-US" sz="2800" dirty="0"/>
          </a:p>
        </p:txBody>
      </p:sp>
      <p:sp>
        <p:nvSpPr>
          <p:cNvPr id="5" name="TextBox 4"/>
          <p:cNvSpPr txBox="1"/>
          <p:nvPr/>
        </p:nvSpPr>
        <p:spPr>
          <a:xfrm>
            <a:off x="609600" y="381000"/>
            <a:ext cx="8001000" cy="461665"/>
          </a:xfrm>
          <a:prstGeom prst="rect">
            <a:avLst/>
          </a:prstGeom>
          <a:noFill/>
        </p:spPr>
        <p:txBody>
          <a:bodyPr wrap="square" rtlCol="0">
            <a:spAutoFit/>
          </a:bodyPr>
          <a:lstStyle/>
          <a:p>
            <a:pPr algn="ctr"/>
            <a:r>
              <a:rPr lang="en-US" sz="2400" b="1" dirty="0" smtClean="0"/>
              <a:t>CII –CONNECT MADURAI 2018</a:t>
            </a:r>
            <a:endParaRPr lang="en-US" sz="2400" b="1" dirty="0"/>
          </a:p>
        </p:txBody>
      </p:sp>
      <p:sp>
        <p:nvSpPr>
          <p:cNvPr id="6" name="TextBox 5"/>
          <p:cNvSpPr txBox="1"/>
          <p:nvPr/>
        </p:nvSpPr>
        <p:spPr>
          <a:xfrm>
            <a:off x="2704011" y="4898571"/>
            <a:ext cx="3962400" cy="369332"/>
          </a:xfrm>
          <a:prstGeom prst="rect">
            <a:avLst/>
          </a:prstGeom>
          <a:noFill/>
        </p:spPr>
        <p:txBody>
          <a:bodyPr wrap="square" rtlCol="0">
            <a:spAutoFit/>
          </a:bodyPr>
          <a:lstStyle/>
          <a:p>
            <a:pPr algn="ctr"/>
            <a:r>
              <a:rPr lang="en-US" b="1" dirty="0" smtClean="0"/>
              <a:t>Team Rebels United</a:t>
            </a:r>
            <a:endParaRPr lang="en-US" b="1" dirty="0"/>
          </a:p>
        </p:txBody>
      </p:sp>
      <p:sp>
        <p:nvSpPr>
          <p:cNvPr id="8" name="TextBox 7"/>
          <p:cNvSpPr txBox="1"/>
          <p:nvPr/>
        </p:nvSpPr>
        <p:spPr>
          <a:xfrm>
            <a:off x="684711" y="5357336"/>
            <a:ext cx="8001000" cy="369332"/>
          </a:xfrm>
          <a:prstGeom prst="rect">
            <a:avLst/>
          </a:prstGeom>
          <a:noFill/>
        </p:spPr>
        <p:txBody>
          <a:bodyPr wrap="square" rtlCol="0">
            <a:spAutoFit/>
          </a:bodyPr>
          <a:lstStyle/>
          <a:p>
            <a:pPr algn="ctr"/>
            <a:r>
              <a:rPr lang="en-US" dirty="0" smtClean="0"/>
              <a:t>P.S.VIVEK RAJA            K.KALATHIAPPAN  </a:t>
            </a:r>
            <a:endParaRPr lang="en-US" dirty="0"/>
          </a:p>
        </p:txBody>
      </p:sp>
      <p:sp>
        <p:nvSpPr>
          <p:cNvPr id="9" name="TextBox 8"/>
          <p:cNvSpPr txBox="1"/>
          <p:nvPr/>
        </p:nvSpPr>
        <p:spPr>
          <a:xfrm>
            <a:off x="2438400" y="5748439"/>
            <a:ext cx="4419600" cy="381000"/>
          </a:xfrm>
          <a:prstGeom prst="rect">
            <a:avLst/>
          </a:prstGeom>
          <a:noFill/>
        </p:spPr>
        <p:txBody>
          <a:bodyPr wrap="square" rtlCol="0">
            <a:spAutoFit/>
          </a:bodyPr>
          <a:lstStyle/>
          <a:p>
            <a:pPr algn="ctr"/>
            <a:r>
              <a:rPr lang="en-US" dirty="0" smtClean="0"/>
              <a:t>II YEAR, </a:t>
            </a:r>
            <a:r>
              <a:rPr lang="en-US" dirty="0" err="1" smtClean="0"/>
              <a:t>Dept</a:t>
            </a:r>
            <a:r>
              <a:rPr lang="en-US" dirty="0" smtClean="0"/>
              <a:t> of CSE</a:t>
            </a:r>
            <a:endParaRPr lang="en-US" dirty="0"/>
          </a:p>
        </p:txBody>
      </p:sp>
      <p:sp>
        <p:nvSpPr>
          <p:cNvPr id="10" name="TextBox 9"/>
          <p:cNvSpPr txBox="1"/>
          <p:nvPr/>
        </p:nvSpPr>
        <p:spPr>
          <a:xfrm>
            <a:off x="2094411" y="6141107"/>
            <a:ext cx="5181600" cy="369332"/>
          </a:xfrm>
          <a:prstGeom prst="rect">
            <a:avLst/>
          </a:prstGeom>
          <a:noFill/>
        </p:spPr>
        <p:txBody>
          <a:bodyPr wrap="square" rtlCol="0">
            <a:spAutoFit/>
          </a:bodyPr>
          <a:lstStyle/>
          <a:p>
            <a:pPr algn="ctr"/>
            <a:r>
              <a:rPr lang="en-US" dirty="0" err="1" smtClean="0"/>
              <a:t>Mepco</a:t>
            </a:r>
            <a:r>
              <a:rPr lang="en-US" dirty="0" smtClean="0"/>
              <a:t> </a:t>
            </a:r>
            <a:r>
              <a:rPr lang="en-US" dirty="0" err="1" smtClean="0"/>
              <a:t>Schlenk</a:t>
            </a:r>
            <a:r>
              <a:rPr lang="en-US" dirty="0" smtClean="0"/>
              <a:t>  Engineering College</a:t>
            </a:r>
            <a:endParaRPr lang="en-US" dirty="0"/>
          </a:p>
        </p:txBody>
      </p:sp>
    </p:spTree>
    <p:extLst>
      <p:ext uri="{BB962C8B-B14F-4D97-AF65-F5344CB8AC3E}">
        <p14:creationId xmlns:p14="http://schemas.microsoft.com/office/powerpoint/2010/main" xmlns="" val="3685915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12511" cy="1143000"/>
          </a:xfrm>
        </p:spPr>
        <p:txBody>
          <a:bodyPr/>
          <a:lstStyle/>
          <a:p>
            <a:pPr marL="0" indent="0" algn="ctr">
              <a:buNone/>
            </a:pPr>
            <a:r>
              <a:rPr lang="en-US" dirty="0" smtClean="0"/>
              <a:t>OBJECTIVE </a:t>
            </a:r>
            <a:endParaRPr lang="en-US" dirty="0"/>
          </a:p>
        </p:txBody>
      </p:sp>
      <p:sp>
        <p:nvSpPr>
          <p:cNvPr id="3" name="Content Placeholder 2"/>
          <p:cNvSpPr>
            <a:spLocks noGrp="1"/>
          </p:cNvSpPr>
          <p:nvPr>
            <p:ph sz="quarter" idx="13"/>
          </p:nvPr>
        </p:nvSpPr>
        <p:spPr>
          <a:xfrm>
            <a:off x="457200" y="1371600"/>
            <a:ext cx="8229600" cy="5181600"/>
          </a:xfrm>
        </p:spPr>
        <p:txBody>
          <a:bodyPr>
            <a:normAutofit fontScale="32500" lnSpcReduction="20000"/>
          </a:bodyPr>
          <a:lstStyle/>
          <a:p>
            <a:pPr marL="45720" indent="0">
              <a:buNone/>
            </a:pPr>
            <a:r>
              <a:rPr lang="en-US" sz="7400" dirty="0" smtClean="0"/>
              <a:t>To provide required stock of cotton with lowest inventory level.</a:t>
            </a:r>
          </a:p>
          <a:p>
            <a:pPr marL="45720" indent="0">
              <a:buNone/>
            </a:pPr>
            <a:endParaRPr lang="en-US" sz="7400" b="1" dirty="0"/>
          </a:p>
          <a:p>
            <a:pPr marL="45720" indent="0">
              <a:buNone/>
            </a:pPr>
            <a:endParaRPr lang="en-US" sz="2800" b="1" dirty="0" smtClean="0"/>
          </a:p>
          <a:p>
            <a:pPr marL="45720" indent="0">
              <a:buNone/>
            </a:pPr>
            <a:endParaRPr lang="en-US" sz="2800" b="1" dirty="0"/>
          </a:p>
          <a:p>
            <a:pPr marL="45720" indent="0">
              <a:buNone/>
            </a:pPr>
            <a:endParaRPr lang="en-US" sz="2800" b="1" dirty="0" smtClean="0"/>
          </a:p>
          <a:p>
            <a:pPr marL="45720" indent="0">
              <a:buNone/>
            </a:pPr>
            <a:r>
              <a:rPr lang="en-US" sz="8000" b="1" dirty="0" smtClean="0"/>
              <a:t>Requirements:</a:t>
            </a:r>
          </a:p>
          <a:p>
            <a:pPr>
              <a:buFont typeface="Arial" panose="020B0604020202020204" pitchFamily="34" charset="0"/>
              <a:buChar char="•"/>
            </a:pPr>
            <a:r>
              <a:rPr lang="en-US" sz="8000" b="1" dirty="0"/>
              <a:t> </a:t>
            </a:r>
            <a:r>
              <a:rPr lang="en-US" sz="8000" dirty="0" smtClean="0"/>
              <a:t>Forecasting the requirement based on consumption </a:t>
            </a:r>
            <a:br>
              <a:rPr lang="en-US" sz="8000" dirty="0" smtClean="0"/>
            </a:br>
            <a:r>
              <a:rPr lang="en-US" sz="8000" dirty="0" smtClean="0"/>
              <a:t> of the past data.</a:t>
            </a:r>
          </a:p>
          <a:p>
            <a:pPr>
              <a:buFont typeface="Arial" panose="020B0604020202020204" pitchFamily="34" charset="0"/>
              <a:buChar char="•"/>
            </a:pPr>
            <a:r>
              <a:rPr lang="en-US" sz="8000" dirty="0" smtClean="0"/>
              <a:t>Fine tuning of data on every month end with actual consumption data.</a:t>
            </a:r>
          </a:p>
          <a:p>
            <a:pPr>
              <a:buFont typeface="Arial" panose="020B0604020202020204" pitchFamily="34" charset="0"/>
              <a:buChar char="•"/>
            </a:pPr>
            <a:r>
              <a:rPr lang="en-US" sz="8000" dirty="0" smtClean="0"/>
              <a:t>Requirement forecasting from marketing department to be included.</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b="1" dirty="0" smtClean="0"/>
          </a:p>
          <a:p>
            <a:pPr marL="45720" indent="0">
              <a:buNone/>
            </a:pPr>
            <a:r>
              <a:rPr lang="en-US" sz="2800" dirty="0" smtClean="0"/>
              <a:t/>
            </a:r>
            <a:br>
              <a:rPr lang="en-US" sz="2800" dirty="0" smtClean="0"/>
            </a:br>
            <a:endParaRPr lang="en-US" sz="2800" dirty="0"/>
          </a:p>
        </p:txBody>
      </p:sp>
    </p:spTree>
    <p:extLst>
      <p:ext uri="{BB962C8B-B14F-4D97-AF65-F5344CB8AC3E}">
        <p14:creationId xmlns:p14="http://schemas.microsoft.com/office/powerpoint/2010/main" xmlns="" val="422496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6512511" cy="1143000"/>
          </a:xfrm>
        </p:spPr>
        <p:txBody>
          <a:bodyPr/>
          <a:lstStyle/>
          <a:p>
            <a:pPr marL="0" indent="0" algn="ctr">
              <a:buNone/>
            </a:pPr>
            <a:r>
              <a:rPr lang="en-US" dirty="0" smtClean="0"/>
              <a:t>OUR SOLUTION</a:t>
            </a:r>
            <a:endParaRPr lang="en-US" dirty="0"/>
          </a:p>
        </p:txBody>
      </p:sp>
      <p:sp>
        <p:nvSpPr>
          <p:cNvPr id="4" name="TextBox 3"/>
          <p:cNvSpPr txBox="1"/>
          <p:nvPr/>
        </p:nvSpPr>
        <p:spPr>
          <a:xfrm>
            <a:off x="533400" y="1295400"/>
            <a:ext cx="8382000" cy="5078313"/>
          </a:xfrm>
          <a:prstGeom prst="rect">
            <a:avLst/>
          </a:prstGeom>
          <a:noFill/>
        </p:spPr>
        <p:txBody>
          <a:bodyPr wrap="square" rtlCol="0">
            <a:spAutoFit/>
          </a:bodyPr>
          <a:lstStyle/>
          <a:p>
            <a:r>
              <a:rPr lang="en-US" b="1" dirty="0" smtClean="0"/>
              <a:t>Tool</a:t>
            </a:r>
            <a:r>
              <a:rPr lang="en-US" dirty="0" smtClean="0"/>
              <a:t> : </a:t>
            </a:r>
            <a:r>
              <a:rPr lang="en-US" dirty="0" err="1" smtClean="0"/>
              <a:t>Scikit</a:t>
            </a:r>
            <a:r>
              <a:rPr lang="en-US" dirty="0" smtClean="0"/>
              <a:t> Learn using Python Programming Language.</a:t>
            </a:r>
          </a:p>
          <a:p>
            <a:endParaRPr lang="en-US" dirty="0" smtClean="0"/>
          </a:p>
          <a:p>
            <a:r>
              <a:rPr lang="en-US" b="1" dirty="0" smtClean="0"/>
              <a:t>Model</a:t>
            </a:r>
            <a:r>
              <a:rPr lang="en-US" dirty="0" smtClean="0"/>
              <a:t> : Multi Layer </a:t>
            </a:r>
            <a:r>
              <a:rPr lang="en-US" dirty="0" err="1" smtClean="0"/>
              <a:t>Perceptron</a:t>
            </a:r>
            <a:r>
              <a:rPr lang="en-US" dirty="0" smtClean="0"/>
              <a:t> </a:t>
            </a:r>
            <a:r>
              <a:rPr lang="en-US" dirty="0" err="1" smtClean="0"/>
              <a:t>Regressor</a:t>
            </a:r>
            <a:r>
              <a:rPr lang="en-US" dirty="0" smtClean="0"/>
              <a:t>.</a:t>
            </a:r>
          </a:p>
          <a:p>
            <a:endParaRPr lang="en-US" dirty="0" smtClean="0"/>
          </a:p>
          <a:p>
            <a:r>
              <a:rPr lang="en-US" b="1" dirty="0" smtClean="0"/>
              <a:t>Why MLP </a:t>
            </a:r>
            <a:r>
              <a:rPr lang="en-US" b="1" dirty="0" err="1" smtClean="0"/>
              <a:t>Regressor</a:t>
            </a:r>
            <a:r>
              <a:rPr lang="en-US" b="1" dirty="0" smtClean="0"/>
              <a:t>?</a:t>
            </a:r>
          </a:p>
          <a:p>
            <a:pPr>
              <a:buFont typeface="Arial" pitchFamily="34" charset="0"/>
              <a:buChar char="•"/>
            </a:pPr>
            <a:endParaRPr lang="en-US" dirty="0" smtClean="0"/>
          </a:p>
          <a:p>
            <a:pPr>
              <a:buFont typeface="Arial" pitchFamily="34" charset="0"/>
              <a:buChar char="•"/>
            </a:pPr>
            <a:r>
              <a:rPr lang="en-US" dirty="0" smtClean="0"/>
              <a:t>Can handle non-linear functions with many hidden layers.</a:t>
            </a:r>
          </a:p>
          <a:p>
            <a:pPr>
              <a:buFont typeface="Arial" pitchFamily="34" charset="0"/>
              <a:buChar char="•"/>
            </a:pPr>
            <a:endParaRPr lang="en-US" dirty="0" smtClean="0"/>
          </a:p>
          <a:p>
            <a:pPr>
              <a:buFont typeface="Arial" pitchFamily="34" charset="0"/>
              <a:buChar char="•"/>
            </a:pPr>
            <a:r>
              <a:rPr lang="en-US" dirty="0" smtClean="0"/>
              <a:t>Any number of hidden layers can be added at any time without disturbing the existing model.</a:t>
            </a:r>
          </a:p>
          <a:p>
            <a:endParaRPr lang="en-US" dirty="0" smtClean="0"/>
          </a:p>
          <a:p>
            <a:r>
              <a:rPr lang="en-US" b="1" dirty="0" smtClean="0"/>
              <a:t>Data Set </a:t>
            </a:r>
            <a:r>
              <a:rPr lang="en-US" dirty="0" smtClean="0"/>
              <a:t>: The training and testing of model was done on the same given data set.</a:t>
            </a:r>
          </a:p>
          <a:p>
            <a:endParaRPr lang="en-US" dirty="0" smtClean="0"/>
          </a:p>
          <a:p>
            <a:r>
              <a:rPr lang="en-US" b="1" dirty="0" smtClean="0"/>
              <a:t>Front End </a:t>
            </a:r>
            <a:r>
              <a:rPr lang="en-US" dirty="0" smtClean="0"/>
              <a:t>: We have also created an user-friendly frontend using </a:t>
            </a:r>
            <a:r>
              <a:rPr lang="en-US" dirty="0" err="1" smtClean="0"/>
              <a:t>BootStrap</a:t>
            </a:r>
            <a:r>
              <a:rPr lang="en-US" dirty="0" smtClean="0"/>
              <a:t> to log each month’s consumption and marketing team forecast. The predicted values can also be viewed.</a:t>
            </a:r>
          </a:p>
          <a:p>
            <a:endParaRPr lang="en-US" dirty="0"/>
          </a:p>
        </p:txBody>
      </p:sp>
    </p:spTree>
    <p:extLst>
      <p:ext uri="{BB962C8B-B14F-4D97-AF65-F5344CB8AC3E}">
        <p14:creationId xmlns:p14="http://schemas.microsoft.com/office/powerpoint/2010/main" xmlns="" val="3099189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512511" cy="1143000"/>
          </a:xfrm>
        </p:spPr>
        <p:txBody>
          <a:bodyPr/>
          <a:lstStyle/>
          <a:p>
            <a:pPr>
              <a:buNone/>
            </a:pPr>
            <a:r>
              <a:rPr lang="en-US" dirty="0" smtClean="0"/>
              <a:t>Implementation results</a:t>
            </a:r>
            <a:endParaRPr lang="en-US" dirty="0"/>
          </a:p>
        </p:txBody>
      </p:sp>
      <p:sp>
        <p:nvSpPr>
          <p:cNvPr id="3" name="Content Placeholder 2"/>
          <p:cNvSpPr>
            <a:spLocks noGrp="1"/>
          </p:cNvSpPr>
          <p:nvPr>
            <p:ph sz="quarter" idx="13"/>
          </p:nvPr>
        </p:nvSpPr>
        <p:spPr>
          <a:xfrm>
            <a:off x="609600" y="1524000"/>
            <a:ext cx="7696200" cy="4389120"/>
          </a:xfrm>
        </p:spPr>
        <p:txBody>
          <a:bodyPr>
            <a:noAutofit/>
          </a:bodyPr>
          <a:lstStyle/>
          <a:p>
            <a:r>
              <a:rPr lang="en-US" sz="2800" b="1" dirty="0" smtClean="0"/>
              <a:t>Evaluation Score : 99.6%</a:t>
            </a:r>
          </a:p>
          <a:p>
            <a:r>
              <a:rPr lang="en-US" sz="2800" b="1" dirty="0" smtClean="0"/>
              <a:t>Coefficient of determination : &gt;60%</a:t>
            </a:r>
          </a:p>
          <a:p>
            <a:pPr algn="just"/>
            <a:r>
              <a:rPr lang="en-US" sz="2800" dirty="0" smtClean="0"/>
              <a:t>With further increase in dataset by fine tuning at end of each month, the accuracy of the prediction will improve.</a:t>
            </a:r>
          </a:p>
          <a:p>
            <a:r>
              <a:rPr lang="en-US" sz="2800" dirty="0" smtClean="0"/>
              <a:t>The time complexity factor was not given much consideration as the project will be used only on occasional basis in a month.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512511" cy="1143000"/>
          </a:xfrm>
        </p:spPr>
        <p:txBody>
          <a:bodyPr/>
          <a:lstStyle/>
          <a:p>
            <a:pPr marL="0" indent="0">
              <a:buNone/>
            </a:pPr>
            <a:r>
              <a:rPr lang="en-US" sz="3200" dirty="0" smtClean="0"/>
              <a:t>Plot between Actual vs Predicted consumption for MLP </a:t>
            </a:r>
            <a:r>
              <a:rPr lang="en-US" sz="3200" dirty="0" err="1" smtClean="0"/>
              <a:t>Regressor</a:t>
            </a:r>
            <a:r>
              <a:rPr lang="en-US" sz="3200" dirty="0" smtClean="0"/>
              <a:t>  </a:t>
            </a:r>
            <a:endParaRPr lang="en-US" sz="3200" dirty="0"/>
          </a:p>
        </p:txBody>
      </p:sp>
      <p:pic>
        <p:nvPicPr>
          <p:cNvPr id="1027" name="Picture 3" descr="C:\Users\Harish\Desktop\Thiagaraja\year_graph\IM6.png"/>
          <p:cNvPicPr>
            <a:picLocks noChangeAspect="1" noChangeArrowheads="1"/>
          </p:cNvPicPr>
          <p:nvPr/>
        </p:nvPicPr>
        <p:blipFill>
          <a:blip r:embed="rId2"/>
          <a:srcRect/>
          <a:stretch>
            <a:fillRect/>
          </a:stretch>
        </p:blipFill>
        <p:spPr bwMode="auto">
          <a:xfrm>
            <a:off x="1295400" y="4648200"/>
            <a:ext cx="7086600" cy="2057400"/>
          </a:xfrm>
          <a:prstGeom prst="rect">
            <a:avLst/>
          </a:prstGeom>
          <a:noFill/>
        </p:spPr>
      </p:pic>
      <p:pic>
        <p:nvPicPr>
          <p:cNvPr id="1028" name="Picture 4" descr="C:\Users\Harish\Desktop\Thiagaraja\year_graph\OE.png"/>
          <p:cNvPicPr>
            <a:picLocks noChangeAspect="1" noChangeArrowheads="1"/>
          </p:cNvPicPr>
          <p:nvPr/>
        </p:nvPicPr>
        <p:blipFill>
          <a:blip r:embed="rId3"/>
          <a:srcRect/>
          <a:stretch>
            <a:fillRect/>
          </a:stretch>
        </p:blipFill>
        <p:spPr bwMode="auto">
          <a:xfrm>
            <a:off x="1219200" y="1981200"/>
            <a:ext cx="7086600" cy="2066925"/>
          </a:xfrm>
          <a:prstGeom prst="rect">
            <a:avLst/>
          </a:prstGeom>
          <a:noFill/>
        </p:spPr>
      </p:pic>
      <p:sp>
        <p:nvSpPr>
          <p:cNvPr id="6" name="TextBox 5"/>
          <p:cNvSpPr txBox="1"/>
          <p:nvPr/>
        </p:nvSpPr>
        <p:spPr>
          <a:xfrm>
            <a:off x="762000" y="1447800"/>
            <a:ext cx="5410200" cy="369332"/>
          </a:xfrm>
          <a:prstGeom prst="rect">
            <a:avLst/>
          </a:prstGeom>
          <a:noFill/>
        </p:spPr>
        <p:txBody>
          <a:bodyPr wrap="square" rtlCol="0">
            <a:spAutoFit/>
          </a:bodyPr>
          <a:lstStyle/>
          <a:p>
            <a:r>
              <a:rPr lang="en-US" dirty="0" smtClean="0"/>
              <a:t>Plot of OE prediction model</a:t>
            </a:r>
            <a:endParaRPr lang="en-US" dirty="0"/>
          </a:p>
        </p:txBody>
      </p:sp>
      <p:sp>
        <p:nvSpPr>
          <p:cNvPr id="7" name="TextBox 6"/>
          <p:cNvSpPr txBox="1"/>
          <p:nvPr/>
        </p:nvSpPr>
        <p:spPr>
          <a:xfrm>
            <a:off x="838200" y="4191000"/>
            <a:ext cx="3733800" cy="369332"/>
          </a:xfrm>
          <a:prstGeom prst="rect">
            <a:avLst/>
          </a:prstGeom>
          <a:noFill/>
        </p:spPr>
        <p:txBody>
          <a:bodyPr wrap="square" rtlCol="0">
            <a:spAutoFit/>
          </a:bodyPr>
          <a:lstStyle/>
          <a:p>
            <a:r>
              <a:rPr lang="en-US" dirty="0" smtClean="0"/>
              <a:t>Plot of IM6 prediction model</a:t>
            </a:r>
            <a:endParaRPr lang="en-US" dirty="0"/>
          </a:p>
        </p:txBody>
      </p:sp>
      <p:sp>
        <p:nvSpPr>
          <p:cNvPr id="8" name="TextBox 7"/>
          <p:cNvSpPr txBox="1"/>
          <p:nvPr/>
        </p:nvSpPr>
        <p:spPr>
          <a:xfrm>
            <a:off x="6477000" y="4114800"/>
            <a:ext cx="2438400" cy="523220"/>
          </a:xfrm>
          <a:prstGeom prst="rect">
            <a:avLst/>
          </a:prstGeom>
          <a:noFill/>
        </p:spPr>
        <p:txBody>
          <a:bodyPr wrap="square" rtlCol="0">
            <a:spAutoFit/>
          </a:bodyPr>
          <a:lstStyle/>
          <a:p>
            <a:r>
              <a:rPr lang="en-US" sz="1400" dirty="0" smtClean="0"/>
              <a:t>Blue – actual</a:t>
            </a:r>
          </a:p>
          <a:p>
            <a:r>
              <a:rPr lang="en-US" sz="1400" dirty="0" smtClean="0"/>
              <a:t>Red - predicted</a:t>
            </a:r>
            <a:endParaRPr lang="en-US" sz="1400" dirty="0"/>
          </a:p>
        </p:txBody>
      </p:sp>
    </p:spTree>
    <p:extLst>
      <p:ext uri="{BB962C8B-B14F-4D97-AF65-F5344CB8AC3E}">
        <p14:creationId xmlns:p14="http://schemas.microsoft.com/office/powerpoint/2010/main" xmlns="" val="425790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512511" cy="1143000"/>
          </a:xfrm>
        </p:spPr>
        <p:txBody>
          <a:bodyPr/>
          <a:lstStyle/>
          <a:p>
            <a:pPr marL="0" indent="0" algn="ctr">
              <a:buNone/>
            </a:pPr>
            <a:r>
              <a:rPr lang="en-US" dirty="0" smtClean="0"/>
              <a:t>Advancements</a:t>
            </a:r>
            <a:endParaRPr lang="en-US" dirty="0"/>
          </a:p>
        </p:txBody>
      </p:sp>
      <p:sp>
        <p:nvSpPr>
          <p:cNvPr id="3" name="Content Placeholder 2"/>
          <p:cNvSpPr>
            <a:spLocks noGrp="1"/>
          </p:cNvSpPr>
          <p:nvPr>
            <p:ph sz="quarter" idx="13"/>
          </p:nvPr>
        </p:nvSpPr>
        <p:spPr>
          <a:xfrm>
            <a:off x="609600" y="1447800"/>
            <a:ext cx="7924800" cy="4876800"/>
          </a:xfrm>
        </p:spPr>
        <p:txBody>
          <a:bodyPr>
            <a:normAutofit lnSpcReduction="10000"/>
          </a:bodyPr>
          <a:lstStyle/>
          <a:p>
            <a:pPr marL="45720" indent="0"/>
            <a:r>
              <a:rPr lang="en-US" dirty="0" smtClean="0"/>
              <a:t>Various other input variables can be added such as stock market prediction and weather analysis.</a:t>
            </a:r>
          </a:p>
          <a:p>
            <a:pPr marL="45720" indent="0"/>
            <a:endParaRPr lang="en-US" dirty="0" smtClean="0"/>
          </a:p>
          <a:p>
            <a:pPr marL="45720" indent="0"/>
            <a:r>
              <a:rPr lang="en-US" dirty="0" smtClean="0"/>
              <a:t>Generate complete analysis report based on consumption and prediction</a:t>
            </a:r>
          </a:p>
          <a:p>
            <a:pPr marL="45720" indent="0"/>
            <a:endParaRPr lang="en-US" dirty="0" smtClean="0"/>
          </a:p>
          <a:p>
            <a:pPr marL="45720" indent="0"/>
            <a:r>
              <a:rPr lang="en-US" dirty="0" smtClean="0"/>
              <a:t>New variables can be added to the dataset at any time needed and priorities can be given to each and every variable which gives more accuracy than before so that the work need not be started from base.</a:t>
            </a:r>
          </a:p>
          <a:p>
            <a:pPr marL="45720" indent="0"/>
            <a:endParaRPr lang="en-US" dirty="0" smtClean="0"/>
          </a:p>
          <a:p>
            <a:pPr marL="45720" indent="0"/>
            <a:r>
              <a:rPr lang="en-US" dirty="0" smtClean="0"/>
              <a:t>An mobile application for easy cotton procurement at anywhere.</a:t>
            </a:r>
          </a:p>
          <a:p>
            <a:pPr marL="45720" indent="0"/>
            <a:endParaRPr lang="en-US" dirty="0" smtClean="0"/>
          </a:p>
          <a:p>
            <a:pPr marL="45720" indent="0">
              <a:buNone/>
            </a:pPr>
            <a:endParaRPr lang="en-US" dirty="0" smtClean="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xmlns="" val="428279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680</TotalTime>
  <Words>315</Words>
  <Application>Microsoft Office PowerPoint</Application>
  <PresentationFormat>On-screen Show (4:3)</PresentationFormat>
  <Paragraphs>55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Cotton Procurement Planner </vt:lpstr>
      <vt:lpstr>OBJECTIVE </vt:lpstr>
      <vt:lpstr>OUR SOLUTION</vt:lpstr>
      <vt:lpstr>Implementation results</vt:lpstr>
      <vt:lpstr>Plot between Actual vs Predicted consumption for MLP Regressor  </vt:lpstr>
      <vt:lpstr>Advancements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Procurement Planner</dc:title>
  <dc:creator>Ravichandran</dc:creator>
  <cp:lastModifiedBy>Harish</cp:lastModifiedBy>
  <cp:revision>22</cp:revision>
  <dcterms:created xsi:type="dcterms:W3CDTF">2018-01-27T10:05:39Z</dcterms:created>
  <dcterms:modified xsi:type="dcterms:W3CDTF">2018-02-02T09:08:50Z</dcterms:modified>
</cp:coreProperties>
</file>