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EF97-9B76-43FD-8CB0-8F1862E2722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BDB9-9785-44DE-9D0C-95F16C81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arishharish988@gmail.com" TargetMode="External"/><Relationship Id="rId2" Type="http://schemas.openxmlformats.org/officeDocument/2006/relationships/hyperlink" Target="mailto:vivekraja9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875"/>
            <a:ext cx="7543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Movie Recommendation in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based on movie reviews in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356235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46" y="3294017"/>
            <a:ext cx="5029200" cy="1139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2080" y="50292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Team Rebels United</a:t>
            </a:r>
          </a:p>
          <a:p>
            <a:pPr algn="r"/>
            <a:r>
              <a:rPr lang="en-US" sz="2400" b="1" dirty="0" smtClean="0"/>
              <a:t>P.S.VIVEK RAJA</a:t>
            </a:r>
          </a:p>
          <a:p>
            <a:pPr algn="r"/>
            <a:r>
              <a:rPr lang="en-US" sz="2400" b="1" dirty="0" smtClean="0"/>
              <a:t>K.KALATHIAPPAN</a:t>
            </a:r>
          </a:p>
          <a:p>
            <a:pPr algn="r"/>
            <a:r>
              <a:rPr lang="en-US" sz="2400" b="1" dirty="0" smtClean="0"/>
              <a:t>R.VISWA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95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465576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us :  </a:t>
            </a:r>
            <a:r>
              <a:rPr lang="en-US" dirty="0" smtClean="0">
                <a:hlinkClick r:id="rId2"/>
              </a:rPr>
              <a:t>vivekraja98@gmail.com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harishharish988@gmail.com</a:t>
            </a:r>
            <a:endParaRPr lang="en-US" dirty="0"/>
          </a:p>
          <a:p>
            <a:r>
              <a:rPr lang="en-US" dirty="0" smtClean="0"/>
              <a:t>	rviswa00@gmail.com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914400"/>
            <a:ext cx="4343400" cy="4343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00" y="16002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YOU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2300" y="34964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Any Questions?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Theme : </a:t>
            </a:r>
            <a:r>
              <a:rPr lang="en-US" dirty="0" smtClean="0"/>
              <a:t>Improving Theatre Experiences </a:t>
            </a:r>
          </a:p>
          <a:p>
            <a:r>
              <a:rPr lang="en-US" b="1" dirty="0" smtClean="0"/>
              <a:t>Objective: </a:t>
            </a:r>
            <a:r>
              <a:rPr lang="en-US" dirty="0" smtClean="0"/>
              <a:t>To recommend the suitable movies for the users while booking tickets in </a:t>
            </a:r>
            <a:r>
              <a:rPr lang="en-US" b="1" dirty="0" err="1" smtClean="0"/>
              <a:t>JusTickets</a:t>
            </a:r>
            <a:r>
              <a:rPr lang="en-US" dirty="0" smtClean="0"/>
              <a:t> based on the past reviews posted in </a:t>
            </a:r>
            <a:r>
              <a:rPr lang="en-US" b="1" dirty="0" err="1" smtClean="0"/>
              <a:t>MovieBuff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Technological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BACKEND : </a:t>
            </a:r>
          </a:p>
          <a:p>
            <a:r>
              <a:rPr lang="en-US" dirty="0" smtClean="0"/>
              <a:t>Programming Language -  Python</a:t>
            </a:r>
            <a:br>
              <a:rPr lang="en-US" dirty="0" smtClean="0"/>
            </a:br>
            <a:r>
              <a:rPr lang="en-US" dirty="0" smtClean="0"/>
              <a:t>Libraries used - 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br>
              <a:rPr lang="en-US" dirty="0" smtClean="0"/>
            </a:br>
            <a:r>
              <a:rPr lang="en-US" dirty="0" smtClean="0"/>
              <a:t>ML MODEL used -  Naïve Bayes Algorithm</a:t>
            </a:r>
          </a:p>
          <a:p>
            <a:r>
              <a:rPr lang="en-US" dirty="0" smtClean="0"/>
              <a:t>MEAN Stack Implementation</a:t>
            </a:r>
            <a:br>
              <a:rPr lang="en-US" dirty="0" smtClean="0"/>
            </a:br>
            <a:r>
              <a:rPr lang="en-US" dirty="0" err="1" smtClean="0"/>
              <a:t>NodeJS</a:t>
            </a:r>
            <a:r>
              <a:rPr lang="en-US" dirty="0" smtClean="0"/>
              <a:t> – Database connectivity and </a:t>
            </a:r>
            <a:r>
              <a:rPr lang="en-US" dirty="0" err="1" smtClean="0"/>
              <a:t>PyShell</a:t>
            </a:r>
            <a:r>
              <a:rPr lang="en-US" dirty="0" smtClean="0"/>
              <a:t> collaboration </a:t>
            </a:r>
            <a:br>
              <a:rPr lang="en-US" dirty="0" smtClean="0"/>
            </a:br>
            <a:r>
              <a:rPr lang="en-US" dirty="0" smtClean="0"/>
              <a:t>Database -  MongoDB</a:t>
            </a:r>
          </a:p>
          <a:p>
            <a:pPr marL="0" indent="0">
              <a:buNone/>
            </a:pPr>
            <a:r>
              <a:rPr lang="en-US" dirty="0" smtClean="0"/>
              <a:t>FRONTEND : </a:t>
            </a:r>
          </a:p>
          <a:p>
            <a:r>
              <a:rPr lang="en-US" dirty="0" smtClean="0"/>
              <a:t>User interface using Angular6.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1295400"/>
            <a:ext cx="8470900" cy="5257800"/>
          </a:xfrm>
        </p:spPr>
      </p:pic>
    </p:spTree>
    <p:extLst>
      <p:ext uri="{BB962C8B-B14F-4D97-AF65-F5344CB8AC3E}">
        <p14:creationId xmlns:p14="http://schemas.microsoft.com/office/powerpoint/2010/main" val="319704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machine learning model is pre-trained on a large publicly available </a:t>
            </a:r>
            <a:r>
              <a:rPr lang="en-US" b="1" dirty="0" smtClean="0"/>
              <a:t>Cornel Movie Review Dataset.</a:t>
            </a:r>
          </a:p>
          <a:p>
            <a:r>
              <a:rPr lang="en-US" dirty="0" smtClean="0"/>
              <a:t>The reviews are pre-processed using Preprocessing packages </a:t>
            </a:r>
            <a:r>
              <a:rPr lang="en-US" b="1" dirty="0" smtClean="0"/>
              <a:t>from NLTK </a:t>
            </a:r>
            <a:r>
              <a:rPr lang="en-US" b="1" smtClean="0"/>
              <a:t>and Porter </a:t>
            </a:r>
            <a:r>
              <a:rPr lang="en-US" b="1" dirty="0" smtClean="0"/>
              <a:t>Stemmer</a:t>
            </a:r>
          </a:p>
          <a:p>
            <a:r>
              <a:rPr lang="en-US" dirty="0" smtClean="0"/>
              <a:t>The model takes user reviews and classifies it as positive or negative review using </a:t>
            </a:r>
            <a:r>
              <a:rPr lang="en-US" b="1" dirty="0" smtClean="0"/>
              <a:t>Naïve Bayes Generative Classifier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36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and F1 score of the Naïve Bayes Generative Classifier Model is </a:t>
            </a:r>
            <a:r>
              <a:rPr lang="en-US" b="1" dirty="0" smtClean="0"/>
              <a:t>93.27% </a:t>
            </a:r>
            <a:r>
              <a:rPr lang="en-US" dirty="0" smtClean="0"/>
              <a:t>and </a:t>
            </a:r>
            <a:r>
              <a:rPr lang="en-US" b="1" dirty="0" smtClean="0"/>
              <a:t>0.877</a:t>
            </a:r>
            <a:r>
              <a:rPr lang="en-US" dirty="0" smtClean="0"/>
              <a:t> respectively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46364"/>
              </p:ext>
            </p:extLst>
          </p:nvPr>
        </p:nvGraphicFramePr>
        <p:xfrm>
          <a:off x="838200" y="3276600"/>
          <a:ext cx="762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0.877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0.779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GMM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– Angular6 </a:t>
            </a:r>
            <a:r>
              <a:rPr lang="en-US" dirty="0" err="1" smtClean="0"/>
              <a:t>Functionalites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websites which imitate the functionalities of </a:t>
            </a:r>
            <a:r>
              <a:rPr lang="en-US" b="1" dirty="0" err="1" smtClean="0"/>
              <a:t>JusTickets</a:t>
            </a:r>
            <a:r>
              <a:rPr lang="en-US" b="1" dirty="0" smtClean="0"/>
              <a:t> and </a:t>
            </a:r>
            <a:r>
              <a:rPr lang="en-US" b="1" dirty="0" err="1" smtClean="0"/>
              <a:t>MovieBuff</a:t>
            </a:r>
            <a:endParaRPr lang="en-US" b="1" dirty="0" smtClean="0"/>
          </a:p>
          <a:p>
            <a:r>
              <a:rPr lang="en-US" dirty="0" smtClean="0"/>
              <a:t>The user is uniquely identified based on his login</a:t>
            </a:r>
          </a:p>
          <a:p>
            <a:r>
              <a:rPr lang="en-US" dirty="0" smtClean="0"/>
              <a:t>The reviews are written for specific movies in </a:t>
            </a:r>
            <a:r>
              <a:rPr lang="en-US" dirty="0" err="1" smtClean="0"/>
              <a:t>MovieBuff</a:t>
            </a:r>
            <a:endParaRPr lang="en-US" dirty="0" smtClean="0"/>
          </a:p>
          <a:p>
            <a:r>
              <a:rPr lang="en-US" dirty="0" smtClean="0"/>
              <a:t>The movies are recommended in </a:t>
            </a:r>
            <a:r>
              <a:rPr lang="en-US" dirty="0" err="1" smtClean="0"/>
              <a:t>JusTickets</a:t>
            </a:r>
            <a:r>
              <a:rPr lang="en-US" dirty="0" smtClean="0"/>
              <a:t> while booking the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users : </a:t>
            </a:r>
            <a:r>
              <a:rPr lang="en-US" dirty="0" smtClean="0"/>
              <a:t>The user will get to know the movies based on his preferences as movies are recommended personally</a:t>
            </a:r>
          </a:p>
          <a:p>
            <a:r>
              <a:rPr lang="en-US" b="1" dirty="0" smtClean="0"/>
              <a:t>To QUBE Cinemas : </a:t>
            </a:r>
            <a:r>
              <a:rPr lang="en-US" dirty="0" smtClean="0"/>
              <a:t>There will more chance of tickets getting booked as users are recommended of the movies they like and thus increase the customer satisfaction and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reviews can also obtained from </a:t>
            </a:r>
            <a:r>
              <a:rPr lang="en-US" dirty="0" err="1" smtClean="0"/>
              <a:t>MovieBuff</a:t>
            </a:r>
            <a:r>
              <a:rPr lang="en-US" dirty="0" smtClean="0"/>
              <a:t> endpoint API and user’s social media handles such as Twitter and Facebook</a:t>
            </a:r>
          </a:p>
          <a:p>
            <a:r>
              <a:rPr lang="en-US" dirty="0" smtClean="0"/>
              <a:t>This prototype can be integrated with existing </a:t>
            </a:r>
            <a:r>
              <a:rPr lang="en-US" dirty="0" err="1" smtClean="0"/>
              <a:t>MovieBuff</a:t>
            </a:r>
            <a:r>
              <a:rPr lang="en-US" dirty="0" smtClean="0"/>
              <a:t> and </a:t>
            </a:r>
            <a:r>
              <a:rPr lang="en-US" dirty="0" err="1" smtClean="0"/>
              <a:t>JusTickets</a:t>
            </a:r>
            <a:r>
              <a:rPr lang="en-US" dirty="0" smtClean="0"/>
              <a:t> and thus increasing the customer satisfaction and revenue</a:t>
            </a:r>
          </a:p>
          <a:p>
            <a:r>
              <a:rPr lang="en-US" dirty="0" smtClean="0"/>
              <a:t>More features can be added to enhance the ML model such as language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9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Movie Recommendation in   based on movie reviews in  </vt:lpstr>
      <vt:lpstr>Objective</vt:lpstr>
      <vt:lpstr>Technological Stack</vt:lpstr>
      <vt:lpstr>System Design</vt:lpstr>
      <vt:lpstr>Machine Learning Model</vt:lpstr>
      <vt:lpstr>Prediction and Results </vt:lpstr>
      <vt:lpstr>Frontend – Angular6 Functionalites</vt:lpstr>
      <vt:lpstr>Benefits</vt:lpstr>
      <vt:lpstr>Advancements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in   based on movie reviews in</dc:title>
  <dc:creator>Ravichandran</dc:creator>
  <cp:lastModifiedBy>Ravichandran</cp:lastModifiedBy>
  <cp:revision>7</cp:revision>
  <dcterms:created xsi:type="dcterms:W3CDTF">2018-12-09T09:17:08Z</dcterms:created>
  <dcterms:modified xsi:type="dcterms:W3CDTF">2018-12-09T10:11:29Z</dcterms:modified>
</cp:coreProperties>
</file>