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1" r:id="rId2"/>
    <p:sldId id="257" r:id="rId3"/>
    <p:sldId id="258" r:id="rId4"/>
    <p:sldId id="266" r:id="rId5"/>
    <p:sldId id="268" r:id="rId6"/>
    <p:sldId id="261" r:id="rId7"/>
    <p:sldId id="259" r:id="rId8"/>
    <p:sldId id="260" r:id="rId9"/>
    <p:sldId id="262" r:id="rId10"/>
    <p:sldId id="264" r:id="rId11"/>
    <p:sldId id="263" r:id="rId12"/>
    <p:sldId id="265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CEE21-7EE2-4F5C-BBB1-814B28BBA92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C0A1A-670F-4707-9204-6EFB76F2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67C1288-802B-4EE3-B213-1F373345C8E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02254F-AAF4-417E-9FB3-F3E94212E5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1288-802B-4EE3-B213-1F373345C8E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254F-AAF4-417E-9FB3-F3E94212E5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67C1288-802B-4EE3-B213-1F373345C8E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202254F-AAF4-417E-9FB3-F3E94212E5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1288-802B-4EE3-B213-1F373345C8E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02254F-AAF4-417E-9FB3-F3E94212E5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1288-802B-4EE3-B213-1F373345C8E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202254F-AAF4-417E-9FB3-F3E94212E58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7C1288-802B-4EE3-B213-1F373345C8E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202254F-AAF4-417E-9FB3-F3E94212E58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7C1288-802B-4EE3-B213-1F373345C8E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202254F-AAF4-417E-9FB3-F3E94212E58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1288-802B-4EE3-B213-1F373345C8E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02254F-AAF4-417E-9FB3-F3E94212E5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1288-802B-4EE3-B213-1F373345C8E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02254F-AAF4-417E-9FB3-F3E94212E5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1288-802B-4EE3-B213-1F373345C8E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02254F-AAF4-417E-9FB3-F3E94212E58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67C1288-802B-4EE3-B213-1F373345C8E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202254F-AAF4-417E-9FB3-F3E94212E58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7C1288-802B-4EE3-B213-1F373345C8E8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202254F-AAF4-417E-9FB3-F3E94212E5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harishharish988@gmail.com" TargetMode="External"/><Relationship Id="rId2" Type="http://schemas.openxmlformats.org/officeDocument/2006/relationships/hyperlink" Target="mailto:vivekraja98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28600" y="3276600"/>
            <a:ext cx="8686800" cy="17526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/>
              <a:t>Sales Prediction </a:t>
            </a:r>
            <a:r>
              <a:rPr lang="en-US" dirty="0" smtClean="0"/>
              <a:t>tool </a:t>
            </a:r>
            <a:r>
              <a:rPr lang="en-US" dirty="0" smtClean="0"/>
              <a:t>in the </a:t>
            </a:r>
            <a:r>
              <a:rPr lang="en-US" dirty="0" smtClean="0"/>
              <a:t>hands of every businessmen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1644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9531" y="4648200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Team Id : T127</a:t>
            </a:r>
            <a:br>
              <a:rPr lang="en-US" sz="2000" b="1" dirty="0" smtClean="0"/>
            </a:br>
            <a:r>
              <a:rPr lang="en-US" sz="2000" b="1" dirty="0" smtClean="0"/>
              <a:t>Team Name :  Rebels United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K.KALATHIAPPAN</a:t>
            </a:r>
            <a:br>
              <a:rPr lang="en-US" sz="2000" dirty="0" smtClean="0"/>
            </a:br>
            <a:r>
              <a:rPr lang="en-US" sz="2000" dirty="0" smtClean="0"/>
              <a:t>P.S.VIVEK RAJA</a:t>
            </a:r>
            <a:br>
              <a:rPr lang="en-US" sz="2000" dirty="0" smtClean="0"/>
            </a:br>
            <a:r>
              <a:rPr lang="en-US" sz="2000" dirty="0" smtClean="0"/>
              <a:t>R.VISWA</a:t>
            </a:r>
            <a:br>
              <a:rPr lang="en-US" sz="2000" dirty="0" smtClean="0"/>
            </a:br>
            <a:r>
              <a:rPr lang="en-US" sz="2000" dirty="0" err="1" smtClean="0"/>
              <a:t>Mepco</a:t>
            </a:r>
            <a:r>
              <a:rPr lang="en-US" sz="2000" dirty="0" smtClean="0"/>
              <a:t> </a:t>
            </a:r>
            <a:r>
              <a:rPr lang="en-US" sz="2000" dirty="0" err="1" smtClean="0"/>
              <a:t>Schlenk</a:t>
            </a:r>
            <a:r>
              <a:rPr lang="en-US" sz="2000" dirty="0" smtClean="0"/>
              <a:t> Engineering College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7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Neural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75" y="2166937"/>
            <a:ext cx="5715000" cy="3362325"/>
          </a:xfrm>
        </p:spPr>
      </p:pic>
      <p:cxnSp>
        <p:nvCxnSpPr>
          <p:cNvPr id="7" name="Straight Connector 6"/>
          <p:cNvCxnSpPr/>
          <p:nvPr/>
        </p:nvCxnSpPr>
        <p:spPr>
          <a:xfrm>
            <a:off x="1676400" y="312420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31242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5514" y="54864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" y="3274423"/>
            <a:ext cx="12442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 Neurons Size :</a:t>
            </a:r>
          </a:p>
          <a:p>
            <a:r>
              <a:rPr lang="en-US" dirty="0" smtClean="0"/>
              <a:t>Number of features(products</a:t>
            </a:r>
            <a:br>
              <a:rPr lang="en-US" dirty="0" smtClean="0"/>
            </a:br>
            <a:r>
              <a:rPr lang="en-US" dirty="0" smtClean="0"/>
              <a:t>to be forecasted)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test accuracy with Back-</a:t>
            </a:r>
            <a:r>
              <a:rPr lang="en-US" dirty="0" err="1" smtClean="0"/>
              <a:t>Propogation</a:t>
            </a:r>
            <a:r>
              <a:rPr lang="en-US" dirty="0" smtClean="0"/>
              <a:t> of this model was 95.23% which outperformed other NN models such as </a:t>
            </a:r>
            <a:r>
              <a:rPr lang="en-US" dirty="0" err="1" smtClean="0"/>
              <a:t>MLPregressor</a:t>
            </a:r>
            <a:r>
              <a:rPr lang="en-US" dirty="0" smtClean="0"/>
              <a:t> etc.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809907"/>
              </p:ext>
            </p:extLst>
          </p:nvPr>
        </p:nvGraphicFramePr>
        <p:xfrm>
          <a:off x="1752600" y="3048001"/>
          <a:ext cx="5791201" cy="3712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4942"/>
                <a:gridCol w="995653"/>
                <a:gridCol w="1010216"/>
                <a:gridCol w="1112165"/>
                <a:gridCol w="1198225"/>
              </a:tblGrid>
              <a:tr h="3785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Metrics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ML-NN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MLPregressor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Logistic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Regression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Regression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5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60:40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0.9523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0.86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0.73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8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70:30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0.89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0.89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0.855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0.75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5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80:20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0.8934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0.89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0.872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0.743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87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Explained Var_score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0.99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0.96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0.92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0.91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8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1.23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2.45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4.4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5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MSE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4.52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6.72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9.64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12.10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5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MSLE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0.011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0.014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0.018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0.019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5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R2 score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0.943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0.90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0.88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0.873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8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FrontEnd</a:t>
            </a:r>
            <a:r>
              <a:rPr lang="en-US" dirty="0" smtClean="0"/>
              <a:t> – Angular6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UserInterface</a:t>
            </a:r>
            <a:r>
              <a:rPr lang="en-US" dirty="0"/>
              <a:t> of this project is </a:t>
            </a:r>
            <a:r>
              <a:rPr lang="en-US" dirty="0" err="1"/>
              <a:t>madeup</a:t>
            </a:r>
            <a:r>
              <a:rPr lang="en-US" dirty="0"/>
              <a:t> of MEAN stack with ML python Integration using </a:t>
            </a:r>
            <a:r>
              <a:rPr lang="en-US" dirty="0" err="1"/>
              <a:t>NodeJs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Login Module all users can login using their unique </a:t>
            </a:r>
            <a:r>
              <a:rPr lang="en-US" dirty="0" err="1"/>
              <a:t>emailID</a:t>
            </a:r>
            <a:r>
              <a:rPr lang="en-US" dirty="0"/>
              <a:t> and password which will be stored in </a:t>
            </a:r>
            <a:r>
              <a:rPr lang="en-US" dirty="0" smtClean="0"/>
              <a:t>MongoDB.</a:t>
            </a:r>
          </a:p>
          <a:p>
            <a:r>
              <a:rPr lang="en-US" dirty="0" smtClean="0"/>
              <a:t>Users </a:t>
            </a:r>
            <a:r>
              <a:rPr lang="en-US" dirty="0"/>
              <a:t>can add an existing CSV file of </a:t>
            </a:r>
            <a:r>
              <a:rPr lang="en-US" dirty="0" err="1"/>
              <a:t>thier</a:t>
            </a:r>
            <a:r>
              <a:rPr lang="en-US" dirty="0"/>
              <a:t> record for prediction which can be </a:t>
            </a:r>
            <a:r>
              <a:rPr lang="en-US" dirty="0" err="1" smtClean="0"/>
              <a:t>Daily,Weekly,Monthly,Yearly</a:t>
            </a:r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/>
              <a:t>can view the csv file using Angular web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The </a:t>
            </a:r>
            <a:r>
              <a:rPr lang="en-US" dirty="0" err="1"/>
              <a:t>getprediction</a:t>
            </a:r>
            <a:r>
              <a:rPr lang="en-US" dirty="0"/>
              <a:t> module takes the type of csv file and makes the sales demand prediction and will be </a:t>
            </a:r>
            <a:r>
              <a:rPr lang="en-US" dirty="0" err="1"/>
              <a:t>diaplyed</a:t>
            </a:r>
            <a:r>
              <a:rPr lang="en-US" dirty="0"/>
              <a:t> in the front end using Angular6</a:t>
            </a:r>
          </a:p>
        </p:txBody>
      </p:sp>
    </p:spTree>
    <p:extLst>
      <p:ext uri="{BB962C8B-B14F-4D97-AF65-F5344CB8AC3E}">
        <p14:creationId xmlns:p14="http://schemas.microsoft.com/office/powerpoint/2010/main" val="22351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Businessmen can predict the sales in advance which helps in inventory management to meet the demands.</a:t>
            </a:r>
          </a:p>
          <a:p>
            <a:r>
              <a:rPr lang="en-US" dirty="0" smtClean="0"/>
              <a:t>Businessmen can be able to save money in terms of procurement and increases his/her profits.</a:t>
            </a:r>
          </a:p>
          <a:p>
            <a:r>
              <a:rPr lang="en-US" dirty="0" smtClean="0"/>
              <a:t>This solution will be a great boon who are new to the field of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datasets and the computation of ML model can be deployed in cloud</a:t>
            </a:r>
          </a:p>
          <a:p>
            <a:r>
              <a:rPr lang="en-US" dirty="0" smtClean="0"/>
              <a:t>A mobile app can be developed for the same</a:t>
            </a:r>
          </a:p>
          <a:p>
            <a:r>
              <a:rPr lang="en-US" dirty="0" smtClean="0"/>
              <a:t>If the </a:t>
            </a:r>
            <a:r>
              <a:rPr lang="en-US" smtClean="0"/>
              <a:t>businessmen </a:t>
            </a:r>
            <a:r>
              <a:rPr lang="en-US" smtClean="0"/>
              <a:t>enrolls</a:t>
            </a:r>
            <a:r>
              <a:rPr lang="en-US" dirty="0" smtClean="0"/>
              <a:t>, his business market can be studied and an exclusive ML model can be built with various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5465576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us :  </a:t>
            </a:r>
            <a:r>
              <a:rPr lang="en-US" dirty="0" smtClean="0">
                <a:hlinkClick r:id="rId2"/>
              </a:rPr>
              <a:t>vivekraja98@gmail.com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harishharish988@gmail.com</a:t>
            </a:r>
            <a:endParaRPr lang="en-US" dirty="0"/>
          </a:p>
          <a:p>
            <a:r>
              <a:rPr lang="en-US" dirty="0" smtClean="0"/>
              <a:t>	rviswa00@gmail.com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67000" y="914400"/>
            <a:ext cx="4343400" cy="43434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3300" y="16002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THANK 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</a:rPr>
              <a:t>YOU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2300" y="349649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Any Questions?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Theme :  Open Innovation</a:t>
            </a:r>
          </a:p>
          <a:p>
            <a:pPr marL="0" indent="0">
              <a:buNone/>
            </a:pPr>
            <a:r>
              <a:rPr lang="en-US" dirty="0" smtClean="0"/>
              <a:t>Problem Statement: Fluctuation of sales and inability to meet the demand in business of all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develop an easy user interface Prediction tool that will predict the sales based on the historical sales data for every level of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 businessmen can log in/ sign-up and can upload their sales dataset and also log their sales.</a:t>
            </a:r>
          </a:p>
          <a:p>
            <a:r>
              <a:rPr lang="en-US" dirty="0" smtClean="0"/>
              <a:t>If the user wishes to predict his sales for his products, by help of our Multi-Layer Back-</a:t>
            </a:r>
            <a:r>
              <a:rPr lang="en-US" dirty="0" err="1" smtClean="0"/>
              <a:t>propogation</a:t>
            </a:r>
            <a:r>
              <a:rPr lang="en-US" dirty="0" smtClean="0"/>
              <a:t> Neural network , the sales forecast for next three time series is predicted and displayed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9400"/>
            <a:ext cx="9525000" cy="2438400"/>
          </a:xfrm>
        </p:spPr>
      </p:pic>
    </p:spTree>
    <p:extLst>
      <p:ext uri="{BB962C8B-B14F-4D97-AF65-F5344CB8AC3E}">
        <p14:creationId xmlns:p14="http://schemas.microsoft.com/office/powerpoint/2010/main" val="892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BACKEND : 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Language -  Python</a:t>
            </a:r>
            <a:br>
              <a:rPr lang="en-US" dirty="0"/>
            </a:br>
            <a:r>
              <a:rPr lang="en-US" dirty="0"/>
              <a:t>Libraries used - 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br>
              <a:rPr lang="en-US" dirty="0"/>
            </a:br>
            <a:r>
              <a:rPr lang="en-US" dirty="0"/>
              <a:t>ML MODEL used -  Custom built BPN Multi-Layer Neural </a:t>
            </a:r>
            <a:r>
              <a:rPr lang="en-US" dirty="0" smtClean="0"/>
              <a:t>Network</a:t>
            </a:r>
            <a:endParaRPr lang="en-US" dirty="0"/>
          </a:p>
          <a:p>
            <a:r>
              <a:rPr lang="en-US" dirty="0" smtClean="0"/>
              <a:t>MEAN Stack Implementation</a:t>
            </a:r>
            <a:br>
              <a:rPr lang="en-US" dirty="0" smtClean="0"/>
            </a:b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/>
              <a:t>– Database connectivity and </a:t>
            </a:r>
            <a:r>
              <a:rPr lang="en-US" dirty="0" err="1"/>
              <a:t>PyShell</a:t>
            </a:r>
            <a:r>
              <a:rPr lang="en-US" dirty="0"/>
              <a:t> collaboration </a:t>
            </a:r>
            <a:br>
              <a:rPr lang="en-US" dirty="0"/>
            </a:br>
            <a:r>
              <a:rPr lang="en-US" dirty="0"/>
              <a:t>Database -  </a:t>
            </a:r>
            <a:r>
              <a:rPr lang="en-US" dirty="0" smtClean="0"/>
              <a:t>MongoDB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FRONTEND </a:t>
            </a:r>
            <a:r>
              <a:rPr lang="en-US" dirty="0"/>
              <a:t>: </a:t>
            </a:r>
          </a:p>
          <a:p>
            <a:r>
              <a:rPr lang="en-US" dirty="0"/>
              <a:t>User interface using Angular6.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problem was identified by interviewing around </a:t>
            </a:r>
            <a:r>
              <a:rPr lang="en-US" dirty="0"/>
              <a:t>10 businessmen in Madurai who handle small to large level </a:t>
            </a:r>
            <a:r>
              <a:rPr lang="en-US" dirty="0" smtClean="0"/>
              <a:t>businesses.</a:t>
            </a:r>
          </a:p>
          <a:p>
            <a:pPr marL="0" indent="0">
              <a:buNone/>
            </a:pPr>
            <a:r>
              <a:rPr lang="en-US" dirty="0" smtClean="0"/>
              <a:t>The sales data from the businessmen were collected.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sales data was converted into dataset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dataset prepared from the sales data were preprocessed by the following modules</a:t>
            </a:r>
          </a:p>
          <a:p>
            <a:r>
              <a:rPr lang="en-US" dirty="0" smtClean="0"/>
              <a:t>Nan-median module</a:t>
            </a:r>
          </a:p>
          <a:p>
            <a:r>
              <a:rPr lang="en-US" dirty="0" smtClean="0"/>
              <a:t>Imputer of missing values</a:t>
            </a:r>
          </a:p>
          <a:p>
            <a:r>
              <a:rPr lang="en-US" dirty="0" smtClean="0"/>
              <a:t>The products were categorized as Daily, Weekly, Monthly, Yearly products using Cubic Spline Interpolation Technique.</a:t>
            </a:r>
          </a:p>
        </p:txBody>
      </p:sp>
    </p:spTree>
    <p:extLst>
      <p:ext uri="{BB962C8B-B14F-4D97-AF65-F5344CB8AC3E}">
        <p14:creationId xmlns:p14="http://schemas.microsoft.com/office/powerpoint/2010/main" val="28552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machine learning algorithm of Multi-Layer </a:t>
            </a:r>
            <a:r>
              <a:rPr lang="en-US" dirty="0" smtClean="0"/>
              <a:t>P </a:t>
            </a:r>
            <a:r>
              <a:rPr lang="en-US" dirty="0"/>
              <a:t>a neural network model is used </a:t>
            </a:r>
            <a:r>
              <a:rPr lang="en-US" dirty="0" smtClean="0"/>
              <a:t>which consists of Back-</a:t>
            </a:r>
            <a:r>
              <a:rPr lang="en-US" dirty="0" err="1" smtClean="0"/>
              <a:t>Propogation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predicts the value of the demand of a particular product </a:t>
            </a:r>
            <a:r>
              <a:rPr lang="en-US" dirty="0" smtClean="0"/>
              <a:t>for every businessmen based on product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210</TotalTime>
  <Words>516</Words>
  <Application>Microsoft Office PowerPoint</Application>
  <PresentationFormat>On-screen Show (4:3)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PowerPoint Presentation</vt:lpstr>
      <vt:lpstr>Problem Statement</vt:lpstr>
      <vt:lpstr>Objective</vt:lpstr>
      <vt:lpstr>Overview of our solution</vt:lpstr>
      <vt:lpstr>System Design</vt:lpstr>
      <vt:lpstr>Technology Stack</vt:lpstr>
      <vt:lpstr>Data Acquisition</vt:lpstr>
      <vt:lpstr>Data Pre-processing</vt:lpstr>
      <vt:lpstr>Machine Learning Model</vt:lpstr>
      <vt:lpstr>Multi-Layer Neural Network</vt:lpstr>
      <vt:lpstr>Prediction and results</vt:lpstr>
      <vt:lpstr>FrontEnd – Angular6 Functionalities</vt:lpstr>
      <vt:lpstr>Benefits</vt:lpstr>
      <vt:lpstr>Advancements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Ravichandran</dc:creator>
  <cp:lastModifiedBy>Ravichandran</cp:lastModifiedBy>
  <cp:revision>14</cp:revision>
  <dcterms:created xsi:type="dcterms:W3CDTF">2018-08-26T03:38:04Z</dcterms:created>
  <dcterms:modified xsi:type="dcterms:W3CDTF">2018-08-26T07:25:27Z</dcterms:modified>
</cp:coreProperties>
</file>