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21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HARISH E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312214387/848DD8D4659FE22B41342D6EB4590D90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B.COM (GENERAL)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</TotalTime>
  <Words>599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55</cp:revision>
  <dcterms:created xsi:type="dcterms:W3CDTF">2024-03-29T15:07:22Z</dcterms:created>
  <dcterms:modified xsi:type="dcterms:W3CDTF">2024-08-30T09:47:30Z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