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8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757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50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855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268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36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6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2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2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92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4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2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97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6B5B-2AC6-4AB5-B6DB-B685CC4EF2B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A27B92-AA0B-4DD2-A322-D2719922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1641987" y="316348"/>
            <a:ext cx="689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</a:t>
            </a:r>
            <a:r>
              <a:rPr b="1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Portfolio</a:t>
            </a:r>
            <a:endParaRPr b="1"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641987" y="2517058"/>
            <a:ext cx="82395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NAME:HARISH.A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REGISTERN NO AND NMID:198A7440CC989AA934241385F8EA27F8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DEPARTMENT:BSC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COLLEGE:Prince shri Balaji arts and science college/university of MADRAS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F7E7D7-9340-4FB2-B7C9-48BFAB5D22D5}"/>
              </a:ext>
            </a:extLst>
          </p:cNvPr>
          <p:cNvSpPr txBox="1"/>
          <p:nvPr/>
        </p:nvSpPr>
        <p:spPr>
          <a:xfrm>
            <a:off x="223520" y="279420"/>
            <a:ext cx="494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RESULTS AND SCREENSHOTS</a:t>
            </a:r>
            <a:endParaRPr lang="en-IN" sz="2800" b="1" dirty="0"/>
          </a:p>
        </p:txBody>
      </p:sp>
      <p:pic>
        <p:nvPicPr>
          <p:cNvPr id="5" name="Picture 4" descr="A screenshot of a website">
            <a:extLst>
              <a:ext uri="{FF2B5EF4-FFF2-40B4-BE49-F238E27FC236}">
                <a16:creationId xmlns:a16="http://schemas.microsoft.com/office/drawing/2014/main" id="{4FFAE5B5-572F-312C-A839-CFBA05AF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8138159" cy="48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3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5F736-EF64-4E7F-BFD0-AD21991EDAF8}"/>
              </a:ext>
            </a:extLst>
          </p:cNvPr>
          <p:cNvSpPr txBox="1"/>
          <p:nvPr/>
        </p:nvSpPr>
        <p:spPr>
          <a:xfrm>
            <a:off x="457200" y="375920"/>
            <a:ext cx="456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CONCLUSION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31ACB-AE8F-DFD0-6A36-4DA44C8BE639}"/>
              </a:ext>
            </a:extLst>
          </p:cNvPr>
          <p:cNvSpPr txBox="1"/>
          <p:nvPr/>
        </p:nvSpPr>
        <p:spPr>
          <a:xfrm>
            <a:off x="772160" y="1310640"/>
            <a:ext cx="9184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portfolio project effectively showcases my skills, projects, and learning journey in web development .It provides a clean, responsive, and user-friendly platform for students, recruiters, and peers to explore my work . Through this project, I have gained practical experience in HTML, CSS, and JavaScript, as well as in responsive design techniques. This portfolio will continue to grow and improve as I enhance my skills and complete more projects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222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DB164D-3067-C132-335F-5EE3D759F7CA}"/>
              </a:ext>
            </a:extLst>
          </p:cNvPr>
          <p:cNvSpPr txBox="1"/>
          <p:nvPr/>
        </p:nvSpPr>
        <p:spPr>
          <a:xfrm>
            <a:off x="245806" y="511277"/>
            <a:ext cx="634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PROJECT TITLE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A6A92-20D7-FC4C-64C1-4AA1DBF461C3}"/>
              </a:ext>
            </a:extLst>
          </p:cNvPr>
          <p:cNvSpPr txBox="1"/>
          <p:nvPr/>
        </p:nvSpPr>
        <p:spPr>
          <a:xfrm>
            <a:off x="2359742" y="2844225"/>
            <a:ext cx="680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STUDENT DIGITAL PORTFOLIO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24152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627A7-1F4A-4336-8FBD-3F2DF96E7427}"/>
              </a:ext>
            </a:extLst>
          </p:cNvPr>
          <p:cNvSpPr txBox="1"/>
          <p:nvPr/>
        </p:nvSpPr>
        <p:spPr>
          <a:xfrm>
            <a:off x="344129" y="491613"/>
            <a:ext cx="4817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AGENDA</a:t>
            </a:r>
            <a:endParaRPr lang="en-IN" sz="4000" b="1" dirty="0"/>
          </a:p>
        </p:txBody>
      </p:sp>
      <p:pic>
        <p:nvPicPr>
          <p:cNvPr id="5" name="Picture 4" descr="A list of text on a white background&#10;&#10;AI-generated content may be incorrect.">
            <a:extLst>
              <a:ext uri="{FF2B5EF4-FFF2-40B4-BE49-F238E27FC236}">
                <a16:creationId xmlns:a16="http://schemas.microsoft.com/office/drawing/2014/main" id="{5B1CA575-0C21-CDC6-2216-F3E3180C3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64" y="1484671"/>
            <a:ext cx="4619625" cy="48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3D119-3EA8-4817-C97A-039DAEE28CBE}"/>
              </a:ext>
            </a:extLst>
          </p:cNvPr>
          <p:cNvSpPr txBox="1"/>
          <p:nvPr/>
        </p:nvSpPr>
        <p:spPr>
          <a:xfrm>
            <a:off x="285135" y="481781"/>
            <a:ext cx="4208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STATEMENT</a:t>
            </a:r>
            <a:endParaRPr lang="en-IN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05AA6-4260-EA89-087A-468A34FAD048}"/>
              </a:ext>
            </a:extLst>
          </p:cNvPr>
          <p:cNvSpPr txBox="1"/>
          <p:nvPr/>
        </p:nvSpPr>
        <p:spPr>
          <a:xfrm>
            <a:off x="91440" y="1930400"/>
            <a:ext cx="99263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today’s digital era, many students struggle to effectively showcase their skills, academic achievements, and personal growth in a structured and accessible way. Traditional methods, such as paper files or basic resumes, often fail to represent a student’s full potential and are difficult to update or share.</a:t>
            </a:r>
          </a:p>
          <a:p>
            <a:endParaRPr lang="en-US" sz="2800" dirty="0"/>
          </a:p>
          <a:p>
            <a:r>
              <a:rPr lang="en-US" sz="2800" dirty="0"/>
              <a:t>There is a growing need for a digital platform where students can organize, display, and share their work easily with teachers, peers, colleges, and employers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5567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D2624-B644-CC1A-6961-A2B3988FFC3E}"/>
              </a:ext>
            </a:extLst>
          </p:cNvPr>
          <p:cNvSpPr txBox="1"/>
          <p:nvPr/>
        </p:nvSpPr>
        <p:spPr>
          <a:xfrm>
            <a:off x="91440" y="386080"/>
            <a:ext cx="523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PROJECTOVERVIEW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FCCD8-4C94-28F4-2A8B-61AEB9F35D1F}"/>
              </a:ext>
            </a:extLst>
          </p:cNvPr>
          <p:cNvSpPr txBox="1"/>
          <p:nvPr/>
        </p:nvSpPr>
        <p:spPr>
          <a:xfrm>
            <a:off x="243840" y="1524000"/>
            <a:ext cx="90017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is a personal portfolio website created using HTML, CSS , and JavaScript.</a:t>
            </a:r>
          </a:p>
          <a:p>
            <a:endParaRPr lang="en-US" sz="2800" dirty="0"/>
          </a:p>
          <a:p>
            <a:r>
              <a:rPr lang="en-US" sz="2800" dirty="0"/>
              <a:t>It showcases my profile, skills, and projects with a clean and responsive design.</a:t>
            </a:r>
          </a:p>
          <a:p>
            <a:endParaRPr lang="en-US" sz="2800" dirty="0"/>
          </a:p>
          <a:p>
            <a:r>
              <a:rPr lang="en-US" sz="2800" dirty="0"/>
              <a:t>The site includes sections like About Me, My Projects, and a Contact Form for easy interaction.</a:t>
            </a:r>
          </a:p>
          <a:p>
            <a:endParaRPr lang="en-US" sz="2800" dirty="0"/>
          </a:p>
          <a:p>
            <a:r>
              <a:rPr lang="en-US" sz="2800" dirty="0"/>
              <a:t>It serves as a platform to highlight my web development learning journey and projects.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3689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DC708-165D-F156-14C0-8A2CE2A638D8}"/>
              </a:ext>
            </a:extLst>
          </p:cNvPr>
          <p:cNvSpPr txBox="1"/>
          <p:nvPr/>
        </p:nvSpPr>
        <p:spPr>
          <a:xfrm>
            <a:off x="345440" y="396240"/>
            <a:ext cx="4998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WHO ARE THE END USERS?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A8858-9C20-9913-B66D-F5255AB083A0}"/>
              </a:ext>
            </a:extLst>
          </p:cNvPr>
          <p:cNvSpPr txBox="1"/>
          <p:nvPr/>
        </p:nvSpPr>
        <p:spPr>
          <a:xfrm>
            <a:off x="812800" y="1473458"/>
            <a:ext cx="8087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the end users are students, they could be: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Classmates or friends – who want to see your projects for ideas or inspiration.</a:t>
            </a:r>
          </a:p>
          <a:p>
            <a:pPr marL="342900" indent="-342900">
              <a:buAutoNum type="arabicPeriod"/>
            </a:pPr>
            <a:r>
              <a:rPr lang="en-US" sz="2800" dirty="0"/>
              <a:t> Team members – collaborating with you on group projects or hackathons.</a:t>
            </a:r>
          </a:p>
          <a:p>
            <a:pPr marL="342900" indent="-342900">
              <a:buAutoNum type="arabicPeriod"/>
            </a:pPr>
            <a:r>
              <a:rPr lang="en-US" sz="2800" dirty="0"/>
              <a:t> Junior students – learning from your code and portfolio structure.</a:t>
            </a:r>
          </a:p>
          <a:p>
            <a:pPr marL="342900" indent="-342900">
              <a:buAutoNum type="arabicPeriod"/>
            </a:pPr>
            <a:r>
              <a:rPr lang="en-US" sz="2800" dirty="0"/>
              <a:t>Peers in tech communities – connecting for networking, knowledge sharing, or project collaboration</a:t>
            </a:r>
          </a:p>
          <a:p>
            <a:pPr marL="342900" indent="-342900"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0409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5942C-91DA-F120-1507-D989C80C4AE1}"/>
              </a:ext>
            </a:extLst>
          </p:cNvPr>
          <p:cNvSpPr txBox="1"/>
          <p:nvPr/>
        </p:nvSpPr>
        <p:spPr>
          <a:xfrm>
            <a:off x="436880" y="396240"/>
            <a:ext cx="574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TOOLS AND TECHNIQUES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57BB8-DA70-0573-ABC6-2207D9A68CD9}"/>
              </a:ext>
            </a:extLst>
          </p:cNvPr>
          <p:cNvSpPr txBox="1"/>
          <p:nvPr/>
        </p:nvSpPr>
        <p:spPr>
          <a:xfrm>
            <a:off x="1981200" y="1869440"/>
            <a:ext cx="8666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 – to structure the content of the website.</a:t>
            </a:r>
          </a:p>
          <a:p>
            <a:endParaRPr lang="en-US" sz="2800" dirty="0"/>
          </a:p>
          <a:p>
            <a:r>
              <a:rPr lang="en-US" sz="2800" dirty="0"/>
              <a:t>CSS – for styling, layout, and color themes.</a:t>
            </a:r>
          </a:p>
          <a:p>
            <a:endParaRPr lang="en-US" sz="2800" dirty="0"/>
          </a:p>
          <a:p>
            <a:r>
              <a:rPr lang="en-US" sz="2800" dirty="0"/>
              <a:t>JavaScript – for interactivity, such as the menu toggle and form behavior</a:t>
            </a:r>
          </a:p>
          <a:p>
            <a:endParaRPr lang="en-US" sz="2800" dirty="0"/>
          </a:p>
          <a:p>
            <a:r>
              <a:rPr lang="fr-FR" sz="2800" dirty="0"/>
              <a:t>Mention code editor CODEPEN (GitHub Pages))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2744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81A9D3-00D0-1337-A88E-050E6DDECB32}"/>
              </a:ext>
            </a:extLst>
          </p:cNvPr>
          <p:cNvSpPr txBox="1"/>
          <p:nvPr/>
        </p:nvSpPr>
        <p:spPr>
          <a:xfrm>
            <a:off x="142240" y="528320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POTFOLIO DESIGN AND LAYOUT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1911C-1825-B6E6-E973-AA95D31CD615}"/>
              </a:ext>
            </a:extLst>
          </p:cNvPr>
          <p:cNvSpPr txBox="1"/>
          <p:nvPr/>
        </p:nvSpPr>
        <p:spPr>
          <a:xfrm>
            <a:off x="213360" y="1574800"/>
            <a:ext cx="961136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400" dirty="0"/>
              <a:t>Header – Links for Home, About, Projects, and Contact.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Hero Section – Introduction with your name, tagline, and a "View My Work" button.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About Me Section – Profile photo, brief bio, and academic details.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Projects Section – Cards for Project 1, Project 2, and Project 3 with short descriptions.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Contact Form – Simple form with fields for name, email, and message plus a send button.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809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DFA15-851C-3CA1-88F9-4B3D7089E1A6}"/>
              </a:ext>
            </a:extLst>
          </p:cNvPr>
          <p:cNvSpPr txBox="1"/>
          <p:nvPr/>
        </p:nvSpPr>
        <p:spPr>
          <a:xfrm>
            <a:off x="599440" y="365760"/>
            <a:ext cx="566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FEATURES AND FUNCTIONALITY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D4958-83A6-28CD-21D8-8F9F070E47C6}"/>
              </a:ext>
            </a:extLst>
          </p:cNvPr>
          <p:cNvSpPr txBox="1"/>
          <p:nvPr/>
        </p:nvSpPr>
        <p:spPr>
          <a:xfrm>
            <a:off x="599440" y="1300480"/>
            <a:ext cx="9011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Responsive Design – Works smoothly on mobile, tablet, and desktop devices</a:t>
            </a:r>
          </a:p>
          <a:p>
            <a:endParaRPr lang="en-US" sz="2400" dirty="0"/>
          </a:p>
          <a:p>
            <a:r>
              <a:rPr lang="en-US" sz="2400" dirty="0"/>
              <a:t>Clean Navigation – Easy-to-use menu for quick access to sections like About, Projects, and Contact.</a:t>
            </a:r>
          </a:p>
          <a:p>
            <a:endParaRPr lang="en-US" sz="2400" dirty="0"/>
          </a:p>
          <a:p>
            <a:r>
              <a:rPr lang="en-US" sz="2400" dirty="0"/>
              <a:t>Interactive UI – Buttons and links with hover effects for a modern look.</a:t>
            </a:r>
          </a:p>
          <a:p>
            <a:endParaRPr lang="en-US" sz="2400" dirty="0"/>
          </a:p>
          <a:p>
            <a:r>
              <a:rPr lang="en-US" sz="2400" dirty="0"/>
              <a:t>Smooth Scrolling – Seamless transition between sections when clicking navigation links.</a:t>
            </a:r>
          </a:p>
          <a:p>
            <a:endParaRPr lang="en-US" sz="2400" dirty="0"/>
          </a:p>
          <a:p>
            <a:r>
              <a:rPr lang="en-US" sz="2400" dirty="0"/>
              <a:t>Clickable Links – Projects link to live demos or code repositories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582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