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3" r:id="rId5"/>
    <p:sldId id="265" r:id="rId6"/>
    <p:sldId id="260" r:id="rId7"/>
    <p:sldId id="264" r:id="rId8"/>
    <p:sldId id="258" r:id="rId9"/>
    <p:sldId id="259" r:id="rId10"/>
    <p:sldId id="261" r:id="rId11"/>
    <p:sldId id="267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42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1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1C823-E2FF-466B-9365-A1A6A979F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9186"/>
            <a:ext cx="8747216" cy="1922678"/>
          </a:xfrm>
        </p:spPr>
        <p:txBody>
          <a:bodyPr/>
          <a:lstStyle/>
          <a:p>
            <a:r>
              <a:rPr lang="en-US" dirty="0"/>
              <a:t>Skill development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3326DF-28AF-4529-A80D-976F62D96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413" y="2432482"/>
            <a:ext cx="9001462" cy="3684233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>
                <a:latin typeface="+mj-lt"/>
              </a:rPr>
              <a:t>Project Name:</a:t>
            </a:r>
            <a:r>
              <a:rPr lang="en-US" sz="3200" dirty="0">
                <a:latin typeface="+mj-lt"/>
              </a:rPr>
              <a:t> E-Commerce</a:t>
            </a:r>
          </a:p>
          <a:p>
            <a:pPr algn="l"/>
            <a:r>
              <a:rPr lang="en-US" sz="3200" u="sng" dirty="0">
                <a:latin typeface="+mj-lt"/>
              </a:rPr>
              <a:t>Website Name: </a:t>
            </a:r>
          </a:p>
          <a:p>
            <a:pPr algn="l"/>
            <a:r>
              <a:rPr lang="en-US" sz="3200" dirty="0">
                <a:latin typeface="+mj-lt"/>
              </a:rPr>
              <a:t>                             Tout</a:t>
            </a:r>
          </a:p>
          <a:p>
            <a:pPr algn="l"/>
            <a:r>
              <a:rPr lang="en-US" sz="3200" dirty="0">
                <a:latin typeface="+mj-lt"/>
              </a:rPr>
              <a:t>              --Every Thing At One Place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74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087E3-BB5A-42F4-B715-C0FB08A6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96" y="-100614"/>
            <a:ext cx="10353761" cy="1326321"/>
          </a:xfrm>
        </p:spPr>
        <p:txBody>
          <a:bodyPr/>
          <a:lstStyle/>
          <a:p>
            <a:pPr algn="l"/>
            <a:r>
              <a:rPr lang="en-US" u="sng" dirty="0"/>
              <a:t>HOME Page: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6F9AC4-24F8-47CE-A621-B740972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96" y="1225706"/>
            <a:ext cx="10615143" cy="52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77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C47B93-538F-4AFD-A741-30AEBA61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00614"/>
            <a:ext cx="10353761" cy="1326321"/>
          </a:xfrm>
        </p:spPr>
        <p:txBody>
          <a:bodyPr/>
          <a:lstStyle/>
          <a:p>
            <a:r>
              <a:rPr lang="en-US" dirty="0"/>
              <a:t>Products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CCED46-C8E6-493F-A404-77C17F34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928825"/>
            <a:ext cx="10799405" cy="555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315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3E91B-48B6-486F-A3C9-5663A6BC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77553"/>
            <a:ext cx="10353761" cy="1326321"/>
          </a:xfrm>
        </p:spPr>
        <p:txBody>
          <a:bodyPr/>
          <a:lstStyle/>
          <a:p>
            <a:pPr algn="l"/>
            <a:r>
              <a:rPr lang="en-US" u="sng" dirty="0"/>
              <a:t>Cart page: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0A1C06-8E0E-4B7B-BD38-914E8B4B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825622"/>
            <a:ext cx="10622280" cy="56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648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ownloads\WhatsApp Image 2020-10-31 at 12.07.37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290" y="567726"/>
            <a:ext cx="10248181" cy="5617414"/>
          </a:xfrm>
          <a:prstGeom prst="rect">
            <a:avLst/>
          </a:prstGeom>
          <a:noFill/>
        </p:spPr>
      </p:pic>
      <p:pic>
        <p:nvPicPr>
          <p:cNvPr id="1027" name="Picture 3" descr="C:\Users\pc\Downloads\WhatsApp Image 2020-10-31 at 12.07.36 AM (2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290" y="567726"/>
            <a:ext cx="10248181" cy="5617414"/>
          </a:xfrm>
          <a:prstGeom prst="rect">
            <a:avLst/>
          </a:prstGeom>
          <a:noFill/>
        </p:spPr>
      </p:pic>
      <p:pic>
        <p:nvPicPr>
          <p:cNvPr id="1028" name="Picture 4" descr="C:\Users\pc\Downloads\WhatsApp Image 2020-10-31 at 12.07.36 AM (1)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290" y="567726"/>
            <a:ext cx="10248181" cy="5617414"/>
          </a:xfrm>
          <a:prstGeom prst="rect">
            <a:avLst/>
          </a:prstGeom>
          <a:noFill/>
        </p:spPr>
      </p:pic>
      <p:pic>
        <p:nvPicPr>
          <p:cNvPr id="1029" name="Picture 5" descr="C:\Users\pc\Downloads\WhatsApp Image 2020-10-31 at 12.07.36 AM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9290" y="567726"/>
            <a:ext cx="10248181" cy="5617414"/>
          </a:xfrm>
          <a:prstGeom prst="rect">
            <a:avLst/>
          </a:prstGeom>
          <a:noFill/>
        </p:spPr>
      </p:pic>
      <p:pic>
        <p:nvPicPr>
          <p:cNvPr id="1030" name="Picture 6" descr="C:\Users\pc\Downloads\WhatsApp Image 2020-10-31 at 12.07.35 AM (1)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9290" y="567726"/>
            <a:ext cx="10248181" cy="5617414"/>
          </a:xfrm>
          <a:prstGeom prst="rect">
            <a:avLst/>
          </a:prstGeom>
          <a:noFill/>
        </p:spPr>
      </p:pic>
      <p:pic>
        <p:nvPicPr>
          <p:cNvPr id="1031" name="Picture 7" descr="C:\Users\pc\Downloads\WhatsApp Image 2020-10-31 at 12.07.35 AM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9290" y="567726"/>
            <a:ext cx="10248181" cy="5617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pc\Downloads\WhatsApp Image 2020-10-31 at 12.07.35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039" y="759125"/>
            <a:ext cx="10248180" cy="5443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\Downloads\WhatsApp Image 2020-10-31 at 12.07.36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608" y="724619"/>
            <a:ext cx="10731260" cy="5564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\Downloads\WhatsApp Image 2020-10-31 at 12.07.36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366" y="577970"/>
            <a:ext cx="10627743" cy="5736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c\Downloads\WhatsApp Image 2020-10-31 at 12.07.36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717" y="845389"/>
            <a:ext cx="11231591" cy="55036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c\Downloads\WhatsApp Image 2020-10-31 at 12.07.37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596" y="629727"/>
            <a:ext cx="11179834" cy="56761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9371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th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3" y="534838"/>
            <a:ext cx="10343072" cy="5328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34D4D1-8A7C-40DB-8C5F-C51A9F23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Skill development project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B83D1B-60D4-4022-A594-A949A966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&gt;  Batch-20</a:t>
            </a: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873184D-F79A-44B0-A3E3-D73652204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724095"/>
              </p:ext>
            </p:extLst>
          </p:nvPr>
        </p:nvGraphicFramePr>
        <p:xfrm>
          <a:off x="1091157" y="2831109"/>
          <a:ext cx="9999036" cy="312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518">
                  <a:extLst>
                    <a:ext uri="{9D8B030D-6E8A-4147-A177-3AD203B41FA5}">
                      <a16:colId xmlns:a16="http://schemas.microsoft.com/office/drawing/2014/main" xmlns="" val="2129870446"/>
                    </a:ext>
                  </a:extLst>
                </a:gridCol>
                <a:gridCol w="4999518">
                  <a:extLst>
                    <a:ext uri="{9D8B030D-6E8A-4147-A177-3AD203B41FA5}">
                      <a16:colId xmlns:a16="http://schemas.microsoft.com/office/drawing/2014/main" xmlns="" val="1820555595"/>
                    </a:ext>
                  </a:extLst>
                </a:gridCol>
              </a:tblGrid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ID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8905391"/>
                  </a:ext>
                </a:extLst>
              </a:tr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190031397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RANGU JYOTHI SRI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9175140"/>
                  </a:ext>
                </a:extLst>
              </a:tr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190031403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SRI NAGA HARISHA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127393"/>
                  </a:ext>
                </a:extLst>
              </a:tr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1900031528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SIVA GANESH 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5657304"/>
                  </a:ext>
                </a:extLst>
              </a:tr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190031505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SHAIK RIYAZ BASHA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07162"/>
                  </a:ext>
                </a:extLst>
              </a:tr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190030311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CHILUKA YASHWANTH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5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71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C3CE2-158D-4E42-85BB-AA6C3F4F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u="sng" dirty="0"/>
              <a:t>User-Stories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3954DC-BEBE-41B3-9B6E-69DAC069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6442"/>
            <a:ext cx="10831362" cy="53976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Title:</a:t>
            </a:r>
            <a:r>
              <a:rPr lang="en-US" dirty="0"/>
              <a:t> </a:t>
            </a:r>
            <a:r>
              <a:rPr lang="en-US" dirty="0" err="1"/>
              <a:t>signUp</a:t>
            </a:r>
            <a:r>
              <a:rPr lang="en-US" dirty="0"/>
              <a:t> Button</a:t>
            </a:r>
          </a:p>
          <a:p>
            <a:r>
              <a:rPr lang="en-US" dirty="0"/>
              <a:t>As a '</a:t>
            </a:r>
            <a:r>
              <a:rPr lang="en-US" dirty="0" err="1"/>
              <a:t>newuser</a:t>
            </a:r>
            <a:r>
              <a:rPr lang="en-US" dirty="0"/>
              <a:t>' I want 'to create my new account' So that 'I can save my delivery details in your website'.</a:t>
            </a:r>
          </a:p>
          <a:p>
            <a:pPr marL="0" indent="0">
              <a:buNone/>
            </a:pPr>
            <a:r>
              <a:rPr lang="en-US" u="sng" dirty="0"/>
              <a:t>Title:</a:t>
            </a:r>
            <a:r>
              <a:rPr lang="en-US" dirty="0"/>
              <a:t> Navigation Bar</a:t>
            </a:r>
          </a:p>
          <a:p>
            <a:r>
              <a:rPr lang="en-US" dirty="0"/>
              <a:t>As a 'user' I want 'list of all products' So that 'I can know all types of products available in website'.</a:t>
            </a:r>
          </a:p>
          <a:p>
            <a:pPr marL="0" indent="0">
              <a:buNone/>
            </a:pPr>
            <a:r>
              <a:rPr lang="en-US" u="sng" dirty="0"/>
              <a:t>Title:</a:t>
            </a:r>
            <a:r>
              <a:rPr lang="en-US" dirty="0"/>
              <a:t> Add to cart Button</a:t>
            </a:r>
          </a:p>
          <a:p>
            <a:r>
              <a:rPr lang="en-US" dirty="0"/>
              <a:t>As a 'user' I want 'Add to cart option' So that 'I can keep tract of products I want to buy'.</a:t>
            </a:r>
          </a:p>
          <a:p>
            <a:pPr marL="0" indent="0">
              <a:buNone/>
            </a:pPr>
            <a:r>
              <a:rPr lang="en-US" u="sng" dirty="0"/>
              <a:t>Title:</a:t>
            </a:r>
            <a:r>
              <a:rPr lang="en-US" dirty="0"/>
              <a:t> </a:t>
            </a:r>
            <a:r>
              <a:rPr lang="en-US" dirty="0" err="1"/>
              <a:t>Receving</a:t>
            </a:r>
            <a:r>
              <a:rPr lang="en-US" dirty="0"/>
              <a:t> Updates Regarding Offers</a:t>
            </a:r>
          </a:p>
          <a:p>
            <a:r>
              <a:rPr lang="en-US" dirty="0"/>
              <a:t>As a '</a:t>
            </a:r>
            <a:r>
              <a:rPr lang="en-US" dirty="0" err="1"/>
              <a:t>regularuser</a:t>
            </a:r>
            <a:r>
              <a:rPr lang="en-US" dirty="0"/>
              <a:t>' I want 'Updates of Offers' So that 'I can save my money while purchasing products online'.</a:t>
            </a:r>
          </a:p>
          <a:p>
            <a:pPr marL="0" indent="0">
              <a:buNone/>
            </a:pPr>
            <a:r>
              <a:rPr lang="en-US" u="sng" dirty="0"/>
              <a:t>Title:</a:t>
            </a:r>
            <a:r>
              <a:rPr lang="en-US" dirty="0"/>
              <a:t>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/>
              <a:t>As a 'user' I want 'to contact Support Team' so that 'my problems or queries get resolved quickly'.</a:t>
            </a:r>
          </a:p>
        </p:txBody>
      </p:sp>
    </p:spTree>
    <p:extLst>
      <p:ext uri="{BB962C8B-B14F-4D97-AF65-F5344CB8AC3E}">
        <p14:creationId xmlns:p14="http://schemas.microsoft.com/office/powerpoint/2010/main" xmlns="" val="380789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2B31C-3433-40F2-A413-8B9858F4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63623"/>
            <a:ext cx="9899207" cy="1130423"/>
          </a:xfrm>
        </p:spPr>
        <p:txBody>
          <a:bodyPr/>
          <a:lstStyle/>
          <a:p>
            <a:r>
              <a:rPr lang="en-US" u="sng" dirty="0"/>
              <a:t>User-stories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24F74-6F10-4E33-95E9-4CEE52C6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96644"/>
            <a:ext cx="10353762" cy="55662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u="sng" dirty="0"/>
              <a:t>Title: </a:t>
            </a:r>
            <a:r>
              <a:rPr lang="en-US" dirty="0"/>
              <a:t> Voice </a:t>
            </a:r>
            <a:r>
              <a:rPr lang="en-US" dirty="0" err="1"/>
              <a:t>Assistent</a:t>
            </a:r>
            <a:endParaRPr lang="en-US" dirty="0"/>
          </a:p>
          <a:p>
            <a:r>
              <a:rPr lang="en-US" dirty="0"/>
              <a:t>As a ‘customer' I want 'voice Search feature' so that 'I can search my product without typing'.</a:t>
            </a:r>
          </a:p>
          <a:p>
            <a:pPr marL="0" indent="0">
              <a:buNone/>
            </a:pPr>
            <a:r>
              <a:rPr lang="en-US" u="sng" dirty="0"/>
              <a:t>Title: </a:t>
            </a:r>
            <a:r>
              <a:rPr lang="en-US" dirty="0" err="1"/>
              <a:t>Slieshow</a:t>
            </a:r>
            <a:r>
              <a:rPr lang="en-US" dirty="0"/>
              <a:t> of top Products and offers on top of webpage</a:t>
            </a:r>
          </a:p>
          <a:p>
            <a:r>
              <a:rPr lang="en-US" dirty="0"/>
              <a:t>As a 'user' I want 'slideshow of offers and Products' So that 'I can find them easily after visiting homepage'.</a:t>
            </a:r>
          </a:p>
          <a:p>
            <a:pPr marL="0" indent="0">
              <a:buNone/>
            </a:pPr>
            <a:r>
              <a:rPr lang="en-US" u="sng" dirty="0"/>
              <a:t>Title: </a:t>
            </a:r>
            <a:r>
              <a:rPr lang="en-US" dirty="0"/>
              <a:t>Filtering products based on Price</a:t>
            </a:r>
          </a:p>
          <a:p>
            <a:r>
              <a:rPr lang="en-US" dirty="0"/>
              <a:t>As a 'user' I want 'only </a:t>
            </a:r>
            <a:r>
              <a:rPr lang="en-US" dirty="0" err="1"/>
              <a:t>proucts</a:t>
            </a:r>
            <a:r>
              <a:rPr lang="en-US" dirty="0"/>
              <a:t> displayed that fit my budget' So that 'I can decide to buy the product or not'.</a:t>
            </a:r>
          </a:p>
          <a:p>
            <a:pPr marL="0" indent="0">
              <a:buNone/>
            </a:pPr>
            <a:r>
              <a:rPr lang="en-US" u="sng" dirty="0"/>
              <a:t>Title: </a:t>
            </a:r>
            <a:r>
              <a:rPr lang="en-US" dirty="0"/>
              <a:t>Filtering products based on brand</a:t>
            </a:r>
          </a:p>
          <a:p>
            <a:r>
              <a:rPr lang="en-US" dirty="0"/>
              <a:t>As a 'User' I want 'products of particular brands only' so that 'I can find product of my </a:t>
            </a:r>
            <a:r>
              <a:rPr lang="en-US" dirty="0" err="1"/>
              <a:t>favourite</a:t>
            </a:r>
            <a:r>
              <a:rPr lang="en-US" dirty="0"/>
              <a:t> brand'.</a:t>
            </a:r>
          </a:p>
          <a:p>
            <a:pPr marL="0" indent="0">
              <a:buNone/>
            </a:pPr>
            <a:r>
              <a:rPr lang="en-US" u="sng" dirty="0"/>
              <a:t>Title: </a:t>
            </a:r>
            <a:r>
              <a:rPr lang="en-US" dirty="0"/>
              <a:t>Paying With Debit/Credit cards. </a:t>
            </a:r>
          </a:p>
          <a:p>
            <a:r>
              <a:rPr lang="en-US" dirty="0"/>
              <a:t>As a 'user' I want 'online </a:t>
            </a:r>
            <a:r>
              <a:rPr lang="en-US" dirty="0" err="1"/>
              <a:t>paymet</a:t>
            </a:r>
            <a:r>
              <a:rPr lang="en-US" dirty="0"/>
              <a:t> option' So that 'I can pay money through </a:t>
            </a:r>
            <a:r>
              <a:rPr lang="en-US" dirty="0" err="1"/>
              <a:t>netbanking</a:t>
            </a:r>
            <a:r>
              <a:rPr lang="en-US" dirty="0"/>
              <a:t> or with Credit/Debit cards'.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993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F022B-A539-4F60-88A6-7DA3C5C0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u="sng" dirty="0"/>
              <a:t>Use-Case Diagram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6AFC18-B73D-47D2-BE6C-A3EEF1B0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65" y="1145218"/>
            <a:ext cx="9282469" cy="54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865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30036-9CC6-498D-BD4B-AC34A54E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6940"/>
            <a:ext cx="10353761" cy="1326321"/>
          </a:xfrm>
        </p:spPr>
        <p:txBody>
          <a:bodyPr/>
          <a:lstStyle/>
          <a:p>
            <a:pPr algn="l"/>
            <a:r>
              <a:rPr lang="en-US" u="sng" dirty="0"/>
              <a:t>Sign-up/register page: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525F06-21EB-47CC-A89C-D891DBF7C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1852"/>
            <a:ext cx="10601417" cy="53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472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8A155-CF3C-4953-B747-AD4A2E24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u="sng" dirty="0"/>
              <a:t>ER-Diagram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46F4D2-A918-46C1-9477-EE4373D4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7" y="1036288"/>
            <a:ext cx="9781446" cy="53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401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D0A79-D447-4E97-AE5E-B06C9955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73981"/>
            <a:ext cx="10353761" cy="1326321"/>
          </a:xfrm>
        </p:spPr>
        <p:txBody>
          <a:bodyPr/>
          <a:lstStyle/>
          <a:p>
            <a:pPr algn="l"/>
            <a:r>
              <a:rPr lang="en-US" u="sng" dirty="0"/>
              <a:t>Home-Page: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2C65CA-A043-4F60-85A5-A2DA03584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9" y="985421"/>
            <a:ext cx="10644549" cy="5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903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47C6B-AE5F-41CE-BD61-3B43C074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4696"/>
            <a:ext cx="10353761" cy="1326321"/>
          </a:xfrm>
        </p:spPr>
        <p:txBody>
          <a:bodyPr/>
          <a:lstStyle/>
          <a:p>
            <a:pPr algn="l"/>
            <a:r>
              <a:rPr lang="en-US" u="sng" dirty="0"/>
              <a:t>Home-Page: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F3FC04-8DC7-4F24-9B90-697A2A3F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1269507"/>
            <a:ext cx="10652760" cy="52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7977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298</TotalTime>
  <Words>358</Words>
  <Application>Microsoft Office PowerPoint</Application>
  <PresentationFormat>Custom</PresentationFormat>
  <Paragraphs>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Damask</vt:lpstr>
      <vt:lpstr>Skill development project</vt:lpstr>
      <vt:lpstr>Skill development project</vt:lpstr>
      <vt:lpstr>User-Stories</vt:lpstr>
      <vt:lpstr>User-stories</vt:lpstr>
      <vt:lpstr>Use-Case Diagram</vt:lpstr>
      <vt:lpstr>Sign-up/register page:</vt:lpstr>
      <vt:lpstr>ER-Diagram</vt:lpstr>
      <vt:lpstr>Home-Page:</vt:lpstr>
      <vt:lpstr>Home-Page:</vt:lpstr>
      <vt:lpstr>HOME Page:</vt:lpstr>
      <vt:lpstr>Products</vt:lpstr>
      <vt:lpstr>Cart page: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Tout</dc:title>
  <dc:creator>shaik riyaz basha</dc:creator>
  <cp:lastModifiedBy>pc</cp:lastModifiedBy>
  <cp:revision>11</cp:revision>
  <dcterms:created xsi:type="dcterms:W3CDTF">2020-10-20T14:02:59Z</dcterms:created>
  <dcterms:modified xsi:type="dcterms:W3CDTF">2020-10-31T07:50:01Z</dcterms:modified>
</cp:coreProperties>
</file>