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Saubhagya</a:t>
            </a:r>
            <a:endParaRPr lang="en-I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Lenovo</dc:creator>
  <cp:lastModifiedBy>Lenovo</cp:lastModifiedBy>
  <cp:revision>3</cp:revision>
  <dcterms:created xsi:type="dcterms:W3CDTF">2006-08-16T00:00:00Z</dcterms:created>
  <dcterms:modified xsi:type="dcterms:W3CDTF">2017-12-03T07:01:21Z</dcterms:modified>
</cp:coreProperties>
</file>