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524" r:id="rId2"/>
    <p:sldId id="469" r:id="rId3"/>
    <p:sldId id="525" r:id="rId4"/>
    <p:sldId id="545" r:id="rId5"/>
    <p:sldId id="543" r:id="rId6"/>
    <p:sldId id="438" r:id="rId7"/>
    <p:sldId id="533" r:id="rId8"/>
    <p:sldId id="446" r:id="rId9"/>
    <p:sldId id="447" r:id="rId10"/>
    <p:sldId id="531" r:id="rId11"/>
    <p:sldId id="483" r:id="rId12"/>
    <p:sldId id="534" r:id="rId13"/>
    <p:sldId id="465" r:id="rId14"/>
    <p:sldId id="536" r:id="rId15"/>
    <p:sldId id="412" r:id="rId16"/>
    <p:sldId id="413" r:id="rId17"/>
    <p:sldId id="414" r:id="rId18"/>
    <p:sldId id="427" r:id="rId19"/>
    <p:sldId id="523"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524"/>
            <p14:sldId id="469"/>
            <p14:sldId id="525"/>
            <p14:sldId id="545"/>
            <p14:sldId id="543"/>
            <p14:sldId id="438"/>
            <p14:sldId id="533"/>
            <p14:sldId id="446"/>
            <p14:sldId id="447"/>
            <p14:sldId id="531"/>
            <p14:sldId id="483"/>
            <p14:sldId id="534"/>
            <p14:sldId id="465"/>
            <p14:sldId id="536"/>
            <p14:sldId id="412"/>
            <p14:sldId id="413"/>
            <p14:sldId id="414"/>
          </p14:sldIdLst>
        </p14:section>
        <p14:section name="Author Your Presentation" id="{16378913-E5ED-4281-BAF5-F1F938CB0BED}">
          <p14:sldIdLst>
            <p14:sldId id="427"/>
            <p14:sldId id="523"/>
          </p14:sldIdLst>
        </p14:section>
        <p14:section name="Untitled Section" id="{BF277844-D1D2-EE4A-B1C2-CC11C6448C30}">
          <p14:sldIdLst/>
        </p14:section>
        <p14:section name="Enrich Your Presentation" id="{E2D565D1-BA5E-44E6-A40E-50A644912248}">
          <p14:sldIdLst/>
        </p14:section>
        <p14:section name="Share Your Presentation" id="{71D59651-8EFA-4415-9623-98B4C4A8699C}">
          <p14:sldIdLst/>
        </p14:section>
        <p14:section name="What's Your Message?" id="{3DAC647D-1BDE-4B25-A7F1-4DBC272CFF2F}">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8" autoAdjust="0"/>
    <p:restoredTop sz="95179" autoAdjust="0"/>
  </p:normalViewPr>
  <p:slideViewPr>
    <p:cSldViewPr>
      <p:cViewPr varScale="1">
        <p:scale>
          <a:sx n="108" d="100"/>
          <a:sy n="108" d="100"/>
        </p:scale>
        <p:origin x="102" y="192"/>
      </p:cViewPr>
      <p:guideLst>
        <p:guide orient="horz" pos="162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44E60-7E7D-499C-A485-F3D76892A85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43A896E1-286F-4193-9CF5-2AA9C7E1FA6F}">
      <dgm:prSet phldrT="[Text]" custT="1"/>
      <dgm:spPr/>
      <dgm:t>
        <a:bodyPr/>
        <a:lstStyle/>
        <a:p>
          <a:r>
            <a:rPr lang="en-US" sz="1600" dirty="0" smtClean="0"/>
            <a:t>   Sensor data, audio, video, click streams, log files and more</a:t>
          </a:r>
          <a:endParaRPr lang="en-US" sz="1600" dirty="0"/>
        </a:p>
      </dgm:t>
    </dgm:pt>
    <dgm:pt modelId="{CB21CA46-806B-431E-9C6D-25240B38A6D2}" type="parTrans" cxnId="{C6ADBC0A-13F2-4C74-8293-2F20B455F298}">
      <dgm:prSet/>
      <dgm:spPr/>
      <dgm:t>
        <a:bodyPr/>
        <a:lstStyle/>
        <a:p>
          <a:endParaRPr lang="en-US"/>
        </a:p>
      </dgm:t>
    </dgm:pt>
    <dgm:pt modelId="{F3E2474A-2765-4DBA-BE22-04900003D94C}" type="sibTrans" cxnId="{C6ADBC0A-13F2-4C74-8293-2F20B455F298}">
      <dgm:prSet/>
      <dgm:spPr/>
      <dgm:t>
        <a:bodyPr/>
        <a:lstStyle/>
        <a:p>
          <a:endParaRPr lang="en-US"/>
        </a:p>
      </dgm:t>
    </dgm:pt>
    <dgm:pt modelId="{CA907358-A6CB-4A89-A40B-F92337DA76B6}">
      <dgm:prSet phldrT="[Text]" custT="1"/>
      <dgm:spPr/>
      <dgm:t>
        <a:bodyPr/>
        <a:lstStyle/>
        <a:p>
          <a:r>
            <a:rPr lang="en-US" sz="1600" dirty="0" smtClean="0"/>
            <a:t>Scrutinizes 5 million trade events created each day to identify potential fraud</a:t>
          </a:r>
          <a:endParaRPr lang="en-US" sz="1600" dirty="0"/>
        </a:p>
      </dgm:t>
    </dgm:pt>
    <dgm:pt modelId="{D6700FE2-458D-4F75-97E8-F0E4CE134E1F}" type="parTrans" cxnId="{9F46E77B-11AC-459F-AB67-AFBA0C87EF90}">
      <dgm:prSet/>
      <dgm:spPr/>
      <dgm:t>
        <a:bodyPr/>
        <a:lstStyle/>
        <a:p>
          <a:endParaRPr lang="en-US"/>
        </a:p>
      </dgm:t>
    </dgm:pt>
    <dgm:pt modelId="{72C4D710-D640-48CB-99C8-487985876386}" type="sibTrans" cxnId="{9F46E77B-11AC-459F-AB67-AFBA0C87EF90}">
      <dgm:prSet/>
      <dgm:spPr/>
      <dgm:t>
        <a:bodyPr/>
        <a:lstStyle/>
        <a:p>
          <a:endParaRPr lang="en-US"/>
        </a:p>
      </dgm:t>
    </dgm:pt>
    <dgm:pt modelId="{9B1B3CFB-2FF9-46E8-831D-C53AC3A5850E}">
      <dgm:prSet phldrT="[Text]" custT="1"/>
      <dgm:spPr/>
      <dgm:t>
        <a:bodyPr/>
        <a:lstStyle/>
        <a:p>
          <a:r>
            <a:rPr lang="en-US" sz="1600" dirty="0" smtClean="0"/>
            <a:t>12 Terabytes of Tweets created each day</a:t>
          </a:r>
          <a:endParaRPr lang="en-US" sz="1600" dirty="0"/>
        </a:p>
      </dgm:t>
    </dgm:pt>
    <dgm:pt modelId="{A9778904-1640-48BA-BD14-180D244789F3}" type="parTrans" cxnId="{F2FFD71B-7E07-4D00-8ED9-4EBB8E08C955}">
      <dgm:prSet/>
      <dgm:spPr/>
      <dgm:t>
        <a:bodyPr/>
        <a:lstStyle/>
        <a:p>
          <a:endParaRPr lang="en-US"/>
        </a:p>
      </dgm:t>
    </dgm:pt>
    <dgm:pt modelId="{FA4343DC-A2EC-4605-B999-ADAC8F6CE64B}" type="sibTrans" cxnId="{F2FFD71B-7E07-4D00-8ED9-4EBB8E08C955}">
      <dgm:prSet/>
      <dgm:spPr/>
      <dgm:t>
        <a:bodyPr/>
        <a:lstStyle/>
        <a:p>
          <a:endParaRPr lang="en-US"/>
        </a:p>
      </dgm:t>
    </dgm:pt>
    <dgm:pt modelId="{018B6EFE-67DA-4993-9FBE-249865B3EC64}" type="pres">
      <dgm:prSet presAssocID="{41344E60-7E7D-499C-A485-F3D76892A857}" presName="diagram" presStyleCnt="0">
        <dgm:presLayoutVars>
          <dgm:dir/>
          <dgm:resizeHandles val="exact"/>
        </dgm:presLayoutVars>
      </dgm:prSet>
      <dgm:spPr/>
      <dgm:t>
        <a:bodyPr/>
        <a:lstStyle/>
        <a:p>
          <a:endParaRPr lang="en-US"/>
        </a:p>
      </dgm:t>
    </dgm:pt>
    <dgm:pt modelId="{0472BA39-3ADC-40D2-8A36-F46881BF5905}" type="pres">
      <dgm:prSet presAssocID="{43A896E1-286F-4193-9CF5-2AA9C7E1FA6F}" presName="node" presStyleLbl="node1" presStyleIdx="0" presStyleCnt="3" custScaleY="53633" custLinFactX="30231" custLinFactNeighborX="100000" custLinFactNeighborY="73308">
        <dgm:presLayoutVars>
          <dgm:bulletEnabled val="1"/>
        </dgm:presLayoutVars>
      </dgm:prSet>
      <dgm:spPr/>
      <dgm:t>
        <a:bodyPr/>
        <a:lstStyle/>
        <a:p>
          <a:endParaRPr lang="en-US"/>
        </a:p>
      </dgm:t>
    </dgm:pt>
    <dgm:pt modelId="{EA82C318-B3E7-48D6-B529-3A5997168139}" type="pres">
      <dgm:prSet presAssocID="{F3E2474A-2765-4DBA-BE22-04900003D94C}" presName="sibTrans" presStyleCnt="0"/>
      <dgm:spPr/>
    </dgm:pt>
    <dgm:pt modelId="{E0A683A2-194D-43FD-A12F-831AC00E50AB}" type="pres">
      <dgm:prSet presAssocID="{CA907358-A6CB-4A89-A40B-F92337DA76B6}" presName="node" presStyleLbl="node1" presStyleIdx="1" presStyleCnt="3" custLinFactX="3916" custLinFactNeighborX="100000" custLinFactNeighborY="-15088">
        <dgm:presLayoutVars>
          <dgm:bulletEnabled val="1"/>
        </dgm:presLayoutVars>
      </dgm:prSet>
      <dgm:spPr/>
      <dgm:t>
        <a:bodyPr/>
        <a:lstStyle/>
        <a:p>
          <a:endParaRPr lang="en-US"/>
        </a:p>
      </dgm:t>
    </dgm:pt>
    <dgm:pt modelId="{1088570A-163B-4F35-9874-B0DA373FDAC4}" type="pres">
      <dgm:prSet presAssocID="{72C4D710-D640-48CB-99C8-487985876386}" presName="sibTrans" presStyleCnt="0"/>
      <dgm:spPr/>
    </dgm:pt>
    <dgm:pt modelId="{D629EC4D-9E1C-49E1-A29B-EB8E9E141C72}" type="pres">
      <dgm:prSet presAssocID="{9B1B3CFB-2FF9-46E8-831D-C53AC3A5850E}" presName="node" presStyleLbl="node1" presStyleIdx="2" presStyleCnt="3" custLinFactX="-100000" custLinFactNeighborX="-112506" custLinFactNeighborY="-19737">
        <dgm:presLayoutVars>
          <dgm:bulletEnabled val="1"/>
        </dgm:presLayoutVars>
      </dgm:prSet>
      <dgm:spPr/>
      <dgm:t>
        <a:bodyPr/>
        <a:lstStyle/>
        <a:p>
          <a:endParaRPr lang="en-US"/>
        </a:p>
      </dgm:t>
    </dgm:pt>
  </dgm:ptLst>
  <dgm:cxnLst>
    <dgm:cxn modelId="{F2FFD71B-7E07-4D00-8ED9-4EBB8E08C955}" srcId="{41344E60-7E7D-499C-A485-F3D76892A857}" destId="{9B1B3CFB-2FF9-46E8-831D-C53AC3A5850E}" srcOrd="2" destOrd="0" parTransId="{A9778904-1640-48BA-BD14-180D244789F3}" sibTransId="{FA4343DC-A2EC-4605-B999-ADAC8F6CE64B}"/>
    <dgm:cxn modelId="{9F46E77B-11AC-459F-AB67-AFBA0C87EF90}" srcId="{41344E60-7E7D-499C-A485-F3D76892A857}" destId="{CA907358-A6CB-4A89-A40B-F92337DA76B6}" srcOrd="1" destOrd="0" parTransId="{D6700FE2-458D-4F75-97E8-F0E4CE134E1F}" sibTransId="{72C4D710-D640-48CB-99C8-487985876386}"/>
    <dgm:cxn modelId="{779DF25C-B0BA-4A2B-A5BA-1A458ED97246}" type="presOf" srcId="{9B1B3CFB-2FF9-46E8-831D-C53AC3A5850E}" destId="{D629EC4D-9E1C-49E1-A29B-EB8E9E141C72}" srcOrd="0" destOrd="0" presId="urn:microsoft.com/office/officeart/2005/8/layout/default#1"/>
    <dgm:cxn modelId="{4E0C9735-768F-4599-B34A-B42E0A7BBBDF}" type="presOf" srcId="{43A896E1-286F-4193-9CF5-2AA9C7E1FA6F}" destId="{0472BA39-3ADC-40D2-8A36-F46881BF5905}" srcOrd="0" destOrd="0" presId="urn:microsoft.com/office/officeart/2005/8/layout/default#1"/>
    <dgm:cxn modelId="{A0B04C45-6580-4015-A708-D24611F6B004}" type="presOf" srcId="{CA907358-A6CB-4A89-A40B-F92337DA76B6}" destId="{E0A683A2-194D-43FD-A12F-831AC00E50AB}" srcOrd="0" destOrd="0" presId="urn:microsoft.com/office/officeart/2005/8/layout/default#1"/>
    <dgm:cxn modelId="{C6ADBC0A-13F2-4C74-8293-2F20B455F298}" srcId="{41344E60-7E7D-499C-A485-F3D76892A857}" destId="{43A896E1-286F-4193-9CF5-2AA9C7E1FA6F}" srcOrd="0" destOrd="0" parTransId="{CB21CA46-806B-431E-9C6D-25240B38A6D2}" sibTransId="{F3E2474A-2765-4DBA-BE22-04900003D94C}"/>
    <dgm:cxn modelId="{6F933A7D-CDB0-4B3A-A0A0-15F5CF7C875D}" type="presOf" srcId="{41344E60-7E7D-499C-A485-F3D76892A857}" destId="{018B6EFE-67DA-4993-9FBE-249865B3EC64}" srcOrd="0" destOrd="0" presId="urn:microsoft.com/office/officeart/2005/8/layout/default#1"/>
    <dgm:cxn modelId="{B184013B-963E-4312-B5A8-032F4047E740}" type="presParOf" srcId="{018B6EFE-67DA-4993-9FBE-249865B3EC64}" destId="{0472BA39-3ADC-40D2-8A36-F46881BF5905}" srcOrd="0" destOrd="0" presId="urn:microsoft.com/office/officeart/2005/8/layout/default#1"/>
    <dgm:cxn modelId="{10B8EF0B-0FA8-4B27-9ADD-829679CEFAEE}" type="presParOf" srcId="{018B6EFE-67DA-4993-9FBE-249865B3EC64}" destId="{EA82C318-B3E7-48D6-B529-3A5997168139}" srcOrd="1" destOrd="0" presId="urn:microsoft.com/office/officeart/2005/8/layout/default#1"/>
    <dgm:cxn modelId="{7D306D7D-0506-486E-9092-E14044651249}" type="presParOf" srcId="{018B6EFE-67DA-4993-9FBE-249865B3EC64}" destId="{E0A683A2-194D-43FD-A12F-831AC00E50AB}" srcOrd="2" destOrd="0" presId="urn:microsoft.com/office/officeart/2005/8/layout/default#1"/>
    <dgm:cxn modelId="{524479FE-AF0E-43C8-85EA-F6BF960465FB}" type="presParOf" srcId="{018B6EFE-67DA-4993-9FBE-249865B3EC64}" destId="{1088570A-163B-4F35-9874-B0DA373FDAC4}" srcOrd="3" destOrd="0" presId="urn:microsoft.com/office/officeart/2005/8/layout/default#1"/>
    <dgm:cxn modelId="{0EBFDAF1-AE2F-41B9-97BF-E97E80774DEF}" type="presParOf" srcId="{018B6EFE-67DA-4993-9FBE-249865B3EC64}" destId="{D629EC4D-9E1C-49E1-A29B-EB8E9E141C72}"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2BA39-3ADC-40D2-8A36-F46881BF5905}">
      <dsp:nvSpPr>
        <dsp:cNvPr id="0" name=""/>
        <dsp:cNvSpPr/>
      </dsp:nvSpPr>
      <dsp:spPr>
        <a:xfrm>
          <a:off x="3335172" y="2203757"/>
          <a:ext cx="2560966" cy="8241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   Sensor data, audio, video, click streams, log files and more</a:t>
          </a:r>
          <a:endParaRPr lang="en-US" sz="1600" kern="1200" dirty="0"/>
        </a:p>
      </dsp:txBody>
      <dsp:txXfrm>
        <a:off x="3335172" y="2203757"/>
        <a:ext cx="2560966" cy="824114"/>
      </dsp:txXfrm>
    </dsp:sp>
    <dsp:sp modelId="{E0A683A2-194D-43FD-A12F-831AC00E50AB}">
      <dsp:nvSpPr>
        <dsp:cNvPr id="0" name=""/>
        <dsp:cNvSpPr/>
      </dsp:nvSpPr>
      <dsp:spPr>
        <a:xfrm>
          <a:off x="5478317" y="513806"/>
          <a:ext cx="2560966" cy="15365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Scrutinizes 5 million trade events created each day to identify potential fraud</a:t>
          </a:r>
          <a:endParaRPr lang="en-US" sz="1600" kern="1200" dirty="0"/>
        </a:p>
      </dsp:txBody>
      <dsp:txXfrm>
        <a:off x="5478317" y="513806"/>
        <a:ext cx="2560966" cy="1536580"/>
      </dsp:txXfrm>
    </dsp:sp>
    <dsp:sp modelId="{D629EC4D-9E1C-49E1-A29B-EB8E9E141C72}">
      <dsp:nvSpPr>
        <dsp:cNvPr id="0" name=""/>
        <dsp:cNvSpPr/>
      </dsp:nvSpPr>
      <dsp:spPr>
        <a:xfrm>
          <a:off x="191918" y="442371"/>
          <a:ext cx="2560966" cy="15365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12 Terabytes of Tweets created each day</a:t>
          </a:r>
          <a:endParaRPr lang="en-US" sz="1600" kern="1200" dirty="0"/>
        </a:p>
      </dsp:txBody>
      <dsp:txXfrm>
        <a:off x="191918" y="442371"/>
        <a:ext cx="2560966" cy="15365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64173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Header Placeholder 3"/>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r>
              <a:rPr lang="en-US" dirty="0" err="1" smtClean="0"/>
              <a:t>Tech·Ed  North America 2009</a:t>
            </a:r>
          </a:p>
        </p:txBody>
      </p:sp>
      <p:sp>
        <p:nvSpPr>
          <p:cNvPr id="24579" name="Date Placeholder 4"/>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C75353C5-0777-406A-B315-13336F6F4B6A}" type="datetime8">
              <a:rPr lang="en-US" dirty="0" smtClean="0"/>
              <a:pPr defTabSz="912813" fontAlgn="base">
                <a:spcBef>
                  <a:spcPct val="0"/>
                </a:spcBef>
                <a:spcAft>
                  <a:spcPct val="0"/>
                </a:spcAft>
                <a:defRPr/>
              </a:pPr>
              <a:t>4/9/2017 1:43 PM</a:t>
            </a:fld>
            <a:endParaRPr lang="en-US" dirty="0" smtClean="0"/>
          </a:p>
        </p:txBody>
      </p:sp>
      <p:sp>
        <p:nvSpPr>
          <p:cNvPr id="24580" name="Footer Placeholder 5"/>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r>
              <a:rPr lang="en-US" sz="400" smtClean="0">
                <a:solidFill>
                  <a:schemeClr val="tx1"/>
                </a:solidFill>
                <a:latin typeface="Segoe"/>
              </a:rPr>
              <a:t>© 2009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defRPr/>
            </a:pPr>
            <a:r>
              <a:rPr lang="en-US" sz="400" smtClean="0">
                <a:solidFill>
                  <a:schemeClr val="tx1"/>
                </a:solidFill>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smtClean="0">
                <a:solidFill>
                  <a:schemeClr val="tx1"/>
                </a:solidFill>
                <a:latin typeface="Segoe"/>
              </a:rPr>
            </a:br>
            <a:r>
              <a:rPr lang="en-US" sz="400" smtClean="0">
                <a:solidFill>
                  <a:schemeClr val="tx1"/>
                </a:solidFill>
                <a:latin typeface="Segoe"/>
              </a:rPr>
              <a:t>MICROSOFT MAKES NO WARRANTIES, EXPRESS, IMPLIED OR STATUTORY, AS TO THE INFORMATION IN THIS PRESENTATION.</a:t>
            </a:r>
          </a:p>
          <a:p>
            <a:pPr defTabSz="912813" fontAlgn="base">
              <a:spcBef>
                <a:spcPct val="0"/>
              </a:spcBef>
              <a:spcAft>
                <a:spcPct val="0"/>
              </a:spcAft>
              <a:defRPr/>
            </a:pPr>
            <a:endParaRPr lang="en-US" sz="400" smtClean="0">
              <a:solidFill>
                <a:schemeClr val="tx1"/>
              </a:solidFill>
              <a:latin typeface="Segoe"/>
            </a:endParaRPr>
          </a:p>
        </p:txBody>
      </p:sp>
      <p:sp>
        <p:nvSpPr>
          <p:cNvPr id="24581" name="Slide Number Placeholder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867AC959-68DB-49C6-A160-5541E3D31050}" type="slidenum">
              <a:rPr lang="en-US" smtClean="0"/>
              <a:pPr defTabSz="912813" fontAlgn="base">
                <a:spcBef>
                  <a:spcPct val="0"/>
                </a:spcBef>
                <a:spcAft>
                  <a:spcPct val="0"/>
                </a:spcAft>
                <a:defRPr/>
              </a:pPr>
              <a:t>1</a:t>
            </a:fld>
            <a:endParaRPr lang="en-US" smtClean="0"/>
          </a:p>
        </p:txBody>
      </p:sp>
      <p:sp>
        <p:nvSpPr>
          <p:cNvPr id="165894" name="Slide Image Placeholder 11"/>
          <p:cNvSpPr>
            <a:spLocks noGrp="1" noRot="1" noChangeAspect="1" noTextEdit="1"/>
          </p:cNvSpPr>
          <p:nvPr>
            <p:ph type="sldImg"/>
          </p:nvPr>
        </p:nvSpPr>
        <p:spPr bwMode="auto">
          <a:xfrm>
            <a:off x="914400" y="457200"/>
            <a:ext cx="4978400" cy="2801938"/>
          </a:xfrm>
          <a:noFill/>
          <a:ln>
            <a:solidFill>
              <a:srgbClr val="000000"/>
            </a:solidFill>
            <a:miter lim="800000"/>
            <a:headEnd/>
            <a:tailEnd/>
          </a:ln>
        </p:spPr>
      </p:sp>
      <p:sp>
        <p:nvSpPr>
          <p:cNvPr id="165895" name="Notes Placeholder 1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54386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17</a:t>
            </a:fld>
            <a:endParaRPr lang="en-US" dirty="0"/>
          </a:p>
        </p:txBody>
      </p:sp>
    </p:spTree>
    <p:extLst>
      <p:ext uri="{BB962C8B-B14F-4D97-AF65-F5344CB8AC3E}">
        <p14:creationId xmlns:p14="http://schemas.microsoft.com/office/powerpoint/2010/main" val="99180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18</a:t>
            </a:fld>
            <a:endParaRPr lang="en-US" dirty="0"/>
          </a:p>
        </p:txBody>
      </p:sp>
    </p:spTree>
    <p:extLst>
      <p:ext uri="{BB962C8B-B14F-4D97-AF65-F5344CB8AC3E}">
        <p14:creationId xmlns:p14="http://schemas.microsoft.com/office/powerpoint/2010/main" val="342744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a:spLocks noGrp="1"/>
          </p:cNvSpPr>
          <p:nvPr>
            <p:ph type="sldNum" sz="quarter" idx="5"/>
          </p:nvPr>
        </p:nvSpPr>
        <p:spPr>
          <a:noFill/>
        </p:spPr>
        <p:txBody>
          <a:bodyPr/>
          <a:lstStyle/>
          <a:p>
            <a:fld id="{0EE86942-6E20-4827-8BFC-7BFC6A44B4BA}" type="slidenum">
              <a:rPr lang="en-US"/>
              <a:pPr/>
              <a:t>4</a:t>
            </a:fld>
            <a:endParaRPr lang="en-US"/>
          </a:p>
        </p:txBody>
      </p:sp>
    </p:spTree>
    <p:extLst>
      <p:ext uri="{BB962C8B-B14F-4D97-AF65-F5344CB8AC3E}">
        <p14:creationId xmlns:p14="http://schemas.microsoft.com/office/powerpoint/2010/main" val="55712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5</a:t>
            </a:fld>
            <a:endParaRPr lang="en-US" dirty="0"/>
          </a:p>
        </p:txBody>
      </p:sp>
    </p:spTree>
    <p:extLst>
      <p:ext uri="{BB962C8B-B14F-4D97-AF65-F5344CB8AC3E}">
        <p14:creationId xmlns:p14="http://schemas.microsoft.com/office/powerpoint/2010/main" val="4052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11867EB-EAD2-4059-8749-0647750C1739}" type="slidenum">
              <a:rPr lang="en-US" smtClean="0"/>
              <a:pPr>
                <a:defRPr/>
              </a:pPr>
              <a:t>6</a:t>
            </a:fld>
            <a:endParaRPr lang="en-US" dirty="0"/>
          </a:p>
        </p:txBody>
      </p:sp>
    </p:spTree>
    <p:extLst>
      <p:ext uri="{BB962C8B-B14F-4D97-AF65-F5344CB8AC3E}">
        <p14:creationId xmlns:p14="http://schemas.microsoft.com/office/powerpoint/2010/main" val="119818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8</a:t>
            </a:fld>
            <a:endParaRPr lang="en-US" dirty="0"/>
          </a:p>
        </p:txBody>
      </p:sp>
    </p:spTree>
    <p:extLst>
      <p:ext uri="{BB962C8B-B14F-4D97-AF65-F5344CB8AC3E}">
        <p14:creationId xmlns:p14="http://schemas.microsoft.com/office/powerpoint/2010/main" val="376715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extLst>
      <p:ext uri="{BB962C8B-B14F-4D97-AF65-F5344CB8AC3E}">
        <p14:creationId xmlns:p14="http://schemas.microsoft.com/office/powerpoint/2010/main" val="1027839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13</a:t>
            </a:fld>
            <a:endParaRPr lang="en-US" dirty="0"/>
          </a:p>
        </p:txBody>
      </p:sp>
    </p:spTree>
    <p:extLst>
      <p:ext uri="{BB962C8B-B14F-4D97-AF65-F5344CB8AC3E}">
        <p14:creationId xmlns:p14="http://schemas.microsoft.com/office/powerpoint/2010/main" val="818471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15</a:t>
            </a:fld>
            <a:endParaRPr lang="en-US" dirty="0"/>
          </a:p>
        </p:txBody>
      </p:sp>
    </p:spTree>
    <p:extLst>
      <p:ext uri="{BB962C8B-B14F-4D97-AF65-F5344CB8AC3E}">
        <p14:creationId xmlns:p14="http://schemas.microsoft.com/office/powerpoint/2010/main" val="410484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8CC9574-A819-4FE4-99A7-1E27AD09ADC2}" type="slidenum">
              <a:rPr lang="en-US" smtClean="0"/>
              <a:pPr/>
              <a:t>16</a:t>
            </a:fld>
            <a:endParaRPr lang="en-US" dirty="0"/>
          </a:p>
        </p:txBody>
      </p:sp>
    </p:spTree>
    <p:extLst>
      <p:ext uri="{BB962C8B-B14F-4D97-AF65-F5344CB8AC3E}">
        <p14:creationId xmlns:p14="http://schemas.microsoft.com/office/powerpoint/2010/main" val="2809603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51" y="15412"/>
            <a:ext cx="3498527" cy="2119045"/>
          </a:xfrm>
          <a:prstGeom prst="rect">
            <a:avLst/>
          </a:prstGeom>
        </p:spPr>
      </p:pic>
      <p:pic>
        <p:nvPicPr>
          <p:cNvPr id="8" name="Picture 7"/>
          <p:cNvPicPr>
            <a:picLocks noChangeAspect="1"/>
          </p:cNvPicPr>
          <p:nvPr userDrawn="1"/>
        </p:nvPicPr>
        <p:blipFill>
          <a:blip r:embed="rId3" cstate="print"/>
          <a:stretch>
            <a:fillRect/>
          </a:stretch>
        </p:blipFill>
        <p:spPr>
          <a:xfrm>
            <a:off x="3503486" y="15411"/>
            <a:ext cx="5624418" cy="2119122"/>
          </a:xfrm>
          <a:prstGeom prst="rect">
            <a:avLst/>
          </a:prstGeom>
        </p:spPr>
      </p:pic>
      <p:pic>
        <p:nvPicPr>
          <p:cNvPr id="9" name="Picture 8"/>
          <p:cNvPicPr>
            <a:picLocks noChangeAspect="1"/>
          </p:cNvPicPr>
          <p:nvPr userDrawn="1"/>
        </p:nvPicPr>
        <p:blipFill>
          <a:blip r:embed="rId4" cstate="print"/>
          <a:stretch>
            <a:fillRect/>
          </a:stretch>
        </p:blipFill>
        <p:spPr>
          <a:xfrm>
            <a:off x="20923" y="2113876"/>
            <a:ext cx="7668994" cy="1722200"/>
          </a:xfrm>
          <a:prstGeom prst="rect">
            <a:avLst/>
          </a:prstGeom>
        </p:spPr>
      </p:pic>
      <p:pic>
        <p:nvPicPr>
          <p:cNvPr id="10" name="Picture 9"/>
          <p:cNvPicPr>
            <a:picLocks noChangeAspect="1"/>
          </p:cNvPicPr>
          <p:nvPr userDrawn="1"/>
        </p:nvPicPr>
        <p:blipFill>
          <a:blip r:embed="rId5" cstate="print"/>
          <a:stretch>
            <a:fillRect/>
          </a:stretch>
        </p:blipFill>
        <p:spPr>
          <a:xfrm>
            <a:off x="7662122" y="2114550"/>
            <a:ext cx="1461333" cy="1720388"/>
          </a:xfrm>
          <a:prstGeom prst="rect">
            <a:avLst/>
          </a:prstGeom>
        </p:spPr>
      </p:pic>
      <p:pic>
        <p:nvPicPr>
          <p:cNvPr id="11" name="Picture 10"/>
          <p:cNvPicPr>
            <a:picLocks/>
          </p:cNvPicPr>
          <p:nvPr userDrawn="1"/>
        </p:nvPicPr>
        <p:blipFill>
          <a:blip r:embed="rId6" cstate="print"/>
          <a:stretch>
            <a:fillRect/>
          </a:stretch>
        </p:blipFill>
        <p:spPr>
          <a:xfrm>
            <a:off x="20548" y="3817364"/>
            <a:ext cx="9098280" cy="1303020"/>
          </a:xfrm>
          <a:prstGeom prst="rect">
            <a:avLst/>
          </a:prstGeom>
        </p:spPr>
      </p:pic>
      <p:sp>
        <p:nvSpPr>
          <p:cNvPr id="14" name="Rectangle 13"/>
          <p:cNvSpPr/>
          <p:nvPr userDrawn="1"/>
        </p:nvSpPr>
        <p:spPr>
          <a:xfrm>
            <a:off x="8755230" y="1852332"/>
            <a:ext cx="304800" cy="1143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a:xfrm>
            <a:off x="457200" y="4767264"/>
            <a:ext cx="2133600" cy="273844"/>
          </a:xfrm>
          <a:prstGeom prst="rect">
            <a:avLst/>
          </a:prstGeom>
        </p:spPr>
        <p:txBody>
          <a:bodyPr/>
          <a:lstStyle>
            <a:lvl1pPr>
              <a:defRPr>
                <a:solidFill>
                  <a:schemeClr val="bg1"/>
                </a:solidFill>
              </a:defRPr>
            </a:lvl1pPr>
          </a:lstStyle>
          <a:p>
            <a:fld id="{A258050E-B668-4FA7-85AD-C750C80A6E9B}" type="datetimeFigureOut">
              <a:rPr lang="en-US" smtClean="0"/>
              <a:pPr/>
              <a:t>4/9/2017</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2" name="Title 1"/>
          <p:cNvSpPr>
            <a:spLocks noGrp="1"/>
          </p:cNvSpPr>
          <p:nvPr>
            <p:ph type="title"/>
          </p:nvPr>
        </p:nvSpPr>
        <p:spPr>
          <a:xfrm>
            <a:off x="106344" y="3086100"/>
            <a:ext cx="7315200" cy="6858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ppt_x</p:attrName>
                                        </p:attrNameLst>
                                      </p:cBhvr>
                                      <p:tavLst>
                                        <p:tav tm="0">
                                          <p:val>
                                            <p:strVal val="#ppt_x"/>
                                          </p:val>
                                        </p:tav>
                                        <p:tav tm="100000">
                                          <p:val>
                                            <p:strVal val="#ppt_x"/>
                                          </p:val>
                                        </p:tav>
                                      </p:tavLst>
                                    </p:anim>
                                    <p:anim calcmode="lin" valueType="num">
                                      <p:cBhvr>
                                        <p:cTn id="17" dur="500" fill="hold"/>
                                        <p:tgtEl>
                                          <p:spTgt spid="11"/>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0-#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lvl1pPr>
              <a:defRPr>
                <a:solidFill>
                  <a:schemeClr val="bg1"/>
                </a:solidFill>
              </a:defRPr>
            </a:lvl1pPr>
          </a:lstStyle>
          <a:p>
            <a:fld id="{A258050E-B668-4FA7-85AD-C750C80A6E9B}" type="datetimeFigureOut">
              <a:rPr lang="en-US" smtClean="0"/>
              <a:pPr/>
              <a:t>4/9/2017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3600450"/>
            <a:ext cx="4873752" cy="51435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3600451"/>
            <a:ext cx="4809244" cy="425054"/>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628651"/>
            <a:ext cx="4873752" cy="2859617"/>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628652"/>
            <a:ext cx="2819400" cy="3477683"/>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3600450"/>
            <a:ext cx="5500800" cy="51435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3600451"/>
            <a:ext cx="5486400" cy="425054"/>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4171950"/>
            <a:ext cx="5486400" cy="4572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lvl1pPr>
              <a:defRPr>
                <a:solidFill>
                  <a:schemeClr val="bg1"/>
                </a:solidFill>
              </a:defRPr>
            </a:lvl1pPr>
          </a:lstStyle>
          <a:p>
            <a:fld id="{A258050E-B668-4FA7-85AD-C750C80A6E9B}" type="datetimeFigureOut">
              <a:rPr lang="en-US" smtClean="0"/>
              <a:pPr/>
              <a:t>4/9/2017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A258050E-B668-4FA7-85AD-C750C80A6E9B}" type="datetimeFigureOut">
              <a:rPr lang="en-US" smtClean="0"/>
              <a:pPr/>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311150"/>
            <a:ext cx="5029200" cy="3429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05980"/>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80"/>
            <a:ext cx="51054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lvl1pPr>
              <a:defRPr>
                <a:solidFill>
                  <a:schemeClr val="tx1">
                    <a:lumMod val="85000"/>
                    <a:lumOff val="15000"/>
                  </a:schemeClr>
                </a:solidFill>
              </a:defRPr>
            </a:lvl1pPr>
          </a:lstStyle>
          <a:p>
            <a:fld id="{A258050E-B668-4FA7-85AD-C750C80A6E9B}" type="datetimeFigureOut">
              <a:rPr lang="en-US" smtClean="0"/>
              <a:pPr/>
              <a:t>4/9/2017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8" name="Rectangle 7"/>
          <p:cNvSpPr/>
          <p:nvPr userDrawn="1"/>
        </p:nvSpPr>
        <p:spPr>
          <a:xfrm>
            <a:off x="0" y="598501"/>
            <a:ext cx="466344" cy="822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6929454" y="214296"/>
            <a:ext cx="1928826" cy="369332"/>
          </a:xfrm>
          <a:prstGeom prst="rect">
            <a:avLst/>
          </a:prstGeom>
          <a:noFill/>
        </p:spPr>
        <p:txBody>
          <a:bodyPr wrap="square" rtlCol="0">
            <a:spAutoFit/>
          </a:bodyPr>
          <a:lstStyle/>
          <a:p>
            <a:r>
              <a:rPr lang="en-US" dirty="0" smtClean="0"/>
              <a:t>www.evenkat.com</a:t>
            </a:r>
            <a:endParaRPr lang="en-US" dirty="0"/>
          </a:p>
        </p:txBody>
      </p:sp>
    </p:spTree>
    <p:extLst>
      <p:ext uri="{BB962C8B-B14F-4D97-AF65-F5344CB8AC3E}">
        <p14:creationId xmlns:p14="http://schemas.microsoft.com/office/powerpoint/2010/main" val="415446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4" name="Right Triangle 3"/>
          <p:cNvSpPr/>
          <p:nvPr/>
        </p:nvSpPr>
        <p:spPr>
          <a:xfrm>
            <a:off x="0" y="3498056"/>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2" name="Group 15"/>
          <p:cNvGrpSpPr>
            <a:grpSpLocks/>
          </p:cNvGrpSpPr>
          <p:nvPr/>
        </p:nvGrpSpPr>
        <p:grpSpPr bwMode="auto">
          <a:xfrm>
            <a:off x="-3175" y="3714750"/>
            <a:ext cx="9147175" cy="1433513"/>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314451"/>
            <a:ext cx="7772400" cy="137232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457200" y="4767264"/>
            <a:ext cx="2133600" cy="273844"/>
          </a:xfrm>
          <a:prstGeom prst="rect">
            <a:avLst/>
          </a:prstGeom>
        </p:spPr>
        <p:txBody>
          <a:bodyPr/>
          <a:lstStyle>
            <a:lvl1pPr>
              <a:defRPr>
                <a:solidFill>
                  <a:srgbClr val="FFFFFF"/>
                </a:solidFill>
              </a:defRPr>
            </a:lvl1pPr>
            <a:extLst/>
          </a:lstStyle>
          <a:p>
            <a:pPr>
              <a:defRPr/>
            </a:pPr>
            <a:fld id="{089C4C55-8B41-436E-91E9-108EBC5B34F3}" type="datetimeFigureOut">
              <a:rPr lang="en-US"/>
              <a:pPr>
                <a:defRPr/>
              </a:pPr>
              <a:t>4/9/2017</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A05BCB05-98B7-4BF4-BBC1-741C3A8B83A3}"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494266"/>
            <a:ext cx="5867400" cy="1477535"/>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3" y="3829051"/>
            <a:ext cx="8229601" cy="281840"/>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459657"/>
            <a:ext cx="2057400" cy="154305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3949032"/>
            <a:ext cx="457200" cy="72504"/>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494266"/>
            <a:ext cx="1583472" cy="97155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57150"/>
            <a:ext cx="8403020" cy="51435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8" name="Rectangle 7"/>
          <p:cNvSpPr/>
          <p:nvPr userDrawn="1"/>
        </p:nvSpPr>
        <p:spPr>
          <a:xfrm>
            <a:off x="0" y="598501"/>
            <a:ext cx="466344" cy="822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6715140" y="214296"/>
            <a:ext cx="2000264" cy="369332"/>
          </a:xfrm>
          <a:prstGeom prst="rect">
            <a:avLst/>
          </a:prstGeom>
          <a:noFill/>
        </p:spPr>
        <p:txBody>
          <a:bodyPr wrap="square" rtlCol="0">
            <a:spAutoFit/>
          </a:bodyPr>
          <a:lstStyle/>
          <a:p>
            <a:r>
              <a:rPr lang="en-US" dirty="0" smtClean="0"/>
              <a:t>www.evenkat.com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4"/>
            <a:ext cx="2133600" cy="273844"/>
          </a:xfrm>
          <a:prstGeom prst="rect">
            <a:avLst/>
          </a:prstGeom>
        </p:spPr>
        <p:txBody>
          <a:bodyPr/>
          <a:lstStyle>
            <a:lvl1pPr>
              <a:defRPr>
                <a:solidFill>
                  <a:schemeClr val="tx1">
                    <a:lumMod val="85000"/>
                    <a:lumOff val="15000"/>
                  </a:schemeClr>
                </a:solidFill>
              </a:defRPr>
            </a:lvl1pPr>
          </a:lstStyle>
          <a:p>
            <a:fld id="{A258050E-B668-4FA7-85AD-C750C80A6E9B}" type="datetimeFigureOut">
              <a:rPr lang="en-US" smtClean="0"/>
              <a:pPr/>
              <a:t>4/9/2017</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200151"/>
            <a:ext cx="8229600" cy="3394472"/>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8" name="Group 7"/>
          <p:cNvGrpSpPr/>
          <p:nvPr userDrawn="1"/>
        </p:nvGrpSpPr>
        <p:grpSpPr>
          <a:xfrm>
            <a:off x="7315200" y="-4665"/>
            <a:ext cx="1828800" cy="708746"/>
            <a:chOff x="7315200" y="-6220"/>
            <a:chExt cx="1828800" cy="944995"/>
          </a:xfrm>
        </p:grpSpPr>
        <p:pic>
          <p:nvPicPr>
            <p:cNvPr id="9" name="Picture 8" descr="edureka.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525914" y="-6220"/>
              <a:ext cx="1295400" cy="564579"/>
            </a:xfrm>
            <a:prstGeom prst="rect">
              <a:avLst/>
            </a:prstGeom>
          </p:spPr>
        </p:pic>
        <p:sp>
          <p:nvSpPr>
            <p:cNvPr id="10" name="TextBox 9"/>
            <p:cNvSpPr txBox="1"/>
            <p:nvPr userDrawn="1"/>
          </p:nvSpPr>
          <p:spPr>
            <a:xfrm>
              <a:off x="7315200" y="446332"/>
              <a:ext cx="1828800" cy="492443"/>
            </a:xfrm>
            <a:prstGeom prst="rect">
              <a:avLst/>
            </a:prstGeom>
            <a:noFill/>
          </p:spPr>
          <p:txBody>
            <a:bodyPr wrap="square" rtlCol="0">
              <a:spAutoFit/>
            </a:bodyPr>
            <a:lstStyle/>
            <a:p>
              <a:r>
                <a:rPr lang="en-US" dirty="0" err="1" smtClean="0"/>
                <a:t>www.edureka.in</a:t>
              </a:r>
              <a:endParaRPr lang="en-US" dirty="0"/>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2" y="1"/>
            <a:ext cx="7068015" cy="62865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57303"/>
            <a:ext cx="4038600" cy="2978591"/>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57301"/>
            <a:ext cx="4038600" cy="2978591"/>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A258050E-B668-4FA7-85AD-C750C80A6E9B}" type="datetimeFigureOut">
              <a:rPr lang="en-US" smtClean="0"/>
              <a:pPr/>
              <a:t>4/9/2017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grpSp>
        <p:nvGrpSpPr>
          <p:cNvPr id="9" name="Group 8"/>
          <p:cNvGrpSpPr/>
          <p:nvPr userDrawn="1"/>
        </p:nvGrpSpPr>
        <p:grpSpPr>
          <a:xfrm>
            <a:off x="7315200" y="4584237"/>
            <a:ext cx="1828800" cy="708746"/>
            <a:chOff x="7315200" y="-6220"/>
            <a:chExt cx="1828800" cy="944995"/>
          </a:xfrm>
        </p:grpSpPr>
        <p:pic>
          <p:nvPicPr>
            <p:cNvPr id="10" name="Picture 9" descr="edureka.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525914" y="-6220"/>
              <a:ext cx="1295400" cy="564579"/>
            </a:xfrm>
            <a:prstGeom prst="rect">
              <a:avLst/>
            </a:prstGeom>
          </p:spPr>
        </p:pic>
        <p:sp>
          <p:nvSpPr>
            <p:cNvPr id="11" name="TextBox 10"/>
            <p:cNvSpPr txBox="1"/>
            <p:nvPr userDrawn="1"/>
          </p:nvSpPr>
          <p:spPr>
            <a:xfrm>
              <a:off x="7315200" y="446332"/>
              <a:ext cx="1828800" cy="492443"/>
            </a:xfrm>
            <a:prstGeom prst="rect">
              <a:avLst/>
            </a:prstGeom>
            <a:noFill/>
          </p:spPr>
          <p:txBody>
            <a:bodyPr wrap="square" rtlCol="0">
              <a:spAutoFit/>
            </a:bodyPr>
            <a:lstStyle/>
            <a:p>
              <a:r>
                <a:rPr lang="en-US" dirty="0" err="1" smtClean="0"/>
                <a:t>www.edureka.in</a:t>
              </a:r>
              <a:endParaRPr lang="en-US" dirty="0"/>
            </a:p>
          </p:txBody>
        </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lvl1pPr>
              <a:defRPr>
                <a:solidFill>
                  <a:schemeClr val="bg1"/>
                </a:solidFill>
              </a:defRPr>
            </a:lvl1pPr>
          </a:lstStyle>
          <a:p>
            <a:fld id="{A258050E-B668-4FA7-85AD-C750C80A6E9B}" type="datetimeFigureOut">
              <a:rPr lang="en-US" smtClean="0"/>
              <a:pPr/>
              <a:t>4/9/2017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2" name="Title 1"/>
          <p:cNvSpPr>
            <a:spLocks noGrp="1"/>
          </p:cNvSpPr>
          <p:nvPr>
            <p:ph type="title"/>
          </p:nvPr>
        </p:nvSpPr>
        <p:spPr>
          <a:xfrm>
            <a:off x="1124400" y="2057400"/>
            <a:ext cx="7010400" cy="857250"/>
          </a:xfrm>
        </p:spPr>
        <p:txBody>
          <a:bodyPr/>
          <a:lstStyle>
            <a:lvl1pPr algn="l">
              <a:defRPr/>
            </a:lvl1pPr>
          </a:lstStyle>
          <a:p>
            <a:r>
              <a:rPr lang="en-US" smtClean="0"/>
              <a:t>Click to edit Master title style</a:t>
            </a:r>
            <a:endParaRPr lang="en-US" dirty="0"/>
          </a:p>
        </p:txBody>
      </p:sp>
      <p:pic>
        <p:nvPicPr>
          <p:cNvPr id="3074" name="Picture 2" descr="Edureka"/>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81400" y="895350"/>
            <a:ext cx="2095500" cy="5429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371366" y="4356249"/>
            <a:ext cx="772633" cy="822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4"/>
            <a:ext cx="2133600" cy="273844"/>
          </a:xfrm>
          <a:prstGeom prst="rect">
            <a:avLst/>
          </a:prstGeom>
        </p:spPr>
        <p:txBody>
          <a:bodyPr/>
          <a:lstStyle/>
          <a:p>
            <a:fld id="{A258050E-B668-4FA7-85AD-C750C80A6E9B}" type="datetimeFigureOut">
              <a:rPr lang="en-US" smtClean="0"/>
              <a:pPr/>
              <a:t>4/9/2017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2310750"/>
            <a:ext cx="8686800" cy="8217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1818565"/>
            <a:ext cx="8694000" cy="47982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lvl1pPr>
              <a:defRPr>
                <a:solidFill>
                  <a:schemeClr val="bg1"/>
                </a:solidFill>
              </a:defRPr>
            </a:lvl1pPr>
          </a:lstStyle>
          <a:p>
            <a:fld id="{A258050E-B668-4FA7-85AD-C750C80A6E9B}" type="datetimeFigureOut">
              <a:rPr lang="en-US" smtClean="0"/>
              <a:pPr/>
              <a:t>4/9/2017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171700"/>
            <a:ext cx="7543800" cy="16002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2400300"/>
            <a:ext cx="7010400" cy="12573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498585"/>
            <a:ext cx="4191000" cy="28575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1"/>
            <a:ext cx="3008313" cy="61912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457200"/>
            <a:ext cx="5111750" cy="40005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076326"/>
            <a:ext cx="3008313" cy="2867024"/>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lvl1pPr>
              <a:defRPr>
                <a:solidFill>
                  <a:schemeClr val="bg1"/>
                </a:solidFill>
              </a:defRPr>
            </a:lvl1pPr>
          </a:lstStyle>
          <a:p>
            <a:fld id="{A258050E-B668-4FA7-85AD-C750C80A6E9B}" type="datetimeFigureOut">
              <a:rPr lang="en-US" smtClean="0"/>
              <a:pPr/>
              <a:t>4/9/2017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www.evenkat.com</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79" r:id="rId14"/>
    <p:sldLayoutId id="2147483681" r:id="rId1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rabicPeriod"/>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venkat.com/"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21.jpeg"/><Relationship Id="rId4" Type="http://schemas.openxmlformats.org/officeDocument/2006/relationships/image" Target="../media/image20.jpe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0"/>
            <a:ext cx="7921912" cy="1003196"/>
          </a:xfrm>
        </p:spPr>
        <p:txBody>
          <a:bodyPr>
            <a:normAutofit/>
          </a:bodyPr>
          <a:lstStyle/>
          <a:p>
            <a:pPr algn="ctr" eaLnBrk="1" fontAlgn="auto" hangingPunct="1">
              <a:spcAft>
                <a:spcPts val="0"/>
              </a:spcAft>
              <a:defRPr/>
            </a:pPr>
            <a:r>
              <a:rPr dirty="0" smtClean="0"/>
              <a:t>Hadoop Developer Training</a:t>
            </a:r>
            <a:endParaRPr dirty="0"/>
          </a:p>
        </p:txBody>
      </p:sp>
      <p:sp>
        <p:nvSpPr>
          <p:cNvPr id="11267" name="Subtitle 2"/>
          <p:cNvSpPr>
            <a:spLocks noGrp="1"/>
          </p:cNvSpPr>
          <p:nvPr>
            <p:ph type="subTitle" idx="1"/>
          </p:nvPr>
        </p:nvSpPr>
        <p:spPr>
          <a:xfrm>
            <a:off x="1043608" y="2283718"/>
            <a:ext cx="6056313" cy="1285884"/>
          </a:xfrm>
        </p:spPr>
        <p:txBody>
          <a:bodyPr>
            <a:normAutofit fontScale="25000" lnSpcReduction="20000"/>
          </a:bodyPr>
          <a:lstStyle/>
          <a:p>
            <a:pPr marR="0" eaLnBrk="1" hangingPunct="1">
              <a:spcBef>
                <a:spcPct val="0"/>
              </a:spcBef>
              <a:buFont typeface="Wingdings 2" pitchFamily="18" charset="2"/>
              <a:buNone/>
            </a:pPr>
            <a:r>
              <a:rPr lang="en-US" sz="9600" b="1" dirty="0" smtClean="0">
                <a:latin typeface="Bookman Old Style" pitchFamily="18" charset="0"/>
              </a:rPr>
              <a:t>Venkat Krishnan</a:t>
            </a:r>
          </a:p>
          <a:p>
            <a:pPr marR="0" eaLnBrk="1" hangingPunct="1">
              <a:buFont typeface="Wingdings 2" pitchFamily="18" charset="2"/>
              <a:buNone/>
            </a:pPr>
            <a:r>
              <a:rPr lang="en-US" sz="8800" dirty="0" smtClean="0">
                <a:solidFill>
                  <a:srgbClr val="FF0000"/>
                </a:solidFill>
              </a:rPr>
              <a:t>Technology Evangelist </a:t>
            </a:r>
          </a:p>
          <a:p>
            <a:pPr marR="0" eaLnBrk="1" hangingPunct="1">
              <a:buFont typeface="Wingdings 2" pitchFamily="18" charset="2"/>
              <a:buNone/>
            </a:pPr>
            <a:endParaRPr lang="en-US" sz="1900" dirty="0" smtClean="0">
              <a:solidFill>
                <a:srgbClr val="FF0000"/>
              </a:solidFill>
            </a:endParaRPr>
          </a:p>
          <a:p>
            <a:pPr marR="0" algn="l" eaLnBrk="1" hangingPunct="1">
              <a:spcBef>
                <a:spcPct val="0"/>
              </a:spcBef>
            </a:pPr>
            <a:endParaRPr lang="en-US" sz="12800" dirty="0" smtClean="0">
              <a:solidFill>
                <a:srgbClr val="FFFF00"/>
              </a:solidFill>
              <a:hlinkClick r:id="rId3"/>
            </a:endParaRPr>
          </a:p>
          <a:p>
            <a:pPr marR="0" algn="l" eaLnBrk="1" hangingPunct="1">
              <a:spcBef>
                <a:spcPct val="0"/>
              </a:spcBef>
            </a:pPr>
            <a:endParaRPr lang="en-US" sz="12800" dirty="0">
              <a:solidFill>
                <a:srgbClr val="FFFF00"/>
              </a:solidFill>
              <a:hlinkClick r:id="rId3"/>
            </a:endParaRPr>
          </a:p>
          <a:p>
            <a:pPr marR="0" algn="l" eaLnBrk="1" hangingPunct="1">
              <a:spcBef>
                <a:spcPct val="0"/>
              </a:spcBef>
            </a:pPr>
            <a:endParaRPr lang="en-US" sz="8000" dirty="0" smtClean="0">
              <a:solidFill>
                <a:srgbClr val="FFFF00"/>
              </a:solidFill>
            </a:endParaRPr>
          </a:p>
          <a:p>
            <a:pPr marR="0" algn="l" eaLnBrk="1" hangingPunct="1"/>
            <a:r>
              <a:rPr lang="en-US" sz="8000" dirty="0" smtClean="0"/>
              <a:t> </a:t>
            </a:r>
          </a:p>
          <a:p>
            <a:pPr marR="0" eaLnBrk="1" hangingPunct="1">
              <a:buFont typeface="Wingdings 2" pitchFamily="18" charset="2"/>
              <a:buNone/>
            </a:pPr>
            <a:endParaRPr lang="en-US" sz="1900" dirty="0" smtClean="0">
              <a:solidFill>
                <a:srgbClr val="FF0000"/>
              </a:solidFill>
            </a:endParaRPr>
          </a:p>
          <a:p>
            <a:pPr marR="0" eaLnBrk="1" hangingPunct="1">
              <a:buFont typeface="Wingdings 2" pitchFamily="18" charset="2"/>
              <a:buNone/>
            </a:pPr>
            <a:endParaRPr lang="en-US" sz="1900" dirty="0" smtClean="0"/>
          </a:p>
        </p:txBody>
      </p:sp>
      <p:sp>
        <p:nvSpPr>
          <p:cNvPr id="11268" name="AutoShape 6" descr="data:image/jpeg;base64,/9j/4AAQSkZJRgABAQAAAQABAAD/2wCEAAkGBxQTEhUUEhQUFhUWGBgWGBgVGB8dGhkXGxkYGBoYGBkYHCggGholHRgYJDEjJSkrLi4uFyAzODMsNygtLisBCgoKDg0OGxAQGzElICY2Ny04LTA0LDQ0LDAuLCwvLyw0NCwtLCw0LCw2LDQsLCwsLCwsLDUsLCwsLCwsLCwsLP/AABEIALoBDwMBIgACEQEDEQH/xAAbAAACAgMBAAAAAAAAAAAAAAAABQQGAgMHAf/EAEwQAAIBAgQCBQcIBwUHBAMAAAECEQADBBIhMQVBBhMiUWEHMjRxgZGhFCNCUnOxssEzYnKCksLwFTVTs9EkRIPD0uHxJUOio1RjdP/EABoBAQADAQEBAAAAAAAAAAAAAAABAgMEBQb/xAAzEQACAgECBAMGBQQDAAAAAAAAAQIDEQQxBRIhUUHB8BMiNHGB0TI1YZGxQqHh8QYUI//aAAwDAQACEQMRAD8A7jRRRQBRRRQBRRRQBRRRQBRRRQBRUXifELeHtPevOEtoJZm2ApZwXphg8VYuYixfVrVqesZgVyQJlg4BAjnQD2ik/R3pPhccrNhLy3QhhokEHlIYAwYMHwpxQBRRRQBRRRQBRRRQBRRRQBRRRQBRRRQBRRRQBRRRQBRRRQBRRRQBRRRQBRRRQBRRRQBRRRQHhoqJxcxYukf4b/hNcmGKufXf+I/6126TRPUJvOMHma/iS0koxcc5Om9LOAJj8Lcwt0sq3AO0u6lWDKfGCBpVW6KeS2zhMHisM917pxYC3HAyQqhsoVZaCMxOpM0gs8RvWzK3Lin9o/EHQ10Torxr5TaOaBcTRo2Pcw7p19oNTqdBOiPNnKK6Litepn7PGH/Io8nfk/tcKF0pde693KCzAKAqzAAH7Rk1cWaqF0/vsuIQKzAdWNiR9Ju6nnQZycLLEk521Jnu76pPSONCuzv4GtWvU9VLT8u3ibMPjb5NqQ2pUOMmnPNJjSn1Uzpj0jdH6mycpAl2G+uoUd2mpPiKqIx96c3W3Z787ffNb0cNnZDnbxk5dVxqqmx1qLeNzsNe1Ueh3SJrpNm6ZcCVbmwG4PjTnifEHtuAMsEA6gzOvOfCuK6mVM3CR6Wm1MNRWrIbDWioXDcWbgYnLoQOzP1VPPc6/wBbmZNZHQe0V5Ne0AUUUUAUUUUAUUUUAUUUUAUUUUAUUUUAUUUUAUUUUAUUGoljHBnyhW0mSY5Ejvnl3UBLorRjcSttGdjAA1MT4bCq9/btvKx+UmBzCbagbc9/6g0A84x+gvfZv+E1zTov6XZ/a/I10LEPmwlxs2bNadgYiQVJFc96L+l2f2vyNexw/wCHt9eDPneL/F0fPzRdenGHU4VmIEqVIPd2gPuNV7ye3SMQ68mtkn1hlj7zVm6aeh3PWn4hVV8n/pR+zb8SU03XQzz62I1nu8Tqx+nmbPKF6Qn2Y/E9P+gXov77flSDyh+kJ9mPxPT/AKBei/vt+VL/AICHruNL+a2fXyKJxRy+IuE87je7MQPhXU7mCtm0beRcmWIjSIrlOI/TN9ofxGuvN5p9VTxP3VWl62I4KlKVzfrc5T0cvZMTZP66r/F2f5q6zXJeEYZ+vsnI36W39E/XXwq94hO24JmWJIzvp3aC0Rt3kjuis+LYdkWuxrwBNVTT7+RH4rinF51FxlExAJA/RqQBHmySdfGeVSuCXmuW70uzHM6rOhyy2U+GpI/djlW/FWptLCrnYJmmAYykGc2veNe81Hey6mATzJIYDm47+8z6ya82MMrc9a3UODwotmSYS/mlpIzTAf6MztI2GkU6srCgHcAD4UvxnEDbVIAaVY781A0ETPP1RUSx0hLOi5F7ZAkNsD36bxy9m9UOlD6isLtwKpY7Df8AoVEbiaFGdDmC7xp3d4qUsvBWUlFOT2ROoqDw7iHWz2YA8eckfkanCji08MiuyNkeaOwUUUVBcKKKKAKKKKAKKKKAKKKKA8omo+OZsnZmZXbeMwn4TSFRiuYud2/6sSY7zHu8TWkK+bxMLbuR4w2N+K8RNnLoDmkamNRBGvvrPhiKUW4BBcZjBka6movE2cImUFjGvYza9nfTTdqjW8ViBAIbuPY2gb7bafGszdEzi1q6XQ280AGcrRrpE6j+vbUC9h8SZIzAkmBnG0kjn3Gs+Ilnwl3rAzeZpk31QkEAAskzmjlMVXUsFXLNZuSHdl7JJDBkLEmNZUROsmN401ja4rZHLZpVNt8zWexZES6MNfF6ZyPEkHTKdNDyqjdF/S7P7X5GrLwDMMLiFdXVhbbR1IJAVgD3cqpFu4VIKkqRsQYI9RFevw5e0rsW2fseBxf/AMLaXvjr/c6V03cDCPPMqB4nMD+VVvye2icQ7cltkH1krH3Gq5fxbv57u8bZmJj3mui9CbFpbE2mzFj2yRBDD6McgAfjPOltb0ulcH1bZOnuWv18bEsKK79Xv9yu+UP0hPsx+J6f9AvRf32/KkHlD9IT7Mfien/QL0X99vyrO/4CHrua6X81s+vkUHEfpm+0P4jXSuPOwCBCQSSZDhTAE8zB9s1zXEfpm+0P4jXTuM4Q3AgCzBJMEBhppBOlOK7V/L7E8B3t+a8zHgl9mzZidlIBdX0M80AHKkuOuFb9zIQDLT2wDBMnRbhb3qKecHwrW8wKsAQvnMrGdZ80DTbeomMwbOzZg5BJ0HVFQBMecc2o7iIrxz6I1cVw7sQVRiTbEmCeTaesz8B31Hw+GuZlLI8aMZQky143DtyhzpyjXaKm8RtA5cz3UPVqCLTCBvsZ30PurLA3VsAybrg6y5B0BbUa/wBQKAwtXBZwwZ7UwYysIOwncd6+2g8WRXy9SoYajltufNnTT3ipT8StXAQyZgDqGAOsE7E9wNbsTbs2wGa2vdIQEgQT3bQDQEW5xPrUvLlgqoPfIPs8P/NK/wC2Rh7DO6l1L5I0Edh2GkRqVA9vhFNnx2HUHswDocqxOpnUeNSMTh0a0TkDyA4DjN6tGnWKAruH6XqCoXD5c5CzmgAxOpy+bBGvjVnu44K2Uhtp0GnvpDdtEKvzFvYCOqXQaCNu6B7KdY++64d3QTcFssqwTL5eyIGurRUp9ykovGIdCZauZgD31jicSttSzsFURJO2pgfE1UbHHsS0HKYJJjqyCFiQZ7zqI8KZYZWxSXbV86dnZYiGbSdieyPVpzqCy26jJuMWACTdQAaHXYiZ+4+6plm6GAZTIIkHvHI1V06FqDIv3QZzSAB2pLZvXLOf3vCnQZrFu2io1zKoWRp5oAEjXf8AKhIxopb/AGjc/wAB+f5eHj8KZUAUUUUAV47QCa9rwigF+G4sjvkAafZA33IP6p91K+KCbl052Gtq3lDESjNazaA8pOo+sa3zaTGJaCdo2zcD52OoLLlgnaM3qpfhMbaxL22a2Q11rltouHsm2FcMIjtGE18KATvjLhJXO/mC7OY//i5Yn1kH1605Nt1FxWzHXCwgcmFbEXOwGJH0YFarVyw9pnFowL4w0Zz5pyWg0x9UjT41K45fRbl7Mr5kt2WXLcIz/OEJsOyVfnrvQEvhL5bmK1JFtgFBJ0WC+k/rM4/cA5VGx+PzMMwgqHIytoQCgPLXfT1eNR14i9g4g/Jx80kuetnNmLuv0dyWbXlNTjxVev6rqFydYLPWafpCnWRljzY5zQGnAY3rMJfUAjIjjVsxMqx3gVTejKzirIOozfkauFji4u2ryiyLYNhriEEHMnaWSABlMjbXeqh0X9Ls/tfka9jh/wAPb68GfO8X+Lo+fmi49NsDb+Ss+VQylYIAB1YAj1a0l8nmIIvXE5Mmb2qQP5qsfTX0O560/EKqvk/9KP2bfiSmn97Qzz62I1fucTq5emUvM2eUL0hPsx+J6f8AQL0X99vypB5Q/SE+zH4np/0C9F/fb8qX/AQ9dxpfzWz6+RQcR+mb7Q/iNWzp/nzWcmfzWnLPeu8VU8R+mb7Q/iNdcveYf2T91ba232U6p4z0fkc3DdP7eu6vOOq6/VnK+DYhziLMs0dbb+kfrCr1irOEa7meTcRs0ANuG+qo7Wq+NUDgnpFj7W3+MVbWtn5arCY60qfUWuN96D31z8WSU4/I7f8Aj7bqnnv5DSzjsILYAzZAqgdh9iCV5fVJPqM1sbE4WI1OpUBQ51kyABqefsquWCfk4VXh8mHIWBIjC+dBHPb2V7ggLd8HNkTrc4Y8hmvW4101FsfxV5J75acBZsXAWtqYkqZzjtL2To0bbT4Gl54mLwKtaZVVS4OcawIghdRIb8qZ8F/Rt9tf/wA+5Vb6LKeuYZezkYAbjdY3oCbibiELmSQoUDtGRvHximVjFSjKSFCADMpkjUrsB4D31ATEOUYl1DCz1ghF1OZpDSuhBERWzGF+qxAMdnKBAAbeQdBsRBnvmrRWZJFZy5Yt9hlw4zm7bPy1BEc9J33qhYvBp8qZHfEdW/EBaIXEX/MODa6FGW5KjrXnSOXICLR0YxGVG6xiWe5AmSSYG5j4moeO4FiReN6yLLMMZ8oVblxkBT5IcPBZbbQ2YzsdPdU2Q5JOJSmz2kFLuKsNeuIoxL3rpW5jLiOuZ2g28RiUGVASFXILa5VH0ATrrVf4Rxm+EAN25PUYW4pLkyw4YWfc69prbHvJmrngujWIR9XQ2kvm4gzNqrXb95mZcsBx1wXSZCTI2pPh+gt5EsC5csrkQW2IY7fILOFMSon5y0TGnZM76VQ1N/A8Q9u+1sXLhW1axeQPcZzoMK4zF2JYgu0EkwDA0pVwl7lwW7JxN1BBuq73rml04PBXQWfPLJ1l642QkrLREQA/4fwLEC6Lk4di4vreC3W7AudSoNs9X2yBZmDl1alL9HLiWyLj2Q8NaaRcyC2cPh8OLgbq9XHycNl27cTpJAzwXWXb+IC3LxvpYxBw4Fy4FFz5VjkkqDkJgIBnBjKIiKf8MvMmDttaus4a43Vm4zMwQ5j1dxrhLFlIIMmQVilvDOD32a+bNy1kvWrto3FuOr2ma9iryMg6sZj8/bntCIMTAl3w3BrZsMMWbYYtexLBWbIomXIYgEgZgSSBq1AOOE3S1pGYyTMn2mpdKl4xhrYKdYq5MwjWRlktykjcevQd1M0aQCNjr/QNAeXbgUEsQANyTAHrJot3AwlSCO8GR3VjicOtxSjiVbQjvHspbwHEjqnJyKqO47J0A84kkk6ySTrQCbFt/wCpC5yR7dj+O1caPeVpVwC51d20DoPnb3sNt0PxtU1xvCxL4k3Fk4lHUhnK5FKrDKqnt6NrGneNaWDDIy2mt3rZYW79iYuQWOYiPm9h1wJ8NRIBoA4YpW0UPO7gbvtuFZ+K1YOkOEzYrCREOxVvEIVvj42z76UWuGqTGFuq3YtPFw3POs3QSdVMJBEDx0EGacveLvhrlxrYa01wuFzR2kdAElZJ1G8c6lRb2KSshD8TSIHHNuJ/Z2fwNTDhS2+txPWZdMSCmaPP6lPNnnE/Go3E8OHGMAdB16IqTm0KqQc0Lp7Jrf8A2M5xGfMnUm6MRzz5+r6vL3Zec70aa3EbIS/C0yFgcqWsRZ7LG3Zc2rgg57DZiBI+q0g1V+i3pdn9r8jVsw/Bblm1eNxkITDvZt5Zkp2ml52bbQVRsDimtXFuLGZTInbu1givZ4bFypsivH7HzvGpqGopk9l1/ujo/TU/7Hc9afiFVbyfj/aj9m34kqDxbpHexC5HyhZmEBEkd8k1ZPJ/w8qj3mBGeAk/VG59RP3VLrem0coz3f8Agoro63iMJ1ZxFfxkWeUL0hPsx+J6f9AvRf32/KkHlC9IT7Mfien/AEC9F/fb8qpf8BD13NdL+a2fXyKFi1i+47rjfiNdbveYf2T91c46Z8NNrEM0di52geU/SHrnX21hc6V4k2urzLEZSwHajbeY9sVvqKJaqFcq2vWDl0mqhoLLYWp5/wB/yQOCekWPtbf4xXSsdi0ZsoushBymAdy6IPiwHtNc94RgnFzD3SpyNeRQfEMP+/uNXm/wZy7MCmrFtZ5NmHLvA9XjXLxaSc447eZ3cAi41TyvHyCziFyE9fcOYKwMGQAV2HjmAI9dYG6oib97TXUHUEuR/lt/RqLdwTWiJdQY7OjH6QO4U8xoI1isbtoEAllEIy659TnYTqkgAuR4Se6vMUJPwPbd1aeHJfuO8Bi1EW8zs0kEsDMiZk8vNNJeCYRrV6LhRBkZQMyT2mUroDJ5wfZ3VJwLqt4sWHabNADmCQ+k5ddHX41MxGFF8i6lyFykDQ8mBnccxtUOLW6JjbCTxFpkezhkUMvyi2c6FDtM9ogjt/ra7z7alHh+cXCLisLgXLpmAAYt3kMJJju8a04bggQaOCQZBjlG3neqo/EMO6KioSxCESq6E6wAFUwdeZ2n2k8PJZrKwzG/wp7ZshQrgX1Y5Vy5FEa9nSR3nlNTukF9k6sqSJaDBjQwB8SK19IL7pZTq2ZCWVSyhSVGVjOV2VTqAIJjXnEVGwHFzDljduZVGjCyJJYLp1Z7yN9Kltyf6lUlCOPBGGJvsFkOQY5XCf8A27Z5+tvvqS4DJdBGcKVIBdoBzMujb+bH9Gvf7cWWC2T2ZmSo2ZV+9vhWp+PWnUrlYSVBiNGKhwPXy9laRpnnYylfDDSfUi8P4kq3MqWVQsQpJcxHzZG473Yfu+NZY+xN52ykmdCqv3DnlOvqMVlwbB27rG4nWIUKrJKnVSeUbePOvMddUXXC9TOYkzcYvJ707IHvqb1FPEUV0rscW5vJsFi81mLZcHrBzZSEy6znjn3eFROKYO49pLTAM72bth81xRButaILEsTBVG2BO2lOujzEo0iDm25RyI7bcv651B4hcUYnKYzF7Ub/AKup7XLXlz8NcDqET9H8VDNkzM63FPaQkZmDALJ01DEHeX7pi/2zoNCPA7jwMaTXor2gI/ELxS2zCARzImNRJgbwNaRpjWyxkRUcsCMh5BRDDxBjxirJUbiTEWrhBghGII5EKaAT37ZfDurISFZSFtLBJzBiQCCOfwml/DuGWltqW6+1DsVV4zSVQE6LtlAHvrU3Er2bz2/SKCJmAyAR/ERWWAxdxntg3HIK69s6w35c+/apWPErLOPd3J1nhtrDrcxCO7xbKEOygZOzAkgZQAB/3rVYuq11FyMguBmBzpsFJJy7lOX1tRoBrUW3jHNl811yeoYgbnS4ATuO1BABnXMfq6xeiuEZLwKpcCtnOYWsoko2rt9IzzPMipUmtjOdELMc6zgf3bdlgDnfWSAFaY7wuWcuu8RUDpNxS1Y6m4RdcONMrQISNwRzzVKtXWyaAEQMymyANxBc54LTyHuqueUOerwkzOV9xB+huOVT7SXciOmqjnEdzbZ6cWRbNs2bpVpBlwTBEHWBTLgfC+H4pC1pW00ZWdgynxGb4jSlvRfojYxGEW65cO2cSraCHZRoR3AUp6C4g2scqTo+a20bGASPivxqY3WRzyyayJ6amzHPFPHdF14d0dsBzOHiNizlgde4mluN6a2usNk2nhbht5lYAaMUzernV0YwCTy1rg1y7mYtzJLe8zSds5vMmKtPXXHlil+y8jsfEOAWbsNdVmKLlBzEaCTyPiaqfDem9iymS1h7gWZguDqfE1fcNcFy2rcnUH2ET+dUXpT0Sw+Hwz3befMuUCWkasAdI7jUOybjytvHYtGiqMudRWe/iZYrp7ZuKVuYZmU8iw/0plwLhWDv2kvizkzkgKzkiQxEbwdqq/QngVnEi8b2aLeSCGjfPM/wir7g+F27du3assMttw/aMmCS249dTC2yCxFtFbKaZyXPFN/rgUdIOlNrD3OoawXCZGEEAAiGWBGkaUy4liBew9q4Acr5XjXQMhOuXun/AM7VzbpdezYy+e58v8IC/lV/6M2+vwFgAgZQR2lzeaWXY1nk2SSN1jh5a2CO1AOWGO/WEmM3cNNdqi4vDliSHtwcwHzg+k5fv7mX302w+Ha2VQEFAHJ5bliB4DWKVYfCN2SLcmbemn1rmZiO8rlJ8SK6aZ9NzztXQm+i339YN6ZJBV7Zgsxi4Ni5YHfbKR7K8x+HZsMiDU52Xsagdm4u47pAqDi8BcKABWGx20g2rSmDzMq3upzh7DdQQBlMkjWNI01+E84Bpcly5TI0jl7TDjjp9hLhEOVi1q4Ha3qcjanKhCjTUiG+Ard0fwzLfUshXsRLIfPjkY0aI17tKYXcPehSJ03Oca+ZznYwfeKm4EMpPWGNABLDvaefiPdXMemLul1427GY3MozjXrEtQIb6TsoPLSRSbo4GxBuqTcBNoDO7i6oDMOyCpghgO8aD21YsfxV0uFFRSo6oEk7G44QSO6CfaK1cJvTeYdXZUgNmZBBaHZNPDMp3qU8PJHKmsC/F2EsXGDszMylwcq6LmzmSzjX5s66A0quHDgFg95c7C4Owp0LOyyM0xF0DkRl1jardxJLLNluBiWAECdQc6gaeDv76hJhMIQDlaAFUEltvNUGT4D3TW6ttWxySjps4eP3IfA+K2bbMiFnl8vZQDLD9WJOaMgMD1z317xdS1xs3WlQ0BdYjTURaIj2k/dWzC8OwSEMiupEMDLz2SSJk66iYProx5UO5ZTq28rlI01l1JmBttWU+ZvMjemVbWK3nBJ4ZcNu12V0Lgag7RvqiT8fXWrFdV8oNxs0gjQqYlSBIOcc13jnWWEKNam3oOsBZiyxou+mm0bCmP8AZlpyW3kkkhid/btrUR5f6ibOfHuE3D3g6hhswkT3Gtla7FoKoUbAQJ7q2VVl1nHUK8ZZEHUGvaKEmn5Kn1F1j6I5bUu4vhFCrlCoAY0tg+I9QB19dN6WceHYH7Q+4+z31aCzJIx1FjrqlJboXXWCYe6q+eABmI6sBWYCAykFRqTuNzSfo7wqxZxAcMrXGzJo9t2nIzEBirXRoD9OKcYDC9atxJyZkiUgka7jMCs+sV7wvoqmHY3BdvXGAb9I2moI81YUb8gKmyKjLCKaS6VtSnIi37JI7QvCRu5uMB4du0dfEdxpH5QjNrCaR2X0AAjzOQ0FPTaskExZmO0UuO3r2VgKS+UjzMLPdc3/AHO8A/AVQ6Sx+T70G167n+Y9UPo3/eNv7V/5qvnk+9Bteu5/mPVD6Nf3jb+1f+agOg43HRh8YxM5BdA9xgfdXIAK6z05K28FegQXKj1kuJ/OubJhv9ka53X1T/62P50B0PD48/2ZZdCZCouhyklTkIB5bUv4tiXucLvNczA51EM2Yxmt7kabztW3okpvcOyKJKXCu8fSD6Tvo3eK849hblvhl5bgAOdSIM9nOkTHP30BA8nH6PF/sp91yrX0eA7cfq/nVW8maSmKHeLY19VyrRbAtYe9czBgEZpAjzVY+s1rGSUGjitqnLVQml0SZyTG3c9y44+k7N7C3/cV0nyZ3pwhX6lxh7wrfnXP+E4bOmI/Vs5vdctn8qt/krvaX08Ub35h+QrI7SRwbhxuXOsy5ibuJt4mW1KnRVYT6tqhnBpbw2MZFCn5S1iR/hdYgyeqm2Bxg+VpctAqmIN23cQ/XtbOI76gYr0TGf8A9zf5tugNeLwqqblgD5pcbYAXkAydoDwNbMWvV4bG2U0QXkRFnbOUkCeR/OjitsNdvKZhsZhwYMGDbjQ8jWtXS3h7SOQuXGsLjHnkLGWPPTJ7hQE11XEDh1txmtvbuFlnQsltQCY7jNa8LwnNew1nFIGK4d5BM7XOzqD9WKj8IuFvkQtsAyjGKpIkAxIJHMaipPDnOJxGFe6Tm6l37PZ1W7A25abUA44nwy41wMmTIoSJMebcRyp02hJma18CtNmRiLZi0EYh5YMGZmaMoMMW8PbTzE3QiMzGFVSxPcAJJ0qu8I4vaQwbwYE5QAG87u1EcjQE7i1sKwusyhQB5xI80ljsO4GoeEtdcCLdy22UqTlJgQXKgCNjOnq50dJrzuDa6m6QD5yRrKcpH6x9q1JwNm3gk7d1srBQvWcsoMAQN4IGv1QBtFaK2SOSeiqm234ke/gzbUIzKAQT9ImRPMDlmFSr3BFuN1mYS2oOXWPXNQ+M4VMaV6plY2w4bWCM4ETKmRp93gQ+4fY6u1bQxKIq6baKBpAHd3ColNy3NKdPCnPIaLPDBkKXDnBM6z6u81Kw2GW2MqCBvH/mttFUNwooooAooooApdxl4Vf2hzjkee3vpjXhFTF4eTO2HPBxTxkT8HvZnJ55dTPjppA8d6btsY3oiozY5AxWdRvAOmk/dVpPmeUjOqKogozl9dhY/CLjeeUY9/Z+HzOlVfykWyqYVWIJAuAxtPYq8Hilv63dyPMT3VSvKddDDDkag9b96VVxa3NIWwm8RaZYPJ96Da9dz/MeqH0a/vG39q/81Xzyfeg2vXc/zHqh9Gv7xt/av/NUGhbvKdfjDW1+tcHuCt/qKrljB/8ApFx//wB4ceoZbf8ArTLyp3u1YTuDt7yoH3GpmFwZ/sUrzNt7n/zNwfCKAx8ll+bV5O51b+JY/kpt5QPQbvrT8a1WfJbei9eT6yBv4Wj+erN5QPQbvrT8a0Ag8mHm4r1W/uuU24tc6vhd096lf43C8v2qV+Sv/ef+F/zKY+UZhbwYRQAHuKIAgaS+w/ZoCs9DcHnsY77EqPWQ5HxUVt8mN+MS6/Wtn3hl/wBTTnyZ4acPeJ2d8vsCj/qNVfoO5t460D3uh9eVvzFAdBTgtuw7X81wqnWXFtyMqlhLlfE+J51CW3YNu9aJuEXrvWMezKNcKkRrsDHf7aaY+2FW4rXG+dDKJEgTpy5CaV43CKbjuLgXNGUZNFyjKIjwn31bkfgYf9iuP42k/mjXhcNZa2CGvO3WLiCzZczsqW2C7wBFxR6wanYPgttrgvS0C7efIwEZ2+bad9AUkeuteD4We2odGHaHaUjRlRQDBj/2h7zTrh9gopViD2nYR3MxaNe6TUNYNoyUllFJ4y6WHZFt4rMt17i3LSgBRcADKGcBMsAc50pm3DLSph7iXrtnsZEKwxhzn1MRud/Cs+M9Fjfe4zC1DbGGDxljLI0EncnNoIAG9WHB4crbRXhiqgExoSBBImTRY8RLOOhhgcUl1eySw2OYb6cxW8WF+qvuFZqoG1ZUeM9As46kO7wy2zFiDJ31Pdl+6t9/DI8Z1Vo2zAGPVO1baKgk1WsOiklVVSd4AExtMVtoooAooooAooooAooooAooooDw0pxWCuM7FcsHQakbqVJOmvL3U3oq0ZOOxldTG1YkIE4VcExkJIy6k7QRpp/U1VvKLZKJhlO46370rpFc/wDKpvh/+J/JUysctzOjSV0vMR75PvQbXruf5j1Q+jX942/tX/mqRwbpk+Hw4spaUlc0OWO7MW80DlPfW/yd8Oa5ieuIOW2CSx5uwgD1wSfd31Q6TDylXs2LC/UtqPaSzfmKVp0mxItdSLvzeXJlyr5sRExO1b+lrG7j7oHN1tj1gKn3iuqjhtn/AArf8A/0oDmPk8vZcag+urr8M38tXfp/6Dd9afjWuf8AB/meIoNst8p72Kfca6B0/wDQbvrT8a0Ai8lX+8f8L/mVn5VL/ZsJ3l29wA/mrDyVf7x/wv8AmVB8p9+cRbX6tuf4mP8A0igEfDekeIsJktXMqyTGVTqd9wTWrg+KIxVq4Tr1qMfawn7zXUejPDLfySxmtoWNtSSVBMkTqSPGud9NsP1WNuhRlHZZYERKjaPGaA6xisGtyM06bRSLGuq3TbyzHe/eAZjLG7RvyqxWLmZQ3eAfeJrxsOpMlVJ7yBNWU5LZmMtPVJ80opsh8Fvi4hcAgEmJ5+Ow8aYisUQAQAAO4VlVcmsYqKwgooooSFFFFAFFFFAFFFFAFFFFAFFFFAFFFFAFFFFAFFFFAFQOJ8Hs4jL1yB8sxJIiYnY+AqfRQCMdEcH/AIC+9v8AWm+Gw621Coqqo2CiAPYK20UAobo1hjc602hnLZ80t505p3jepPGcWbVousSCo121YCN96nUUBz1xbztdazZz5y+Y5gSwFtxEXIntzy8zbufYDEHGA27622tMqtAkHMFsuQTm2lz3bVZKKAgcM4PZw+bqUCZozQSZiY3Pia1cQ6PYe++e7aDNAEknYbDQ00ooDC1bCqFAgAAAdwGgpdxDo/h7z57toM0ASSdhtsaaUUBhZtBVCqICgKB4AQKzoooAooooAooryaA9ooooAooryaA9oryaJoD2iiigCiiigCiiigCiiigCiiigCiiigCiiigCiiigCiiigCiiigCiiigCiiigCkOKw+J6+41stlKsFluyJS3BCl4zBlaAUA7RJblT6igE+CtYnMhuO2XZlItiR89qcoJzfovNaNNt6xxOEus7/AKWSylXFzsKgKSOrLRmENupnv1inVFAV7ErjZCoTAF0F/m9TF4WyRGjAiydBBkyBFZvaxg2dm7Y5WpyZrogmBAy9USYJmYHc+ooDUVfMCCuXmMpknwbNAG3I0sOFvKLjBmLM+gUywTOfN6xzbnLEdlY2pxRQCEWsUFMs5Y9WTlNuB81lYW840+cAJzaQezrpWu/axiq3VjtEkggpv1l9tc+6ENb0mRy51YqKAKKKKAKKKKA//9k="/>
          <p:cNvSpPr>
            <a:spLocks noChangeAspect="1" noChangeArrowheads="1"/>
          </p:cNvSpPr>
          <p:nvPr/>
        </p:nvSpPr>
        <p:spPr bwMode="auto">
          <a:xfrm>
            <a:off x="144463" y="-108347"/>
            <a:ext cx="304800" cy="228601"/>
          </a:xfrm>
          <a:prstGeom prst="rect">
            <a:avLst/>
          </a:prstGeom>
          <a:noFill/>
          <a:ln w="9525">
            <a:noFill/>
            <a:miter lim="800000"/>
            <a:headEnd/>
            <a:tailEnd/>
          </a:ln>
        </p:spPr>
        <p:txBody>
          <a:bodyPr/>
          <a:lstStyle/>
          <a:p>
            <a:endParaRPr lang="en-US"/>
          </a:p>
        </p:txBody>
      </p:sp>
      <p:sp>
        <p:nvSpPr>
          <p:cNvPr id="11269" name="AutoShape 8" descr="data:image/jpeg;base64,/9j/4AAQSkZJRgABAQAAAQABAAD/2wCEAAkGBxQTEhUUEhQUFhUWGBgWGBgVGB8dGhkXGxkYGBoYGBkYHCggGholHRgYJDEjJSkrLi4uFyAzODMsNygtLisBCgoKDg0OGxAQGzElICY2Ny04LTA0LDQ0LDAuLCwvLyw0NCwtLCw0LCw2LDQsLCwsLCwsLDUsLCwsLCwsLCwsLP/AABEIALoBDwMBIgACEQEDEQH/xAAbAAACAgMBAAAAAAAAAAAAAAAABQQGAgMHAf/EAEwQAAIBAgQCBQcIBwUHBAMAAAECEQADBBIhMQVBBhMiUWEHMjRxgZGhFCNCUnOxssEzYnKCksLwFTVTs9EkRIPD0uHxJUOio1RjdP/EABoBAQADAQEBAAAAAAAAAAAAAAABAgMEBQb/xAAzEQACAgECBAMGBQQDAAAAAAAAAQIDEQQxBRIhUUHB8BMiNHGB0TI1YZGxQqHh8QYUI//aAAwDAQACEQMRAD8A7jRRRQBRRRQBRRRQBRRRQBRRRQBRUXifELeHtPevOEtoJZm2ApZwXphg8VYuYixfVrVqesZgVyQJlg4BAjnQD2ik/R3pPhccrNhLy3QhhokEHlIYAwYMHwpxQBRRRQBRRRQBRRRQBRRRQBRRRQBRRRQBRRRQBRRRQBRRRQBRRRQBRRRQBRRRQBRRRQBRRRQHhoqJxcxYukf4b/hNcmGKufXf+I/6126TRPUJvOMHma/iS0koxcc5Om9LOAJj8Lcwt0sq3AO0u6lWDKfGCBpVW6KeS2zhMHisM917pxYC3HAyQqhsoVZaCMxOpM0gs8RvWzK3Lin9o/EHQ10Torxr5TaOaBcTRo2Pcw7p19oNTqdBOiPNnKK6Litepn7PGH/Io8nfk/tcKF0pde693KCzAKAqzAAH7Rk1cWaqF0/vsuIQKzAdWNiR9Ju6nnQZycLLEk521Jnu76pPSONCuzv4GtWvU9VLT8u3ibMPjb5NqQ2pUOMmnPNJjSn1Uzpj0jdH6mycpAl2G+uoUd2mpPiKqIx96c3W3Z787ffNb0cNnZDnbxk5dVxqqmx1qLeNzsNe1Ueh3SJrpNm6ZcCVbmwG4PjTnifEHtuAMsEA6gzOvOfCuK6mVM3CR6Wm1MNRWrIbDWioXDcWbgYnLoQOzP1VPPc6/wBbmZNZHQe0V5Ne0AUUUUAUUUUAUUUUAUUUUAUUUUAUUUUAUUUUAUUUUAUUGoljHBnyhW0mSY5Ejvnl3UBLorRjcSttGdjAA1MT4bCq9/btvKx+UmBzCbagbc9/6g0A84x+gvfZv+E1zTov6XZ/a/I10LEPmwlxs2bNadgYiQVJFc96L+l2f2vyNexw/wCHt9eDPneL/F0fPzRdenGHU4VmIEqVIPd2gPuNV7ye3SMQ68mtkn1hlj7zVm6aeh3PWn4hVV8n/pR+zb8SU03XQzz62I1nu8Tqx+nmbPKF6Qn2Y/E9P+gXov77flSDyh+kJ9mPxPT/AKBei/vt+VL/AICHruNL+a2fXyKJxRy+IuE87je7MQPhXU7mCtm0beRcmWIjSIrlOI/TN9ofxGuvN5p9VTxP3VWl62I4KlKVzfrc5T0cvZMTZP66r/F2f5q6zXJeEYZ+vsnI36W39E/XXwq94hO24JmWJIzvp3aC0Rt3kjuis+LYdkWuxrwBNVTT7+RH4rinF51FxlExAJA/RqQBHmySdfGeVSuCXmuW70uzHM6rOhyy2U+GpI/djlW/FWptLCrnYJmmAYykGc2veNe81Hey6mATzJIYDm47+8z6ya82MMrc9a3UODwotmSYS/mlpIzTAf6MztI2GkU6srCgHcAD4UvxnEDbVIAaVY781A0ETPP1RUSx0hLOi5F7ZAkNsD36bxy9m9UOlD6isLtwKpY7Df8AoVEbiaFGdDmC7xp3d4qUsvBWUlFOT2ROoqDw7iHWz2YA8eckfkanCji08MiuyNkeaOwUUUVBcKKKKAKKKKAKKKKAKKKKA8omo+OZsnZmZXbeMwn4TSFRiuYud2/6sSY7zHu8TWkK+bxMLbuR4w2N+K8RNnLoDmkamNRBGvvrPhiKUW4BBcZjBka6movE2cImUFjGvYza9nfTTdqjW8ViBAIbuPY2gb7bafGszdEzi1q6XQ280AGcrRrpE6j+vbUC9h8SZIzAkmBnG0kjn3Gs+Ilnwl3rAzeZpk31QkEAAskzmjlMVXUsFXLNZuSHdl7JJDBkLEmNZUROsmN401ja4rZHLZpVNt8zWexZES6MNfF6ZyPEkHTKdNDyqjdF/S7P7X5GrLwDMMLiFdXVhbbR1IJAVgD3cqpFu4VIKkqRsQYI9RFevw5e0rsW2fseBxf/AMLaXvjr/c6V03cDCPPMqB4nMD+VVvye2icQ7cltkH1krH3Gq5fxbv57u8bZmJj3mui9CbFpbE2mzFj2yRBDD6McgAfjPOltb0ulcH1bZOnuWv18bEsKK79Xv9yu+UP0hPsx+J6f9AvRf32/KkHlD9IT7Mfien/QL0X99vyrO/4CHrua6X81s+vkUHEfpm+0P4jXSuPOwCBCQSSZDhTAE8zB9s1zXEfpm+0P4jXTuM4Q3AgCzBJMEBhppBOlOK7V/L7E8B3t+a8zHgl9mzZidlIBdX0M80AHKkuOuFb9zIQDLT2wDBMnRbhb3qKecHwrW8wKsAQvnMrGdZ80DTbeomMwbOzZg5BJ0HVFQBMecc2o7iIrxz6I1cVw7sQVRiTbEmCeTaesz8B31Hw+GuZlLI8aMZQky143DtyhzpyjXaKm8RtA5cz3UPVqCLTCBvsZ30PurLA3VsAybrg6y5B0BbUa/wBQKAwtXBZwwZ7UwYysIOwncd6+2g8WRXy9SoYajltufNnTT3ipT8StXAQyZgDqGAOsE7E9wNbsTbs2wGa2vdIQEgQT3bQDQEW5xPrUvLlgqoPfIPs8P/NK/wC2Rh7DO6l1L5I0Edh2GkRqVA9vhFNnx2HUHswDocqxOpnUeNSMTh0a0TkDyA4DjN6tGnWKAruH6XqCoXD5c5CzmgAxOpy+bBGvjVnu44K2Uhtp0GnvpDdtEKvzFvYCOqXQaCNu6B7KdY++64d3QTcFssqwTL5eyIGurRUp9ykovGIdCZauZgD31jicSttSzsFURJO2pgfE1UbHHsS0HKYJJjqyCFiQZ7zqI8KZYZWxSXbV86dnZYiGbSdieyPVpzqCy26jJuMWACTdQAaHXYiZ+4+6plm6GAZTIIkHvHI1V06FqDIv3QZzSAB2pLZvXLOf3vCnQZrFu2io1zKoWRp5oAEjXf8AKhIxopb/AGjc/wAB+f5eHj8KZUAUUUUAV47QCa9rwigF+G4sjvkAafZA33IP6p91K+KCbl052Gtq3lDESjNazaA8pOo+sa3zaTGJaCdo2zcD52OoLLlgnaM3qpfhMbaxL22a2Q11rltouHsm2FcMIjtGE18KATvjLhJXO/mC7OY//i5Yn1kH1605Nt1FxWzHXCwgcmFbEXOwGJH0YFarVyw9pnFowL4w0Zz5pyWg0x9UjT41K45fRbl7Mr5kt2WXLcIz/OEJsOyVfnrvQEvhL5bmK1JFtgFBJ0WC+k/rM4/cA5VGx+PzMMwgqHIytoQCgPLXfT1eNR14i9g4g/Jx80kuetnNmLuv0dyWbXlNTjxVev6rqFydYLPWafpCnWRljzY5zQGnAY3rMJfUAjIjjVsxMqx3gVTejKzirIOozfkauFji4u2ryiyLYNhriEEHMnaWSABlMjbXeqh0X9Ls/tfka9jh/wAPb68GfO8X+Lo+fmi49NsDb+Ss+VQylYIAB1YAj1a0l8nmIIvXE5Mmb2qQP5qsfTX0O560/EKqvk/9KP2bfiSmn97Qzz62I1fucTq5emUvM2eUL0hPsx+J6f8AQL0X99vypB5Q/SE+zH4np/0C9F/fb8qX/AQ9dxpfzWz6+RQcR+mb7Q/iNWzp/nzWcmfzWnLPeu8VU8R+mb7Q/iNdcveYf2T91ba232U6p4z0fkc3DdP7eu6vOOq6/VnK+DYhziLMs0dbb+kfrCr1irOEa7meTcRs0ANuG+qo7Wq+NUDgnpFj7W3+MVbWtn5arCY60qfUWuN96D31z8WSU4/I7f8Aj7bqnnv5DSzjsILYAzZAqgdh9iCV5fVJPqM1sbE4WI1OpUBQ51kyABqefsquWCfk4VXh8mHIWBIjC+dBHPb2V7ggLd8HNkTrc4Y8hmvW4101FsfxV5J75acBZsXAWtqYkqZzjtL2To0bbT4Gl54mLwKtaZVVS4OcawIghdRIb8qZ8F/Rt9tf/wA+5Vb6LKeuYZezkYAbjdY3oCbibiELmSQoUDtGRvHximVjFSjKSFCADMpkjUrsB4D31ATEOUYl1DCz1ghF1OZpDSuhBERWzGF+qxAMdnKBAAbeQdBsRBnvmrRWZJFZy5Yt9hlw4zm7bPy1BEc9J33qhYvBp8qZHfEdW/EBaIXEX/MODa6FGW5KjrXnSOXICLR0YxGVG6xiWe5AmSSYG5j4moeO4FiReN6yLLMMZ8oVblxkBT5IcPBZbbQ2YzsdPdU2Q5JOJSmz2kFLuKsNeuIoxL3rpW5jLiOuZ2g28RiUGVASFXILa5VH0ATrrVf4Rxm+EAN25PUYW4pLkyw4YWfc69prbHvJmrngujWIR9XQ2kvm4gzNqrXb95mZcsBx1wXSZCTI2pPh+gt5EsC5csrkQW2IY7fILOFMSon5y0TGnZM76VQ1N/A8Q9u+1sXLhW1axeQPcZzoMK4zF2JYgu0EkwDA0pVwl7lwW7JxN1BBuq73rml04PBXQWfPLJ1l642QkrLREQA/4fwLEC6Lk4di4vreC3W7AudSoNs9X2yBZmDl1alL9HLiWyLj2Q8NaaRcyC2cPh8OLgbq9XHycNl27cTpJAzwXWXb+IC3LxvpYxBw4Fy4FFz5VjkkqDkJgIBnBjKIiKf8MvMmDttaus4a43Vm4zMwQ5j1dxrhLFlIIMmQVilvDOD32a+bNy1kvWrto3FuOr2ma9iryMg6sZj8/bntCIMTAl3w3BrZsMMWbYYtexLBWbIomXIYgEgZgSSBq1AOOE3S1pGYyTMn2mpdKl4xhrYKdYq5MwjWRlktykjcevQd1M0aQCNjr/QNAeXbgUEsQANyTAHrJot3AwlSCO8GR3VjicOtxSjiVbQjvHspbwHEjqnJyKqO47J0A84kkk6ySTrQCbFt/wCpC5yR7dj+O1caPeVpVwC51d20DoPnb3sNt0PxtU1xvCxL4k3Fk4lHUhnK5FKrDKqnt6NrGneNaWDDIy2mt3rZYW79iYuQWOYiPm9h1wJ8NRIBoA4YpW0UPO7gbvtuFZ+K1YOkOEzYrCREOxVvEIVvj42z76UWuGqTGFuq3YtPFw3POs3QSdVMJBEDx0EGacveLvhrlxrYa01wuFzR2kdAElZJ1G8c6lRb2KSshD8TSIHHNuJ/Z2fwNTDhS2+txPWZdMSCmaPP6lPNnnE/Go3E8OHGMAdB16IqTm0KqQc0Lp7Jrf8A2M5xGfMnUm6MRzz5+r6vL3Zec70aa3EbIS/C0yFgcqWsRZ7LG3Zc2rgg57DZiBI+q0g1V+i3pdn9r8jVsw/Bblm1eNxkITDvZt5Zkp2ml52bbQVRsDimtXFuLGZTInbu1givZ4bFypsivH7HzvGpqGopk9l1/ujo/TU/7Hc9afiFVbyfj/aj9m34kqDxbpHexC5HyhZmEBEkd8k1ZPJ/w8qj3mBGeAk/VG59RP3VLrem0coz3f8Agoro63iMJ1ZxFfxkWeUL0hPsx+J6f9AvRf32/KkHlC9IT7Mfien/AEC9F/fb8qpf8BD13NdL+a2fXyKFi1i+47rjfiNdbveYf2T91c46Z8NNrEM0di52geU/SHrnX21hc6V4k2urzLEZSwHajbeY9sVvqKJaqFcq2vWDl0mqhoLLYWp5/wB/yQOCekWPtbf4xXSsdi0ZsoushBymAdy6IPiwHtNc94RgnFzD3SpyNeRQfEMP+/uNXm/wZy7MCmrFtZ5NmHLvA9XjXLxaSc447eZ3cAi41TyvHyCziFyE9fcOYKwMGQAV2HjmAI9dYG6oib97TXUHUEuR/lt/RqLdwTWiJdQY7OjH6QO4U8xoI1isbtoEAllEIy659TnYTqkgAuR4Se6vMUJPwPbd1aeHJfuO8Bi1EW8zs0kEsDMiZk8vNNJeCYRrV6LhRBkZQMyT2mUroDJ5wfZ3VJwLqt4sWHabNADmCQ+k5ddHX41MxGFF8i6lyFykDQ8mBnccxtUOLW6JjbCTxFpkezhkUMvyi2c6FDtM9ogjt/ra7z7alHh+cXCLisLgXLpmAAYt3kMJJju8a04bggQaOCQZBjlG3neqo/EMO6KioSxCESq6E6wAFUwdeZ2n2k8PJZrKwzG/wp7ZshQrgX1Y5Vy5FEa9nSR3nlNTukF9k6sqSJaDBjQwB8SK19IL7pZTq2ZCWVSyhSVGVjOV2VTqAIJjXnEVGwHFzDljduZVGjCyJJYLp1Z7yN9Kltyf6lUlCOPBGGJvsFkOQY5XCf8A27Z5+tvvqS4DJdBGcKVIBdoBzMujb+bH9Gvf7cWWC2T2ZmSo2ZV+9vhWp+PWnUrlYSVBiNGKhwPXy9laRpnnYylfDDSfUi8P4kq3MqWVQsQpJcxHzZG473Yfu+NZY+xN52ykmdCqv3DnlOvqMVlwbB27rG4nWIUKrJKnVSeUbePOvMddUXXC9TOYkzcYvJ707IHvqb1FPEUV0rscW5vJsFi81mLZcHrBzZSEy6znjn3eFROKYO49pLTAM72bth81xRButaILEsTBVG2BO2lOujzEo0iDm25RyI7bcv651B4hcUYnKYzF7Ub/AKup7XLXlz8NcDqET9H8VDNkzM63FPaQkZmDALJ01DEHeX7pi/2zoNCPA7jwMaTXor2gI/ELxS2zCARzImNRJgbwNaRpjWyxkRUcsCMh5BRDDxBjxirJUbiTEWrhBghGII5EKaAT37ZfDurISFZSFtLBJzBiQCCOfwml/DuGWltqW6+1DsVV4zSVQE6LtlAHvrU3Er2bz2/SKCJmAyAR/ERWWAxdxntg3HIK69s6w35c+/apWPErLOPd3J1nhtrDrcxCO7xbKEOygZOzAkgZQAB/3rVYuq11FyMguBmBzpsFJJy7lOX1tRoBrUW3jHNl811yeoYgbnS4ATuO1BABnXMfq6xeiuEZLwKpcCtnOYWsoko2rt9IzzPMipUmtjOdELMc6zgf3bdlgDnfWSAFaY7wuWcuu8RUDpNxS1Y6m4RdcONMrQISNwRzzVKtXWyaAEQMymyANxBc54LTyHuqueUOerwkzOV9xB+huOVT7SXciOmqjnEdzbZ6cWRbNs2bpVpBlwTBEHWBTLgfC+H4pC1pW00ZWdgynxGb4jSlvRfojYxGEW65cO2cSraCHZRoR3AUp6C4g2scqTo+a20bGASPivxqY3WRzyyayJ6amzHPFPHdF14d0dsBzOHiNizlgde4mluN6a2usNk2nhbht5lYAaMUzernV0YwCTy1rg1y7mYtzJLe8zSds5vMmKtPXXHlil+y8jsfEOAWbsNdVmKLlBzEaCTyPiaqfDem9iymS1h7gWZguDqfE1fcNcFy2rcnUH2ET+dUXpT0Sw+Hwz3befMuUCWkasAdI7jUOybjytvHYtGiqMudRWe/iZYrp7ZuKVuYZmU8iw/0plwLhWDv2kvizkzkgKzkiQxEbwdqq/QngVnEi8b2aLeSCGjfPM/wir7g+F27du3assMttw/aMmCS249dTC2yCxFtFbKaZyXPFN/rgUdIOlNrD3OoawXCZGEEAAiGWBGkaUy4liBew9q4Acr5XjXQMhOuXun/AM7VzbpdezYy+e58v8IC/lV/6M2+vwFgAgZQR2lzeaWXY1nk2SSN1jh5a2CO1AOWGO/WEmM3cNNdqi4vDliSHtwcwHzg+k5fv7mX302w+Ha2VQEFAHJ5bliB4DWKVYfCN2SLcmbemn1rmZiO8rlJ8SK6aZ9NzztXQm+i339YN6ZJBV7Zgsxi4Ni5YHfbKR7K8x+HZsMiDU52Xsagdm4u47pAqDi8BcKABWGx20g2rSmDzMq3upzh7DdQQBlMkjWNI01+E84Bpcly5TI0jl7TDjjp9hLhEOVi1q4Ha3qcjanKhCjTUiG+Ard0fwzLfUshXsRLIfPjkY0aI17tKYXcPehSJ03Oca+ZznYwfeKm4EMpPWGNABLDvaefiPdXMemLul1427GY3MozjXrEtQIb6TsoPLSRSbo4GxBuqTcBNoDO7i6oDMOyCpghgO8aD21YsfxV0uFFRSo6oEk7G44QSO6CfaK1cJvTeYdXZUgNmZBBaHZNPDMp3qU8PJHKmsC/F2EsXGDszMylwcq6LmzmSzjX5s66A0quHDgFg95c7C4Owp0LOyyM0xF0DkRl1jardxJLLNluBiWAECdQc6gaeDv76hJhMIQDlaAFUEltvNUGT4D3TW6ttWxySjps4eP3IfA+K2bbMiFnl8vZQDLD9WJOaMgMD1z317xdS1xs3WlQ0BdYjTURaIj2k/dWzC8OwSEMiupEMDLz2SSJk66iYProx5UO5ZTq28rlI01l1JmBttWU+ZvMjemVbWK3nBJ4ZcNu12V0Lgag7RvqiT8fXWrFdV8oNxs0gjQqYlSBIOcc13jnWWEKNam3oOsBZiyxou+mm0bCmP8AZlpyW3kkkhid/btrUR5f6ibOfHuE3D3g6hhswkT3Gtla7FoKoUbAQJ7q2VVl1nHUK8ZZEHUGvaKEmn5Kn1F1j6I5bUu4vhFCrlCoAY0tg+I9QB19dN6WceHYH7Q+4+z31aCzJIx1FjrqlJboXXWCYe6q+eABmI6sBWYCAykFRqTuNzSfo7wqxZxAcMrXGzJo9t2nIzEBirXRoD9OKcYDC9atxJyZkiUgka7jMCs+sV7wvoqmHY3BdvXGAb9I2moI81YUb8gKmyKjLCKaS6VtSnIi37JI7QvCRu5uMB4du0dfEdxpH5QjNrCaR2X0AAjzOQ0FPTaskExZmO0UuO3r2VgKS+UjzMLPdc3/AHO8A/AVQ6Sx+T70G167n+Y9UPo3/eNv7V/5qvnk+9Bteu5/mPVD6Nf3jb+1f+agOg43HRh8YxM5BdA9xgfdXIAK6z05K28FegQXKj1kuJ/OubJhv9ka53X1T/62P50B0PD48/2ZZdCZCouhyklTkIB5bUv4tiXucLvNczA51EM2Yxmt7kabztW3okpvcOyKJKXCu8fSD6Tvo3eK849hblvhl5bgAOdSIM9nOkTHP30BA8nH6PF/sp91yrX0eA7cfq/nVW8maSmKHeLY19VyrRbAtYe9czBgEZpAjzVY+s1rGSUGjitqnLVQml0SZyTG3c9y44+k7N7C3/cV0nyZ3pwhX6lxh7wrfnXP+E4bOmI/Vs5vdctn8qt/krvaX08Ub35h+QrI7SRwbhxuXOsy5ibuJt4mW1KnRVYT6tqhnBpbw2MZFCn5S1iR/hdYgyeqm2Bxg+VpctAqmIN23cQ/XtbOI76gYr0TGf8A9zf5tugNeLwqqblgD5pcbYAXkAydoDwNbMWvV4bG2U0QXkRFnbOUkCeR/OjitsNdvKZhsZhwYMGDbjQ8jWtXS3h7SOQuXGsLjHnkLGWPPTJ7hQE11XEDh1txmtvbuFlnQsltQCY7jNa8LwnNew1nFIGK4d5BM7XOzqD9WKj8IuFvkQtsAyjGKpIkAxIJHMaipPDnOJxGFe6Tm6l37PZ1W7A25abUA44nwy41wMmTIoSJMebcRyp02hJma18CtNmRiLZi0EYh5YMGZmaMoMMW8PbTzE3QiMzGFVSxPcAJJ0qu8I4vaQwbwYE5QAG87u1EcjQE7i1sKwusyhQB5xI80ljsO4GoeEtdcCLdy22UqTlJgQXKgCNjOnq50dJrzuDa6m6QD5yRrKcpH6x9q1JwNm3gk7d1srBQvWcsoMAQN4IGv1QBtFaK2SOSeiqm234ke/gzbUIzKAQT9ImRPMDlmFSr3BFuN1mYS2oOXWPXNQ+M4VMaV6plY2w4bWCM4ETKmRp93gQ+4fY6u1bQxKIq6baKBpAHd3ColNy3NKdPCnPIaLPDBkKXDnBM6z6u81Kw2GW2MqCBvH/mttFUNwooooAooooApdxl4Vf2hzjkee3vpjXhFTF4eTO2HPBxTxkT8HvZnJ55dTPjppA8d6btsY3oiozY5AxWdRvAOmk/dVpPmeUjOqKogozl9dhY/CLjeeUY9/Z+HzOlVfykWyqYVWIJAuAxtPYq8Hilv63dyPMT3VSvKddDDDkag9b96VVxa3NIWwm8RaZYPJ96Da9dz/MeqH0a/vG39q/81Xzyfeg2vXc/zHqh9Gv7xt/av/NUGhbvKdfjDW1+tcHuCt/qKrljB/8ApFx//wB4ceoZbf8ArTLyp3u1YTuDt7yoH3GpmFwZ/sUrzNt7n/zNwfCKAx8ll+bV5O51b+JY/kpt5QPQbvrT8a1WfJbei9eT6yBv4Wj+erN5QPQbvrT8a0Ag8mHm4r1W/uuU24tc6vhd096lf43C8v2qV+Sv/ef+F/zKY+UZhbwYRQAHuKIAgaS+w/ZoCs9DcHnsY77EqPWQ5HxUVt8mN+MS6/Wtn3hl/wBTTnyZ4acPeJ2d8vsCj/qNVfoO5t460D3uh9eVvzFAdBTgtuw7X81wqnWXFtyMqlhLlfE+J51CW3YNu9aJuEXrvWMezKNcKkRrsDHf7aaY+2FW4rXG+dDKJEgTpy5CaV43CKbjuLgXNGUZNFyjKIjwn31bkfgYf9iuP42k/mjXhcNZa2CGvO3WLiCzZczsqW2C7wBFxR6wanYPgttrgvS0C7efIwEZ2+bad9AUkeuteD4We2odGHaHaUjRlRQDBj/2h7zTrh9gopViD2nYR3MxaNe6TUNYNoyUllFJ4y6WHZFt4rMt17i3LSgBRcADKGcBMsAc50pm3DLSph7iXrtnsZEKwxhzn1MRud/Cs+M9Fjfe4zC1DbGGDxljLI0EncnNoIAG9WHB4crbRXhiqgExoSBBImTRY8RLOOhhgcUl1eySw2OYb6cxW8WF+qvuFZqoG1ZUeM9As46kO7wy2zFiDJ31Pdl+6t9/DI8Z1Vo2zAGPVO1baKgk1WsOiklVVSd4AExtMVtoooAooooAooooAooooAooooDw0pxWCuM7FcsHQakbqVJOmvL3U3oq0ZOOxldTG1YkIE4VcExkJIy6k7QRpp/U1VvKLZKJhlO46370rpFc/wDKpvh/+J/JUysctzOjSV0vMR75PvQbXruf5j1Q+jX942/tX/mqRwbpk+Hw4spaUlc0OWO7MW80DlPfW/yd8Oa5ieuIOW2CSx5uwgD1wSfd31Q6TDylXs2LC/UtqPaSzfmKVp0mxItdSLvzeXJlyr5sRExO1b+lrG7j7oHN1tj1gKn3iuqjhtn/AArf8A/0oDmPk8vZcag+urr8M38tXfp/6Dd9afjWuf8AB/meIoNst8p72Kfca6B0/wDQbvrT8a0Ai8lX+8f8L/mVn5VL/ZsJ3l29wA/mrDyVf7x/wv8AmVB8p9+cRbX6tuf4mP8A0igEfDekeIsJktXMqyTGVTqd9wTWrg+KIxVq4Tr1qMfawn7zXUejPDLfySxmtoWNtSSVBMkTqSPGud9NsP1WNuhRlHZZYERKjaPGaA6xisGtyM06bRSLGuq3TbyzHe/eAZjLG7RvyqxWLmZQ3eAfeJrxsOpMlVJ7yBNWU5LZmMtPVJ80opsh8Fvi4hcAgEmJ5+Ow8aYisUQAQAAO4VlVcmsYqKwgooooSFFFFAFFFFAFFFFAFFFFAFFFFAFFFFAFFFFAFFFFAFQOJ8Hs4jL1yB8sxJIiYnY+AqfRQCMdEcH/AIC+9v8AWm+Gw621Coqqo2CiAPYK20UAobo1hjc602hnLZ80t505p3jepPGcWbVousSCo121YCN96nUUBz1xbztdazZz5y+Y5gSwFtxEXIntzy8zbufYDEHGA27622tMqtAkHMFsuQTm2lz3bVZKKAgcM4PZw+bqUCZozQSZiY3Pia1cQ6PYe++e7aDNAEknYbDQ00ooDC1bCqFAgAAAdwGgpdxDo/h7z57toM0ASSdhtsaaUUBhZtBVCqICgKB4AQKzoooAooooAooryaA9ooooAooryaA9oryaJoD2iiigCiiigCiiigCiiigCiiigCiiigCiiigCiiigCiiigCiiigCiiigCiiigCkOKw+J6+41stlKsFluyJS3BCl4zBlaAUA7RJblT6igE+CtYnMhuO2XZlItiR89qcoJzfovNaNNt6xxOEus7/AKWSylXFzsKgKSOrLRmENupnv1inVFAV7ErjZCoTAF0F/m9TF4WyRGjAiydBBkyBFZvaxg2dm7Y5WpyZrogmBAy9USYJmYHc+ooDUVfMCCuXmMpknwbNAG3I0sOFvKLjBmLM+gUywTOfN6xzbnLEdlY2pxRQCEWsUFMs5Y9WTlNuB81lYW840+cAJzaQezrpWu/axiq3VjtEkggpv1l9tc+6ENb0mRy51YqKAKKKKAKKKKA//9k="/>
          <p:cNvSpPr>
            <a:spLocks noChangeAspect="1" noChangeArrowheads="1"/>
          </p:cNvSpPr>
          <p:nvPr/>
        </p:nvSpPr>
        <p:spPr bwMode="auto">
          <a:xfrm>
            <a:off x="144463" y="-108347"/>
            <a:ext cx="304800" cy="228601"/>
          </a:xfrm>
          <a:prstGeom prst="rect">
            <a:avLst/>
          </a:prstGeom>
          <a:noFill/>
          <a:ln w="9525">
            <a:noFill/>
            <a:miter lim="800000"/>
            <a:headEnd/>
            <a:tailEnd/>
          </a:ln>
        </p:spPr>
        <p:txBody>
          <a:bodyPr/>
          <a:lstStyle/>
          <a:p>
            <a:endParaRPr lang="en-US"/>
          </a:p>
        </p:txBody>
      </p:sp>
      <p:sp>
        <p:nvSpPr>
          <p:cNvPr id="11270" name="AutoShape 10" descr="data:image/jpeg;base64,/9j/4AAQSkZJRgABAQAAAQABAAD/2wCEAAkGBxQTEhUUEhQUFhUWGBgWGBgVGB8dGhkXGxkYGBoYGBkYHCggGholHRgYJDEjJSkrLi4uFyAzODMsNygtLisBCgoKDg0OGxAQGzElICY2Ny04LTA0LDQ0LDAuLCwvLyw0NCwtLCw0LCw2LDQsLCwsLCwsLDUsLCwsLCwsLCwsLP/AABEIALoBDwMBIgACEQEDEQH/xAAbAAACAgMBAAAAAAAAAAAAAAAABQQGAgMHAf/EAEwQAAIBAgQCBQcIBwUHBAMAAAECEQADBBIhMQVBBhMiUWEHMjRxgZGhFCNCUnOxssEzYnKCksLwFTVTs9EkRIPD0uHxJUOio1RjdP/EABoBAQADAQEBAAAAAAAAAAAAAAABAgMEBQb/xAAzEQACAgECBAMGBQQDAAAAAAAAAQIDEQQxBRIhUUHB8BMiNHGB0TI1YZGxQqHh8QYUI//aAAwDAQACEQMRAD8A7jRRRQBRRRQBRRRQBRRRQBRRRQBRUXifELeHtPevOEtoJZm2ApZwXphg8VYuYixfVrVqesZgVyQJlg4BAjnQD2ik/R3pPhccrNhLy3QhhokEHlIYAwYMHwpxQBRRRQBRRRQBRRRQBRRRQBRRRQBRRRQBRRRQBRRRQBRRRQBRRRQBRRRQBRRRQBRRRQBRRRQHhoqJxcxYukf4b/hNcmGKufXf+I/6126TRPUJvOMHma/iS0koxcc5Om9LOAJj8Lcwt0sq3AO0u6lWDKfGCBpVW6KeS2zhMHisM917pxYC3HAyQqhsoVZaCMxOpM0gs8RvWzK3Lin9o/EHQ10Torxr5TaOaBcTRo2Pcw7p19oNTqdBOiPNnKK6Litepn7PGH/Io8nfk/tcKF0pde693KCzAKAqzAAH7Rk1cWaqF0/vsuIQKzAdWNiR9Ju6nnQZycLLEk521Jnu76pPSONCuzv4GtWvU9VLT8u3ibMPjb5NqQ2pUOMmnPNJjSn1Uzpj0jdH6mycpAl2G+uoUd2mpPiKqIx96c3W3Z787ffNb0cNnZDnbxk5dVxqqmx1qLeNzsNe1Ueh3SJrpNm6ZcCVbmwG4PjTnifEHtuAMsEA6gzOvOfCuK6mVM3CR6Wm1MNRWrIbDWioXDcWbgYnLoQOzP1VPPc6/wBbmZNZHQe0V5Ne0AUUUUAUUUUAUUUUAUUUUAUUUUAUUUUAUUUUAUUUUAUUGoljHBnyhW0mSY5Ejvnl3UBLorRjcSttGdjAA1MT4bCq9/btvKx+UmBzCbagbc9/6g0A84x+gvfZv+E1zTov6XZ/a/I10LEPmwlxs2bNadgYiQVJFc96L+l2f2vyNexw/wCHt9eDPneL/F0fPzRdenGHU4VmIEqVIPd2gPuNV7ye3SMQ68mtkn1hlj7zVm6aeh3PWn4hVV8n/pR+zb8SU03XQzz62I1nu8Tqx+nmbPKF6Qn2Y/E9P+gXov77flSDyh+kJ9mPxPT/AKBei/vt+VL/AICHruNL+a2fXyKJxRy+IuE87je7MQPhXU7mCtm0beRcmWIjSIrlOI/TN9ofxGuvN5p9VTxP3VWl62I4KlKVzfrc5T0cvZMTZP66r/F2f5q6zXJeEYZ+vsnI36W39E/XXwq94hO24JmWJIzvp3aC0Rt3kjuis+LYdkWuxrwBNVTT7+RH4rinF51FxlExAJA/RqQBHmySdfGeVSuCXmuW70uzHM6rOhyy2U+GpI/djlW/FWptLCrnYJmmAYykGc2veNe81Hey6mATzJIYDm47+8z6ya82MMrc9a3UODwotmSYS/mlpIzTAf6MztI2GkU6srCgHcAD4UvxnEDbVIAaVY781A0ETPP1RUSx0hLOi5F7ZAkNsD36bxy9m9UOlD6isLtwKpY7Df8AoVEbiaFGdDmC7xp3d4qUsvBWUlFOT2ROoqDw7iHWz2YA8eckfkanCji08MiuyNkeaOwUUUVBcKKKKAKKKKAKKKKAKKKKA8omo+OZsnZmZXbeMwn4TSFRiuYud2/6sSY7zHu8TWkK+bxMLbuR4w2N+K8RNnLoDmkamNRBGvvrPhiKUW4BBcZjBka6movE2cImUFjGvYza9nfTTdqjW8ViBAIbuPY2gb7bafGszdEzi1q6XQ280AGcrRrpE6j+vbUC9h8SZIzAkmBnG0kjn3Gs+Ilnwl3rAzeZpk31QkEAAskzmjlMVXUsFXLNZuSHdl7JJDBkLEmNZUROsmN401ja4rZHLZpVNt8zWexZES6MNfF6ZyPEkHTKdNDyqjdF/S7P7X5GrLwDMMLiFdXVhbbR1IJAVgD3cqpFu4VIKkqRsQYI9RFevw5e0rsW2fseBxf/AMLaXvjr/c6V03cDCPPMqB4nMD+VVvye2icQ7cltkH1krH3Gq5fxbv57u8bZmJj3mui9CbFpbE2mzFj2yRBDD6McgAfjPOltb0ulcH1bZOnuWv18bEsKK79Xv9yu+UP0hPsx+J6f9AvRf32/KkHlD9IT7Mfien/QL0X99vyrO/4CHrua6X81s+vkUHEfpm+0P4jXSuPOwCBCQSSZDhTAE8zB9s1zXEfpm+0P4jXTuM4Q3AgCzBJMEBhppBOlOK7V/L7E8B3t+a8zHgl9mzZidlIBdX0M80AHKkuOuFb9zIQDLT2wDBMnRbhb3qKecHwrW8wKsAQvnMrGdZ80DTbeomMwbOzZg5BJ0HVFQBMecc2o7iIrxz6I1cVw7sQVRiTbEmCeTaesz8B31Hw+GuZlLI8aMZQky143DtyhzpyjXaKm8RtA5cz3UPVqCLTCBvsZ30PurLA3VsAybrg6y5B0BbUa/wBQKAwtXBZwwZ7UwYysIOwncd6+2g8WRXy9SoYajltufNnTT3ipT8StXAQyZgDqGAOsE7E9wNbsTbs2wGa2vdIQEgQT3bQDQEW5xPrUvLlgqoPfIPs8P/NK/wC2Rh7DO6l1L5I0Edh2GkRqVA9vhFNnx2HUHswDocqxOpnUeNSMTh0a0TkDyA4DjN6tGnWKAruH6XqCoXD5c5CzmgAxOpy+bBGvjVnu44K2Uhtp0GnvpDdtEKvzFvYCOqXQaCNu6B7KdY++64d3QTcFssqwTL5eyIGurRUp9ykovGIdCZauZgD31jicSttSzsFURJO2pgfE1UbHHsS0HKYJJjqyCFiQZ7zqI8KZYZWxSXbV86dnZYiGbSdieyPVpzqCy26jJuMWACTdQAaHXYiZ+4+6plm6GAZTIIkHvHI1V06FqDIv3QZzSAB2pLZvXLOf3vCnQZrFu2io1zKoWRp5oAEjXf8AKhIxopb/AGjc/wAB+f5eHj8KZUAUUUUAV47QCa9rwigF+G4sjvkAafZA33IP6p91K+KCbl052Gtq3lDESjNazaA8pOo+sa3zaTGJaCdo2zcD52OoLLlgnaM3qpfhMbaxL22a2Q11rltouHsm2FcMIjtGE18KATvjLhJXO/mC7OY//i5Yn1kH1605Nt1FxWzHXCwgcmFbEXOwGJH0YFarVyw9pnFowL4w0Zz5pyWg0x9UjT41K45fRbl7Mr5kt2WXLcIz/OEJsOyVfnrvQEvhL5bmK1JFtgFBJ0WC+k/rM4/cA5VGx+PzMMwgqHIytoQCgPLXfT1eNR14i9g4g/Jx80kuetnNmLuv0dyWbXlNTjxVev6rqFydYLPWafpCnWRljzY5zQGnAY3rMJfUAjIjjVsxMqx3gVTejKzirIOozfkauFji4u2ryiyLYNhriEEHMnaWSABlMjbXeqh0X9Ls/tfka9jh/wAPb68GfO8X+Lo+fmi49NsDb+Ss+VQylYIAB1YAj1a0l8nmIIvXE5Mmb2qQP5qsfTX0O560/EKqvk/9KP2bfiSmn97Qzz62I1fucTq5emUvM2eUL0hPsx+J6f8AQL0X99vypB5Q/SE+zH4np/0C9F/fb8qX/AQ9dxpfzWz6+RQcR+mb7Q/iNWzp/nzWcmfzWnLPeu8VU8R+mb7Q/iNdcveYf2T91ba232U6p4z0fkc3DdP7eu6vOOq6/VnK+DYhziLMs0dbb+kfrCr1irOEa7meTcRs0ANuG+qo7Wq+NUDgnpFj7W3+MVbWtn5arCY60qfUWuN96D31z8WSU4/I7f8Aj7bqnnv5DSzjsILYAzZAqgdh9iCV5fVJPqM1sbE4WI1OpUBQ51kyABqefsquWCfk4VXh8mHIWBIjC+dBHPb2V7ggLd8HNkTrc4Y8hmvW4101FsfxV5J75acBZsXAWtqYkqZzjtL2To0bbT4Gl54mLwKtaZVVS4OcawIghdRIb8qZ8F/Rt9tf/wA+5Vb6LKeuYZezkYAbjdY3oCbibiELmSQoUDtGRvHximVjFSjKSFCADMpkjUrsB4D31ATEOUYl1DCz1ghF1OZpDSuhBERWzGF+qxAMdnKBAAbeQdBsRBnvmrRWZJFZy5Yt9hlw4zm7bPy1BEc9J33qhYvBp8qZHfEdW/EBaIXEX/MODa6FGW5KjrXnSOXICLR0YxGVG6xiWe5AmSSYG5j4moeO4FiReN6yLLMMZ8oVblxkBT5IcPBZbbQ2YzsdPdU2Q5JOJSmz2kFLuKsNeuIoxL3rpW5jLiOuZ2g28RiUGVASFXILa5VH0ATrrVf4Rxm+EAN25PUYW4pLkyw4YWfc69prbHvJmrngujWIR9XQ2kvm4gzNqrXb95mZcsBx1wXSZCTI2pPh+gt5EsC5csrkQW2IY7fILOFMSon5y0TGnZM76VQ1N/A8Q9u+1sXLhW1axeQPcZzoMK4zF2JYgu0EkwDA0pVwl7lwW7JxN1BBuq73rml04PBXQWfPLJ1l642QkrLREQA/4fwLEC6Lk4di4vreC3W7AudSoNs9X2yBZmDl1alL9HLiWyLj2Q8NaaRcyC2cPh8OLgbq9XHycNl27cTpJAzwXWXb+IC3LxvpYxBw4Fy4FFz5VjkkqDkJgIBnBjKIiKf8MvMmDttaus4a43Vm4zMwQ5j1dxrhLFlIIMmQVilvDOD32a+bNy1kvWrto3FuOr2ma9iryMg6sZj8/bntCIMTAl3w3BrZsMMWbYYtexLBWbIomXIYgEgZgSSBq1AOOE3S1pGYyTMn2mpdKl4xhrYKdYq5MwjWRlktykjcevQd1M0aQCNjr/QNAeXbgUEsQANyTAHrJot3AwlSCO8GR3VjicOtxSjiVbQjvHspbwHEjqnJyKqO47J0A84kkk6ySTrQCbFt/wCpC5yR7dj+O1caPeVpVwC51d20DoPnb3sNt0PxtU1xvCxL4k3Fk4lHUhnK5FKrDKqnt6NrGneNaWDDIy2mt3rZYW79iYuQWOYiPm9h1wJ8NRIBoA4YpW0UPO7gbvtuFZ+K1YOkOEzYrCREOxVvEIVvj42z76UWuGqTGFuq3YtPFw3POs3QSdVMJBEDx0EGacveLvhrlxrYa01wuFzR2kdAElZJ1G8c6lRb2KSshD8TSIHHNuJ/Z2fwNTDhS2+txPWZdMSCmaPP6lPNnnE/Go3E8OHGMAdB16IqTm0KqQc0Lp7Jrf8A2M5xGfMnUm6MRzz5+r6vL3Zec70aa3EbIS/C0yFgcqWsRZ7LG3Zc2rgg57DZiBI+q0g1V+i3pdn9r8jVsw/Bblm1eNxkITDvZt5Zkp2ml52bbQVRsDimtXFuLGZTInbu1givZ4bFypsivH7HzvGpqGopk9l1/ujo/TU/7Hc9afiFVbyfj/aj9m34kqDxbpHexC5HyhZmEBEkd8k1ZPJ/w8qj3mBGeAk/VG59RP3VLrem0coz3f8Agoro63iMJ1ZxFfxkWeUL0hPsx+J6f9AvRf32/KkHlC9IT7Mfien/AEC9F/fb8qpf8BD13NdL+a2fXyKFi1i+47rjfiNdbveYf2T91c46Z8NNrEM0di52geU/SHrnX21hc6V4k2urzLEZSwHajbeY9sVvqKJaqFcq2vWDl0mqhoLLYWp5/wB/yQOCekWPtbf4xXSsdi0ZsoushBymAdy6IPiwHtNc94RgnFzD3SpyNeRQfEMP+/uNXm/wZy7MCmrFtZ5NmHLvA9XjXLxaSc447eZ3cAi41TyvHyCziFyE9fcOYKwMGQAV2HjmAI9dYG6oib97TXUHUEuR/lt/RqLdwTWiJdQY7OjH6QO4U8xoI1isbtoEAllEIy659TnYTqkgAuR4Se6vMUJPwPbd1aeHJfuO8Bi1EW8zs0kEsDMiZk8vNNJeCYRrV6LhRBkZQMyT2mUroDJ5wfZ3VJwLqt4sWHabNADmCQ+k5ddHX41MxGFF8i6lyFykDQ8mBnccxtUOLW6JjbCTxFpkezhkUMvyi2c6FDtM9ogjt/ra7z7alHh+cXCLisLgXLpmAAYt3kMJJju8a04bggQaOCQZBjlG3neqo/EMO6KioSxCESq6E6wAFUwdeZ2n2k8PJZrKwzG/wp7ZshQrgX1Y5Vy5FEa9nSR3nlNTukF9k6sqSJaDBjQwB8SK19IL7pZTq2ZCWVSyhSVGVjOV2VTqAIJjXnEVGwHFzDljduZVGjCyJJYLp1Z7yN9Kltyf6lUlCOPBGGJvsFkOQY5XCf8A27Z5+tvvqS4DJdBGcKVIBdoBzMujb+bH9Gvf7cWWC2T2ZmSo2ZV+9vhWp+PWnUrlYSVBiNGKhwPXy9laRpnnYylfDDSfUi8P4kq3MqWVQsQpJcxHzZG473Yfu+NZY+xN52ykmdCqv3DnlOvqMVlwbB27rG4nWIUKrJKnVSeUbePOvMddUXXC9TOYkzcYvJ707IHvqb1FPEUV0rscW5vJsFi81mLZcHrBzZSEy6znjn3eFROKYO49pLTAM72bth81xRButaILEsTBVG2BO2lOujzEo0iDm25RyI7bcv651B4hcUYnKYzF7Ub/AKup7XLXlz8NcDqET9H8VDNkzM63FPaQkZmDALJ01DEHeX7pi/2zoNCPA7jwMaTXor2gI/ELxS2zCARzImNRJgbwNaRpjWyxkRUcsCMh5BRDDxBjxirJUbiTEWrhBghGII5EKaAT37ZfDurISFZSFtLBJzBiQCCOfwml/DuGWltqW6+1DsVV4zSVQE6LtlAHvrU3Er2bz2/SKCJmAyAR/ERWWAxdxntg3HIK69s6w35c+/apWPErLOPd3J1nhtrDrcxCO7xbKEOygZOzAkgZQAB/3rVYuq11FyMguBmBzpsFJJy7lOX1tRoBrUW3jHNl811yeoYgbnS4ATuO1BABnXMfq6xeiuEZLwKpcCtnOYWsoko2rt9IzzPMipUmtjOdELMc6zgf3bdlgDnfWSAFaY7wuWcuu8RUDpNxS1Y6m4RdcONMrQISNwRzzVKtXWyaAEQMymyANxBc54LTyHuqueUOerwkzOV9xB+huOVT7SXciOmqjnEdzbZ6cWRbNs2bpVpBlwTBEHWBTLgfC+H4pC1pW00ZWdgynxGb4jSlvRfojYxGEW65cO2cSraCHZRoR3AUp6C4g2scqTo+a20bGASPivxqY3WRzyyayJ6amzHPFPHdF14d0dsBzOHiNizlgde4mluN6a2usNk2nhbht5lYAaMUzernV0YwCTy1rg1y7mYtzJLe8zSds5vMmKtPXXHlil+y8jsfEOAWbsNdVmKLlBzEaCTyPiaqfDem9iymS1h7gWZguDqfE1fcNcFy2rcnUH2ET+dUXpT0Sw+Hwz3befMuUCWkasAdI7jUOybjytvHYtGiqMudRWe/iZYrp7ZuKVuYZmU8iw/0plwLhWDv2kvizkzkgKzkiQxEbwdqq/QngVnEi8b2aLeSCGjfPM/wir7g+F27du3assMttw/aMmCS249dTC2yCxFtFbKaZyXPFN/rgUdIOlNrD3OoawXCZGEEAAiGWBGkaUy4liBew9q4Acr5XjXQMhOuXun/AM7VzbpdezYy+e58v8IC/lV/6M2+vwFgAgZQR2lzeaWXY1nk2SSN1jh5a2CO1AOWGO/WEmM3cNNdqi4vDliSHtwcwHzg+k5fv7mX302w+Ha2VQEFAHJ5bliB4DWKVYfCN2SLcmbemn1rmZiO8rlJ8SK6aZ9NzztXQm+i339YN6ZJBV7Zgsxi4Ni5YHfbKR7K8x+HZsMiDU52Xsagdm4u47pAqDi8BcKABWGx20g2rSmDzMq3upzh7DdQQBlMkjWNI01+E84Bpcly5TI0jl7TDjjp9hLhEOVi1q4Ha3qcjanKhCjTUiG+Ard0fwzLfUshXsRLIfPjkY0aI17tKYXcPehSJ03Oca+ZznYwfeKm4EMpPWGNABLDvaefiPdXMemLul1427GY3MozjXrEtQIb6TsoPLSRSbo4GxBuqTcBNoDO7i6oDMOyCpghgO8aD21YsfxV0uFFRSo6oEk7G44QSO6CfaK1cJvTeYdXZUgNmZBBaHZNPDMp3qU8PJHKmsC/F2EsXGDszMylwcq6LmzmSzjX5s66A0quHDgFg95c7C4Owp0LOyyM0xF0DkRl1jardxJLLNluBiWAECdQc6gaeDv76hJhMIQDlaAFUEltvNUGT4D3TW6ttWxySjps4eP3IfA+K2bbMiFnl8vZQDLD9WJOaMgMD1z317xdS1xs3WlQ0BdYjTURaIj2k/dWzC8OwSEMiupEMDLz2SSJk66iYProx5UO5ZTq28rlI01l1JmBttWU+ZvMjemVbWK3nBJ4ZcNu12V0Lgag7RvqiT8fXWrFdV8oNxs0gjQqYlSBIOcc13jnWWEKNam3oOsBZiyxou+mm0bCmP8AZlpyW3kkkhid/btrUR5f6ibOfHuE3D3g6hhswkT3Gtla7FoKoUbAQJ7q2VVl1nHUK8ZZEHUGvaKEmn5Kn1F1j6I5bUu4vhFCrlCoAY0tg+I9QB19dN6WceHYH7Q+4+z31aCzJIx1FjrqlJboXXWCYe6q+eABmI6sBWYCAykFRqTuNzSfo7wqxZxAcMrXGzJo9t2nIzEBirXRoD9OKcYDC9atxJyZkiUgka7jMCs+sV7wvoqmHY3BdvXGAb9I2moI81YUb8gKmyKjLCKaS6VtSnIi37JI7QvCRu5uMB4du0dfEdxpH5QjNrCaR2X0AAjzOQ0FPTaskExZmO0UuO3r2VgKS+UjzMLPdc3/AHO8A/AVQ6Sx+T70G167n+Y9UPo3/eNv7V/5qvnk+9Bteu5/mPVD6Nf3jb+1f+agOg43HRh8YxM5BdA9xgfdXIAK6z05K28FegQXKj1kuJ/OubJhv9ka53X1T/62P50B0PD48/2ZZdCZCouhyklTkIB5bUv4tiXucLvNczA51EM2Yxmt7kabztW3okpvcOyKJKXCu8fSD6Tvo3eK849hblvhl5bgAOdSIM9nOkTHP30BA8nH6PF/sp91yrX0eA7cfq/nVW8maSmKHeLY19VyrRbAtYe9czBgEZpAjzVY+s1rGSUGjitqnLVQml0SZyTG3c9y44+k7N7C3/cV0nyZ3pwhX6lxh7wrfnXP+E4bOmI/Vs5vdctn8qt/krvaX08Ub35h+QrI7SRwbhxuXOsy5ibuJt4mW1KnRVYT6tqhnBpbw2MZFCn5S1iR/hdYgyeqm2Bxg+VpctAqmIN23cQ/XtbOI76gYr0TGf8A9zf5tugNeLwqqblgD5pcbYAXkAydoDwNbMWvV4bG2U0QXkRFnbOUkCeR/OjitsNdvKZhsZhwYMGDbjQ8jWtXS3h7SOQuXGsLjHnkLGWPPTJ7hQE11XEDh1txmtvbuFlnQsltQCY7jNa8LwnNew1nFIGK4d5BM7XOzqD9WKj8IuFvkQtsAyjGKpIkAxIJHMaipPDnOJxGFe6Tm6l37PZ1W7A25abUA44nwy41wMmTIoSJMebcRyp02hJma18CtNmRiLZi0EYh5YMGZmaMoMMW8PbTzE3QiMzGFVSxPcAJJ0qu8I4vaQwbwYE5QAG87u1EcjQE7i1sKwusyhQB5xI80ljsO4GoeEtdcCLdy22UqTlJgQXKgCNjOnq50dJrzuDa6m6QD5yRrKcpH6x9q1JwNm3gk7d1srBQvWcsoMAQN4IGv1QBtFaK2SOSeiqm234ke/gzbUIzKAQT9ImRPMDlmFSr3BFuN1mYS2oOXWPXNQ+M4VMaV6plY2w4bWCM4ETKmRp93gQ+4fY6u1bQxKIq6baKBpAHd3ColNy3NKdPCnPIaLPDBkKXDnBM6z6u81Kw2GW2MqCBvH/mttFUNwooooAooooApdxl4Vf2hzjkee3vpjXhFTF4eTO2HPBxTxkT8HvZnJ55dTPjppA8d6btsY3oiozY5AxWdRvAOmk/dVpPmeUjOqKogozl9dhY/CLjeeUY9/Z+HzOlVfykWyqYVWIJAuAxtPYq8Hilv63dyPMT3VSvKddDDDkag9b96VVxa3NIWwm8RaZYPJ96Da9dz/MeqH0a/vG39q/81Xzyfeg2vXc/zHqh9Gv7xt/av/NUGhbvKdfjDW1+tcHuCt/qKrljB/8ApFx//wB4ceoZbf8ArTLyp3u1YTuDt7yoH3GpmFwZ/sUrzNt7n/zNwfCKAx8ll+bV5O51b+JY/kpt5QPQbvrT8a1WfJbei9eT6yBv4Wj+erN5QPQbvrT8a0Ag8mHm4r1W/uuU24tc6vhd096lf43C8v2qV+Sv/ef+F/zKY+UZhbwYRQAHuKIAgaS+w/ZoCs9DcHnsY77EqPWQ5HxUVt8mN+MS6/Wtn3hl/wBTTnyZ4acPeJ2d8vsCj/qNVfoO5t460D3uh9eVvzFAdBTgtuw7X81wqnWXFtyMqlhLlfE+J51CW3YNu9aJuEXrvWMezKNcKkRrsDHf7aaY+2FW4rXG+dDKJEgTpy5CaV43CKbjuLgXNGUZNFyjKIjwn31bkfgYf9iuP42k/mjXhcNZa2CGvO3WLiCzZczsqW2C7wBFxR6wanYPgttrgvS0C7efIwEZ2+bad9AUkeuteD4We2odGHaHaUjRlRQDBj/2h7zTrh9gopViD2nYR3MxaNe6TUNYNoyUllFJ4y6WHZFt4rMt17i3LSgBRcADKGcBMsAc50pm3DLSph7iXrtnsZEKwxhzn1MRud/Cs+M9Fjfe4zC1DbGGDxljLI0EncnNoIAG9WHB4crbRXhiqgExoSBBImTRY8RLOOhhgcUl1eySw2OYb6cxW8WF+qvuFZqoG1ZUeM9As46kO7wy2zFiDJ31Pdl+6t9/DI8Z1Vo2zAGPVO1baKgk1WsOiklVVSd4AExtMVtoooAooooAooooAooooAooooDw0pxWCuM7FcsHQakbqVJOmvL3U3oq0ZOOxldTG1YkIE4VcExkJIy6k7QRpp/U1VvKLZKJhlO46370rpFc/wDKpvh/+J/JUysctzOjSV0vMR75PvQbXruf5j1Q+jX942/tX/mqRwbpk+Hw4spaUlc0OWO7MW80DlPfW/yd8Oa5ieuIOW2CSx5uwgD1wSfd31Q6TDylXs2LC/UtqPaSzfmKVp0mxItdSLvzeXJlyr5sRExO1b+lrG7j7oHN1tj1gKn3iuqjhtn/AArf8A/0oDmPk8vZcag+urr8M38tXfp/6Dd9afjWuf8AB/meIoNst8p72Kfca6B0/wDQbvrT8a0Ai8lX+8f8L/mVn5VL/ZsJ3l29wA/mrDyVf7x/wv8AmVB8p9+cRbX6tuf4mP8A0igEfDekeIsJktXMqyTGVTqd9wTWrg+KIxVq4Tr1qMfawn7zXUejPDLfySxmtoWNtSSVBMkTqSPGud9NsP1WNuhRlHZZYERKjaPGaA6xisGtyM06bRSLGuq3TbyzHe/eAZjLG7RvyqxWLmZQ3eAfeJrxsOpMlVJ7yBNWU5LZmMtPVJ80opsh8Fvi4hcAgEmJ5+Ow8aYisUQAQAAO4VlVcmsYqKwgooooSFFFFAFFFFAFFFFAFFFFAFFFFAFFFFAFFFFAFFFFAFQOJ8Hs4jL1yB8sxJIiYnY+AqfRQCMdEcH/AIC+9v8AWm+Gw621Coqqo2CiAPYK20UAobo1hjc602hnLZ80t505p3jepPGcWbVousSCo121YCN96nUUBz1xbztdazZz5y+Y5gSwFtxEXIntzy8zbufYDEHGA27622tMqtAkHMFsuQTm2lz3bVZKKAgcM4PZw+bqUCZozQSZiY3Pia1cQ6PYe++e7aDNAEknYbDQ00ooDC1bCqFAgAAAdwGgpdxDo/h7z57toM0ASSdhtsaaUUBhZtBVCqICgKB4AQKzoooAooooAooryaA9ooooAooryaA9oryaJoD2iiigCiiigCiiigCiiigCiiigCiiigCiiigCiiigCiiigCiiigCiiigCiiigCkOKw+J6+41stlKsFluyJS3BCl4zBlaAUA7RJblT6igE+CtYnMhuO2XZlItiR89qcoJzfovNaNNt6xxOEus7/AKWSylXFzsKgKSOrLRmENupnv1inVFAV7ErjZCoTAF0F/m9TF4WyRGjAiydBBkyBFZvaxg2dm7Y5WpyZrogmBAy9USYJmYHc+ooDUVfMCCuXmMpknwbNAG3I0sOFvKLjBmLM+gUywTOfN6xzbnLEdlY2pxRQCEWsUFMs5Y9WTlNuB81lYW840+cAJzaQezrpWu/axiq3VjtEkggpv1l9tc+6ENb0mRy51YqKAKKKKAKKKKA//9k="/>
          <p:cNvSpPr>
            <a:spLocks noChangeAspect="1" noChangeArrowheads="1"/>
          </p:cNvSpPr>
          <p:nvPr/>
        </p:nvSpPr>
        <p:spPr bwMode="auto">
          <a:xfrm>
            <a:off x="144463" y="-108347"/>
            <a:ext cx="304800" cy="228601"/>
          </a:xfrm>
          <a:prstGeom prst="rect">
            <a:avLst/>
          </a:prstGeom>
          <a:noFill/>
          <a:ln w="9525">
            <a:noFill/>
            <a:miter lim="800000"/>
            <a:headEnd/>
            <a:tailEnd/>
          </a:ln>
        </p:spPr>
        <p:txBody>
          <a:bodyPr/>
          <a:lstStyle/>
          <a:p>
            <a:endParaRPr lang="en-US"/>
          </a:p>
        </p:txBody>
      </p:sp>
      <p:pic>
        <p:nvPicPr>
          <p:cNvPr id="11271" name="Picture 12" descr="http://t3.gstatic.com/images?q=tbn:ANd9GcSsIBiEPCv2A8KVV4x4Q2ySpDeXD9mOC3HD3KBg1_4dqKEmuf29"/>
          <p:cNvPicPr>
            <a:picLocks noChangeAspect="1" noChangeArrowheads="1"/>
          </p:cNvPicPr>
          <p:nvPr/>
        </p:nvPicPr>
        <p:blipFill>
          <a:blip r:embed="rId4"/>
          <a:srcRect/>
          <a:stretch>
            <a:fillRect/>
          </a:stretch>
        </p:blipFill>
        <p:spPr bwMode="auto">
          <a:xfrm>
            <a:off x="317500" y="1772841"/>
            <a:ext cx="2273300" cy="1379934"/>
          </a:xfrm>
          <a:prstGeom prst="rect">
            <a:avLst/>
          </a:prstGeom>
          <a:noFill/>
          <a:ln w="9525">
            <a:noFill/>
            <a:miter lim="800000"/>
            <a:headEnd/>
            <a:tailEnd/>
          </a:ln>
        </p:spPr>
      </p:pic>
      <p:pic>
        <p:nvPicPr>
          <p:cNvPr id="11272" name="Picture 14" descr="https://encrypted-tbn2.gstatic.com/images?q=tbn:ANd9GcTOW-xFFVkhepyochEMslckePvFkp5aoTHHnXgqTZs9-oU-getN"/>
          <p:cNvPicPr>
            <a:picLocks noChangeAspect="1" noChangeArrowheads="1"/>
          </p:cNvPicPr>
          <p:nvPr/>
        </p:nvPicPr>
        <p:blipFill>
          <a:blip r:embed="rId5"/>
          <a:srcRect/>
          <a:stretch>
            <a:fillRect/>
          </a:stretch>
        </p:blipFill>
        <p:spPr bwMode="auto">
          <a:xfrm>
            <a:off x="249239" y="4164806"/>
            <a:ext cx="2344737" cy="758429"/>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diamond(in)">
                                      <p:cBhvr>
                                        <p:cTn id="12" dur="2000"/>
                                        <p:tgtEl>
                                          <p:spTgt spid="1127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box(in)">
                                      <p:cBhvr>
                                        <p:cTn id="17" dur="500"/>
                                        <p:tgtEl>
                                          <p:spTgt spid="1127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267">
                                            <p:txEl>
                                              <p:pRg st="0" end="0"/>
                                            </p:txEl>
                                          </p:spTgt>
                                        </p:tgtEl>
                                        <p:attrNameLst>
                                          <p:attrName>style.visibility</p:attrName>
                                        </p:attrNameLst>
                                      </p:cBhvr>
                                      <p:to>
                                        <p:strVal val="visible"/>
                                      </p:to>
                                    </p:set>
                                    <p:anim calcmode="lin" valueType="num">
                                      <p:cBhvr additive="base">
                                        <p:cTn id="22"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 calcmode="lin" valueType="num">
                                      <p:cBhvr additive="base">
                                        <p:cTn id="28"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tretch>
            <a:fillRect/>
          </a:stretch>
        </p:blipFill>
        <p:spPr bwMode="auto">
          <a:xfrm>
            <a:off x="1619672" y="0"/>
            <a:ext cx="6912768" cy="5172090"/>
          </a:xfrm>
          <a:prstGeom prst="rect">
            <a:avLst/>
          </a:prstGeom>
          <a:noFill/>
          <a:ln w="9525">
            <a:noFill/>
            <a:miter lim="800000"/>
            <a:headEnd/>
            <a:tailEnd/>
          </a:ln>
          <a:effectLst/>
        </p:spPr>
      </p:pic>
    </p:spTree>
    <p:extLst>
      <p:ext uri="{BB962C8B-B14F-4D97-AF65-F5344CB8AC3E}">
        <p14:creationId xmlns:p14="http://schemas.microsoft.com/office/powerpoint/2010/main" val="2013210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checkerboard(across)">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Challenges</a:t>
            </a:r>
            <a:endParaRPr lang="en-IN" b="1" dirty="0"/>
          </a:p>
        </p:txBody>
      </p:sp>
      <p:pic>
        <p:nvPicPr>
          <p:cNvPr id="1027" name="Picture 3"/>
          <p:cNvPicPr>
            <a:picLocks noGrp="1" noChangeAspect="1" noChangeArrowheads="1"/>
          </p:cNvPicPr>
          <p:nvPr>
            <p:ph idx="1"/>
          </p:nvPr>
        </p:nvPicPr>
        <p:blipFill>
          <a:blip r:embed="rId2"/>
          <a:srcRect/>
          <a:stretch>
            <a:fillRect/>
          </a:stretch>
        </p:blipFill>
        <p:spPr bwMode="auto">
          <a:xfrm>
            <a:off x="0" y="1357304"/>
            <a:ext cx="9144000" cy="257176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tretch>
            <a:fillRect/>
          </a:stretch>
        </p:blipFill>
        <p:spPr bwMode="auto">
          <a:xfrm>
            <a:off x="827584" y="0"/>
            <a:ext cx="7848871" cy="5143500"/>
          </a:xfrm>
          <a:prstGeom prst="rect">
            <a:avLst/>
          </a:prstGeom>
          <a:noFill/>
          <a:ln w="9525">
            <a:noFill/>
            <a:miter lim="800000"/>
            <a:headEnd/>
            <a:tailEnd/>
          </a:ln>
          <a:effectLst/>
        </p:spPr>
      </p:pic>
    </p:spTree>
    <p:extLst>
      <p:ext uri="{BB962C8B-B14F-4D97-AF65-F5344CB8AC3E}">
        <p14:creationId xmlns:p14="http://schemas.microsoft.com/office/powerpoint/2010/main" val="879503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checkerboard(across)">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Hadoop History</a:t>
            </a:r>
            <a:endParaRPr lang="en-IN" dirty="0"/>
          </a:p>
        </p:txBody>
      </p:sp>
      <p:pic>
        <p:nvPicPr>
          <p:cNvPr id="2051" name="Picture 3"/>
          <p:cNvPicPr>
            <a:picLocks noGrp="1" noChangeAspect="1" noChangeArrowheads="1"/>
          </p:cNvPicPr>
          <p:nvPr>
            <p:ph idx="1"/>
          </p:nvPr>
        </p:nvPicPr>
        <p:blipFill>
          <a:blip r:embed="rId3"/>
          <a:srcRect/>
          <a:stretch>
            <a:fillRect/>
          </a:stretch>
        </p:blipFill>
        <p:spPr bwMode="auto">
          <a:xfrm>
            <a:off x="0" y="653784"/>
            <a:ext cx="9149928" cy="448971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barn(inHorizontal)">
                                      <p:cBhvr>
                                        <p:cTn id="13"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848"/>
            <a:ext cx="5623560" cy="536972"/>
          </a:xfrm>
        </p:spPr>
        <p:txBody>
          <a:bodyPr>
            <a:normAutofit fontScale="90000"/>
          </a:bodyPr>
          <a:lstStyle/>
          <a:p>
            <a:pPr>
              <a:defRPr/>
            </a:pPr>
            <a:r>
              <a:rPr lang="en-US" dirty="0" smtClean="0"/>
              <a:t>Hadoop Distributions</a:t>
            </a:r>
          </a:p>
        </p:txBody>
      </p:sp>
      <p:sp>
        <p:nvSpPr>
          <p:cNvPr id="18435" name="Content Placeholder 2"/>
          <p:cNvSpPr>
            <a:spLocks noGrp="1"/>
          </p:cNvSpPr>
          <p:nvPr>
            <p:ph idx="1"/>
          </p:nvPr>
        </p:nvSpPr>
        <p:spPr/>
        <p:txBody>
          <a:bodyPr>
            <a:normAutofit fontScale="70000" lnSpcReduction="20000"/>
          </a:bodyPr>
          <a:lstStyle/>
          <a:p>
            <a:r>
              <a:rPr lang="en-US" dirty="0" smtClean="0"/>
              <a:t>Cloudera</a:t>
            </a:r>
          </a:p>
          <a:p>
            <a:endParaRPr lang="en-US" dirty="0" smtClean="0"/>
          </a:p>
          <a:p>
            <a:r>
              <a:rPr lang="en-US" dirty="0" smtClean="0"/>
              <a:t>Hortonworks</a:t>
            </a:r>
          </a:p>
          <a:p>
            <a:endParaRPr lang="en-US" dirty="0" smtClean="0"/>
          </a:p>
          <a:p>
            <a:r>
              <a:rPr lang="en-US" dirty="0" smtClean="0"/>
              <a:t>Pivotal</a:t>
            </a:r>
          </a:p>
          <a:p>
            <a:endParaRPr lang="en-US" dirty="0" smtClean="0"/>
          </a:p>
          <a:p>
            <a:r>
              <a:rPr lang="en-US" dirty="0" smtClean="0"/>
              <a:t>IBM InfoSphere BigInsights</a:t>
            </a:r>
          </a:p>
          <a:p>
            <a:endParaRPr lang="en-US" dirty="0" smtClean="0"/>
          </a:p>
          <a:p>
            <a:r>
              <a:rPr lang="en-US" dirty="0" smtClean="0"/>
              <a:t>Microsoft HDInsight</a:t>
            </a:r>
          </a:p>
        </p:txBody>
      </p:sp>
      <p:pic>
        <p:nvPicPr>
          <p:cNvPr id="18436" name="Picture 4"/>
          <p:cNvPicPr>
            <a:picLocks noChangeAspect="1" noChangeArrowheads="1"/>
          </p:cNvPicPr>
          <p:nvPr/>
        </p:nvPicPr>
        <p:blipFill>
          <a:blip r:embed="rId2"/>
          <a:srcRect/>
          <a:stretch>
            <a:fillRect/>
          </a:stretch>
        </p:blipFill>
        <p:spPr bwMode="auto">
          <a:xfrm>
            <a:off x="5979319" y="1196641"/>
            <a:ext cx="1357313" cy="364331"/>
          </a:xfrm>
          <a:prstGeom prst="rect">
            <a:avLst/>
          </a:prstGeom>
          <a:noFill/>
          <a:ln w="9525" algn="ctr">
            <a:noFill/>
            <a:miter lim="800000"/>
            <a:headEnd/>
            <a:tailEnd/>
          </a:ln>
          <a:effectLst/>
        </p:spPr>
      </p:pic>
      <p:pic>
        <p:nvPicPr>
          <p:cNvPr id="18437" name="Picture 7"/>
          <p:cNvPicPr>
            <a:picLocks noChangeAspect="1" noChangeArrowheads="1"/>
          </p:cNvPicPr>
          <p:nvPr/>
        </p:nvPicPr>
        <p:blipFill>
          <a:blip r:embed="rId3"/>
          <a:srcRect/>
          <a:stretch>
            <a:fillRect/>
          </a:stretch>
        </p:blipFill>
        <p:spPr bwMode="auto">
          <a:xfrm>
            <a:off x="6104334" y="1713373"/>
            <a:ext cx="1107281" cy="458390"/>
          </a:xfrm>
          <a:prstGeom prst="rect">
            <a:avLst/>
          </a:prstGeom>
          <a:noFill/>
          <a:ln w="9525" algn="ctr">
            <a:noFill/>
            <a:miter lim="800000"/>
            <a:headEnd/>
            <a:tailEnd/>
          </a:ln>
          <a:effectLst/>
        </p:spPr>
      </p:pic>
      <p:pic>
        <p:nvPicPr>
          <p:cNvPr id="18439" name="Picture 17"/>
          <p:cNvPicPr>
            <a:picLocks noChangeAspect="1" noChangeArrowheads="1"/>
          </p:cNvPicPr>
          <p:nvPr/>
        </p:nvPicPr>
        <p:blipFill>
          <a:blip r:embed="rId4"/>
          <a:srcRect/>
          <a:stretch>
            <a:fillRect/>
          </a:stretch>
        </p:blipFill>
        <p:spPr bwMode="auto">
          <a:xfrm>
            <a:off x="6104334" y="3219822"/>
            <a:ext cx="1028700" cy="581439"/>
          </a:xfrm>
          <a:prstGeom prst="rect">
            <a:avLst/>
          </a:prstGeom>
          <a:noFill/>
          <a:ln w="9525" algn="ctr">
            <a:noFill/>
            <a:miter lim="800000"/>
            <a:headEnd/>
            <a:tailEnd/>
          </a:ln>
          <a:effectLst/>
        </p:spPr>
      </p:pic>
    </p:spTree>
    <p:extLst>
      <p:ext uri="{BB962C8B-B14F-4D97-AF65-F5344CB8AC3E}">
        <p14:creationId xmlns:p14="http://schemas.microsoft.com/office/powerpoint/2010/main" val="412195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8435">
                                            <p:txEl>
                                              <p:pRg st="0" end="0"/>
                                            </p:txEl>
                                          </p:spTgt>
                                        </p:tgtEl>
                                        <p:attrNameLst>
                                          <p:attrName>style.visibility</p:attrName>
                                        </p:attrNameLst>
                                      </p:cBhvr>
                                      <p:to>
                                        <p:strVal val="visible"/>
                                      </p:to>
                                    </p:set>
                                    <p:animEffect transition="in" filter="slide(fromTop)">
                                      <p:cBhvr>
                                        <p:cTn id="13" dur="500"/>
                                        <p:tgtEl>
                                          <p:spTgt spid="18435">
                                            <p:txEl>
                                              <p:pRg st="0" end="0"/>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8436"/>
                                        </p:tgtEl>
                                        <p:attrNameLst>
                                          <p:attrName>style.visibility</p:attrName>
                                        </p:attrNameLst>
                                      </p:cBhvr>
                                      <p:to>
                                        <p:strVal val="visible"/>
                                      </p:to>
                                    </p:set>
                                    <p:animEffect transition="in" filter="slide(fromBottom)">
                                      <p:cBhvr>
                                        <p:cTn id="16" dur="500"/>
                                        <p:tgtEl>
                                          <p:spTgt spid="1843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18435">
                                            <p:txEl>
                                              <p:pRg st="2" end="2"/>
                                            </p:txEl>
                                          </p:spTgt>
                                        </p:tgtEl>
                                        <p:attrNameLst>
                                          <p:attrName>style.visibility</p:attrName>
                                        </p:attrNameLst>
                                      </p:cBhvr>
                                      <p:to>
                                        <p:strVal val="visible"/>
                                      </p:to>
                                    </p:set>
                                    <p:animEffect transition="in" filter="slide(fromTop)">
                                      <p:cBhvr>
                                        <p:cTn id="21" dur="500"/>
                                        <p:tgtEl>
                                          <p:spTgt spid="18435">
                                            <p:txEl>
                                              <p:pRg st="2" end="2"/>
                                            </p:txEl>
                                          </p:spTgt>
                                        </p:tgtEl>
                                      </p:cBhvr>
                                    </p:animEffect>
                                  </p:childTnLst>
                                </p:cTn>
                              </p:par>
                              <p:par>
                                <p:cTn id="22" presetID="2" presetClass="entr" presetSubtype="4" fill="hold" nodeType="withEffect">
                                  <p:stCondLst>
                                    <p:cond delay="0"/>
                                  </p:stCondLst>
                                  <p:childTnLst>
                                    <p:set>
                                      <p:cBhvr>
                                        <p:cTn id="23" dur="1" fill="hold">
                                          <p:stCondLst>
                                            <p:cond delay="0"/>
                                          </p:stCondLst>
                                        </p:cTn>
                                        <p:tgtEl>
                                          <p:spTgt spid="18437"/>
                                        </p:tgtEl>
                                        <p:attrNameLst>
                                          <p:attrName>style.visibility</p:attrName>
                                        </p:attrNameLst>
                                      </p:cBhvr>
                                      <p:to>
                                        <p:strVal val="visible"/>
                                      </p:to>
                                    </p:set>
                                    <p:anim calcmode="lin" valueType="num">
                                      <p:cBhvr additive="base">
                                        <p:cTn id="24" dur="500" fill="hold"/>
                                        <p:tgtEl>
                                          <p:spTgt spid="18437"/>
                                        </p:tgtEl>
                                        <p:attrNameLst>
                                          <p:attrName>ppt_x</p:attrName>
                                        </p:attrNameLst>
                                      </p:cBhvr>
                                      <p:tavLst>
                                        <p:tav tm="0">
                                          <p:val>
                                            <p:strVal val="#ppt_x"/>
                                          </p:val>
                                        </p:tav>
                                        <p:tav tm="100000">
                                          <p:val>
                                            <p:strVal val="#ppt_x"/>
                                          </p:val>
                                        </p:tav>
                                      </p:tavLst>
                                    </p:anim>
                                    <p:anim calcmode="lin" valueType="num">
                                      <p:cBhvr additive="base">
                                        <p:cTn id="25"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18435">
                                            <p:txEl>
                                              <p:pRg st="4" end="4"/>
                                            </p:txEl>
                                          </p:spTgt>
                                        </p:tgtEl>
                                        <p:attrNameLst>
                                          <p:attrName>style.visibility</p:attrName>
                                        </p:attrNameLst>
                                      </p:cBhvr>
                                      <p:to>
                                        <p:strVal val="visible"/>
                                      </p:to>
                                    </p:set>
                                    <p:animEffect transition="in" filter="slide(fromTop)">
                                      <p:cBhvr>
                                        <p:cTn id="30" dur="500"/>
                                        <p:tgtEl>
                                          <p:spTgt spid="1843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grpId="0" nodeType="clickEffect">
                                  <p:stCondLst>
                                    <p:cond delay="0"/>
                                  </p:stCondLst>
                                  <p:childTnLst>
                                    <p:set>
                                      <p:cBhvr>
                                        <p:cTn id="34" dur="1" fill="hold">
                                          <p:stCondLst>
                                            <p:cond delay="0"/>
                                          </p:stCondLst>
                                        </p:cTn>
                                        <p:tgtEl>
                                          <p:spTgt spid="18435">
                                            <p:txEl>
                                              <p:pRg st="6" end="6"/>
                                            </p:txEl>
                                          </p:spTgt>
                                        </p:tgtEl>
                                        <p:attrNameLst>
                                          <p:attrName>style.visibility</p:attrName>
                                        </p:attrNameLst>
                                      </p:cBhvr>
                                      <p:to>
                                        <p:strVal val="visible"/>
                                      </p:to>
                                    </p:set>
                                    <p:animEffect transition="in" filter="slide(fromTop)">
                                      <p:cBhvr>
                                        <p:cTn id="35" dur="500"/>
                                        <p:tgtEl>
                                          <p:spTgt spid="18435">
                                            <p:txEl>
                                              <p:pRg st="6" end="6"/>
                                            </p:txEl>
                                          </p:spTgt>
                                        </p:tgtEl>
                                      </p:cBhvr>
                                    </p:animEffect>
                                  </p:childTnLst>
                                </p:cTn>
                              </p:par>
                              <p:par>
                                <p:cTn id="36" presetID="18" presetClass="entr" presetSubtype="6" fill="hold" nodeType="withEffect">
                                  <p:stCondLst>
                                    <p:cond delay="0"/>
                                  </p:stCondLst>
                                  <p:childTnLst>
                                    <p:set>
                                      <p:cBhvr>
                                        <p:cTn id="37" dur="1" fill="hold">
                                          <p:stCondLst>
                                            <p:cond delay="0"/>
                                          </p:stCondLst>
                                        </p:cTn>
                                        <p:tgtEl>
                                          <p:spTgt spid="18439"/>
                                        </p:tgtEl>
                                        <p:attrNameLst>
                                          <p:attrName>style.visibility</p:attrName>
                                        </p:attrNameLst>
                                      </p:cBhvr>
                                      <p:to>
                                        <p:strVal val="visible"/>
                                      </p:to>
                                    </p:set>
                                    <p:animEffect transition="in" filter="strips(downRight)">
                                      <p:cBhvr>
                                        <p:cTn id="38" dur="500"/>
                                        <p:tgtEl>
                                          <p:spTgt spid="18439"/>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8435">
                                            <p:txEl>
                                              <p:pRg st="8" end="8"/>
                                            </p:txEl>
                                          </p:spTgt>
                                        </p:tgtEl>
                                        <p:attrNameLst>
                                          <p:attrName>style.visibility</p:attrName>
                                        </p:attrNameLst>
                                      </p:cBhvr>
                                      <p:to>
                                        <p:strVal val="visible"/>
                                      </p:to>
                                    </p:set>
                                    <p:animEffect transition="in" filter="slide(fromTop)">
                                      <p:cBhvr>
                                        <p:cTn id="43"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4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hisham\Desktop\images (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4176713"/>
            <a:ext cx="1252537" cy="90963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hisham\Desktop\images (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15063" y="4176713"/>
            <a:ext cx="1252537" cy="909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200400" y="819150"/>
            <a:ext cx="2169184" cy="400110"/>
          </a:xfrm>
          <a:prstGeom prst="rect">
            <a:avLst/>
          </a:prstGeom>
        </p:spPr>
        <p:txBody>
          <a:bodyPr wrap="none">
            <a:spAutoFit/>
          </a:bodyPr>
          <a:lstStyle/>
          <a:p>
            <a:pPr algn="ctr"/>
            <a:r>
              <a:rPr lang="en-US" sz="2000" b="1" dirty="0" smtClean="0">
                <a:solidFill>
                  <a:srgbClr val="0070C0"/>
                </a:solidFill>
                <a:latin typeface="Tahoma" pitchFamily="34" charset="0"/>
                <a:ea typeface="Tahoma" pitchFamily="34" charset="0"/>
                <a:cs typeface="Tahoma" pitchFamily="34" charset="0"/>
              </a:rPr>
              <a:t>Read 1 TB Data</a:t>
            </a:r>
            <a:endParaRPr lang="en-US" sz="2000" b="1" dirty="0">
              <a:solidFill>
                <a:srgbClr val="0070C0"/>
              </a:solidFill>
              <a:latin typeface="Tahoma" pitchFamily="34" charset="0"/>
              <a:ea typeface="Tahoma" pitchFamily="34" charset="0"/>
              <a:cs typeface="Tahoma" pitchFamily="34" charset="0"/>
            </a:endParaRPr>
          </a:p>
        </p:txBody>
      </p:sp>
      <p:sp>
        <p:nvSpPr>
          <p:cNvPr id="34" name="Rectangle 33"/>
          <p:cNvSpPr/>
          <p:nvPr/>
        </p:nvSpPr>
        <p:spPr>
          <a:xfrm>
            <a:off x="5638800" y="295275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019800" y="3053834"/>
            <a:ext cx="1587294" cy="400110"/>
          </a:xfrm>
          <a:prstGeom prst="rect">
            <a:avLst/>
          </a:prstGeom>
          <a:noFill/>
        </p:spPr>
        <p:txBody>
          <a:bodyPr wrap="none" rtlCol="0">
            <a:spAutoFit/>
          </a:bodyPr>
          <a:lstStyle/>
          <a:p>
            <a:r>
              <a:rPr lang="en-US" sz="2000" dirty="0" smtClean="0">
                <a:solidFill>
                  <a:schemeClr val="bg1"/>
                </a:solidFill>
                <a:latin typeface="Tahoma" pitchFamily="34" charset="0"/>
                <a:ea typeface="Tahoma" pitchFamily="34" charset="0"/>
                <a:cs typeface="Tahoma" pitchFamily="34" charset="0"/>
              </a:rPr>
              <a:t>10 Machines</a:t>
            </a:r>
            <a:endParaRPr lang="en-US" sz="2000" dirty="0">
              <a:solidFill>
                <a:schemeClr val="bg1"/>
              </a:solidFill>
              <a:latin typeface="Tahoma" pitchFamily="34" charset="0"/>
              <a:ea typeface="Tahoma" pitchFamily="34" charset="0"/>
              <a:cs typeface="Tahoma" pitchFamily="34" charset="0"/>
            </a:endParaRPr>
          </a:p>
        </p:txBody>
      </p:sp>
      <p:sp>
        <p:nvSpPr>
          <p:cNvPr id="28" name="TextBox 27"/>
          <p:cNvSpPr txBox="1"/>
          <p:nvPr/>
        </p:nvSpPr>
        <p:spPr>
          <a:xfrm>
            <a:off x="5662292" y="3496330"/>
            <a:ext cx="2358338" cy="492443"/>
          </a:xfrm>
          <a:prstGeom prst="rect">
            <a:avLst/>
          </a:prstGeom>
          <a:noFill/>
        </p:spPr>
        <p:txBody>
          <a:bodyPr wrap="none" rtlCol="0">
            <a:spAutoFit/>
          </a:bodyPr>
          <a:lstStyle/>
          <a:p>
            <a:pPr marL="285750" indent="-285750">
              <a:buFont typeface="Wingdings" pitchFamily="2" charset="2"/>
              <a:buChar char="§"/>
            </a:pPr>
            <a:r>
              <a:rPr lang="en-US" sz="1300" dirty="0" smtClean="0">
                <a:latin typeface="Tahoma" pitchFamily="34" charset="0"/>
                <a:ea typeface="Tahoma" pitchFamily="34" charset="0"/>
                <a:cs typeface="Tahoma" pitchFamily="34" charset="0"/>
              </a:rPr>
              <a:t>4 I/O Channels</a:t>
            </a:r>
          </a:p>
          <a:p>
            <a:pPr marL="285750" indent="-285750">
              <a:buFont typeface="Wingdings" pitchFamily="2" charset="2"/>
              <a:buChar char="§"/>
            </a:pPr>
            <a:r>
              <a:rPr lang="en-US" sz="1300" dirty="0" smtClean="0">
                <a:latin typeface="Tahoma" pitchFamily="34" charset="0"/>
                <a:ea typeface="Tahoma" pitchFamily="34" charset="0"/>
                <a:cs typeface="Tahoma" pitchFamily="34" charset="0"/>
              </a:rPr>
              <a:t>Each Channel – 100 MB/s</a:t>
            </a:r>
            <a:endParaRPr lang="en-US" sz="1300" dirty="0">
              <a:latin typeface="Tahoma" pitchFamily="34" charset="0"/>
              <a:ea typeface="Tahoma" pitchFamily="34" charset="0"/>
              <a:cs typeface="Tahoma" pitchFamily="34" charset="0"/>
            </a:endParaRPr>
          </a:p>
        </p:txBody>
      </p:sp>
      <p:sp>
        <p:nvSpPr>
          <p:cNvPr id="30" name="Rectangle 29"/>
          <p:cNvSpPr/>
          <p:nvPr/>
        </p:nvSpPr>
        <p:spPr>
          <a:xfrm>
            <a:off x="990600" y="295275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99805" y="3496330"/>
            <a:ext cx="2358338" cy="492443"/>
          </a:xfrm>
          <a:prstGeom prst="rect">
            <a:avLst/>
          </a:prstGeom>
          <a:noFill/>
        </p:spPr>
        <p:txBody>
          <a:bodyPr wrap="none" rtlCol="0">
            <a:spAutoFit/>
          </a:bodyPr>
          <a:lstStyle/>
          <a:p>
            <a:pPr marL="285750" indent="-285750">
              <a:buFont typeface="Wingdings" pitchFamily="2" charset="2"/>
              <a:buChar char="§"/>
            </a:pPr>
            <a:r>
              <a:rPr lang="en-US" sz="1300" dirty="0" smtClean="0">
                <a:latin typeface="Tahoma" pitchFamily="34" charset="0"/>
                <a:ea typeface="Tahoma" pitchFamily="34" charset="0"/>
                <a:cs typeface="Tahoma" pitchFamily="34" charset="0"/>
              </a:rPr>
              <a:t>4 I/O Channels</a:t>
            </a:r>
          </a:p>
          <a:p>
            <a:pPr marL="285750" indent="-285750">
              <a:buFont typeface="Wingdings" pitchFamily="2" charset="2"/>
              <a:buChar char="§"/>
            </a:pPr>
            <a:r>
              <a:rPr lang="en-US" sz="1300" dirty="0" smtClean="0">
                <a:latin typeface="Tahoma" pitchFamily="34" charset="0"/>
                <a:ea typeface="Tahoma" pitchFamily="34" charset="0"/>
                <a:cs typeface="Tahoma" pitchFamily="34" charset="0"/>
              </a:rPr>
              <a:t>Each Channel – 100 MB/s</a:t>
            </a:r>
            <a:endParaRPr lang="en-US" sz="1300" dirty="0">
              <a:latin typeface="Tahoma" pitchFamily="34" charset="0"/>
              <a:ea typeface="Tahoma" pitchFamily="34" charset="0"/>
              <a:cs typeface="Tahoma" pitchFamily="34" charset="0"/>
            </a:endParaRPr>
          </a:p>
        </p:txBody>
      </p:sp>
      <p:sp>
        <p:nvSpPr>
          <p:cNvPr id="33" name="TextBox 32"/>
          <p:cNvSpPr txBox="1"/>
          <p:nvPr/>
        </p:nvSpPr>
        <p:spPr>
          <a:xfrm>
            <a:off x="1333229" y="3053834"/>
            <a:ext cx="1334020" cy="400110"/>
          </a:xfrm>
          <a:prstGeom prst="rect">
            <a:avLst/>
          </a:prstGeom>
          <a:noFill/>
        </p:spPr>
        <p:txBody>
          <a:bodyPr wrap="none" rtlCol="0">
            <a:spAutoFit/>
          </a:bodyPr>
          <a:lstStyle/>
          <a:p>
            <a:pPr>
              <a:tabLst>
                <a:tab pos="625475" algn="l"/>
              </a:tabLst>
            </a:pPr>
            <a:r>
              <a:rPr lang="en-US" sz="2000" dirty="0" smtClean="0">
                <a:solidFill>
                  <a:schemeClr val="bg1"/>
                </a:solidFill>
                <a:latin typeface="Tahoma" pitchFamily="34" charset="0"/>
                <a:ea typeface="Tahoma" pitchFamily="34" charset="0"/>
                <a:cs typeface="Tahoma" pitchFamily="34" charset="0"/>
              </a:rPr>
              <a:t>1 Machine</a:t>
            </a:r>
            <a:endParaRPr lang="en-US" sz="2000" dirty="0">
              <a:solidFill>
                <a:schemeClr val="bg1"/>
              </a:solidFill>
              <a:latin typeface="Tahoma" pitchFamily="34" charset="0"/>
              <a:ea typeface="Tahoma" pitchFamily="34" charset="0"/>
              <a:cs typeface="Tahoma" pitchFamily="34" charset="0"/>
            </a:endParaRPr>
          </a:p>
        </p:txBody>
      </p:sp>
      <p:grpSp>
        <p:nvGrpSpPr>
          <p:cNvPr id="38" name="Group 37"/>
          <p:cNvGrpSpPr/>
          <p:nvPr/>
        </p:nvGrpSpPr>
        <p:grpSpPr>
          <a:xfrm>
            <a:off x="5410200" y="1352550"/>
            <a:ext cx="2413334" cy="1447800"/>
            <a:chOff x="5410200" y="1504950"/>
            <a:chExt cx="2413334" cy="1447800"/>
          </a:xfrm>
        </p:grpSpPr>
        <p:grpSp>
          <p:nvGrpSpPr>
            <p:cNvPr id="39" name="Group 69"/>
            <p:cNvGrpSpPr/>
            <p:nvPr/>
          </p:nvGrpSpPr>
          <p:grpSpPr>
            <a:xfrm>
              <a:off x="5410200" y="1504950"/>
              <a:ext cx="1194134" cy="1447800"/>
              <a:chOff x="4267200" y="1276350"/>
              <a:chExt cx="1194134" cy="1447800"/>
            </a:xfrm>
          </p:grpSpPr>
          <p:pic>
            <p:nvPicPr>
              <p:cNvPr id="46" name="Picture 45" descr="server.jpg"/>
              <p:cNvPicPr>
                <a:picLocks noChangeAspect="1"/>
              </p:cNvPicPr>
              <p:nvPr/>
            </p:nvPicPr>
            <p:blipFill>
              <a:blip r:embed="rId4"/>
              <a:stretch>
                <a:fillRect/>
              </a:stretch>
            </p:blipFill>
            <p:spPr>
              <a:xfrm>
                <a:off x="4267200" y="1276350"/>
                <a:ext cx="584534" cy="838200"/>
              </a:xfrm>
              <a:prstGeom prst="rect">
                <a:avLst/>
              </a:prstGeom>
            </p:spPr>
          </p:pic>
          <p:pic>
            <p:nvPicPr>
              <p:cNvPr id="47" name="Picture 46" descr="server.jpg"/>
              <p:cNvPicPr>
                <a:picLocks noChangeAspect="1"/>
              </p:cNvPicPr>
              <p:nvPr/>
            </p:nvPicPr>
            <p:blipFill>
              <a:blip r:embed="rId4"/>
              <a:stretch>
                <a:fillRect/>
              </a:stretch>
            </p:blipFill>
            <p:spPr>
              <a:xfrm>
                <a:off x="4419600" y="1428750"/>
                <a:ext cx="584534" cy="838200"/>
              </a:xfrm>
              <a:prstGeom prst="rect">
                <a:avLst/>
              </a:prstGeom>
            </p:spPr>
          </p:pic>
          <p:pic>
            <p:nvPicPr>
              <p:cNvPr id="48" name="Picture 47" descr="server.jpg"/>
              <p:cNvPicPr>
                <a:picLocks noChangeAspect="1"/>
              </p:cNvPicPr>
              <p:nvPr/>
            </p:nvPicPr>
            <p:blipFill>
              <a:blip r:embed="rId4"/>
              <a:stretch>
                <a:fillRect/>
              </a:stretch>
            </p:blipFill>
            <p:spPr>
              <a:xfrm>
                <a:off x="4572000" y="1581150"/>
                <a:ext cx="584534" cy="838200"/>
              </a:xfrm>
              <a:prstGeom prst="rect">
                <a:avLst/>
              </a:prstGeom>
            </p:spPr>
          </p:pic>
          <p:pic>
            <p:nvPicPr>
              <p:cNvPr id="49" name="Picture 48" descr="server.jpg"/>
              <p:cNvPicPr>
                <a:picLocks noChangeAspect="1"/>
              </p:cNvPicPr>
              <p:nvPr/>
            </p:nvPicPr>
            <p:blipFill>
              <a:blip r:embed="rId4"/>
              <a:stretch>
                <a:fillRect/>
              </a:stretch>
            </p:blipFill>
            <p:spPr>
              <a:xfrm>
                <a:off x="4724400" y="1733550"/>
                <a:ext cx="584534" cy="838200"/>
              </a:xfrm>
              <a:prstGeom prst="rect">
                <a:avLst/>
              </a:prstGeom>
            </p:spPr>
          </p:pic>
          <p:pic>
            <p:nvPicPr>
              <p:cNvPr id="50" name="Picture 49" descr="server.jpg"/>
              <p:cNvPicPr>
                <a:picLocks noChangeAspect="1"/>
              </p:cNvPicPr>
              <p:nvPr/>
            </p:nvPicPr>
            <p:blipFill>
              <a:blip r:embed="rId4"/>
              <a:stretch>
                <a:fillRect/>
              </a:stretch>
            </p:blipFill>
            <p:spPr>
              <a:xfrm>
                <a:off x="4876800" y="1885950"/>
                <a:ext cx="584534" cy="838200"/>
              </a:xfrm>
              <a:prstGeom prst="rect">
                <a:avLst/>
              </a:prstGeom>
            </p:spPr>
          </p:pic>
        </p:grpSp>
        <p:grpSp>
          <p:nvGrpSpPr>
            <p:cNvPr id="40" name="Group 70"/>
            <p:cNvGrpSpPr/>
            <p:nvPr/>
          </p:nvGrpSpPr>
          <p:grpSpPr>
            <a:xfrm>
              <a:off x="6629400" y="1504950"/>
              <a:ext cx="1194134" cy="1447800"/>
              <a:chOff x="4267200" y="1276350"/>
              <a:chExt cx="1194134" cy="1447800"/>
            </a:xfrm>
          </p:grpSpPr>
          <p:pic>
            <p:nvPicPr>
              <p:cNvPr id="41" name="Picture 40" descr="server.jpg"/>
              <p:cNvPicPr>
                <a:picLocks noChangeAspect="1"/>
              </p:cNvPicPr>
              <p:nvPr/>
            </p:nvPicPr>
            <p:blipFill>
              <a:blip r:embed="rId4"/>
              <a:stretch>
                <a:fillRect/>
              </a:stretch>
            </p:blipFill>
            <p:spPr>
              <a:xfrm>
                <a:off x="4267200" y="1276350"/>
                <a:ext cx="584534" cy="838200"/>
              </a:xfrm>
              <a:prstGeom prst="rect">
                <a:avLst/>
              </a:prstGeom>
            </p:spPr>
          </p:pic>
          <p:pic>
            <p:nvPicPr>
              <p:cNvPr id="42" name="Picture 41" descr="server.jpg"/>
              <p:cNvPicPr>
                <a:picLocks noChangeAspect="1"/>
              </p:cNvPicPr>
              <p:nvPr/>
            </p:nvPicPr>
            <p:blipFill>
              <a:blip r:embed="rId4"/>
              <a:stretch>
                <a:fillRect/>
              </a:stretch>
            </p:blipFill>
            <p:spPr>
              <a:xfrm>
                <a:off x="4419600" y="1428750"/>
                <a:ext cx="584534" cy="838200"/>
              </a:xfrm>
              <a:prstGeom prst="rect">
                <a:avLst/>
              </a:prstGeom>
            </p:spPr>
          </p:pic>
          <p:pic>
            <p:nvPicPr>
              <p:cNvPr id="43" name="Picture 42" descr="server.jpg"/>
              <p:cNvPicPr>
                <a:picLocks noChangeAspect="1"/>
              </p:cNvPicPr>
              <p:nvPr/>
            </p:nvPicPr>
            <p:blipFill>
              <a:blip r:embed="rId4"/>
              <a:stretch>
                <a:fillRect/>
              </a:stretch>
            </p:blipFill>
            <p:spPr>
              <a:xfrm>
                <a:off x="4572000" y="1581150"/>
                <a:ext cx="584534" cy="838200"/>
              </a:xfrm>
              <a:prstGeom prst="rect">
                <a:avLst/>
              </a:prstGeom>
            </p:spPr>
          </p:pic>
          <p:pic>
            <p:nvPicPr>
              <p:cNvPr id="44" name="Picture 43" descr="server.jpg"/>
              <p:cNvPicPr>
                <a:picLocks noChangeAspect="1"/>
              </p:cNvPicPr>
              <p:nvPr/>
            </p:nvPicPr>
            <p:blipFill>
              <a:blip r:embed="rId4"/>
              <a:stretch>
                <a:fillRect/>
              </a:stretch>
            </p:blipFill>
            <p:spPr>
              <a:xfrm>
                <a:off x="4724400" y="1733550"/>
                <a:ext cx="584534" cy="838200"/>
              </a:xfrm>
              <a:prstGeom prst="rect">
                <a:avLst/>
              </a:prstGeom>
            </p:spPr>
          </p:pic>
          <p:pic>
            <p:nvPicPr>
              <p:cNvPr id="45" name="Picture 44" descr="server.jpg"/>
              <p:cNvPicPr>
                <a:picLocks noChangeAspect="1"/>
              </p:cNvPicPr>
              <p:nvPr/>
            </p:nvPicPr>
            <p:blipFill>
              <a:blip r:embed="rId4"/>
              <a:stretch>
                <a:fillRect/>
              </a:stretch>
            </p:blipFill>
            <p:spPr>
              <a:xfrm>
                <a:off x="4876800" y="1885950"/>
                <a:ext cx="584534" cy="838200"/>
              </a:xfrm>
              <a:prstGeom prst="rect">
                <a:avLst/>
              </a:prstGeom>
            </p:spPr>
          </p:pic>
        </p:grpSp>
      </p:grpSp>
      <p:pic>
        <p:nvPicPr>
          <p:cNvPr id="51" name="Picture 50" descr="server.jpg"/>
          <p:cNvPicPr>
            <a:picLocks noChangeAspect="1"/>
          </p:cNvPicPr>
          <p:nvPr/>
        </p:nvPicPr>
        <p:blipFill>
          <a:blip r:embed="rId4"/>
          <a:stretch>
            <a:fillRect/>
          </a:stretch>
        </p:blipFill>
        <p:spPr>
          <a:xfrm>
            <a:off x="1905000" y="1962150"/>
            <a:ext cx="584534" cy="838200"/>
          </a:xfrm>
          <a:prstGeom prst="rect">
            <a:avLst/>
          </a:prstGeom>
        </p:spPr>
      </p:pic>
      <p:sp>
        <p:nvSpPr>
          <p:cNvPr id="29" name="Rectangle 2"/>
          <p:cNvSpPr txBox="1">
            <a:spLocks noChangeArrowheads="1"/>
          </p:cNvSpPr>
          <p:nvPr/>
        </p:nvSpPr>
        <p:spPr>
          <a:xfrm>
            <a:off x="436180" y="5715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Why DFS?</a:t>
            </a:r>
          </a:p>
        </p:txBody>
      </p:sp>
    </p:spTree>
    <p:extLst>
      <p:ext uri="{BB962C8B-B14F-4D97-AF65-F5344CB8AC3E}">
        <p14:creationId xmlns:p14="http://schemas.microsoft.com/office/powerpoint/2010/main" val="1122668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lide(fromBottom)">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slide(fromBottom)">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ppt_x"/>
                                          </p:val>
                                        </p:tav>
                                        <p:tav tm="100000">
                                          <p:val>
                                            <p:strVal val="#ppt_x"/>
                                          </p:val>
                                        </p:tav>
                                      </p:tavLst>
                                    </p:anim>
                                    <p:anim calcmode="lin" valueType="num">
                                      <p:cBhvr additive="base">
                                        <p:cTn id="22" dur="50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7"/>
                                        </p:tgtEl>
                                        <p:attrNameLst>
                                          <p:attrName>style.visibility</p:attrName>
                                        </p:attrNameLst>
                                      </p:cBhvr>
                                      <p:to>
                                        <p:strVal val="visible"/>
                                      </p:to>
                                    </p:set>
                                    <p:anim calcmode="lin" valueType="num">
                                      <p:cBhvr additive="base">
                                        <p:cTn id="25" dur="500" fill="hold"/>
                                        <p:tgtEl>
                                          <p:spTgt spid="6147"/>
                                        </p:tgtEl>
                                        <p:attrNameLst>
                                          <p:attrName>ppt_x</p:attrName>
                                        </p:attrNameLst>
                                      </p:cBhvr>
                                      <p:tavLst>
                                        <p:tav tm="0">
                                          <p:val>
                                            <p:strVal val="#ppt_x"/>
                                          </p:val>
                                        </p:tav>
                                        <p:tav tm="100000">
                                          <p:val>
                                            <p:strVal val="#ppt_x"/>
                                          </p:val>
                                        </p:tav>
                                      </p:tavLst>
                                    </p:anim>
                                    <p:anim calcmode="lin" valueType="num">
                                      <p:cBhvr additive="base">
                                        <p:cTn id="26" dur="500" fill="hold"/>
                                        <p:tgtEl>
                                          <p:spTgt spid="614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4" grpId="0" animBg="1"/>
      <p:bldP spid="27" grpId="0"/>
      <p:bldP spid="28" grpId="0"/>
      <p:bldP spid="30" grpId="0" animBg="1"/>
      <p:bldP spid="32" grpId="0"/>
      <p:bldP spid="33"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3" descr="C:\Users\hisham\Desktop\images (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215063" y="4176713"/>
            <a:ext cx="1252537" cy="90963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5638800" y="295275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019800" y="3053834"/>
            <a:ext cx="1587294" cy="400110"/>
          </a:xfrm>
          <a:prstGeom prst="rect">
            <a:avLst/>
          </a:prstGeom>
          <a:noFill/>
        </p:spPr>
        <p:txBody>
          <a:bodyPr wrap="none" rtlCol="0">
            <a:spAutoFit/>
          </a:bodyPr>
          <a:lstStyle/>
          <a:p>
            <a:r>
              <a:rPr lang="en-US" sz="2000" dirty="0" smtClean="0">
                <a:solidFill>
                  <a:schemeClr val="bg1"/>
                </a:solidFill>
                <a:latin typeface="Tahoma" pitchFamily="34" charset="0"/>
                <a:ea typeface="Tahoma" pitchFamily="34" charset="0"/>
                <a:cs typeface="Tahoma" pitchFamily="34" charset="0"/>
              </a:rPr>
              <a:t>10 Machines</a:t>
            </a:r>
            <a:endParaRPr lang="en-US" sz="2000" dirty="0">
              <a:solidFill>
                <a:schemeClr val="bg1"/>
              </a:solidFill>
              <a:latin typeface="Tahoma" pitchFamily="34" charset="0"/>
              <a:ea typeface="Tahoma" pitchFamily="34" charset="0"/>
              <a:cs typeface="Tahoma" pitchFamily="34" charset="0"/>
            </a:endParaRPr>
          </a:p>
        </p:txBody>
      </p:sp>
      <p:sp>
        <p:nvSpPr>
          <p:cNvPr id="45" name="TextBox 44"/>
          <p:cNvSpPr txBox="1"/>
          <p:nvPr/>
        </p:nvSpPr>
        <p:spPr>
          <a:xfrm>
            <a:off x="5662292" y="3496330"/>
            <a:ext cx="2358338" cy="492443"/>
          </a:xfrm>
          <a:prstGeom prst="rect">
            <a:avLst/>
          </a:prstGeom>
          <a:noFill/>
        </p:spPr>
        <p:txBody>
          <a:bodyPr wrap="none" rtlCol="0">
            <a:spAutoFit/>
          </a:bodyPr>
          <a:lstStyle/>
          <a:p>
            <a:pPr marL="285750" indent="-285750">
              <a:buFont typeface="Wingdings" pitchFamily="2" charset="2"/>
              <a:buChar char="§"/>
            </a:pPr>
            <a:r>
              <a:rPr lang="en-US" sz="1300" dirty="0" smtClean="0">
                <a:latin typeface="Tahoma" pitchFamily="34" charset="0"/>
                <a:ea typeface="Tahoma" pitchFamily="34" charset="0"/>
                <a:cs typeface="Tahoma" pitchFamily="34" charset="0"/>
              </a:rPr>
              <a:t>4 I/O Channels</a:t>
            </a:r>
          </a:p>
          <a:p>
            <a:pPr marL="285750" indent="-285750">
              <a:buFont typeface="Wingdings" pitchFamily="2" charset="2"/>
              <a:buChar char="§"/>
            </a:pPr>
            <a:r>
              <a:rPr lang="en-US" sz="1300" dirty="0" smtClean="0">
                <a:latin typeface="Tahoma" pitchFamily="34" charset="0"/>
                <a:ea typeface="Tahoma" pitchFamily="34" charset="0"/>
                <a:cs typeface="Tahoma" pitchFamily="34" charset="0"/>
              </a:rPr>
              <a:t>Each Channel – 100 MB/s</a:t>
            </a:r>
            <a:endParaRPr lang="en-US" sz="1300" dirty="0">
              <a:latin typeface="Tahoma" pitchFamily="34" charset="0"/>
              <a:ea typeface="Tahoma" pitchFamily="34" charset="0"/>
              <a:cs typeface="Tahoma" pitchFamily="34" charset="0"/>
            </a:endParaRPr>
          </a:p>
        </p:txBody>
      </p:sp>
      <p:sp>
        <p:nvSpPr>
          <p:cNvPr id="46" name="Rectangle 45"/>
          <p:cNvSpPr/>
          <p:nvPr/>
        </p:nvSpPr>
        <p:spPr>
          <a:xfrm>
            <a:off x="990600" y="295275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99805" y="3496330"/>
            <a:ext cx="2358338" cy="492443"/>
          </a:xfrm>
          <a:prstGeom prst="rect">
            <a:avLst/>
          </a:prstGeom>
          <a:noFill/>
        </p:spPr>
        <p:txBody>
          <a:bodyPr wrap="none" rtlCol="0">
            <a:spAutoFit/>
          </a:bodyPr>
          <a:lstStyle/>
          <a:p>
            <a:pPr marL="285750" indent="-285750">
              <a:buFont typeface="Wingdings" pitchFamily="2" charset="2"/>
              <a:buChar char="§"/>
            </a:pPr>
            <a:r>
              <a:rPr lang="en-US" sz="1300" dirty="0" smtClean="0">
                <a:latin typeface="Tahoma" pitchFamily="34" charset="0"/>
                <a:ea typeface="Tahoma" pitchFamily="34" charset="0"/>
                <a:cs typeface="Tahoma" pitchFamily="34" charset="0"/>
              </a:rPr>
              <a:t>4 I/O Channels</a:t>
            </a:r>
          </a:p>
          <a:p>
            <a:pPr marL="285750" indent="-285750">
              <a:buFont typeface="Wingdings" pitchFamily="2" charset="2"/>
              <a:buChar char="§"/>
            </a:pPr>
            <a:r>
              <a:rPr lang="en-US" sz="1300" dirty="0" smtClean="0">
                <a:latin typeface="Tahoma" pitchFamily="34" charset="0"/>
                <a:ea typeface="Tahoma" pitchFamily="34" charset="0"/>
                <a:cs typeface="Tahoma" pitchFamily="34" charset="0"/>
              </a:rPr>
              <a:t>Each Channel – 100 MB/s</a:t>
            </a:r>
            <a:endParaRPr lang="en-US" sz="1300" dirty="0">
              <a:latin typeface="Tahoma" pitchFamily="34" charset="0"/>
              <a:ea typeface="Tahoma" pitchFamily="34" charset="0"/>
              <a:cs typeface="Tahoma" pitchFamily="34" charset="0"/>
            </a:endParaRPr>
          </a:p>
        </p:txBody>
      </p:sp>
      <p:sp>
        <p:nvSpPr>
          <p:cNvPr id="48" name="TextBox 47"/>
          <p:cNvSpPr txBox="1"/>
          <p:nvPr/>
        </p:nvSpPr>
        <p:spPr>
          <a:xfrm>
            <a:off x="1333229" y="3053834"/>
            <a:ext cx="1334020" cy="400110"/>
          </a:xfrm>
          <a:prstGeom prst="rect">
            <a:avLst/>
          </a:prstGeom>
          <a:noFill/>
        </p:spPr>
        <p:txBody>
          <a:bodyPr wrap="none" rtlCol="0">
            <a:spAutoFit/>
          </a:bodyPr>
          <a:lstStyle/>
          <a:p>
            <a:pPr>
              <a:tabLst>
                <a:tab pos="625475" algn="l"/>
              </a:tabLst>
            </a:pPr>
            <a:r>
              <a:rPr lang="en-US" sz="2000" dirty="0" smtClean="0">
                <a:solidFill>
                  <a:schemeClr val="bg1"/>
                </a:solidFill>
                <a:latin typeface="Tahoma" pitchFamily="34" charset="0"/>
                <a:ea typeface="Tahoma" pitchFamily="34" charset="0"/>
                <a:cs typeface="Tahoma" pitchFamily="34" charset="0"/>
              </a:rPr>
              <a:t>1 Machine</a:t>
            </a:r>
            <a:endParaRPr lang="en-US" sz="2000" dirty="0">
              <a:solidFill>
                <a:schemeClr val="bg1"/>
              </a:solidFill>
              <a:latin typeface="Tahoma" pitchFamily="34" charset="0"/>
              <a:ea typeface="Tahoma" pitchFamily="34" charset="0"/>
              <a:cs typeface="Tahoma" pitchFamily="34" charset="0"/>
            </a:endParaRPr>
          </a:p>
        </p:txBody>
      </p:sp>
      <p:sp>
        <p:nvSpPr>
          <p:cNvPr id="49" name="Rectangle 48"/>
          <p:cNvSpPr/>
          <p:nvPr/>
        </p:nvSpPr>
        <p:spPr>
          <a:xfrm>
            <a:off x="3200400" y="819150"/>
            <a:ext cx="2169184" cy="400110"/>
          </a:xfrm>
          <a:prstGeom prst="rect">
            <a:avLst/>
          </a:prstGeom>
        </p:spPr>
        <p:txBody>
          <a:bodyPr wrap="none">
            <a:spAutoFit/>
          </a:bodyPr>
          <a:lstStyle/>
          <a:p>
            <a:pPr algn="ctr"/>
            <a:r>
              <a:rPr lang="en-US" sz="2000" b="1" dirty="0" smtClean="0">
                <a:solidFill>
                  <a:srgbClr val="0070C0"/>
                </a:solidFill>
                <a:latin typeface="Tahoma" pitchFamily="34" charset="0"/>
                <a:ea typeface="Tahoma" pitchFamily="34" charset="0"/>
                <a:cs typeface="Tahoma" pitchFamily="34" charset="0"/>
              </a:rPr>
              <a:t>Read 1 TB Data</a:t>
            </a:r>
            <a:endParaRPr lang="en-US" sz="2000" b="1" dirty="0">
              <a:solidFill>
                <a:srgbClr val="0070C0"/>
              </a:solidFill>
              <a:latin typeface="Tahoma" pitchFamily="34" charset="0"/>
              <a:ea typeface="Tahoma" pitchFamily="34" charset="0"/>
              <a:cs typeface="Tahoma" pitchFamily="34" charset="0"/>
            </a:endParaRPr>
          </a:p>
        </p:txBody>
      </p:sp>
      <p:sp>
        <p:nvSpPr>
          <p:cNvPr id="63" name="TextBox 62"/>
          <p:cNvSpPr txBox="1"/>
          <p:nvPr/>
        </p:nvSpPr>
        <p:spPr>
          <a:xfrm>
            <a:off x="1238633" y="4258180"/>
            <a:ext cx="1733167" cy="477054"/>
          </a:xfrm>
          <a:prstGeom prst="rect">
            <a:avLst/>
          </a:prstGeom>
          <a:noFill/>
        </p:spPr>
        <p:txBody>
          <a:bodyPr wrap="none" rtlCol="0">
            <a:spAutoFit/>
          </a:bodyPr>
          <a:lstStyle/>
          <a:p>
            <a:r>
              <a:rPr lang="en-US" sz="2500" dirty="0" smtClean="0">
                <a:solidFill>
                  <a:srgbClr val="FF0000"/>
                </a:solidFill>
                <a:latin typeface="Tahoma" pitchFamily="34" charset="0"/>
                <a:ea typeface="Tahoma" pitchFamily="34" charset="0"/>
                <a:cs typeface="Tahoma" pitchFamily="34" charset="0"/>
              </a:rPr>
              <a:t>43</a:t>
            </a:r>
            <a:r>
              <a:rPr lang="en-US" sz="2500" dirty="0" smtClean="0">
                <a:solidFill>
                  <a:schemeClr val="accent6"/>
                </a:solidFill>
                <a:latin typeface="Tahoma" pitchFamily="34" charset="0"/>
                <a:ea typeface="Tahoma" pitchFamily="34" charset="0"/>
                <a:cs typeface="Tahoma" pitchFamily="34" charset="0"/>
              </a:rPr>
              <a:t> </a:t>
            </a:r>
            <a:r>
              <a:rPr lang="en-US" sz="2500" dirty="0" smtClean="0">
                <a:latin typeface="Tahoma" pitchFamily="34" charset="0"/>
                <a:ea typeface="Tahoma" pitchFamily="34" charset="0"/>
                <a:cs typeface="Tahoma" pitchFamily="34" charset="0"/>
              </a:rPr>
              <a:t>Minutes</a:t>
            </a:r>
            <a:endParaRPr lang="en-US" sz="2500" dirty="0">
              <a:latin typeface="Tahoma" pitchFamily="34" charset="0"/>
              <a:ea typeface="Tahoma" pitchFamily="34" charset="0"/>
              <a:cs typeface="Tahoma" pitchFamily="34" charset="0"/>
            </a:endParaRPr>
          </a:p>
        </p:txBody>
      </p:sp>
      <p:grpSp>
        <p:nvGrpSpPr>
          <p:cNvPr id="83" name="Group 82"/>
          <p:cNvGrpSpPr/>
          <p:nvPr/>
        </p:nvGrpSpPr>
        <p:grpSpPr>
          <a:xfrm>
            <a:off x="5410200" y="1352550"/>
            <a:ext cx="2413334" cy="1447800"/>
            <a:chOff x="5410200" y="1504950"/>
            <a:chExt cx="2413334" cy="1447800"/>
          </a:xfrm>
        </p:grpSpPr>
        <p:grpSp>
          <p:nvGrpSpPr>
            <p:cNvPr id="70" name="Group 69"/>
            <p:cNvGrpSpPr/>
            <p:nvPr/>
          </p:nvGrpSpPr>
          <p:grpSpPr>
            <a:xfrm>
              <a:off x="5410200" y="1504950"/>
              <a:ext cx="1194134" cy="1447800"/>
              <a:chOff x="4267200" y="1276350"/>
              <a:chExt cx="1194134" cy="1447800"/>
            </a:xfrm>
          </p:grpSpPr>
          <p:pic>
            <p:nvPicPr>
              <p:cNvPr id="65" name="Picture 64" descr="server.jpg"/>
              <p:cNvPicPr>
                <a:picLocks noChangeAspect="1"/>
              </p:cNvPicPr>
              <p:nvPr/>
            </p:nvPicPr>
            <p:blipFill>
              <a:blip r:embed="rId4"/>
              <a:stretch>
                <a:fillRect/>
              </a:stretch>
            </p:blipFill>
            <p:spPr>
              <a:xfrm>
                <a:off x="4267200" y="1276350"/>
                <a:ext cx="584534" cy="838200"/>
              </a:xfrm>
              <a:prstGeom prst="rect">
                <a:avLst/>
              </a:prstGeom>
            </p:spPr>
          </p:pic>
          <p:pic>
            <p:nvPicPr>
              <p:cNvPr id="66" name="Picture 65" descr="server.jpg"/>
              <p:cNvPicPr>
                <a:picLocks noChangeAspect="1"/>
              </p:cNvPicPr>
              <p:nvPr/>
            </p:nvPicPr>
            <p:blipFill>
              <a:blip r:embed="rId4"/>
              <a:stretch>
                <a:fillRect/>
              </a:stretch>
            </p:blipFill>
            <p:spPr>
              <a:xfrm>
                <a:off x="4419600" y="1428750"/>
                <a:ext cx="584534" cy="838200"/>
              </a:xfrm>
              <a:prstGeom prst="rect">
                <a:avLst/>
              </a:prstGeom>
            </p:spPr>
          </p:pic>
          <p:pic>
            <p:nvPicPr>
              <p:cNvPr id="67" name="Picture 66" descr="server.jpg"/>
              <p:cNvPicPr>
                <a:picLocks noChangeAspect="1"/>
              </p:cNvPicPr>
              <p:nvPr/>
            </p:nvPicPr>
            <p:blipFill>
              <a:blip r:embed="rId4"/>
              <a:stretch>
                <a:fillRect/>
              </a:stretch>
            </p:blipFill>
            <p:spPr>
              <a:xfrm>
                <a:off x="4572000" y="1581150"/>
                <a:ext cx="584534" cy="838200"/>
              </a:xfrm>
              <a:prstGeom prst="rect">
                <a:avLst/>
              </a:prstGeom>
            </p:spPr>
          </p:pic>
          <p:pic>
            <p:nvPicPr>
              <p:cNvPr id="68" name="Picture 67" descr="server.jpg"/>
              <p:cNvPicPr>
                <a:picLocks noChangeAspect="1"/>
              </p:cNvPicPr>
              <p:nvPr/>
            </p:nvPicPr>
            <p:blipFill>
              <a:blip r:embed="rId4"/>
              <a:stretch>
                <a:fillRect/>
              </a:stretch>
            </p:blipFill>
            <p:spPr>
              <a:xfrm>
                <a:off x="4724400" y="1733550"/>
                <a:ext cx="584534" cy="838200"/>
              </a:xfrm>
              <a:prstGeom prst="rect">
                <a:avLst/>
              </a:prstGeom>
            </p:spPr>
          </p:pic>
          <p:pic>
            <p:nvPicPr>
              <p:cNvPr id="69" name="Picture 68" descr="server.jpg"/>
              <p:cNvPicPr>
                <a:picLocks noChangeAspect="1"/>
              </p:cNvPicPr>
              <p:nvPr/>
            </p:nvPicPr>
            <p:blipFill>
              <a:blip r:embed="rId4"/>
              <a:stretch>
                <a:fillRect/>
              </a:stretch>
            </p:blipFill>
            <p:spPr>
              <a:xfrm>
                <a:off x="4876800" y="1885950"/>
                <a:ext cx="584534" cy="838200"/>
              </a:xfrm>
              <a:prstGeom prst="rect">
                <a:avLst/>
              </a:prstGeom>
            </p:spPr>
          </p:pic>
        </p:grpSp>
        <p:grpSp>
          <p:nvGrpSpPr>
            <p:cNvPr id="71" name="Group 70"/>
            <p:cNvGrpSpPr/>
            <p:nvPr/>
          </p:nvGrpSpPr>
          <p:grpSpPr>
            <a:xfrm>
              <a:off x="6629400" y="1504950"/>
              <a:ext cx="1194134" cy="1447800"/>
              <a:chOff x="4267200" y="1276350"/>
              <a:chExt cx="1194134" cy="1447800"/>
            </a:xfrm>
          </p:grpSpPr>
          <p:pic>
            <p:nvPicPr>
              <p:cNvPr id="72" name="Picture 71" descr="server.jpg"/>
              <p:cNvPicPr>
                <a:picLocks noChangeAspect="1"/>
              </p:cNvPicPr>
              <p:nvPr/>
            </p:nvPicPr>
            <p:blipFill>
              <a:blip r:embed="rId4"/>
              <a:stretch>
                <a:fillRect/>
              </a:stretch>
            </p:blipFill>
            <p:spPr>
              <a:xfrm>
                <a:off x="4267200" y="1276350"/>
                <a:ext cx="584534" cy="838200"/>
              </a:xfrm>
              <a:prstGeom prst="rect">
                <a:avLst/>
              </a:prstGeom>
            </p:spPr>
          </p:pic>
          <p:pic>
            <p:nvPicPr>
              <p:cNvPr id="73" name="Picture 72" descr="server.jpg"/>
              <p:cNvPicPr>
                <a:picLocks noChangeAspect="1"/>
              </p:cNvPicPr>
              <p:nvPr/>
            </p:nvPicPr>
            <p:blipFill>
              <a:blip r:embed="rId4"/>
              <a:stretch>
                <a:fillRect/>
              </a:stretch>
            </p:blipFill>
            <p:spPr>
              <a:xfrm>
                <a:off x="4419600" y="1428750"/>
                <a:ext cx="584534" cy="838200"/>
              </a:xfrm>
              <a:prstGeom prst="rect">
                <a:avLst/>
              </a:prstGeom>
            </p:spPr>
          </p:pic>
          <p:pic>
            <p:nvPicPr>
              <p:cNvPr id="74" name="Picture 73" descr="server.jpg"/>
              <p:cNvPicPr>
                <a:picLocks noChangeAspect="1"/>
              </p:cNvPicPr>
              <p:nvPr/>
            </p:nvPicPr>
            <p:blipFill>
              <a:blip r:embed="rId4"/>
              <a:stretch>
                <a:fillRect/>
              </a:stretch>
            </p:blipFill>
            <p:spPr>
              <a:xfrm>
                <a:off x="4572000" y="1581150"/>
                <a:ext cx="584534" cy="838200"/>
              </a:xfrm>
              <a:prstGeom prst="rect">
                <a:avLst/>
              </a:prstGeom>
            </p:spPr>
          </p:pic>
          <p:pic>
            <p:nvPicPr>
              <p:cNvPr id="75" name="Picture 74" descr="server.jpg"/>
              <p:cNvPicPr>
                <a:picLocks noChangeAspect="1"/>
              </p:cNvPicPr>
              <p:nvPr/>
            </p:nvPicPr>
            <p:blipFill>
              <a:blip r:embed="rId4"/>
              <a:stretch>
                <a:fillRect/>
              </a:stretch>
            </p:blipFill>
            <p:spPr>
              <a:xfrm>
                <a:off x="4724400" y="1733550"/>
                <a:ext cx="584534" cy="838200"/>
              </a:xfrm>
              <a:prstGeom prst="rect">
                <a:avLst/>
              </a:prstGeom>
            </p:spPr>
          </p:pic>
          <p:pic>
            <p:nvPicPr>
              <p:cNvPr id="76" name="Picture 75" descr="server.jpg"/>
              <p:cNvPicPr>
                <a:picLocks noChangeAspect="1"/>
              </p:cNvPicPr>
              <p:nvPr/>
            </p:nvPicPr>
            <p:blipFill>
              <a:blip r:embed="rId4"/>
              <a:stretch>
                <a:fillRect/>
              </a:stretch>
            </p:blipFill>
            <p:spPr>
              <a:xfrm>
                <a:off x="4876800" y="1885950"/>
                <a:ext cx="584534" cy="838200"/>
              </a:xfrm>
              <a:prstGeom prst="rect">
                <a:avLst/>
              </a:prstGeom>
            </p:spPr>
          </p:pic>
        </p:grpSp>
      </p:grpSp>
      <p:pic>
        <p:nvPicPr>
          <p:cNvPr id="82" name="Picture 81" descr="server.jpg"/>
          <p:cNvPicPr>
            <a:picLocks noChangeAspect="1"/>
          </p:cNvPicPr>
          <p:nvPr/>
        </p:nvPicPr>
        <p:blipFill>
          <a:blip r:embed="rId4"/>
          <a:stretch>
            <a:fillRect/>
          </a:stretch>
        </p:blipFill>
        <p:spPr>
          <a:xfrm>
            <a:off x="1905000" y="1962150"/>
            <a:ext cx="584534" cy="838200"/>
          </a:xfrm>
          <a:prstGeom prst="rect">
            <a:avLst/>
          </a:prstGeom>
        </p:spPr>
      </p:pic>
      <p:sp>
        <p:nvSpPr>
          <p:cNvPr id="25" name="Rectangle 2"/>
          <p:cNvSpPr txBox="1">
            <a:spLocks noChangeArrowheads="1"/>
          </p:cNvSpPr>
          <p:nvPr/>
        </p:nvSpPr>
        <p:spPr>
          <a:xfrm>
            <a:off x="436180" y="5715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Why DFS?</a:t>
            </a:r>
          </a:p>
        </p:txBody>
      </p:sp>
    </p:spTree>
    <p:extLst>
      <p:ext uri="{BB962C8B-B14F-4D97-AF65-F5344CB8AC3E}">
        <p14:creationId xmlns:p14="http://schemas.microsoft.com/office/powerpoint/2010/main" val="284827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944592" y="4248150"/>
            <a:ext cx="1827808" cy="477054"/>
          </a:xfrm>
          <a:prstGeom prst="rect">
            <a:avLst/>
          </a:prstGeom>
          <a:noFill/>
        </p:spPr>
        <p:txBody>
          <a:bodyPr wrap="none" rtlCol="0">
            <a:spAutoFit/>
          </a:bodyPr>
          <a:lstStyle/>
          <a:p>
            <a:r>
              <a:rPr lang="en-US" sz="2500" dirty="0" smtClean="0">
                <a:solidFill>
                  <a:srgbClr val="00B050"/>
                </a:solidFill>
                <a:latin typeface="Tahoma" pitchFamily="34" charset="0"/>
                <a:ea typeface="Tahoma" pitchFamily="34" charset="0"/>
                <a:cs typeface="Tahoma" pitchFamily="34" charset="0"/>
              </a:rPr>
              <a:t>4.3</a:t>
            </a:r>
            <a:r>
              <a:rPr lang="en-US" sz="2500" dirty="0" smtClean="0">
                <a:solidFill>
                  <a:schemeClr val="accent6"/>
                </a:solidFill>
                <a:latin typeface="Tahoma" pitchFamily="34" charset="0"/>
                <a:ea typeface="Tahoma" pitchFamily="34" charset="0"/>
                <a:cs typeface="Tahoma" pitchFamily="34" charset="0"/>
              </a:rPr>
              <a:t> </a:t>
            </a:r>
            <a:r>
              <a:rPr lang="en-US" sz="2500" dirty="0" smtClean="0">
                <a:latin typeface="Tahoma" pitchFamily="34" charset="0"/>
                <a:ea typeface="Tahoma" pitchFamily="34" charset="0"/>
                <a:cs typeface="Tahoma" pitchFamily="34" charset="0"/>
              </a:rPr>
              <a:t>Minutes</a:t>
            </a:r>
            <a:endParaRPr lang="en-US" sz="2500" dirty="0">
              <a:latin typeface="Tahoma" pitchFamily="34" charset="0"/>
              <a:ea typeface="Tahoma" pitchFamily="34" charset="0"/>
              <a:cs typeface="Tahoma" pitchFamily="34" charset="0"/>
            </a:endParaRPr>
          </a:p>
        </p:txBody>
      </p:sp>
      <p:sp>
        <p:nvSpPr>
          <p:cNvPr id="26" name="TextBox 25"/>
          <p:cNvSpPr txBox="1"/>
          <p:nvPr/>
        </p:nvSpPr>
        <p:spPr>
          <a:xfrm>
            <a:off x="1238633" y="4258180"/>
            <a:ext cx="1733167" cy="477054"/>
          </a:xfrm>
          <a:prstGeom prst="rect">
            <a:avLst/>
          </a:prstGeom>
          <a:noFill/>
        </p:spPr>
        <p:txBody>
          <a:bodyPr wrap="none" rtlCol="0">
            <a:spAutoFit/>
          </a:bodyPr>
          <a:lstStyle/>
          <a:p>
            <a:r>
              <a:rPr lang="en-US" sz="2500" dirty="0" smtClean="0">
                <a:solidFill>
                  <a:srgbClr val="FF0000"/>
                </a:solidFill>
                <a:latin typeface="Tahoma" pitchFamily="34" charset="0"/>
                <a:ea typeface="Tahoma" pitchFamily="34" charset="0"/>
                <a:cs typeface="Tahoma" pitchFamily="34" charset="0"/>
              </a:rPr>
              <a:t>43</a:t>
            </a:r>
            <a:r>
              <a:rPr lang="en-US" sz="2500" dirty="0" smtClean="0">
                <a:solidFill>
                  <a:schemeClr val="accent6"/>
                </a:solidFill>
                <a:latin typeface="Tahoma" pitchFamily="34" charset="0"/>
                <a:ea typeface="Tahoma" pitchFamily="34" charset="0"/>
                <a:cs typeface="Tahoma" pitchFamily="34" charset="0"/>
              </a:rPr>
              <a:t> </a:t>
            </a:r>
            <a:r>
              <a:rPr lang="en-US" sz="2500" dirty="0" smtClean="0">
                <a:latin typeface="Tahoma" pitchFamily="34" charset="0"/>
                <a:ea typeface="Tahoma" pitchFamily="34" charset="0"/>
                <a:cs typeface="Tahoma" pitchFamily="34" charset="0"/>
              </a:rPr>
              <a:t>Minutes</a:t>
            </a:r>
            <a:endParaRPr lang="en-US" sz="2500" dirty="0">
              <a:latin typeface="Tahoma" pitchFamily="34" charset="0"/>
              <a:ea typeface="Tahoma" pitchFamily="34" charset="0"/>
              <a:cs typeface="Tahoma" pitchFamily="34" charset="0"/>
            </a:endParaRPr>
          </a:p>
        </p:txBody>
      </p:sp>
      <p:sp>
        <p:nvSpPr>
          <p:cNvPr id="37" name="Rectangle 36"/>
          <p:cNvSpPr/>
          <p:nvPr/>
        </p:nvSpPr>
        <p:spPr>
          <a:xfrm>
            <a:off x="5638800" y="295275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019800" y="3053834"/>
            <a:ext cx="1587294" cy="400110"/>
          </a:xfrm>
          <a:prstGeom prst="rect">
            <a:avLst/>
          </a:prstGeom>
          <a:noFill/>
        </p:spPr>
        <p:txBody>
          <a:bodyPr wrap="none" rtlCol="0">
            <a:spAutoFit/>
          </a:bodyPr>
          <a:lstStyle/>
          <a:p>
            <a:r>
              <a:rPr lang="en-US" sz="2000" dirty="0" smtClean="0">
                <a:solidFill>
                  <a:schemeClr val="bg1"/>
                </a:solidFill>
                <a:latin typeface="Tahoma" pitchFamily="34" charset="0"/>
                <a:ea typeface="Tahoma" pitchFamily="34" charset="0"/>
                <a:cs typeface="Tahoma" pitchFamily="34" charset="0"/>
              </a:rPr>
              <a:t>10 Machines</a:t>
            </a:r>
            <a:endParaRPr lang="en-US" sz="2000" dirty="0">
              <a:solidFill>
                <a:schemeClr val="bg1"/>
              </a:solidFill>
              <a:latin typeface="Tahoma" pitchFamily="34" charset="0"/>
              <a:ea typeface="Tahoma" pitchFamily="34" charset="0"/>
              <a:cs typeface="Tahoma" pitchFamily="34" charset="0"/>
            </a:endParaRPr>
          </a:p>
        </p:txBody>
      </p:sp>
      <p:sp>
        <p:nvSpPr>
          <p:cNvPr id="39" name="TextBox 38"/>
          <p:cNvSpPr txBox="1"/>
          <p:nvPr/>
        </p:nvSpPr>
        <p:spPr>
          <a:xfrm>
            <a:off x="5662292" y="3496330"/>
            <a:ext cx="2358338" cy="492443"/>
          </a:xfrm>
          <a:prstGeom prst="rect">
            <a:avLst/>
          </a:prstGeom>
          <a:noFill/>
        </p:spPr>
        <p:txBody>
          <a:bodyPr wrap="none" rtlCol="0">
            <a:spAutoFit/>
          </a:bodyPr>
          <a:lstStyle/>
          <a:p>
            <a:pPr marL="285750" indent="-285750">
              <a:buFont typeface="Wingdings" pitchFamily="2" charset="2"/>
              <a:buChar char="§"/>
            </a:pPr>
            <a:r>
              <a:rPr lang="en-US" sz="1300" dirty="0" smtClean="0">
                <a:latin typeface="Tahoma" pitchFamily="34" charset="0"/>
                <a:ea typeface="Tahoma" pitchFamily="34" charset="0"/>
                <a:cs typeface="Tahoma" pitchFamily="34" charset="0"/>
              </a:rPr>
              <a:t>4 I/O Channels</a:t>
            </a:r>
          </a:p>
          <a:p>
            <a:pPr marL="285750" indent="-285750">
              <a:buFont typeface="Wingdings" pitchFamily="2" charset="2"/>
              <a:buChar char="§"/>
            </a:pPr>
            <a:r>
              <a:rPr lang="en-US" sz="1300" dirty="0" smtClean="0">
                <a:latin typeface="Tahoma" pitchFamily="34" charset="0"/>
                <a:ea typeface="Tahoma" pitchFamily="34" charset="0"/>
                <a:cs typeface="Tahoma" pitchFamily="34" charset="0"/>
              </a:rPr>
              <a:t>Each Channel – 100 MB/s</a:t>
            </a:r>
            <a:endParaRPr lang="en-US" sz="1300" dirty="0">
              <a:latin typeface="Tahoma" pitchFamily="34" charset="0"/>
              <a:ea typeface="Tahoma" pitchFamily="34" charset="0"/>
              <a:cs typeface="Tahoma" pitchFamily="34" charset="0"/>
            </a:endParaRPr>
          </a:p>
        </p:txBody>
      </p:sp>
      <p:sp>
        <p:nvSpPr>
          <p:cNvPr id="40" name="Rectangle 39"/>
          <p:cNvSpPr/>
          <p:nvPr/>
        </p:nvSpPr>
        <p:spPr>
          <a:xfrm>
            <a:off x="990600" y="295275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99805" y="3496330"/>
            <a:ext cx="2358338" cy="492443"/>
          </a:xfrm>
          <a:prstGeom prst="rect">
            <a:avLst/>
          </a:prstGeom>
          <a:noFill/>
        </p:spPr>
        <p:txBody>
          <a:bodyPr wrap="none" rtlCol="0">
            <a:spAutoFit/>
          </a:bodyPr>
          <a:lstStyle/>
          <a:p>
            <a:pPr marL="285750" indent="-285750">
              <a:buFont typeface="Wingdings" pitchFamily="2" charset="2"/>
              <a:buChar char="§"/>
            </a:pPr>
            <a:r>
              <a:rPr lang="en-US" sz="1300" dirty="0" smtClean="0">
                <a:latin typeface="Tahoma" pitchFamily="34" charset="0"/>
                <a:ea typeface="Tahoma" pitchFamily="34" charset="0"/>
                <a:cs typeface="Tahoma" pitchFamily="34" charset="0"/>
              </a:rPr>
              <a:t>4 I/O Channels</a:t>
            </a:r>
          </a:p>
          <a:p>
            <a:pPr marL="285750" indent="-285750">
              <a:buFont typeface="Wingdings" pitchFamily="2" charset="2"/>
              <a:buChar char="§"/>
            </a:pPr>
            <a:r>
              <a:rPr lang="en-US" sz="1300" dirty="0" smtClean="0">
                <a:latin typeface="Tahoma" pitchFamily="34" charset="0"/>
                <a:ea typeface="Tahoma" pitchFamily="34" charset="0"/>
                <a:cs typeface="Tahoma" pitchFamily="34" charset="0"/>
              </a:rPr>
              <a:t>Each Channel – 100 MB/s</a:t>
            </a:r>
            <a:endParaRPr lang="en-US" sz="1300" dirty="0">
              <a:latin typeface="Tahoma" pitchFamily="34" charset="0"/>
              <a:ea typeface="Tahoma" pitchFamily="34" charset="0"/>
              <a:cs typeface="Tahoma" pitchFamily="34" charset="0"/>
            </a:endParaRPr>
          </a:p>
        </p:txBody>
      </p:sp>
      <p:sp>
        <p:nvSpPr>
          <p:cNvPr id="42" name="TextBox 41"/>
          <p:cNvSpPr txBox="1"/>
          <p:nvPr/>
        </p:nvSpPr>
        <p:spPr>
          <a:xfrm>
            <a:off x="1333229" y="3053834"/>
            <a:ext cx="1334020" cy="400110"/>
          </a:xfrm>
          <a:prstGeom prst="rect">
            <a:avLst/>
          </a:prstGeom>
          <a:noFill/>
        </p:spPr>
        <p:txBody>
          <a:bodyPr wrap="none" rtlCol="0">
            <a:spAutoFit/>
          </a:bodyPr>
          <a:lstStyle/>
          <a:p>
            <a:pPr>
              <a:tabLst>
                <a:tab pos="625475" algn="l"/>
              </a:tabLst>
            </a:pPr>
            <a:r>
              <a:rPr lang="en-US" sz="2000" dirty="0" smtClean="0">
                <a:solidFill>
                  <a:schemeClr val="bg1"/>
                </a:solidFill>
                <a:latin typeface="Tahoma" pitchFamily="34" charset="0"/>
                <a:ea typeface="Tahoma" pitchFamily="34" charset="0"/>
                <a:cs typeface="Tahoma" pitchFamily="34" charset="0"/>
              </a:rPr>
              <a:t>1 Machine</a:t>
            </a:r>
            <a:endParaRPr lang="en-US" sz="2000" dirty="0">
              <a:solidFill>
                <a:schemeClr val="bg1"/>
              </a:solidFill>
              <a:latin typeface="Tahoma" pitchFamily="34" charset="0"/>
              <a:ea typeface="Tahoma" pitchFamily="34" charset="0"/>
              <a:cs typeface="Tahoma" pitchFamily="34" charset="0"/>
            </a:endParaRPr>
          </a:p>
        </p:txBody>
      </p:sp>
      <p:sp>
        <p:nvSpPr>
          <p:cNvPr id="43" name="Rectangle 42"/>
          <p:cNvSpPr/>
          <p:nvPr/>
        </p:nvSpPr>
        <p:spPr>
          <a:xfrm>
            <a:off x="3200400" y="819150"/>
            <a:ext cx="2169184" cy="400110"/>
          </a:xfrm>
          <a:prstGeom prst="rect">
            <a:avLst/>
          </a:prstGeom>
        </p:spPr>
        <p:txBody>
          <a:bodyPr wrap="none">
            <a:spAutoFit/>
          </a:bodyPr>
          <a:lstStyle/>
          <a:p>
            <a:pPr algn="ctr"/>
            <a:r>
              <a:rPr lang="en-US" sz="2000" b="1" dirty="0" smtClean="0">
                <a:solidFill>
                  <a:srgbClr val="0070C0"/>
                </a:solidFill>
                <a:latin typeface="Tahoma" pitchFamily="34" charset="0"/>
                <a:ea typeface="Tahoma" pitchFamily="34" charset="0"/>
                <a:cs typeface="Tahoma" pitchFamily="34" charset="0"/>
              </a:rPr>
              <a:t>Read 1 TB Data</a:t>
            </a:r>
            <a:endParaRPr lang="en-US" sz="2000" b="1" dirty="0">
              <a:solidFill>
                <a:srgbClr val="0070C0"/>
              </a:solidFill>
              <a:latin typeface="Tahoma" pitchFamily="34" charset="0"/>
              <a:ea typeface="Tahoma" pitchFamily="34" charset="0"/>
              <a:cs typeface="Tahoma" pitchFamily="34" charset="0"/>
            </a:endParaRPr>
          </a:p>
        </p:txBody>
      </p:sp>
      <p:grpSp>
        <p:nvGrpSpPr>
          <p:cNvPr id="57" name="Group 56"/>
          <p:cNvGrpSpPr/>
          <p:nvPr/>
        </p:nvGrpSpPr>
        <p:grpSpPr>
          <a:xfrm>
            <a:off x="5410200" y="1352550"/>
            <a:ext cx="2413334" cy="1447800"/>
            <a:chOff x="5410200" y="1504950"/>
            <a:chExt cx="2413334" cy="1447800"/>
          </a:xfrm>
        </p:grpSpPr>
        <p:grpSp>
          <p:nvGrpSpPr>
            <p:cNvPr id="58" name="Group 69"/>
            <p:cNvGrpSpPr/>
            <p:nvPr/>
          </p:nvGrpSpPr>
          <p:grpSpPr>
            <a:xfrm>
              <a:off x="5410200" y="1504950"/>
              <a:ext cx="1194134" cy="1447800"/>
              <a:chOff x="4267200" y="1276350"/>
              <a:chExt cx="1194134" cy="1447800"/>
            </a:xfrm>
          </p:grpSpPr>
          <p:pic>
            <p:nvPicPr>
              <p:cNvPr id="65" name="Picture 64" descr="server.jpg"/>
              <p:cNvPicPr>
                <a:picLocks noChangeAspect="1"/>
              </p:cNvPicPr>
              <p:nvPr/>
            </p:nvPicPr>
            <p:blipFill>
              <a:blip r:embed="rId3"/>
              <a:stretch>
                <a:fillRect/>
              </a:stretch>
            </p:blipFill>
            <p:spPr>
              <a:xfrm>
                <a:off x="4267200" y="1276350"/>
                <a:ext cx="584534" cy="838200"/>
              </a:xfrm>
              <a:prstGeom prst="rect">
                <a:avLst/>
              </a:prstGeom>
            </p:spPr>
          </p:pic>
          <p:pic>
            <p:nvPicPr>
              <p:cNvPr id="66" name="Picture 65" descr="server.jpg"/>
              <p:cNvPicPr>
                <a:picLocks noChangeAspect="1"/>
              </p:cNvPicPr>
              <p:nvPr/>
            </p:nvPicPr>
            <p:blipFill>
              <a:blip r:embed="rId3"/>
              <a:stretch>
                <a:fillRect/>
              </a:stretch>
            </p:blipFill>
            <p:spPr>
              <a:xfrm>
                <a:off x="4419600" y="1428750"/>
                <a:ext cx="584534" cy="838200"/>
              </a:xfrm>
              <a:prstGeom prst="rect">
                <a:avLst/>
              </a:prstGeom>
            </p:spPr>
          </p:pic>
          <p:pic>
            <p:nvPicPr>
              <p:cNvPr id="67" name="Picture 66" descr="server.jpg"/>
              <p:cNvPicPr>
                <a:picLocks noChangeAspect="1"/>
              </p:cNvPicPr>
              <p:nvPr/>
            </p:nvPicPr>
            <p:blipFill>
              <a:blip r:embed="rId3"/>
              <a:stretch>
                <a:fillRect/>
              </a:stretch>
            </p:blipFill>
            <p:spPr>
              <a:xfrm>
                <a:off x="4572000" y="1581150"/>
                <a:ext cx="584534" cy="838200"/>
              </a:xfrm>
              <a:prstGeom prst="rect">
                <a:avLst/>
              </a:prstGeom>
            </p:spPr>
          </p:pic>
          <p:pic>
            <p:nvPicPr>
              <p:cNvPr id="68" name="Picture 67" descr="server.jpg"/>
              <p:cNvPicPr>
                <a:picLocks noChangeAspect="1"/>
              </p:cNvPicPr>
              <p:nvPr/>
            </p:nvPicPr>
            <p:blipFill>
              <a:blip r:embed="rId3"/>
              <a:stretch>
                <a:fillRect/>
              </a:stretch>
            </p:blipFill>
            <p:spPr>
              <a:xfrm>
                <a:off x="4724400" y="1733550"/>
                <a:ext cx="584534" cy="838200"/>
              </a:xfrm>
              <a:prstGeom prst="rect">
                <a:avLst/>
              </a:prstGeom>
            </p:spPr>
          </p:pic>
          <p:pic>
            <p:nvPicPr>
              <p:cNvPr id="69" name="Picture 68" descr="server.jpg"/>
              <p:cNvPicPr>
                <a:picLocks noChangeAspect="1"/>
              </p:cNvPicPr>
              <p:nvPr/>
            </p:nvPicPr>
            <p:blipFill>
              <a:blip r:embed="rId3"/>
              <a:stretch>
                <a:fillRect/>
              </a:stretch>
            </p:blipFill>
            <p:spPr>
              <a:xfrm>
                <a:off x="4876800" y="1885950"/>
                <a:ext cx="584534" cy="838200"/>
              </a:xfrm>
              <a:prstGeom prst="rect">
                <a:avLst/>
              </a:prstGeom>
            </p:spPr>
          </p:pic>
        </p:grpSp>
        <p:grpSp>
          <p:nvGrpSpPr>
            <p:cNvPr id="59" name="Group 70"/>
            <p:cNvGrpSpPr/>
            <p:nvPr/>
          </p:nvGrpSpPr>
          <p:grpSpPr>
            <a:xfrm>
              <a:off x="6629400" y="1504950"/>
              <a:ext cx="1194134" cy="1447800"/>
              <a:chOff x="4267200" y="1276350"/>
              <a:chExt cx="1194134" cy="1447800"/>
            </a:xfrm>
          </p:grpSpPr>
          <p:pic>
            <p:nvPicPr>
              <p:cNvPr id="60" name="Picture 59" descr="server.jpg"/>
              <p:cNvPicPr>
                <a:picLocks noChangeAspect="1"/>
              </p:cNvPicPr>
              <p:nvPr/>
            </p:nvPicPr>
            <p:blipFill>
              <a:blip r:embed="rId3"/>
              <a:stretch>
                <a:fillRect/>
              </a:stretch>
            </p:blipFill>
            <p:spPr>
              <a:xfrm>
                <a:off x="4267200" y="1276350"/>
                <a:ext cx="584534" cy="838200"/>
              </a:xfrm>
              <a:prstGeom prst="rect">
                <a:avLst/>
              </a:prstGeom>
            </p:spPr>
          </p:pic>
          <p:pic>
            <p:nvPicPr>
              <p:cNvPr id="61" name="Picture 60" descr="server.jpg"/>
              <p:cNvPicPr>
                <a:picLocks noChangeAspect="1"/>
              </p:cNvPicPr>
              <p:nvPr/>
            </p:nvPicPr>
            <p:blipFill>
              <a:blip r:embed="rId3"/>
              <a:stretch>
                <a:fillRect/>
              </a:stretch>
            </p:blipFill>
            <p:spPr>
              <a:xfrm>
                <a:off x="4419600" y="1428750"/>
                <a:ext cx="584534" cy="838200"/>
              </a:xfrm>
              <a:prstGeom prst="rect">
                <a:avLst/>
              </a:prstGeom>
            </p:spPr>
          </p:pic>
          <p:pic>
            <p:nvPicPr>
              <p:cNvPr id="62" name="Picture 61" descr="server.jpg"/>
              <p:cNvPicPr>
                <a:picLocks noChangeAspect="1"/>
              </p:cNvPicPr>
              <p:nvPr/>
            </p:nvPicPr>
            <p:blipFill>
              <a:blip r:embed="rId3"/>
              <a:stretch>
                <a:fillRect/>
              </a:stretch>
            </p:blipFill>
            <p:spPr>
              <a:xfrm>
                <a:off x="4572000" y="1581150"/>
                <a:ext cx="584534" cy="838200"/>
              </a:xfrm>
              <a:prstGeom prst="rect">
                <a:avLst/>
              </a:prstGeom>
            </p:spPr>
          </p:pic>
          <p:pic>
            <p:nvPicPr>
              <p:cNvPr id="63" name="Picture 62" descr="server.jpg"/>
              <p:cNvPicPr>
                <a:picLocks noChangeAspect="1"/>
              </p:cNvPicPr>
              <p:nvPr/>
            </p:nvPicPr>
            <p:blipFill>
              <a:blip r:embed="rId3"/>
              <a:stretch>
                <a:fillRect/>
              </a:stretch>
            </p:blipFill>
            <p:spPr>
              <a:xfrm>
                <a:off x="4724400" y="1733550"/>
                <a:ext cx="584534" cy="838200"/>
              </a:xfrm>
              <a:prstGeom prst="rect">
                <a:avLst/>
              </a:prstGeom>
            </p:spPr>
          </p:pic>
          <p:pic>
            <p:nvPicPr>
              <p:cNvPr id="64" name="Picture 63" descr="server.jpg"/>
              <p:cNvPicPr>
                <a:picLocks noChangeAspect="1"/>
              </p:cNvPicPr>
              <p:nvPr/>
            </p:nvPicPr>
            <p:blipFill>
              <a:blip r:embed="rId3"/>
              <a:stretch>
                <a:fillRect/>
              </a:stretch>
            </p:blipFill>
            <p:spPr>
              <a:xfrm>
                <a:off x="4876800" y="1885950"/>
                <a:ext cx="584534" cy="838200"/>
              </a:xfrm>
              <a:prstGeom prst="rect">
                <a:avLst/>
              </a:prstGeom>
            </p:spPr>
          </p:pic>
        </p:grpSp>
      </p:grpSp>
      <p:pic>
        <p:nvPicPr>
          <p:cNvPr id="70" name="Picture 69" descr="server.jpg"/>
          <p:cNvPicPr>
            <a:picLocks noChangeAspect="1"/>
          </p:cNvPicPr>
          <p:nvPr/>
        </p:nvPicPr>
        <p:blipFill>
          <a:blip r:embed="rId3"/>
          <a:stretch>
            <a:fillRect/>
          </a:stretch>
        </p:blipFill>
        <p:spPr>
          <a:xfrm>
            <a:off x="1905000" y="1962150"/>
            <a:ext cx="584534" cy="838200"/>
          </a:xfrm>
          <a:prstGeom prst="rect">
            <a:avLst/>
          </a:prstGeom>
        </p:spPr>
      </p:pic>
      <p:sp>
        <p:nvSpPr>
          <p:cNvPr id="25" name="Rectangle 2"/>
          <p:cNvSpPr txBox="1">
            <a:spLocks noChangeArrowheads="1"/>
          </p:cNvSpPr>
          <p:nvPr/>
        </p:nvSpPr>
        <p:spPr>
          <a:xfrm>
            <a:off x="436180" y="5715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Why DFS?</a:t>
            </a:r>
          </a:p>
        </p:txBody>
      </p:sp>
    </p:spTree>
    <p:extLst>
      <p:ext uri="{BB962C8B-B14F-4D97-AF65-F5344CB8AC3E}">
        <p14:creationId xmlns:p14="http://schemas.microsoft.com/office/powerpoint/2010/main" val="384665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Rack Awareness</a:t>
            </a:r>
            <a:endParaRPr lang="en-US" dirty="0"/>
          </a:p>
        </p:txBody>
      </p:sp>
      <p:pic>
        <p:nvPicPr>
          <p:cNvPr id="1026" name="Picture 2" descr="C:\Users\hisham\Desktop\RackAwareness\Start2.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90601" y="764320"/>
            <a:ext cx="6248399" cy="432771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isham\Desktop\RackAwareness\Blue.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170216" y="3221513"/>
            <a:ext cx="488950" cy="488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isham\Desktop\RackAwareness\gree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140450" y="4248150"/>
            <a:ext cx="488950" cy="488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hisham\Desktop\RackAwareness\red.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752600" y="2666145"/>
            <a:ext cx="488950" cy="488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hisham\Desktop\RackAwareness\red.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643620" y="2647950"/>
            <a:ext cx="488950" cy="488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hisham\Desktop\RackAwareness\red.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672194" y="3202050"/>
            <a:ext cx="488950" cy="4889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hisham\Desktop\RackAwareness\Blue.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62600" y="3691000"/>
            <a:ext cx="488950" cy="4889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hisham\Desktop\RackAwareness\Blue.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62600" y="3202050"/>
            <a:ext cx="488950" cy="488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hisham\Desktop\RackAwareness\gree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752600" y="3710463"/>
            <a:ext cx="488950" cy="4889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Users\hisham\Desktop\RackAwareness\green.pn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752600" y="3202050"/>
            <a:ext cx="488950" cy="48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678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0-#ppt_w/2"/>
                                          </p:val>
                                        </p:tav>
                                        <p:tav tm="100000">
                                          <p:val>
                                            <p:strVal val="#ppt_x"/>
                                          </p:val>
                                        </p:tav>
                                      </p:tavLst>
                                    </p:anim>
                                    <p:anim calcmode="lin" valueType="num">
                                      <p:cBhvr additive="base">
                                        <p:cTn id="8" dur="500" fill="hold"/>
                                        <p:tgtEl>
                                          <p:spTgt spid="10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 calcmode="lin" valueType="num">
                                      <p:cBhvr additive="base">
                                        <p:cTn id="23" dur="500" fill="hold"/>
                                        <p:tgtEl>
                                          <p:spTgt spid="1027"/>
                                        </p:tgtEl>
                                        <p:attrNameLst>
                                          <p:attrName>ppt_x</p:attrName>
                                        </p:attrNameLst>
                                      </p:cBhvr>
                                      <p:tavLst>
                                        <p:tav tm="0">
                                          <p:val>
                                            <p:strVal val="0-#ppt_w/2"/>
                                          </p:val>
                                        </p:tav>
                                        <p:tav tm="100000">
                                          <p:val>
                                            <p:strVal val="#ppt_x"/>
                                          </p:val>
                                        </p:tav>
                                      </p:tavLst>
                                    </p:anim>
                                    <p:anim calcmode="lin" valueType="num">
                                      <p:cBhvr additive="base">
                                        <p:cTn id="24"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0-#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028"/>
                                        </p:tgtEl>
                                        <p:attrNameLst>
                                          <p:attrName>style.visibility</p:attrName>
                                        </p:attrNameLst>
                                      </p:cBhvr>
                                      <p:to>
                                        <p:strVal val="visible"/>
                                      </p:to>
                                    </p:set>
                                    <p:anim calcmode="lin" valueType="num">
                                      <p:cBhvr additive="base">
                                        <p:cTn id="39" dur="500" fill="hold"/>
                                        <p:tgtEl>
                                          <p:spTgt spid="1028"/>
                                        </p:tgtEl>
                                        <p:attrNameLst>
                                          <p:attrName>ppt_x</p:attrName>
                                        </p:attrNameLst>
                                      </p:cBhvr>
                                      <p:tavLst>
                                        <p:tav tm="0">
                                          <p:val>
                                            <p:strVal val="0-#ppt_w/2"/>
                                          </p:val>
                                        </p:tav>
                                        <p:tav tm="100000">
                                          <p:val>
                                            <p:strVal val="#ppt_x"/>
                                          </p:val>
                                        </p:tav>
                                      </p:tavLst>
                                    </p:anim>
                                    <p:anim calcmode="lin" valueType="num">
                                      <p:cBhvr additive="base">
                                        <p:cTn id="40"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0-#ppt_w/2"/>
                                          </p:val>
                                        </p:tav>
                                        <p:tav tm="100000">
                                          <p:val>
                                            <p:strVal val="#ppt_x"/>
                                          </p:val>
                                        </p:tav>
                                      </p:tavLst>
                                    </p:anim>
                                    <p:anim calcmode="lin" valueType="num">
                                      <p:cBhvr additive="base">
                                        <p:cTn id="5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Clarifications</a:t>
            </a:r>
            <a:endParaRPr lang="en-IN" dirty="0"/>
          </a:p>
        </p:txBody>
      </p:sp>
      <p:sp>
        <p:nvSpPr>
          <p:cNvPr id="4" name="Content Placeholder 2"/>
          <p:cNvSpPr>
            <a:spLocks noGrp="1"/>
          </p:cNvSpPr>
          <p:nvPr>
            <p:ph idx="1"/>
          </p:nvPr>
        </p:nvSpPr>
        <p:spPr/>
        <p:txBody>
          <a:bodyPr>
            <a:normAutofit/>
          </a:bodyPr>
          <a:lstStyle/>
          <a:p>
            <a:pPr marL="0" indent="0" algn="ctr">
              <a:buNone/>
            </a:pPr>
            <a:r>
              <a:rPr lang="en-US" sz="8000" b="1" dirty="0" smtClean="0">
                <a:solidFill>
                  <a:srgbClr val="FF0000"/>
                </a:solidFill>
                <a:effectLst>
                  <a:outerShdw blurRad="38100" dist="38100" dir="2700000" algn="tl">
                    <a:srgbClr val="000000">
                      <a:alpha val="43137"/>
                    </a:srgbClr>
                  </a:outerShdw>
                </a:effectLst>
              </a:rPr>
              <a:t>Q </a:t>
            </a:r>
            <a:r>
              <a:rPr lang="en-US" sz="8000" b="1" dirty="0">
                <a:solidFill>
                  <a:srgbClr val="FF0000"/>
                </a:solidFill>
                <a:effectLst>
                  <a:outerShdw blurRad="38100" dist="38100" dir="2700000" algn="tl">
                    <a:srgbClr val="000000">
                      <a:alpha val="43137"/>
                    </a:srgbClr>
                  </a:outerShdw>
                </a:effectLst>
              </a:rPr>
              <a:t>&amp; A</a:t>
            </a:r>
            <a:r>
              <a:rPr lang="en-US" sz="8000" b="1" dirty="0" smtClean="0">
                <a:solidFill>
                  <a:srgbClr val="FF0000"/>
                </a:solidFill>
                <a:effectLst>
                  <a:outerShdw blurRad="38100" dist="38100" dir="2700000" algn="tl">
                    <a:srgbClr val="000000">
                      <a:alpha val="43137"/>
                    </a:srgbClr>
                  </a:outerShdw>
                </a:effectLst>
              </a:rPr>
              <a:t>..?</a:t>
            </a:r>
            <a:endParaRPr lang="en-US" sz="8000" b="1" dirty="0">
              <a:solidFill>
                <a:srgbClr val="FF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94187"/>
            <a:ext cx="8403020" cy="51435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pPr marL="342900" marR="0" lvl="0" indent="-342900" fontAlgn="auto">
              <a:lnSpc>
                <a:spcPct val="95000"/>
              </a:lnSpc>
              <a:spcBef>
                <a:spcPct val="20000"/>
              </a:spcBef>
              <a:spcAft>
                <a:spcPts val="0"/>
              </a:spcAft>
              <a:buClrTx/>
              <a:buSzTx/>
              <a:tabLst/>
              <a:defRPr/>
            </a:pPr>
            <a:r>
              <a:rPr lang="en-US" dirty="0" smtClean="0">
                <a:solidFill>
                  <a:srgbClr val="0070C0"/>
                </a:solidFill>
                <a:latin typeface="Tahoma" pitchFamily="34" charset="0"/>
                <a:ea typeface="Tahoma" pitchFamily="34" charset="0"/>
                <a:cs typeface="Tahoma" pitchFamily="34" charset="0"/>
              </a:rPr>
              <a:t>Venkat Krishnan</a:t>
            </a:r>
          </a:p>
        </p:txBody>
      </p:sp>
      <p:sp>
        <p:nvSpPr>
          <p:cNvPr id="6" name="Content Placeholder 2"/>
          <p:cNvSpPr txBox="1">
            <a:spLocks/>
          </p:cNvSpPr>
          <p:nvPr/>
        </p:nvSpPr>
        <p:spPr>
          <a:xfrm>
            <a:off x="323528" y="785800"/>
            <a:ext cx="8439472" cy="3995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pPr>
            <a:r>
              <a:rPr lang="en-US" sz="2400" dirty="0" smtClean="0">
                <a:latin typeface="AR CENA" pitchFamily="2" charset="0"/>
              </a:rPr>
              <a:t>If you can read this, thank a Teacher</a:t>
            </a:r>
          </a:p>
          <a:p>
            <a:pPr algn="ctr">
              <a:buNone/>
            </a:pPr>
            <a:r>
              <a:rPr lang="en-US" sz="2400" dirty="0" smtClean="0">
                <a:latin typeface="AR CENA" pitchFamily="2" charset="0"/>
              </a:rPr>
              <a:t>Training is not filling a bucket, but lighting a fire</a:t>
            </a:r>
          </a:p>
          <a:p>
            <a:pPr>
              <a:buNone/>
            </a:pPr>
            <a:r>
              <a:rPr lang="en-US" sz="1800" dirty="0" smtClean="0"/>
              <a:t>	</a:t>
            </a:r>
          </a:p>
          <a:p>
            <a:pPr>
              <a:buNone/>
            </a:pPr>
            <a:r>
              <a:rPr lang="en-US" sz="1800" dirty="0">
                <a:solidFill>
                  <a:schemeClr val="accent4">
                    <a:lumMod val="75000"/>
                  </a:schemeClr>
                </a:solidFill>
              </a:rPr>
              <a:t>	</a:t>
            </a:r>
            <a:r>
              <a:rPr lang="en-US" sz="1800" dirty="0" smtClean="0">
                <a:solidFill>
                  <a:schemeClr val="accent4">
                    <a:lumMod val="75000"/>
                  </a:schemeClr>
                </a:solidFill>
              </a:rPr>
              <a:t>26 </a:t>
            </a:r>
            <a:r>
              <a:rPr lang="en-US" sz="1800" dirty="0" smtClean="0">
                <a:solidFill>
                  <a:schemeClr val="accent4">
                    <a:lumMod val="75000"/>
                  </a:schemeClr>
                </a:solidFill>
              </a:rPr>
              <a:t>years into Specialized IT Training and Consulting</a:t>
            </a:r>
          </a:p>
          <a:p>
            <a:pPr>
              <a:buNone/>
            </a:pPr>
            <a:endParaRPr lang="en-US" sz="1800" dirty="0" smtClean="0">
              <a:solidFill>
                <a:schemeClr val="accent4">
                  <a:lumMod val="75000"/>
                </a:schemeClr>
              </a:solidFill>
            </a:endParaRPr>
          </a:p>
          <a:p>
            <a:pPr>
              <a:buNone/>
            </a:pPr>
            <a:r>
              <a:rPr lang="en-US" sz="1800" dirty="0" smtClean="0"/>
              <a:t>	</a:t>
            </a:r>
            <a:r>
              <a:rPr lang="en-US" sz="1800" dirty="0" smtClean="0">
                <a:solidFill>
                  <a:srgbClr val="00B050"/>
                </a:solidFill>
              </a:rPr>
              <a:t>Have trained / mentored more than 10,000 participants on domains of Java, Spring-Hibernate, Android, and Big Data and always looking forward to share my knowledge in the IT domain</a:t>
            </a:r>
          </a:p>
          <a:p>
            <a:pPr>
              <a:buNone/>
            </a:pPr>
            <a:endParaRPr lang="en-US" sz="1800" dirty="0" smtClean="0">
              <a:solidFill>
                <a:srgbClr val="00B050"/>
              </a:solidFill>
              <a:latin typeface="AR CENA" pitchFamily="2" charset="0"/>
            </a:endParaRPr>
          </a:p>
          <a:p>
            <a:pPr lvl="0">
              <a:buNone/>
            </a:pPr>
            <a:r>
              <a:rPr lang="en-US" sz="1800" dirty="0" smtClean="0"/>
              <a:t>	</a:t>
            </a:r>
            <a:r>
              <a:rPr lang="en-US" sz="1800" dirty="0" smtClean="0">
                <a:solidFill>
                  <a:schemeClr val="accent6">
                    <a:lumMod val="50000"/>
                  </a:schemeClr>
                </a:solidFill>
              </a:rPr>
              <a:t>Mentoring the teams on the design, infrastructure, integration and production level aspects.</a:t>
            </a:r>
            <a:endParaRPr lang="en-IN" sz="1800" dirty="0" smtClean="0">
              <a:solidFill>
                <a:schemeClr val="accent6">
                  <a:lumMod val="50000"/>
                </a:schemeClr>
              </a:solidFill>
            </a:endParaRPr>
          </a:p>
          <a:p>
            <a:pPr algn="ctr">
              <a:buNone/>
            </a:pPr>
            <a:endParaRPr lang="en-US" sz="2400" dirty="0" smtClean="0">
              <a:latin typeface="AR CENA" pitchFamily="2" charset="0"/>
            </a:endParaRPr>
          </a:p>
          <a:p>
            <a:pPr>
              <a:buNone/>
            </a:pPr>
            <a:endParaRPr lang="en-US" sz="1300" dirty="0">
              <a:latin typeface="Tahoma" pitchFamily="34" charset="0"/>
              <a:ea typeface="Tahoma" pitchFamily="34" charset="0"/>
              <a:cs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strips(downLeft)">
                                      <p:cBhvr>
                                        <p:cTn id="13" dur="500"/>
                                        <p:tgtEl>
                                          <p:spTgt spid="6">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strips(downLeft)">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 calcmode="lin" valueType="num">
                                      <p:cBhvr additive="base">
                                        <p:cTn id="3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7150"/>
            <a:ext cx="6595110" cy="857250"/>
          </a:xfrm>
        </p:spPr>
        <p:txBody>
          <a:bodyPr>
            <a:normAutofit/>
          </a:bodyPr>
          <a:lstStyle/>
          <a:p>
            <a:pPr marL="211931" indent="-211931">
              <a:spcBef>
                <a:spcPts val="450"/>
              </a:spcBef>
              <a:defRPr/>
            </a:pPr>
            <a:r>
              <a:rPr lang="en-US" dirty="0" smtClean="0">
                <a:solidFill>
                  <a:schemeClr val="tx1"/>
                </a:solidFill>
              </a:rPr>
              <a:t>Training Clients – World Wide</a:t>
            </a:r>
            <a:endParaRPr lang="en-US" dirty="0">
              <a:solidFill>
                <a:schemeClr val="tx1"/>
              </a:solidFill>
            </a:endParaRPr>
          </a:p>
        </p:txBody>
      </p:sp>
      <p:pic>
        <p:nvPicPr>
          <p:cNvPr id="4" name="Picture 2"/>
          <p:cNvPicPr>
            <a:picLocks noChangeAspect="1" noChangeArrowheads="1"/>
          </p:cNvPicPr>
          <p:nvPr/>
        </p:nvPicPr>
        <p:blipFill>
          <a:blip r:embed="rId2"/>
          <a:srcRect/>
          <a:stretch>
            <a:fillRect/>
          </a:stretch>
        </p:blipFill>
        <p:spPr bwMode="auto">
          <a:xfrm>
            <a:off x="1143000" y="800100"/>
            <a:ext cx="6858000" cy="4343400"/>
          </a:xfrm>
          <a:prstGeom prst="rect">
            <a:avLst/>
          </a:prstGeom>
          <a:noFill/>
          <a:ln w="9525">
            <a:noFill/>
            <a:miter lim="800000"/>
            <a:headEnd/>
            <a:tailEnd/>
          </a:ln>
        </p:spPr>
      </p:pic>
    </p:spTree>
    <p:extLst>
      <p:ext uri="{BB962C8B-B14F-4D97-AF65-F5344CB8AC3E}">
        <p14:creationId xmlns:p14="http://schemas.microsoft.com/office/powerpoint/2010/main" val="261260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5"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vertical)">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0" y="0"/>
            <a:ext cx="5429250" cy="628650"/>
          </a:xfrm>
        </p:spPr>
        <p:txBody>
          <a:bodyPr/>
          <a:lstStyle/>
          <a:p>
            <a:pPr>
              <a:defRPr/>
            </a:pPr>
            <a:r>
              <a:rPr lang="en-US" dirty="0" smtClean="0">
                <a:solidFill>
                  <a:schemeClr val="tx2">
                    <a:satMod val="130000"/>
                  </a:schemeClr>
                </a:solidFill>
              </a:rPr>
              <a:t>Training Clients - USA</a:t>
            </a:r>
            <a:endParaRPr lang="en-US" dirty="0">
              <a:solidFill>
                <a:schemeClr val="tx2">
                  <a:satMod val="130000"/>
                </a:schemeClr>
              </a:solidFill>
            </a:endParaRPr>
          </a:p>
        </p:txBody>
      </p:sp>
      <p:pic>
        <p:nvPicPr>
          <p:cNvPr id="16388" name="Picture 3"/>
          <p:cNvPicPr>
            <a:picLocks noChangeAspect="1" noChangeArrowheads="1"/>
          </p:cNvPicPr>
          <p:nvPr/>
        </p:nvPicPr>
        <p:blipFill>
          <a:blip r:embed="rId3"/>
          <a:srcRect/>
          <a:stretch>
            <a:fillRect/>
          </a:stretch>
        </p:blipFill>
        <p:spPr bwMode="auto">
          <a:xfrm>
            <a:off x="1143000" y="628650"/>
            <a:ext cx="6858000" cy="4247356"/>
          </a:xfrm>
          <a:prstGeom prst="rect">
            <a:avLst/>
          </a:prstGeom>
          <a:noFill/>
          <a:ln w="9525">
            <a:noFill/>
            <a:miter lim="800000"/>
            <a:headEnd/>
            <a:tailEnd/>
          </a:ln>
        </p:spPr>
      </p:pic>
      <p:pic>
        <p:nvPicPr>
          <p:cNvPr id="3" name="Picture 2"/>
          <p:cNvPicPr>
            <a:picLocks noChangeAspect="1"/>
          </p:cNvPicPr>
          <p:nvPr/>
        </p:nvPicPr>
        <p:blipFill>
          <a:blip r:embed="rId4"/>
          <a:stretch>
            <a:fillRect/>
          </a:stretch>
        </p:blipFill>
        <p:spPr>
          <a:xfrm>
            <a:off x="1247775" y="699542"/>
            <a:ext cx="6648450" cy="4032448"/>
          </a:xfrm>
          <a:prstGeom prst="rect">
            <a:avLst/>
          </a:prstGeom>
        </p:spPr>
      </p:pic>
    </p:spTree>
    <p:extLst>
      <p:ext uri="{BB962C8B-B14F-4D97-AF65-F5344CB8AC3E}">
        <p14:creationId xmlns:p14="http://schemas.microsoft.com/office/powerpoint/2010/main" val="3272913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strips(downLeft)">
                                      <p:cBhvr>
                                        <p:cTn id="12"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971550"/>
            <a:ext cx="8380040" cy="3810000"/>
          </a:xfrm>
        </p:spPr>
        <p:txBody>
          <a:bodyPr>
            <a:normAutofit/>
          </a:bodyPr>
          <a:lstStyle/>
          <a:p>
            <a:r>
              <a:rPr lang="en-IN" sz="1800" dirty="0" smtClean="0"/>
              <a:t>Hadoop </a:t>
            </a:r>
            <a:r>
              <a:rPr lang="en-IN" sz="1800" dirty="0"/>
              <a:t>Distributed </a:t>
            </a:r>
            <a:r>
              <a:rPr lang="en-IN" sz="1800" dirty="0" smtClean="0"/>
              <a:t>File System </a:t>
            </a:r>
            <a:r>
              <a:rPr lang="en-IN" sz="1800" dirty="0"/>
              <a:t>(HDFS) and Ecosystem – 4 Hours</a:t>
            </a:r>
          </a:p>
          <a:p>
            <a:r>
              <a:rPr lang="en-IN" sz="1800" dirty="0" smtClean="0"/>
              <a:t>Map </a:t>
            </a:r>
            <a:r>
              <a:rPr lang="en-IN" sz="1800" dirty="0"/>
              <a:t>Reduce – 2 Hours</a:t>
            </a:r>
          </a:p>
          <a:p>
            <a:r>
              <a:rPr lang="en-IN" sz="1800" dirty="0" smtClean="0"/>
              <a:t>YARN </a:t>
            </a:r>
            <a:r>
              <a:rPr lang="en-IN" sz="1800" dirty="0"/>
              <a:t>– 2 Hours</a:t>
            </a:r>
          </a:p>
          <a:p>
            <a:r>
              <a:rPr lang="en-IN" sz="1800" dirty="0" smtClean="0"/>
              <a:t>Hive </a:t>
            </a:r>
            <a:r>
              <a:rPr lang="en-IN" sz="1800" dirty="0"/>
              <a:t>– 8 Hours</a:t>
            </a:r>
          </a:p>
          <a:p>
            <a:r>
              <a:rPr lang="en-IN" sz="1800" dirty="0" smtClean="0"/>
              <a:t>Serialization </a:t>
            </a:r>
            <a:r>
              <a:rPr lang="en-IN" sz="1800" dirty="0"/>
              <a:t>and Deserialization in Hadoop – 2 Hours</a:t>
            </a:r>
          </a:p>
          <a:p>
            <a:r>
              <a:rPr lang="en-IN" sz="1800" dirty="0" smtClean="0"/>
              <a:t>Impala </a:t>
            </a:r>
            <a:r>
              <a:rPr lang="en-IN" sz="1800" dirty="0"/>
              <a:t>– 2 Hours</a:t>
            </a:r>
          </a:p>
          <a:p>
            <a:r>
              <a:rPr lang="en-IN" sz="1800" dirty="0" smtClean="0"/>
              <a:t>Scoop </a:t>
            </a:r>
            <a:r>
              <a:rPr lang="en-IN" sz="1800" dirty="0"/>
              <a:t>– 2 Hours</a:t>
            </a:r>
          </a:p>
          <a:p>
            <a:r>
              <a:rPr lang="en-IN" sz="1800" dirty="0" smtClean="0"/>
              <a:t>Spark </a:t>
            </a:r>
            <a:r>
              <a:rPr lang="en-IN" sz="1800" dirty="0"/>
              <a:t>Architecture and Core RDD – 2 Hours</a:t>
            </a:r>
          </a:p>
          <a:p>
            <a:r>
              <a:rPr lang="en-IN" sz="1800" dirty="0" smtClean="0"/>
              <a:t>Spark </a:t>
            </a:r>
            <a:r>
              <a:rPr lang="en-IN" sz="1800" dirty="0"/>
              <a:t>SQL – 4 Hours</a:t>
            </a:r>
          </a:p>
          <a:p>
            <a:r>
              <a:rPr lang="en-IN" sz="1800" dirty="0" smtClean="0"/>
              <a:t>Flume – 1 Hour</a:t>
            </a:r>
            <a:endParaRPr lang="en-IN" sz="1800" dirty="0"/>
          </a:p>
          <a:p>
            <a:r>
              <a:rPr lang="en-IN" sz="1800" dirty="0" smtClean="0"/>
              <a:t>Cloudera </a:t>
            </a:r>
            <a:r>
              <a:rPr lang="en-IN" sz="1800" dirty="0"/>
              <a:t>Manager – </a:t>
            </a:r>
            <a:r>
              <a:rPr lang="en-IN" sz="1800" dirty="0" smtClean="0"/>
              <a:t>1 Hour</a:t>
            </a:r>
            <a:endParaRPr lang="en-US" sz="1800" dirty="0" smtClean="0">
              <a:solidFill>
                <a:srgbClr val="0070C0"/>
              </a:solidFill>
              <a:latin typeface="Tahoma" pitchFamily="34" charset="0"/>
              <a:ea typeface="Tahoma" pitchFamily="34" charset="0"/>
              <a:cs typeface="Tahoma" pitchFamily="34" charset="0"/>
            </a:endParaRPr>
          </a:p>
          <a:p>
            <a:pPr lvl="1"/>
            <a:endParaRPr lang="en-US" sz="1600" dirty="0" smtClean="0"/>
          </a:p>
          <a:p>
            <a:endParaRPr lang="en-US" sz="2000" dirty="0" smtClean="0"/>
          </a:p>
          <a:p>
            <a:pPr>
              <a:buFont typeface="Wingdings" pitchFamily="2" charset="2"/>
              <a:buChar char="ü"/>
            </a:pPr>
            <a:endParaRPr lang="en-US" sz="1600" dirty="0" smtClean="0"/>
          </a:p>
        </p:txBody>
      </p:sp>
      <p:sp>
        <p:nvSpPr>
          <p:cNvPr id="5" name="Rectangle 2"/>
          <p:cNvSpPr txBox="1">
            <a:spLocks noChangeArrowheads="1"/>
          </p:cNvSpPr>
          <p:nvPr/>
        </p:nvSpPr>
        <p:spPr>
          <a:xfrm>
            <a:off x="436180" y="5715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Course Topics</a:t>
            </a:r>
          </a:p>
        </p:txBody>
      </p:sp>
    </p:spTree>
    <p:extLst>
      <p:ext uri="{BB962C8B-B14F-4D97-AF65-F5344CB8AC3E}">
        <p14:creationId xmlns:p14="http://schemas.microsoft.com/office/powerpoint/2010/main" val="4190504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r>
              <a:rPr lang="en-US" sz="1800" dirty="0" smtClean="0"/>
              <a:t>IBM’s definition – Big Data Characteristics</a:t>
            </a:r>
          </a:p>
          <a:p>
            <a:pPr lvl="1" eaLnBrk="1" hangingPunct="1"/>
            <a:r>
              <a:rPr lang="en-US" sz="1800" dirty="0" smtClean="0"/>
              <a:t>http://www-01.ibm.com/software/data/bigdata/</a:t>
            </a:r>
          </a:p>
          <a:p>
            <a:pPr lvl="1" eaLnBrk="1" hangingPunct="1"/>
            <a:endParaRPr lang="en-US" dirty="0" smtClean="0"/>
          </a:p>
        </p:txBody>
      </p:sp>
      <p:sp>
        <p:nvSpPr>
          <p:cNvPr id="3" name="Title 2"/>
          <p:cNvSpPr>
            <a:spLocks noGrp="1"/>
          </p:cNvSpPr>
          <p:nvPr>
            <p:ph type="title"/>
          </p:nvPr>
        </p:nvSpPr>
        <p:spPr/>
        <p:txBody>
          <a:bodyPr>
            <a:normAutofit fontScale="90000"/>
          </a:bodyPr>
          <a:lstStyle/>
          <a:p>
            <a:pPr eaLnBrk="1" fontAlgn="auto" hangingPunct="1">
              <a:spcAft>
                <a:spcPts val="0"/>
              </a:spcAft>
              <a:defRPr/>
            </a:pPr>
            <a:r>
              <a:rPr dirty="0" smtClean="0"/>
              <a:t>Defining Big Data</a:t>
            </a:r>
            <a:endParaRPr lang="en-US" dirty="0"/>
          </a:p>
        </p:txBody>
      </p:sp>
      <p:graphicFrame>
        <p:nvGraphicFramePr>
          <p:cNvPr id="6" name="Diagram 5"/>
          <p:cNvGraphicFramePr/>
          <p:nvPr/>
        </p:nvGraphicFramePr>
        <p:xfrm>
          <a:off x="379563" y="1915064"/>
          <a:ext cx="8195094" cy="302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ounded Rectangle 8"/>
          <p:cNvSpPr/>
          <p:nvPr/>
        </p:nvSpPr>
        <p:spPr>
          <a:xfrm>
            <a:off x="3357554" y="3571882"/>
            <a:ext cx="1517650" cy="388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Variety</a:t>
            </a:r>
          </a:p>
        </p:txBody>
      </p:sp>
      <p:sp>
        <p:nvSpPr>
          <p:cNvPr id="10" name="Rounded Rectangle 9"/>
          <p:cNvSpPr/>
          <p:nvPr/>
        </p:nvSpPr>
        <p:spPr>
          <a:xfrm>
            <a:off x="5500694" y="2000246"/>
            <a:ext cx="1517650" cy="388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Velocity</a:t>
            </a:r>
          </a:p>
        </p:txBody>
      </p:sp>
      <p:sp>
        <p:nvSpPr>
          <p:cNvPr id="11" name="Rounded Rectangle 10"/>
          <p:cNvSpPr/>
          <p:nvPr/>
        </p:nvSpPr>
        <p:spPr>
          <a:xfrm>
            <a:off x="307975" y="1926432"/>
            <a:ext cx="1517650" cy="388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Volume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diamond(in)">
                                      <p:cBhvr>
                                        <p:cTn id="13" dur="500"/>
                                        <p:tgtEl>
                                          <p:spTgt spid="2">
                                            <p:txEl>
                                              <p:pRg st="0" end="0"/>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diamond(in)">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Bottom)">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slide(fromBottom)">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lide(fromBottom)">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strips(down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6" grpId="0">
        <p:bldAsOne/>
      </p:bldGraphic>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2051720" y="123478"/>
            <a:ext cx="6552728" cy="5020022"/>
          </a:xfrm>
          <a:prstGeom prst="rect">
            <a:avLst/>
          </a:prstGeom>
          <a:noFill/>
          <a:ln w="9525">
            <a:noFill/>
            <a:miter lim="800000"/>
            <a:headEnd/>
            <a:tailEnd/>
          </a:ln>
          <a:effectLst/>
        </p:spPr>
      </p:pic>
    </p:spTree>
    <p:extLst>
      <p:ext uri="{BB962C8B-B14F-4D97-AF65-F5344CB8AC3E}">
        <p14:creationId xmlns:p14="http://schemas.microsoft.com/office/powerpoint/2010/main" val="783294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strips(upLeft)">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7150"/>
            <a:ext cx="8839200" cy="514350"/>
          </a:xfrm>
        </p:spPr>
        <p:txBody>
          <a:bodyPr>
            <a:normAutofit fontScale="90000"/>
          </a:bodyPr>
          <a:lstStyle/>
          <a:p>
            <a:pPr>
              <a:defRPr/>
            </a:pPr>
            <a:r>
              <a:rPr lang="en-US" dirty="0" smtClean="0"/>
              <a:t>Limitations </a:t>
            </a:r>
            <a:r>
              <a:rPr lang="en-US" smtClean="0"/>
              <a:t>of existing </a:t>
            </a:r>
            <a:r>
              <a:rPr lang="en-US" dirty="0" smtClean="0"/>
              <a:t>Data Analytics Architecture</a:t>
            </a:r>
            <a:endParaRPr lang="en-IN" dirty="0"/>
          </a:p>
        </p:txBody>
      </p:sp>
      <p:pic>
        <p:nvPicPr>
          <p:cNvPr id="17411" name="Picture 2"/>
          <p:cNvPicPr>
            <a:picLocks noGrp="1" noChangeAspect="1" noChangeArrowheads="1"/>
          </p:cNvPicPr>
          <p:nvPr>
            <p:ph idx="1"/>
          </p:nvPr>
        </p:nvPicPr>
        <p:blipFill>
          <a:blip r:embed="rId3"/>
          <a:srcRect/>
          <a:stretch>
            <a:fillRect/>
          </a:stretch>
        </p:blipFill>
        <p:spPr>
          <a:xfrm>
            <a:off x="0" y="714362"/>
            <a:ext cx="9144000" cy="4429137"/>
          </a:xfr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7411"/>
                                        </p:tgtEl>
                                        <p:attrNameLst>
                                          <p:attrName>style.visibility</p:attrName>
                                        </p:attrNameLst>
                                      </p:cBhvr>
                                      <p:to>
                                        <p:strVal val="visible"/>
                                      </p:to>
                                    </p:set>
                                    <p:animEffect transition="in" filter="strips(downLeft)">
                                      <p:cBhvr>
                                        <p:cTn id="13"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sz="2400" dirty="0" smtClean="0"/>
              <a:t>Solution: A Combined Storage Computer Layer</a:t>
            </a:r>
            <a:endParaRPr lang="en-IN" sz="2400" dirty="0"/>
          </a:p>
        </p:txBody>
      </p:sp>
      <p:pic>
        <p:nvPicPr>
          <p:cNvPr id="18435" name="Picture 2"/>
          <p:cNvPicPr>
            <a:picLocks noGrp="1" noChangeAspect="1" noChangeArrowheads="1"/>
          </p:cNvPicPr>
          <p:nvPr>
            <p:ph idx="1"/>
          </p:nvPr>
        </p:nvPicPr>
        <p:blipFill>
          <a:blip r:embed="rId3"/>
          <a:srcRect/>
          <a:stretch>
            <a:fillRect/>
          </a:stretch>
        </p:blipFill>
        <p:spPr>
          <a:xfrm>
            <a:off x="438150" y="1151335"/>
            <a:ext cx="6777056" cy="3380184"/>
          </a:xfr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18435"/>
                                        </p:tgtEl>
                                        <p:attrNameLst>
                                          <p:attrName>style.visibility</p:attrName>
                                        </p:attrNameLst>
                                      </p:cBhvr>
                                      <p:to>
                                        <p:strVal val="visible"/>
                                      </p:to>
                                    </p:set>
                                    <p:animEffect transition="in" filter="slide(fromBottom)">
                                      <p:cBhvr>
                                        <p:cTn id="14"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Brain4ce_course_template.potx</Template>
  <TotalTime>0</TotalTime>
  <Words>386</Words>
  <Application>Microsoft Office PowerPoint</Application>
  <PresentationFormat>On-screen Show (16:9)</PresentationFormat>
  <Paragraphs>100</Paragraphs>
  <Slides>19</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 CENA</vt:lpstr>
      <vt:lpstr>Arial</vt:lpstr>
      <vt:lpstr>Bookman Old Style</vt:lpstr>
      <vt:lpstr>Calibri</vt:lpstr>
      <vt:lpstr>Georgia</vt:lpstr>
      <vt:lpstr>Segoe</vt:lpstr>
      <vt:lpstr>Tahoma</vt:lpstr>
      <vt:lpstr>Wingdings</vt:lpstr>
      <vt:lpstr>Wingdings 2</vt:lpstr>
      <vt:lpstr>Brain4ce_course_template</vt:lpstr>
      <vt:lpstr>Hadoop Developer Training</vt:lpstr>
      <vt:lpstr>PowerPoint Presentation</vt:lpstr>
      <vt:lpstr>Training Clients – World Wide</vt:lpstr>
      <vt:lpstr>Training Clients - USA</vt:lpstr>
      <vt:lpstr>PowerPoint Presentation</vt:lpstr>
      <vt:lpstr>Defining Big Data</vt:lpstr>
      <vt:lpstr>PowerPoint Presentation</vt:lpstr>
      <vt:lpstr>Limitations of existing Data Analytics Architecture</vt:lpstr>
      <vt:lpstr>Solution: A Combined Storage Computer Layer</vt:lpstr>
      <vt:lpstr>PowerPoint Presentation</vt:lpstr>
      <vt:lpstr>Challenges</vt:lpstr>
      <vt:lpstr>PowerPoint Presentation</vt:lpstr>
      <vt:lpstr>Hadoop History</vt:lpstr>
      <vt:lpstr>Hadoop Distributions</vt:lpstr>
      <vt:lpstr>PowerPoint Presentation</vt:lpstr>
      <vt:lpstr>PowerPoint Presentation</vt:lpstr>
      <vt:lpstr>PowerPoint Presentation</vt:lpstr>
      <vt:lpstr>Rack Awareness</vt:lpstr>
      <vt:lpstr>Clarifications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2010-05-03T20:57:59Z</dcterms:created>
  <dcterms:modified xsi:type="dcterms:W3CDTF">2017-04-09T08:20:00Z</dcterms:modified>
</cp:coreProperties>
</file>