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1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2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05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8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8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64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0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00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7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84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23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52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8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2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79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6E7F-8D73-43FC-8BC8-838CE06FF59F}" type="datetimeFigureOut">
              <a:rPr lang="en-CA" smtClean="0"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F1E5-E1F3-4703-AA71-7B842BF9AF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34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Doctor’s consultation</a:t>
            </a:r>
            <a:r>
              <a:rPr lang="en-CA" sz="2200" dirty="0"/>
              <a:t/>
            </a:r>
            <a:br>
              <a:rPr lang="en-CA" sz="2200" dirty="0"/>
            </a:br>
            <a:r>
              <a:rPr lang="en-CA" sz="2200" b="1" dirty="0" smtClean="0"/>
              <a:t>Book </a:t>
            </a:r>
            <a:r>
              <a:rPr lang="en-CA" sz="2200" b="1" dirty="0"/>
              <a:t>an appointment in </a:t>
            </a:r>
            <a:r>
              <a:rPr lang="en-CA" sz="2200" dirty="0" smtClean="0"/>
              <a:t>advance.</a:t>
            </a:r>
            <a:endParaRPr lang="en-CA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 smtClean="0">
                <a:solidFill>
                  <a:schemeClr val="tx1"/>
                </a:solidFill>
              </a:rPr>
              <a:t>Developed by: Harish Babu Alle, Anurag Rao &amp; </a:t>
            </a:r>
            <a:r>
              <a:rPr lang="en-CA" b="1" dirty="0" err="1" smtClean="0">
                <a:solidFill>
                  <a:schemeClr val="tx1"/>
                </a:solidFill>
              </a:rPr>
              <a:t>Sravan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kumar</a:t>
            </a:r>
            <a:r>
              <a:rPr lang="en-CA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Guided by: </a:t>
            </a:r>
            <a:r>
              <a:rPr lang="en-CA" b="1" dirty="0" err="1" smtClean="0">
                <a:solidFill>
                  <a:schemeClr val="tx1"/>
                </a:solidFill>
              </a:rPr>
              <a:t>Yash</a:t>
            </a:r>
            <a:r>
              <a:rPr lang="en-CA" b="1" dirty="0" smtClean="0">
                <a:solidFill>
                  <a:schemeClr val="tx1"/>
                </a:solidFill>
              </a:rPr>
              <a:t> </a:t>
            </a:r>
            <a:r>
              <a:rPr lang="en-CA" b="1" dirty="0" err="1" smtClean="0">
                <a:solidFill>
                  <a:schemeClr val="tx1"/>
                </a:solidFill>
              </a:rPr>
              <a:t>sheth</a:t>
            </a:r>
            <a:r>
              <a:rPr lang="en-CA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CA" b="1" dirty="0" smtClean="0">
                <a:solidFill>
                  <a:schemeClr val="tx1"/>
                </a:solidFill>
              </a:rPr>
              <a:t>Mobile Application Development, </a:t>
            </a:r>
          </a:p>
          <a:p>
            <a:r>
              <a:rPr lang="en-CA" b="1" dirty="0" err="1" smtClean="0">
                <a:solidFill>
                  <a:schemeClr val="tx1"/>
                </a:solidFill>
              </a:rPr>
              <a:t>Cegep</a:t>
            </a:r>
            <a:r>
              <a:rPr lang="en-CA" b="1" dirty="0" smtClean="0">
                <a:solidFill>
                  <a:schemeClr val="tx1"/>
                </a:solidFill>
              </a:rPr>
              <a:t> de la </a:t>
            </a:r>
            <a:r>
              <a:rPr lang="en-CA" b="1" dirty="0" err="1" smtClean="0">
                <a:solidFill>
                  <a:schemeClr val="tx1"/>
                </a:solidFill>
              </a:rPr>
              <a:t>gasipie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2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Reason for 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PHP is a general-purpose web development language </a:t>
            </a:r>
            <a:r>
              <a:rPr lang="en-CA" dirty="0" smtClean="0"/>
              <a:t>(i.e. </a:t>
            </a:r>
            <a:r>
              <a:rPr lang="en-CA" dirty="0"/>
              <a:t>one of the most popular server-side scripting </a:t>
            </a:r>
            <a:r>
              <a:rPr lang="en-CA" dirty="0" smtClean="0"/>
              <a:t>tools) </a:t>
            </a:r>
            <a:r>
              <a:rPr lang="en-CA" dirty="0"/>
              <a:t>based on HTML(Hyper Text Markup Language). </a:t>
            </a:r>
          </a:p>
          <a:p>
            <a:r>
              <a:rPr lang="en-CA" dirty="0"/>
              <a:t>This platform is quite fast and considered as one of the best option for building dynamic web pages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By using PHP one can develop website that are scalable, customizable, flexible, </a:t>
            </a:r>
          </a:p>
          <a:p>
            <a:r>
              <a:rPr lang="en-CA" dirty="0" smtClean="0"/>
              <a:t>It is easy to work with PHP 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9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GUI DESIGN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30" y="2340199"/>
            <a:ext cx="5074672" cy="3555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856" y="193592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HOME PAGE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21" y="2340199"/>
            <a:ext cx="3357026" cy="3555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7621" y="1935921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PATIENT SIGN UP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11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71" y="475714"/>
            <a:ext cx="10353761" cy="1326321"/>
          </a:xfrm>
        </p:spPr>
        <p:txBody>
          <a:bodyPr/>
          <a:lstStyle/>
          <a:p>
            <a:pPr algn="l"/>
            <a:r>
              <a:rPr lang="en-CA" dirty="0" smtClean="0"/>
              <a:t>GUI DESIGN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671" y="2417471"/>
            <a:ext cx="3383903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795" y="1935921"/>
            <a:ext cx="157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LOGIN PAGE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30" y="2417471"/>
            <a:ext cx="4210918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2201" y="1925087"/>
            <a:ext cx="21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DOCTORS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19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GUI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12793"/>
            <a:ext cx="5113518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552" y="1935921"/>
            <a:ext cx="354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ADMIN ADD DOCTORS PAGE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70" y="2312793"/>
            <a:ext cx="5543550" cy="3638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5070" y="1911398"/>
            <a:ext cx="41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PATIENT CONSULTATION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8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Task Division of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WORK SHARED AS</a:t>
            </a:r>
          </a:p>
          <a:p>
            <a:pPr marL="0" indent="0">
              <a:buNone/>
            </a:pPr>
            <a:r>
              <a:rPr lang="en-CA" dirty="0" smtClean="0"/>
              <a:t>FRONTEND :  ANURAG </a:t>
            </a:r>
          </a:p>
          <a:p>
            <a:pPr marL="0" indent="0">
              <a:buNone/>
            </a:pPr>
            <a:r>
              <a:rPr lang="en-CA" dirty="0" smtClean="0"/>
              <a:t>BACKEND :  HARISH BABU ALLE</a:t>
            </a:r>
          </a:p>
          <a:p>
            <a:pPr marL="0" indent="0">
              <a:buNone/>
            </a:pPr>
            <a:r>
              <a:rPr lang="en-CA" dirty="0" smtClean="0"/>
              <a:t>DATABASE : Shravan </a:t>
            </a:r>
            <a:r>
              <a:rPr lang="en-CA" dirty="0" err="1" smtClean="0"/>
              <a:t>kumar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9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Future enhancements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CA" dirty="0" smtClean="0"/>
              <a:t>A </a:t>
            </a:r>
            <a:r>
              <a:rPr lang="en-CA" dirty="0"/>
              <a:t>payment or some amount may be charged to the users/patients while making an appointment to avoid the unethical users. As many users only register themselves just for fun and has no concern by making an appointment. </a:t>
            </a:r>
            <a:endParaRPr lang="en-CA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CA" dirty="0" smtClean="0"/>
              <a:t>Some </a:t>
            </a:r>
            <a:r>
              <a:rPr lang="en-CA" dirty="0"/>
              <a:t>more future directions are the improvements in the patient’s module which includes setting reminders for the appointments and saving the appointment date to the calendar.</a:t>
            </a:r>
          </a:p>
        </p:txBody>
      </p:sp>
    </p:spTree>
    <p:extLst>
      <p:ext uri="{BB962C8B-B14F-4D97-AF65-F5344CB8AC3E}">
        <p14:creationId xmlns:p14="http://schemas.microsoft.com/office/powerpoint/2010/main" val="18451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Why ?</a:t>
            </a:r>
          </a:p>
          <a:p>
            <a:r>
              <a:rPr lang="en-CA" dirty="0" smtClean="0"/>
              <a:t>What is Doctor Consultation?</a:t>
            </a:r>
          </a:p>
          <a:p>
            <a:r>
              <a:rPr lang="en-CA" dirty="0" smtClean="0"/>
              <a:t>Solution</a:t>
            </a:r>
          </a:p>
          <a:p>
            <a:r>
              <a:rPr lang="en-CA" dirty="0" smtClean="0"/>
              <a:t>Features</a:t>
            </a:r>
          </a:p>
          <a:p>
            <a:r>
              <a:rPr lang="en-CA" dirty="0" smtClean="0"/>
              <a:t>Design Architectural </a:t>
            </a:r>
          </a:p>
          <a:p>
            <a:r>
              <a:rPr lang="en-CA" dirty="0" smtClean="0"/>
              <a:t>Technologies used</a:t>
            </a:r>
          </a:p>
          <a:p>
            <a:r>
              <a:rPr lang="en-CA" dirty="0" smtClean="0"/>
              <a:t>Reason for Technology used</a:t>
            </a:r>
          </a:p>
          <a:p>
            <a:r>
              <a:rPr lang="en-CA" dirty="0" smtClean="0"/>
              <a:t>GUI design</a:t>
            </a:r>
          </a:p>
          <a:p>
            <a:r>
              <a:rPr lang="en-CA" dirty="0" smtClean="0"/>
              <a:t>Division of Team</a:t>
            </a:r>
          </a:p>
          <a:p>
            <a:r>
              <a:rPr lang="en-CA" dirty="0" smtClean="0"/>
              <a:t>Possible future enhancements for the project.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5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Why?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Usually wait time at clinics for registration of patients takes long time.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Patient’s don’t have opportunity to choose their doctor.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Most Hospitals face issue with maintenance of patients record.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is much </a:t>
            </a:r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keeping work in this regard.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Patient  have to visit the hospital to confirm the availability of doctor.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Even to book an appointment over phone will take a long time.</a:t>
            </a:r>
          </a:p>
          <a:p>
            <a:pPr marL="0" indent="0">
              <a:lnSpc>
                <a:spcPct val="160000"/>
              </a:lnSpc>
              <a:buNone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What is Doctor Consultation?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Booking an appointment directly by visiting or  over the phone is one of  the most traditional method of scheduling an appointment.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 However, it’s a major disadvantage for patients  because they have to make an appointment during the working hours.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On the other hand, Doctor's Consultation through online  is great for patients because it allows  patients to schedule doctors appointment online at his or her own convenience.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9123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One module in this application designed for the patient.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Patient can read specialty information of doctors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Patient can view history of old appointments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Patient can Signup/Login.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They can book an appointment at the flexible time and date.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200" dirty="0"/>
              <a:t>They can cancel an appointment through their user page.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7618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The second module is the admin module that is designed on the website.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The admin views all details of doctors and all appointments by the admin.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 The admin can add doctor, view patient’s details and doctor’s details.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 All the doctors of the specific Specialty are registered by the admin.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/>
              <a:t>Doctors cannot register themselves.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47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Last is doctors module</a:t>
            </a:r>
          </a:p>
          <a:p>
            <a:r>
              <a:rPr lang="en-CA" sz="2200" dirty="0"/>
              <a:t>Doctors can  have their own profile </a:t>
            </a:r>
            <a:r>
              <a:rPr lang="en-CA" sz="2200" dirty="0" smtClean="0"/>
              <a:t>page.</a:t>
            </a:r>
            <a:endParaRPr lang="en-CA" sz="2200" dirty="0"/>
          </a:p>
          <a:p>
            <a:r>
              <a:rPr lang="en-CA" sz="2200" dirty="0" smtClean="0"/>
              <a:t>Doctors can </a:t>
            </a:r>
            <a:r>
              <a:rPr lang="en-CA" sz="2200" dirty="0"/>
              <a:t>confirm or decline an </a:t>
            </a:r>
            <a:r>
              <a:rPr lang="en-CA" sz="2200" dirty="0" smtClean="0"/>
              <a:t>appointment on their convenience.</a:t>
            </a:r>
            <a:endParaRPr lang="en-CA" sz="2200" dirty="0"/>
          </a:p>
          <a:p>
            <a:r>
              <a:rPr lang="en-CA" sz="2200" dirty="0" smtClean="0"/>
              <a:t>Doctors </a:t>
            </a:r>
            <a:r>
              <a:rPr lang="en-CA" sz="2200" dirty="0"/>
              <a:t>can register </a:t>
            </a:r>
            <a:r>
              <a:rPr lang="en-CA" sz="2200" dirty="0" smtClean="0"/>
              <a:t>by consulting admin.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0121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FEATURES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It avoids wait time at clinics for registration of patients which takes a long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Here patient’s  have opportunity to choose their doctor.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Hospitals can easily maintain patients record.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Patients can confirm the availability of doctor in advance with invoice.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Doctors can confirm or decline an appointment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identification purpose p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atient need to upload Government ID.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774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Technologies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Project </a:t>
            </a:r>
            <a:r>
              <a:rPr lang="en-CA" sz="2200" dirty="0"/>
              <a:t>is developed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Scripting language used : PHP, JAVA 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Database used : MySQL (from </a:t>
            </a:r>
            <a:r>
              <a:rPr lang="en-CA" sz="2200" dirty="0" err="1"/>
              <a:t>xampp</a:t>
            </a:r>
            <a:r>
              <a:rPr lang="en-CA" sz="2200" dirty="0"/>
              <a:t> Server)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User Interface used  for development : HMTL , CSS , BOOTSTRAP</a:t>
            </a:r>
          </a:p>
        </p:txBody>
      </p:sp>
    </p:spTree>
    <p:extLst>
      <p:ext uri="{BB962C8B-B14F-4D97-AF65-F5344CB8AC3E}">
        <p14:creationId xmlns:p14="http://schemas.microsoft.com/office/powerpoint/2010/main" val="40810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335</TotalTime>
  <Words>635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Doctor’s consultation Book an appointment in advance.</vt:lpstr>
      <vt:lpstr>outline</vt:lpstr>
      <vt:lpstr>Why? </vt:lpstr>
      <vt:lpstr>What is Doctor Consultation?</vt:lpstr>
      <vt:lpstr>Solution</vt:lpstr>
      <vt:lpstr>Solution</vt:lpstr>
      <vt:lpstr>solution</vt:lpstr>
      <vt:lpstr>FEATURES </vt:lpstr>
      <vt:lpstr>Technologies used</vt:lpstr>
      <vt:lpstr>Reason for technology</vt:lpstr>
      <vt:lpstr>GUI DESIGN </vt:lpstr>
      <vt:lpstr>GUI DESIGN</vt:lpstr>
      <vt:lpstr>GUI DESIGN</vt:lpstr>
      <vt:lpstr>Task Division of team</vt:lpstr>
      <vt:lpstr>Future enhancements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Doctor’s consultation Booking an appointment in prior.</dc:title>
  <dc:creator>Harish Babu Alle</dc:creator>
  <cp:lastModifiedBy>Harish Babu Alle</cp:lastModifiedBy>
  <cp:revision>25</cp:revision>
  <dcterms:created xsi:type="dcterms:W3CDTF">2020-05-10T23:10:02Z</dcterms:created>
  <dcterms:modified xsi:type="dcterms:W3CDTF">2020-05-11T04:45:53Z</dcterms:modified>
</cp:coreProperties>
</file>