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1" r:id="rId2"/>
    <p:sldId id="262" r:id="rId3"/>
    <p:sldId id="263" r:id="rId4"/>
    <p:sldId id="264" r:id="rId5"/>
    <p:sldId id="265"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3B5D"/>
    <a:srgbClr val="DE413A"/>
    <a:srgbClr val="5285C4"/>
    <a:srgbClr val="9B9740"/>
    <a:srgbClr val="F0C7AE"/>
    <a:srgbClr val="C16124"/>
    <a:srgbClr val="CEDCEE"/>
    <a:srgbClr val="E5E3C1"/>
    <a:srgbClr val="94EFF6"/>
    <a:srgbClr val="095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07" autoAdjust="0"/>
    <p:restoredTop sz="94660"/>
  </p:normalViewPr>
  <p:slideViewPr>
    <p:cSldViewPr snapToGrid="0">
      <p:cViewPr varScale="1">
        <p:scale>
          <a:sx n="112" d="100"/>
          <a:sy n="112" d="100"/>
        </p:scale>
        <p:origin x="17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65D03-8A04-4E13-AB2E-EEF67C7D3EBE}" type="datetimeFigureOut">
              <a:rPr lang="en-US" smtClean="0"/>
              <a:t>11/26/2018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0D72E-7347-4F94-80A8-D7A761326C61}" type="slidenum">
              <a:rPr lang="en-US" smtClean="0"/>
              <a:t>‹#›</a:t>
            </a:fld>
            <a:endParaRPr lang="en-US"/>
          </a:p>
        </p:txBody>
      </p:sp>
    </p:spTree>
    <p:extLst>
      <p:ext uri="{BB962C8B-B14F-4D97-AF65-F5344CB8AC3E}">
        <p14:creationId xmlns:p14="http://schemas.microsoft.com/office/powerpoint/2010/main" val="879603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71BB2F-4287-4F2E-986C-8EBCD566F994}"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2A60D-BE3A-4F03-99E0-86E7B7628136}" type="slidenum">
              <a:rPr lang="en-US" smtClean="0"/>
              <a:t>‹#›</a:t>
            </a:fld>
            <a:endParaRPr lang="en-US"/>
          </a:p>
        </p:txBody>
      </p:sp>
    </p:spTree>
    <p:extLst>
      <p:ext uri="{BB962C8B-B14F-4D97-AF65-F5344CB8AC3E}">
        <p14:creationId xmlns:p14="http://schemas.microsoft.com/office/powerpoint/2010/main" val="76727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1BB2F-4287-4F2E-986C-8EBCD566F994}"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2A60D-BE3A-4F03-99E0-86E7B7628136}" type="slidenum">
              <a:rPr lang="en-US" smtClean="0"/>
              <a:t>‹#›</a:t>
            </a:fld>
            <a:endParaRPr lang="en-US"/>
          </a:p>
        </p:txBody>
      </p:sp>
    </p:spTree>
    <p:extLst>
      <p:ext uri="{BB962C8B-B14F-4D97-AF65-F5344CB8AC3E}">
        <p14:creationId xmlns:p14="http://schemas.microsoft.com/office/powerpoint/2010/main" val="417222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1BB2F-4287-4F2E-986C-8EBCD566F994}"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2A60D-BE3A-4F03-99E0-86E7B7628136}" type="slidenum">
              <a:rPr lang="en-US" smtClean="0"/>
              <a:t>‹#›</a:t>
            </a:fld>
            <a:endParaRPr lang="en-US"/>
          </a:p>
        </p:txBody>
      </p:sp>
    </p:spTree>
    <p:extLst>
      <p:ext uri="{BB962C8B-B14F-4D97-AF65-F5344CB8AC3E}">
        <p14:creationId xmlns:p14="http://schemas.microsoft.com/office/powerpoint/2010/main" val="306001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1BB2F-4287-4F2E-986C-8EBCD566F994}"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2A60D-BE3A-4F03-99E0-86E7B7628136}" type="slidenum">
              <a:rPr lang="en-US" smtClean="0"/>
              <a:t>‹#›</a:t>
            </a:fld>
            <a:endParaRPr lang="en-US"/>
          </a:p>
        </p:txBody>
      </p:sp>
    </p:spTree>
    <p:extLst>
      <p:ext uri="{BB962C8B-B14F-4D97-AF65-F5344CB8AC3E}">
        <p14:creationId xmlns:p14="http://schemas.microsoft.com/office/powerpoint/2010/main" val="2017699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1BB2F-4287-4F2E-986C-8EBCD566F994}"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2A60D-BE3A-4F03-99E0-86E7B7628136}" type="slidenum">
              <a:rPr lang="en-US" smtClean="0"/>
              <a:t>‹#›</a:t>
            </a:fld>
            <a:endParaRPr lang="en-US"/>
          </a:p>
        </p:txBody>
      </p:sp>
    </p:spTree>
    <p:extLst>
      <p:ext uri="{BB962C8B-B14F-4D97-AF65-F5344CB8AC3E}">
        <p14:creationId xmlns:p14="http://schemas.microsoft.com/office/powerpoint/2010/main" val="83827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1BB2F-4287-4F2E-986C-8EBCD566F994}"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2A60D-BE3A-4F03-99E0-86E7B7628136}" type="slidenum">
              <a:rPr lang="en-US" smtClean="0"/>
              <a:t>‹#›</a:t>
            </a:fld>
            <a:endParaRPr lang="en-US"/>
          </a:p>
        </p:txBody>
      </p:sp>
    </p:spTree>
    <p:extLst>
      <p:ext uri="{BB962C8B-B14F-4D97-AF65-F5344CB8AC3E}">
        <p14:creationId xmlns:p14="http://schemas.microsoft.com/office/powerpoint/2010/main" val="3202435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71BB2F-4287-4F2E-986C-8EBCD566F994}" type="datetimeFigureOut">
              <a:rPr lang="en-US" smtClean="0"/>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2A60D-BE3A-4F03-99E0-86E7B7628136}" type="slidenum">
              <a:rPr lang="en-US" smtClean="0"/>
              <a:t>‹#›</a:t>
            </a:fld>
            <a:endParaRPr lang="en-US"/>
          </a:p>
        </p:txBody>
      </p:sp>
    </p:spTree>
    <p:extLst>
      <p:ext uri="{BB962C8B-B14F-4D97-AF65-F5344CB8AC3E}">
        <p14:creationId xmlns:p14="http://schemas.microsoft.com/office/powerpoint/2010/main" val="312629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71BB2F-4287-4F2E-986C-8EBCD566F994}" type="datetimeFigureOut">
              <a:rPr lang="en-US" smtClean="0"/>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2A60D-BE3A-4F03-99E0-86E7B7628136}" type="slidenum">
              <a:rPr lang="en-US" smtClean="0"/>
              <a:t>‹#›</a:t>
            </a:fld>
            <a:endParaRPr lang="en-US"/>
          </a:p>
        </p:txBody>
      </p:sp>
    </p:spTree>
    <p:extLst>
      <p:ext uri="{BB962C8B-B14F-4D97-AF65-F5344CB8AC3E}">
        <p14:creationId xmlns:p14="http://schemas.microsoft.com/office/powerpoint/2010/main" val="192710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1BB2F-4287-4F2E-986C-8EBCD566F994}" type="datetimeFigureOut">
              <a:rPr lang="en-US" smtClean="0"/>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2A60D-BE3A-4F03-99E0-86E7B7628136}" type="slidenum">
              <a:rPr lang="en-US" smtClean="0"/>
              <a:t>‹#›</a:t>
            </a:fld>
            <a:endParaRPr lang="en-US"/>
          </a:p>
        </p:txBody>
      </p:sp>
    </p:spTree>
    <p:extLst>
      <p:ext uri="{BB962C8B-B14F-4D97-AF65-F5344CB8AC3E}">
        <p14:creationId xmlns:p14="http://schemas.microsoft.com/office/powerpoint/2010/main" val="87132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1BB2F-4287-4F2E-986C-8EBCD566F994}"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2A60D-BE3A-4F03-99E0-86E7B7628136}" type="slidenum">
              <a:rPr lang="en-US" smtClean="0"/>
              <a:t>‹#›</a:t>
            </a:fld>
            <a:endParaRPr lang="en-US"/>
          </a:p>
        </p:txBody>
      </p:sp>
    </p:spTree>
    <p:extLst>
      <p:ext uri="{BB962C8B-B14F-4D97-AF65-F5344CB8AC3E}">
        <p14:creationId xmlns:p14="http://schemas.microsoft.com/office/powerpoint/2010/main" val="97502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1BB2F-4287-4F2E-986C-8EBCD566F994}"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2A60D-BE3A-4F03-99E0-86E7B7628136}" type="slidenum">
              <a:rPr lang="en-US" smtClean="0"/>
              <a:t>‹#›</a:t>
            </a:fld>
            <a:endParaRPr lang="en-US"/>
          </a:p>
        </p:txBody>
      </p:sp>
    </p:spTree>
    <p:extLst>
      <p:ext uri="{BB962C8B-B14F-4D97-AF65-F5344CB8AC3E}">
        <p14:creationId xmlns:p14="http://schemas.microsoft.com/office/powerpoint/2010/main" val="1153101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1BB2F-4287-4F2E-986C-8EBCD566F994}" type="datetimeFigureOut">
              <a:rPr lang="en-US" smtClean="0"/>
              <a:t>11/26/2018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2A60D-BE3A-4F03-99E0-86E7B7628136}" type="slidenum">
              <a:rPr lang="en-US" smtClean="0"/>
              <a:t>‹#›</a:t>
            </a:fld>
            <a:endParaRPr lang="en-US"/>
          </a:p>
        </p:txBody>
      </p:sp>
    </p:spTree>
    <p:extLst>
      <p:ext uri="{BB962C8B-B14F-4D97-AF65-F5344CB8AC3E}">
        <p14:creationId xmlns:p14="http://schemas.microsoft.com/office/powerpoint/2010/main" val="3437820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33" name="Rectangle 332"/>
          <p:cNvSpPr/>
          <p:nvPr/>
        </p:nvSpPr>
        <p:spPr>
          <a:xfrm>
            <a:off x="203223" y="-968"/>
            <a:ext cx="8940777" cy="523220"/>
          </a:xfrm>
          <a:prstGeom prst="rect">
            <a:avLst/>
          </a:prstGeom>
        </p:spPr>
        <p:txBody>
          <a:bodyPr wrap="square" anchor="ctr">
            <a:spAutoFit/>
          </a:bodyPr>
          <a:lstStyle/>
          <a:p>
            <a:pPr algn="ctr"/>
            <a:r>
              <a:rPr lang="en-US" sz="2800" dirty="0">
                <a:latin typeface="Arial" panose="020B0604020202020204" pitchFamily="34" charset="0"/>
                <a:cs typeface="Arial" panose="020B0604020202020204" pitchFamily="34" charset="0"/>
              </a:rPr>
              <a:t>Products &amp; Services Infographic Template</a:t>
            </a:r>
          </a:p>
        </p:txBody>
      </p:sp>
      <p:grpSp>
        <p:nvGrpSpPr>
          <p:cNvPr id="10" name="Group 9"/>
          <p:cNvGrpSpPr/>
          <p:nvPr/>
        </p:nvGrpSpPr>
        <p:grpSpPr>
          <a:xfrm>
            <a:off x="204790" y="1392562"/>
            <a:ext cx="8734420" cy="4604079"/>
            <a:chOff x="204790" y="1392562"/>
            <a:chExt cx="8734420" cy="4604079"/>
          </a:xfrm>
        </p:grpSpPr>
        <p:grpSp>
          <p:nvGrpSpPr>
            <p:cNvPr id="245" name="Group 244"/>
            <p:cNvGrpSpPr/>
            <p:nvPr/>
          </p:nvGrpSpPr>
          <p:grpSpPr>
            <a:xfrm>
              <a:off x="204790" y="1392562"/>
              <a:ext cx="8734420" cy="4604079"/>
              <a:chOff x="204790" y="1392562"/>
              <a:chExt cx="8734420" cy="4604079"/>
            </a:xfrm>
          </p:grpSpPr>
          <p:grpSp>
            <p:nvGrpSpPr>
              <p:cNvPr id="86" name="Group 85"/>
              <p:cNvGrpSpPr/>
              <p:nvPr/>
            </p:nvGrpSpPr>
            <p:grpSpPr>
              <a:xfrm>
                <a:off x="204790" y="1396303"/>
                <a:ext cx="3827262" cy="4600338"/>
                <a:chOff x="204790" y="1396303"/>
                <a:chExt cx="3827262" cy="4600338"/>
              </a:xfrm>
            </p:grpSpPr>
            <p:cxnSp>
              <p:nvCxnSpPr>
                <p:cNvPr id="108" name="Straight Connector 107"/>
                <p:cNvCxnSpPr/>
                <p:nvPr/>
              </p:nvCxnSpPr>
              <p:spPr>
                <a:xfrm>
                  <a:off x="2380069" y="3697520"/>
                  <a:ext cx="130490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Right Brace 1"/>
                <p:cNvSpPr/>
                <p:nvPr/>
              </p:nvSpPr>
              <p:spPr>
                <a:xfrm>
                  <a:off x="2285225" y="1825979"/>
                  <a:ext cx="1746827" cy="3738640"/>
                </a:xfrm>
                <a:prstGeom prst="rightBrace">
                  <a:avLst>
                    <a:gd name="adj1" fmla="val 11949"/>
                    <a:gd name="adj2" fmla="val 5000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Right Brace 2"/>
                <p:cNvSpPr/>
                <p:nvPr/>
              </p:nvSpPr>
              <p:spPr>
                <a:xfrm>
                  <a:off x="2358085" y="2796907"/>
                  <a:ext cx="1137316" cy="1796784"/>
                </a:xfrm>
                <a:prstGeom prst="rightBrace">
                  <a:avLst>
                    <a:gd name="adj1" fmla="val 16797"/>
                    <a:gd name="adj2" fmla="val 5000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77" name="Group 76"/>
                <p:cNvGrpSpPr/>
                <p:nvPr/>
              </p:nvGrpSpPr>
              <p:grpSpPr>
                <a:xfrm>
                  <a:off x="204790" y="2348071"/>
                  <a:ext cx="2175279" cy="793263"/>
                  <a:chOff x="204790" y="2348071"/>
                  <a:chExt cx="2175279" cy="793263"/>
                </a:xfrm>
              </p:grpSpPr>
              <p:grpSp>
                <p:nvGrpSpPr>
                  <p:cNvPr id="34" name="Group 33"/>
                  <p:cNvGrpSpPr/>
                  <p:nvPr/>
                </p:nvGrpSpPr>
                <p:grpSpPr>
                  <a:xfrm>
                    <a:off x="204790" y="2348071"/>
                    <a:ext cx="2175279" cy="793263"/>
                    <a:chOff x="357052" y="2897294"/>
                    <a:chExt cx="2099439" cy="765607"/>
                  </a:xfrm>
                </p:grpSpPr>
                <p:sp>
                  <p:nvSpPr>
                    <p:cNvPr id="11" name="Round Same Side Corner Rectangle 10"/>
                    <p:cNvSpPr/>
                    <p:nvPr/>
                  </p:nvSpPr>
                  <p:spPr>
                    <a:xfrm rot="16200000">
                      <a:off x="1023757" y="2230589"/>
                      <a:ext cx="762000" cy="2095409"/>
                    </a:xfrm>
                    <a:prstGeom prst="round2SameRect">
                      <a:avLst>
                        <a:gd name="adj1" fmla="val 50000"/>
                        <a:gd name="adj2" fmla="val 0"/>
                      </a:avLst>
                    </a:prstGeom>
                    <a:solidFill>
                      <a:srgbClr val="CEDCE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Rectangle 12"/>
                    <p:cNvSpPr/>
                    <p:nvPr/>
                  </p:nvSpPr>
                  <p:spPr>
                    <a:xfrm>
                      <a:off x="2125495" y="2904076"/>
                      <a:ext cx="97884" cy="758825"/>
                    </a:xfrm>
                    <a:prstGeom prst="rect">
                      <a:avLst/>
                    </a:prstGeom>
                    <a:solidFill>
                      <a:schemeClr val="tx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Isosceles Triangle 13"/>
                    <p:cNvSpPr/>
                    <p:nvPr/>
                  </p:nvSpPr>
                  <p:spPr>
                    <a:xfrm rot="2200522">
                      <a:off x="2081218" y="3245388"/>
                      <a:ext cx="99760" cy="85725"/>
                    </a:xfrm>
                    <a:prstGeom prst="triangle">
                      <a:avLst/>
                    </a:prstGeom>
                    <a:solidFill>
                      <a:schemeClr val="tx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p:nvSpPr>
                  <p:spPr>
                    <a:xfrm>
                      <a:off x="2177886" y="2904076"/>
                      <a:ext cx="278605" cy="758825"/>
                    </a:xfrm>
                    <a:prstGeom prst="rect">
                      <a:avLst/>
                    </a:prstGeom>
                    <a:solidFill>
                      <a:srgbClr val="5285C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Oval 14"/>
                    <p:cNvSpPr/>
                    <p:nvPr/>
                  </p:nvSpPr>
                  <p:spPr>
                    <a:xfrm>
                      <a:off x="468837" y="3012637"/>
                      <a:ext cx="541702" cy="541702"/>
                    </a:xfrm>
                    <a:prstGeom prst="ellips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90" name="Group 89"/>
                  <p:cNvGrpSpPr/>
                  <p:nvPr/>
                </p:nvGrpSpPr>
                <p:grpSpPr>
                  <a:xfrm>
                    <a:off x="389215" y="2560842"/>
                    <a:ext cx="403266" cy="340516"/>
                    <a:chOff x="5242804" y="4208476"/>
                    <a:chExt cx="583159" cy="492419"/>
                  </a:xfrm>
                  <a:solidFill>
                    <a:srgbClr val="C61839"/>
                  </a:solidFill>
                </p:grpSpPr>
                <p:sp>
                  <p:nvSpPr>
                    <p:cNvPr id="91" name="Freeform 90"/>
                    <p:cNvSpPr/>
                    <p:nvPr/>
                  </p:nvSpPr>
                  <p:spPr>
                    <a:xfrm rot="7012">
                      <a:off x="5386024" y="4208476"/>
                      <a:ext cx="300953" cy="171753"/>
                    </a:xfrm>
                    <a:custGeom>
                      <a:avLst/>
                      <a:gdLst>
                        <a:gd name="connsiteX0" fmla="*/ 3166529 w 4619103"/>
                        <a:gd name="connsiteY0" fmla="*/ 554243 h 2659576"/>
                        <a:gd name="connsiteX1" fmla="*/ 1481632 w 4619103"/>
                        <a:gd name="connsiteY1" fmla="*/ 542706 h 2659576"/>
                        <a:gd name="connsiteX2" fmla="*/ 1474817 w 4619103"/>
                        <a:gd name="connsiteY2" fmla="*/ 1178670 h 2659576"/>
                        <a:gd name="connsiteX3" fmla="*/ 3168913 w 4619103"/>
                        <a:gd name="connsiteY3" fmla="*/ 1189729 h 2659576"/>
                        <a:gd name="connsiteX4" fmla="*/ 3616817 w 4619103"/>
                        <a:gd name="connsiteY4" fmla="*/ 42433 h 2659576"/>
                        <a:gd name="connsiteX5" fmla="*/ 3726360 w 4619103"/>
                        <a:gd name="connsiteY5" fmla="*/ 248460 h 2659576"/>
                        <a:gd name="connsiteX6" fmla="*/ 3726360 w 4619103"/>
                        <a:gd name="connsiteY6" fmla="*/ 1187474 h 2659576"/>
                        <a:gd name="connsiteX7" fmla="*/ 3725766 w 4619103"/>
                        <a:gd name="connsiteY7" fmla="*/ 1193365 h 2659576"/>
                        <a:gd name="connsiteX8" fmla="*/ 4110203 w 4619103"/>
                        <a:gd name="connsiteY8" fmla="*/ 1195874 h 2659576"/>
                        <a:gd name="connsiteX9" fmla="*/ 4619092 w 4619103"/>
                        <a:gd name="connsiteY9" fmla="*/ 1711451 h 2659576"/>
                        <a:gd name="connsiteX10" fmla="*/ 4616224 w 4619103"/>
                        <a:gd name="connsiteY10" fmla="*/ 2150676 h 2659576"/>
                        <a:gd name="connsiteX11" fmla="*/ 4100647 w 4619103"/>
                        <a:gd name="connsiteY11" fmla="*/ 2659565 h 2659576"/>
                        <a:gd name="connsiteX12" fmla="*/ 508900 w 4619103"/>
                        <a:gd name="connsiteY12" fmla="*/ 2636118 h 2659576"/>
                        <a:gd name="connsiteX13" fmla="*/ 11 w 4619103"/>
                        <a:gd name="connsiteY13" fmla="*/ 2120540 h 2659576"/>
                        <a:gd name="connsiteX14" fmla="*/ 2878 w 4619103"/>
                        <a:gd name="connsiteY14" fmla="*/ 1681316 h 2659576"/>
                        <a:gd name="connsiteX15" fmla="*/ 518455 w 4619103"/>
                        <a:gd name="connsiteY15" fmla="*/ 1172427 h 2659576"/>
                        <a:gd name="connsiteX16" fmla="*/ 886506 w 4619103"/>
                        <a:gd name="connsiteY16" fmla="*/ 1174829 h 2659576"/>
                        <a:gd name="connsiteX17" fmla="*/ 886506 w 4619103"/>
                        <a:gd name="connsiteY17" fmla="*/ 248460 h 2659576"/>
                        <a:gd name="connsiteX18" fmla="*/ 1134966 w 4619103"/>
                        <a:gd name="connsiteY18" fmla="*/ 0 h 2659576"/>
                        <a:gd name="connsiteX19" fmla="*/ 3477900 w 4619103"/>
                        <a:gd name="connsiteY19" fmla="*/ 0 h 2659576"/>
                        <a:gd name="connsiteX20" fmla="*/ 3616817 w 4619103"/>
                        <a:gd name="connsiteY20" fmla="*/ 42433 h 2659576"/>
                        <a:gd name="connsiteX0" fmla="*/ 3166529 w 4619103"/>
                        <a:gd name="connsiteY0" fmla="*/ 554243 h 2636117"/>
                        <a:gd name="connsiteX1" fmla="*/ 1481632 w 4619103"/>
                        <a:gd name="connsiteY1" fmla="*/ 542706 h 2636117"/>
                        <a:gd name="connsiteX2" fmla="*/ 1474817 w 4619103"/>
                        <a:gd name="connsiteY2" fmla="*/ 1178670 h 2636117"/>
                        <a:gd name="connsiteX3" fmla="*/ 3168913 w 4619103"/>
                        <a:gd name="connsiteY3" fmla="*/ 1189729 h 2636117"/>
                        <a:gd name="connsiteX4" fmla="*/ 3166529 w 4619103"/>
                        <a:gd name="connsiteY4" fmla="*/ 554243 h 2636117"/>
                        <a:gd name="connsiteX5" fmla="*/ 3616817 w 4619103"/>
                        <a:gd name="connsiteY5" fmla="*/ 42433 h 2636117"/>
                        <a:gd name="connsiteX6" fmla="*/ 3726360 w 4619103"/>
                        <a:gd name="connsiteY6" fmla="*/ 248460 h 2636117"/>
                        <a:gd name="connsiteX7" fmla="*/ 3726360 w 4619103"/>
                        <a:gd name="connsiteY7" fmla="*/ 1187474 h 2636117"/>
                        <a:gd name="connsiteX8" fmla="*/ 3725766 w 4619103"/>
                        <a:gd name="connsiteY8" fmla="*/ 1193365 h 2636117"/>
                        <a:gd name="connsiteX9" fmla="*/ 4110203 w 4619103"/>
                        <a:gd name="connsiteY9" fmla="*/ 1195874 h 2636117"/>
                        <a:gd name="connsiteX10" fmla="*/ 4619092 w 4619103"/>
                        <a:gd name="connsiteY10" fmla="*/ 1711451 h 2636117"/>
                        <a:gd name="connsiteX11" fmla="*/ 4616224 w 4619103"/>
                        <a:gd name="connsiteY11" fmla="*/ 2150676 h 2636117"/>
                        <a:gd name="connsiteX12" fmla="*/ 4100597 w 4619103"/>
                        <a:gd name="connsiteY12" fmla="*/ 2634281 h 2636117"/>
                        <a:gd name="connsiteX13" fmla="*/ 508900 w 4619103"/>
                        <a:gd name="connsiteY13" fmla="*/ 2636118 h 2636117"/>
                        <a:gd name="connsiteX14" fmla="*/ 11 w 4619103"/>
                        <a:gd name="connsiteY14" fmla="*/ 2120540 h 2636117"/>
                        <a:gd name="connsiteX15" fmla="*/ 2878 w 4619103"/>
                        <a:gd name="connsiteY15" fmla="*/ 1681316 h 2636117"/>
                        <a:gd name="connsiteX16" fmla="*/ 518455 w 4619103"/>
                        <a:gd name="connsiteY16" fmla="*/ 1172427 h 2636117"/>
                        <a:gd name="connsiteX17" fmla="*/ 886506 w 4619103"/>
                        <a:gd name="connsiteY17" fmla="*/ 1174829 h 2636117"/>
                        <a:gd name="connsiteX18" fmla="*/ 886506 w 4619103"/>
                        <a:gd name="connsiteY18" fmla="*/ 248460 h 2636117"/>
                        <a:gd name="connsiteX19" fmla="*/ 1134966 w 4619103"/>
                        <a:gd name="connsiteY19" fmla="*/ 0 h 2636117"/>
                        <a:gd name="connsiteX20" fmla="*/ 3477900 w 4619103"/>
                        <a:gd name="connsiteY20" fmla="*/ 0 h 2636117"/>
                        <a:gd name="connsiteX21" fmla="*/ 3616817 w 4619103"/>
                        <a:gd name="connsiteY21" fmla="*/ 42433 h 2636117"/>
                        <a:gd name="connsiteX0" fmla="*/ 3166529 w 4619103"/>
                        <a:gd name="connsiteY0" fmla="*/ 554243 h 2636117"/>
                        <a:gd name="connsiteX1" fmla="*/ 1481632 w 4619103"/>
                        <a:gd name="connsiteY1" fmla="*/ 542706 h 2636117"/>
                        <a:gd name="connsiteX2" fmla="*/ 1474817 w 4619103"/>
                        <a:gd name="connsiteY2" fmla="*/ 1178670 h 2636117"/>
                        <a:gd name="connsiteX3" fmla="*/ 3168903 w 4619103"/>
                        <a:gd name="connsiteY3" fmla="*/ 1189731 h 2636117"/>
                        <a:gd name="connsiteX4" fmla="*/ 3166529 w 4619103"/>
                        <a:gd name="connsiteY4" fmla="*/ 554243 h 2636117"/>
                        <a:gd name="connsiteX5" fmla="*/ 3616817 w 4619103"/>
                        <a:gd name="connsiteY5" fmla="*/ 42433 h 2636117"/>
                        <a:gd name="connsiteX6" fmla="*/ 3726360 w 4619103"/>
                        <a:gd name="connsiteY6" fmla="*/ 248460 h 2636117"/>
                        <a:gd name="connsiteX7" fmla="*/ 3726360 w 4619103"/>
                        <a:gd name="connsiteY7" fmla="*/ 1187474 h 2636117"/>
                        <a:gd name="connsiteX8" fmla="*/ 3725766 w 4619103"/>
                        <a:gd name="connsiteY8" fmla="*/ 1193365 h 2636117"/>
                        <a:gd name="connsiteX9" fmla="*/ 4110203 w 4619103"/>
                        <a:gd name="connsiteY9" fmla="*/ 1195874 h 2636117"/>
                        <a:gd name="connsiteX10" fmla="*/ 4619092 w 4619103"/>
                        <a:gd name="connsiteY10" fmla="*/ 1711451 h 2636117"/>
                        <a:gd name="connsiteX11" fmla="*/ 4616224 w 4619103"/>
                        <a:gd name="connsiteY11" fmla="*/ 2150676 h 2636117"/>
                        <a:gd name="connsiteX12" fmla="*/ 4100597 w 4619103"/>
                        <a:gd name="connsiteY12" fmla="*/ 2634281 h 2636117"/>
                        <a:gd name="connsiteX13" fmla="*/ 508900 w 4619103"/>
                        <a:gd name="connsiteY13" fmla="*/ 2636118 h 2636117"/>
                        <a:gd name="connsiteX14" fmla="*/ 11 w 4619103"/>
                        <a:gd name="connsiteY14" fmla="*/ 2120540 h 2636117"/>
                        <a:gd name="connsiteX15" fmla="*/ 2878 w 4619103"/>
                        <a:gd name="connsiteY15" fmla="*/ 1681316 h 2636117"/>
                        <a:gd name="connsiteX16" fmla="*/ 518455 w 4619103"/>
                        <a:gd name="connsiteY16" fmla="*/ 1172427 h 2636117"/>
                        <a:gd name="connsiteX17" fmla="*/ 886506 w 4619103"/>
                        <a:gd name="connsiteY17" fmla="*/ 1174829 h 2636117"/>
                        <a:gd name="connsiteX18" fmla="*/ 886506 w 4619103"/>
                        <a:gd name="connsiteY18" fmla="*/ 248460 h 2636117"/>
                        <a:gd name="connsiteX19" fmla="*/ 1134966 w 4619103"/>
                        <a:gd name="connsiteY19" fmla="*/ 0 h 2636117"/>
                        <a:gd name="connsiteX20" fmla="*/ 3477900 w 4619103"/>
                        <a:gd name="connsiteY20" fmla="*/ 0 h 2636117"/>
                        <a:gd name="connsiteX21" fmla="*/ 3616817 w 4619103"/>
                        <a:gd name="connsiteY21" fmla="*/ 42433 h 2636117"/>
                        <a:gd name="connsiteX0" fmla="*/ 3166529 w 4619103"/>
                        <a:gd name="connsiteY0" fmla="*/ 554243 h 2636117"/>
                        <a:gd name="connsiteX1" fmla="*/ 1481632 w 4619103"/>
                        <a:gd name="connsiteY1" fmla="*/ 542706 h 2636117"/>
                        <a:gd name="connsiteX2" fmla="*/ 1474817 w 4619103"/>
                        <a:gd name="connsiteY2" fmla="*/ 1178670 h 2636117"/>
                        <a:gd name="connsiteX3" fmla="*/ 3168841 w 4619103"/>
                        <a:gd name="connsiteY3" fmla="*/ 1164456 h 2636117"/>
                        <a:gd name="connsiteX4" fmla="*/ 3166529 w 4619103"/>
                        <a:gd name="connsiteY4" fmla="*/ 554243 h 2636117"/>
                        <a:gd name="connsiteX5" fmla="*/ 3616817 w 4619103"/>
                        <a:gd name="connsiteY5" fmla="*/ 42433 h 2636117"/>
                        <a:gd name="connsiteX6" fmla="*/ 3726360 w 4619103"/>
                        <a:gd name="connsiteY6" fmla="*/ 248460 h 2636117"/>
                        <a:gd name="connsiteX7" fmla="*/ 3726360 w 4619103"/>
                        <a:gd name="connsiteY7" fmla="*/ 1187474 h 2636117"/>
                        <a:gd name="connsiteX8" fmla="*/ 3725766 w 4619103"/>
                        <a:gd name="connsiteY8" fmla="*/ 1193365 h 2636117"/>
                        <a:gd name="connsiteX9" fmla="*/ 4110203 w 4619103"/>
                        <a:gd name="connsiteY9" fmla="*/ 1195874 h 2636117"/>
                        <a:gd name="connsiteX10" fmla="*/ 4619092 w 4619103"/>
                        <a:gd name="connsiteY10" fmla="*/ 1711451 h 2636117"/>
                        <a:gd name="connsiteX11" fmla="*/ 4616224 w 4619103"/>
                        <a:gd name="connsiteY11" fmla="*/ 2150676 h 2636117"/>
                        <a:gd name="connsiteX12" fmla="*/ 4100597 w 4619103"/>
                        <a:gd name="connsiteY12" fmla="*/ 2634281 h 2636117"/>
                        <a:gd name="connsiteX13" fmla="*/ 508900 w 4619103"/>
                        <a:gd name="connsiteY13" fmla="*/ 2636118 h 2636117"/>
                        <a:gd name="connsiteX14" fmla="*/ 11 w 4619103"/>
                        <a:gd name="connsiteY14" fmla="*/ 2120540 h 2636117"/>
                        <a:gd name="connsiteX15" fmla="*/ 2878 w 4619103"/>
                        <a:gd name="connsiteY15" fmla="*/ 1681316 h 2636117"/>
                        <a:gd name="connsiteX16" fmla="*/ 518455 w 4619103"/>
                        <a:gd name="connsiteY16" fmla="*/ 1172427 h 2636117"/>
                        <a:gd name="connsiteX17" fmla="*/ 886506 w 4619103"/>
                        <a:gd name="connsiteY17" fmla="*/ 1174829 h 2636117"/>
                        <a:gd name="connsiteX18" fmla="*/ 886506 w 4619103"/>
                        <a:gd name="connsiteY18" fmla="*/ 248460 h 2636117"/>
                        <a:gd name="connsiteX19" fmla="*/ 1134966 w 4619103"/>
                        <a:gd name="connsiteY19" fmla="*/ 0 h 2636117"/>
                        <a:gd name="connsiteX20" fmla="*/ 3477900 w 4619103"/>
                        <a:gd name="connsiteY20" fmla="*/ 0 h 2636117"/>
                        <a:gd name="connsiteX21" fmla="*/ 3616817 w 4619103"/>
                        <a:gd name="connsiteY21" fmla="*/ 42433 h 2636117"/>
                        <a:gd name="connsiteX0" fmla="*/ 3166484 w 4619103"/>
                        <a:gd name="connsiteY0" fmla="*/ 528975 h 2636117"/>
                        <a:gd name="connsiteX1" fmla="*/ 1481632 w 4619103"/>
                        <a:gd name="connsiteY1" fmla="*/ 542706 h 2636117"/>
                        <a:gd name="connsiteX2" fmla="*/ 1474817 w 4619103"/>
                        <a:gd name="connsiteY2" fmla="*/ 1178670 h 2636117"/>
                        <a:gd name="connsiteX3" fmla="*/ 3168841 w 4619103"/>
                        <a:gd name="connsiteY3" fmla="*/ 1164456 h 2636117"/>
                        <a:gd name="connsiteX4" fmla="*/ 3166484 w 4619103"/>
                        <a:gd name="connsiteY4" fmla="*/ 528975 h 2636117"/>
                        <a:gd name="connsiteX5" fmla="*/ 3616817 w 4619103"/>
                        <a:gd name="connsiteY5" fmla="*/ 42433 h 2636117"/>
                        <a:gd name="connsiteX6" fmla="*/ 3726360 w 4619103"/>
                        <a:gd name="connsiteY6" fmla="*/ 248460 h 2636117"/>
                        <a:gd name="connsiteX7" fmla="*/ 3726360 w 4619103"/>
                        <a:gd name="connsiteY7" fmla="*/ 1187474 h 2636117"/>
                        <a:gd name="connsiteX8" fmla="*/ 3725766 w 4619103"/>
                        <a:gd name="connsiteY8" fmla="*/ 1193365 h 2636117"/>
                        <a:gd name="connsiteX9" fmla="*/ 4110203 w 4619103"/>
                        <a:gd name="connsiteY9" fmla="*/ 1195874 h 2636117"/>
                        <a:gd name="connsiteX10" fmla="*/ 4619092 w 4619103"/>
                        <a:gd name="connsiteY10" fmla="*/ 1711451 h 2636117"/>
                        <a:gd name="connsiteX11" fmla="*/ 4616224 w 4619103"/>
                        <a:gd name="connsiteY11" fmla="*/ 2150676 h 2636117"/>
                        <a:gd name="connsiteX12" fmla="*/ 4100597 w 4619103"/>
                        <a:gd name="connsiteY12" fmla="*/ 2634281 h 2636117"/>
                        <a:gd name="connsiteX13" fmla="*/ 508900 w 4619103"/>
                        <a:gd name="connsiteY13" fmla="*/ 2636118 h 2636117"/>
                        <a:gd name="connsiteX14" fmla="*/ 11 w 4619103"/>
                        <a:gd name="connsiteY14" fmla="*/ 2120540 h 2636117"/>
                        <a:gd name="connsiteX15" fmla="*/ 2878 w 4619103"/>
                        <a:gd name="connsiteY15" fmla="*/ 1681316 h 2636117"/>
                        <a:gd name="connsiteX16" fmla="*/ 518455 w 4619103"/>
                        <a:gd name="connsiteY16" fmla="*/ 1172427 h 2636117"/>
                        <a:gd name="connsiteX17" fmla="*/ 886506 w 4619103"/>
                        <a:gd name="connsiteY17" fmla="*/ 1174829 h 2636117"/>
                        <a:gd name="connsiteX18" fmla="*/ 886506 w 4619103"/>
                        <a:gd name="connsiteY18" fmla="*/ 248460 h 2636117"/>
                        <a:gd name="connsiteX19" fmla="*/ 1134966 w 4619103"/>
                        <a:gd name="connsiteY19" fmla="*/ 0 h 2636117"/>
                        <a:gd name="connsiteX20" fmla="*/ 3477900 w 4619103"/>
                        <a:gd name="connsiteY20" fmla="*/ 0 h 2636117"/>
                        <a:gd name="connsiteX21" fmla="*/ 3616817 w 4619103"/>
                        <a:gd name="connsiteY21" fmla="*/ 42433 h 263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19103" h="2636117">
                          <a:moveTo>
                            <a:pt x="3166484" y="528975"/>
                          </a:moveTo>
                          <a:lnTo>
                            <a:pt x="1481632" y="542706"/>
                          </a:lnTo>
                          <a:cubicBezTo>
                            <a:pt x="1479360" y="754694"/>
                            <a:pt x="1477089" y="966682"/>
                            <a:pt x="1474817" y="1178670"/>
                          </a:cubicBezTo>
                          <a:lnTo>
                            <a:pt x="3168841" y="1164456"/>
                          </a:lnTo>
                          <a:cubicBezTo>
                            <a:pt x="3168046" y="952627"/>
                            <a:pt x="3167279" y="740804"/>
                            <a:pt x="3166484" y="528975"/>
                          </a:cubicBezTo>
                          <a:close/>
                          <a:moveTo>
                            <a:pt x="3616817" y="42433"/>
                          </a:moveTo>
                          <a:cubicBezTo>
                            <a:pt x="3682907" y="87083"/>
                            <a:pt x="3726360" y="162697"/>
                            <a:pt x="3726360" y="248460"/>
                          </a:cubicBezTo>
                          <a:lnTo>
                            <a:pt x="3726360" y="1187474"/>
                          </a:lnTo>
                          <a:lnTo>
                            <a:pt x="3725766" y="1193365"/>
                          </a:lnTo>
                          <a:lnTo>
                            <a:pt x="4110203" y="1195874"/>
                          </a:lnTo>
                          <a:cubicBezTo>
                            <a:pt x="4393101" y="1197721"/>
                            <a:pt x="4620938" y="1428552"/>
                            <a:pt x="4619092" y="1711451"/>
                          </a:cubicBezTo>
                          <a:lnTo>
                            <a:pt x="4616224" y="2150676"/>
                          </a:lnTo>
                          <a:cubicBezTo>
                            <a:pt x="4614377" y="2433575"/>
                            <a:pt x="4383496" y="2636128"/>
                            <a:pt x="4100597" y="2634281"/>
                          </a:cubicBezTo>
                          <a:lnTo>
                            <a:pt x="508900" y="2636118"/>
                          </a:lnTo>
                          <a:cubicBezTo>
                            <a:pt x="226001" y="2634271"/>
                            <a:pt x="-1836" y="2403440"/>
                            <a:pt x="11" y="2120540"/>
                          </a:cubicBezTo>
                          <a:cubicBezTo>
                            <a:pt x="967" y="1974132"/>
                            <a:pt x="1922" y="1827724"/>
                            <a:pt x="2878" y="1681316"/>
                          </a:cubicBezTo>
                          <a:cubicBezTo>
                            <a:pt x="4725" y="1398417"/>
                            <a:pt x="235556" y="1170580"/>
                            <a:pt x="518455" y="1172427"/>
                          </a:cubicBezTo>
                          <a:lnTo>
                            <a:pt x="886506" y="1174829"/>
                          </a:lnTo>
                          <a:lnTo>
                            <a:pt x="886506" y="248460"/>
                          </a:lnTo>
                          <a:cubicBezTo>
                            <a:pt x="886506" y="111239"/>
                            <a:pt x="997745" y="0"/>
                            <a:pt x="1134966" y="0"/>
                          </a:cubicBezTo>
                          <a:lnTo>
                            <a:pt x="3477900" y="0"/>
                          </a:lnTo>
                          <a:cubicBezTo>
                            <a:pt x="3529358" y="0"/>
                            <a:pt x="3577162" y="15643"/>
                            <a:pt x="3616817" y="42433"/>
                          </a:cubicBezTo>
                          <a:close/>
                        </a:path>
                      </a:pathLst>
                    </a:custGeom>
                    <a:solidFill>
                      <a:srgbClr val="5285C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latin typeface="Arial" panose="020B0604020202020204" pitchFamily="34" charset="0"/>
                        <a:cs typeface="Arial" panose="020B0604020202020204" pitchFamily="34" charset="0"/>
                      </a:endParaRPr>
                    </a:p>
                  </p:txBody>
                </p:sp>
                <p:sp>
                  <p:nvSpPr>
                    <p:cNvPr id="92" name="Freeform 91"/>
                    <p:cNvSpPr/>
                    <p:nvPr/>
                  </p:nvSpPr>
                  <p:spPr>
                    <a:xfrm rot="29454">
                      <a:off x="5242804" y="4319176"/>
                      <a:ext cx="583159" cy="381719"/>
                    </a:xfrm>
                    <a:custGeom>
                      <a:avLst/>
                      <a:gdLst>
                        <a:gd name="connsiteX0" fmla="*/ 1850256 w 8925180"/>
                        <a:gd name="connsiteY0" fmla="*/ 4432622 h 5858728"/>
                        <a:gd name="connsiteX1" fmla="*/ 2354591 w 8925180"/>
                        <a:gd name="connsiteY1" fmla="*/ 4887349 h 5858728"/>
                        <a:gd name="connsiteX2" fmla="*/ 2235184 w 8925180"/>
                        <a:gd name="connsiteY2" fmla="*/ 4987528 h 5858728"/>
                        <a:gd name="connsiteX3" fmla="*/ 1798749 w 8925180"/>
                        <a:gd name="connsiteY3" fmla="*/ 4589127 h 5858728"/>
                        <a:gd name="connsiteX4" fmla="*/ 1947683 w 8925180"/>
                        <a:gd name="connsiteY4" fmla="*/ 4178550 h 5858728"/>
                        <a:gd name="connsiteX5" fmla="*/ 2549059 w 8925180"/>
                        <a:gd name="connsiteY5" fmla="*/ 4709227 h 5858728"/>
                        <a:gd name="connsiteX6" fmla="*/ 2435596 w 8925180"/>
                        <a:gd name="connsiteY6" fmla="*/ 4809499 h 5858728"/>
                        <a:gd name="connsiteX7" fmla="*/ 1897573 w 8925180"/>
                        <a:gd name="connsiteY7" fmla="*/ 4327451 h 5858728"/>
                        <a:gd name="connsiteX8" fmla="*/ 2046233 w 8925180"/>
                        <a:gd name="connsiteY8" fmla="*/ 3925127 h 5858728"/>
                        <a:gd name="connsiteX9" fmla="*/ 2457953 w 8925180"/>
                        <a:gd name="connsiteY9" fmla="*/ 4293656 h 5858728"/>
                        <a:gd name="connsiteX10" fmla="*/ 2568281 w 8925180"/>
                        <a:gd name="connsiteY10" fmla="*/ 4587809 h 5858728"/>
                        <a:gd name="connsiteX11" fmla="*/ 1989205 w 8925180"/>
                        <a:gd name="connsiteY11" fmla="*/ 4073026 h 5858728"/>
                        <a:gd name="connsiteX12" fmla="*/ 2259917 w 8925180"/>
                        <a:gd name="connsiteY12" fmla="*/ 3773334 h 5858728"/>
                        <a:gd name="connsiteX13" fmla="*/ 2260420 w 8925180"/>
                        <a:gd name="connsiteY13" fmla="*/ 3773641 h 5858728"/>
                        <a:gd name="connsiteX14" fmla="*/ 2259745 w 8925180"/>
                        <a:gd name="connsiteY14" fmla="*/ 3773354 h 5858728"/>
                        <a:gd name="connsiteX15" fmla="*/ 2315925 w 8925180"/>
                        <a:gd name="connsiteY15" fmla="*/ 3709127 h 5858728"/>
                        <a:gd name="connsiteX16" fmla="*/ 2248405 w 8925180"/>
                        <a:gd name="connsiteY16" fmla="*/ 3768327 h 5858728"/>
                        <a:gd name="connsiteX17" fmla="*/ 2256714 w 8925180"/>
                        <a:gd name="connsiteY17" fmla="*/ 3772067 h 5858728"/>
                        <a:gd name="connsiteX18" fmla="*/ 2259745 w 8925180"/>
                        <a:gd name="connsiteY18" fmla="*/ 3773354 h 5858728"/>
                        <a:gd name="connsiteX19" fmla="*/ 2258685 w 8925180"/>
                        <a:gd name="connsiteY19" fmla="*/ 3773482 h 5858728"/>
                        <a:gd name="connsiteX20" fmla="*/ 2268513 w 8925180"/>
                        <a:gd name="connsiteY20" fmla="*/ 3780164 h 5858728"/>
                        <a:gd name="connsiteX21" fmla="*/ 2379413 w 8925180"/>
                        <a:gd name="connsiteY21" fmla="*/ 4075583 h 5858728"/>
                        <a:gd name="connsiteX22" fmla="*/ 2090738 w 8925180"/>
                        <a:gd name="connsiteY22" fmla="*/ 3813339 h 5858728"/>
                        <a:gd name="connsiteX23" fmla="*/ 2054269 w 8925180"/>
                        <a:gd name="connsiteY23" fmla="*/ 3707627 h 5858728"/>
                        <a:gd name="connsiteX24" fmla="*/ 1693111 w 8925180"/>
                        <a:gd name="connsiteY24" fmla="*/ 4661938 h 5858728"/>
                        <a:gd name="connsiteX25" fmla="*/ 2184860 w 8925180"/>
                        <a:gd name="connsiteY25" fmla="*/ 5091104 h 5858728"/>
                        <a:gd name="connsiteX26" fmla="*/ 2667148 w 8925180"/>
                        <a:gd name="connsiteY26" fmla="*/ 4660009 h 5858728"/>
                        <a:gd name="connsiteX27" fmla="*/ 2482054 w 8925180"/>
                        <a:gd name="connsiteY27" fmla="*/ 3279357 h 5858728"/>
                        <a:gd name="connsiteX28" fmla="*/ 1878642 w 8925180"/>
                        <a:gd name="connsiteY28" fmla="*/ 3279929 h 5858728"/>
                        <a:gd name="connsiteX29" fmla="*/ 1841602 w 8925180"/>
                        <a:gd name="connsiteY29" fmla="*/ 3439228 h 5858728"/>
                        <a:gd name="connsiteX30" fmla="*/ 2120130 w 8925180"/>
                        <a:gd name="connsiteY30" fmla="*/ 3726569 h 5858728"/>
                        <a:gd name="connsiteX31" fmla="*/ 2232643 w 8925180"/>
                        <a:gd name="connsiteY31" fmla="*/ 3741824 h 5858728"/>
                        <a:gd name="connsiteX32" fmla="*/ 2537319 w 8925180"/>
                        <a:gd name="connsiteY32" fmla="*/ 3433968 h 5858728"/>
                        <a:gd name="connsiteX33" fmla="*/ 2482054 w 8925180"/>
                        <a:gd name="connsiteY33" fmla="*/ 3279357 h 5858728"/>
                        <a:gd name="connsiteX34" fmla="*/ 3410751 w 8925180"/>
                        <a:gd name="connsiteY34" fmla="*/ 3027962 h 5858728"/>
                        <a:gd name="connsiteX35" fmla="*/ 3333772 w 8925180"/>
                        <a:gd name="connsiteY35" fmla="*/ 2996318 h 5858728"/>
                        <a:gd name="connsiteX36" fmla="*/ 2979092 w 8925180"/>
                        <a:gd name="connsiteY36" fmla="*/ 2978709 h 5858728"/>
                        <a:gd name="connsiteX37" fmla="*/ 2563372 w 8925180"/>
                        <a:gd name="connsiteY37" fmla="*/ 3254338 h 5858728"/>
                        <a:gd name="connsiteX38" fmla="*/ 2382821 w 8925180"/>
                        <a:gd name="connsiteY38" fmla="*/ 3689332 h 5858728"/>
                        <a:gd name="connsiteX39" fmla="*/ 2746939 w 8925180"/>
                        <a:gd name="connsiteY39" fmla="*/ 4674898 h 5858728"/>
                        <a:gd name="connsiteX40" fmla="*/ 2184702 w 8925180"/>
                        <a:gd name="connsiteY40" fmla="*/ 5175921 h 5858728"/>
                        <a:gd name="connsiteX41" fmla="*/ 1614576 w 8925180"/>
                        <a:gd name="connsiteY41" fmla="*/ 4673723 h 5858728"/>
                        <a:gd name="connsiteX42" fmla="*/ 1993653 w 8925180"/>
                        <a:gd name="connsiteY42" fmla="*/ 3692376 h 5858728"/>
                        <a:gd name="connsiteX43" fmla="*/ 1805436 w 8925180"/>
                        <a:gd name="connsiteY43" fmla="*/ 3261869 h 5858728"/>
                        <a:gd name="connsiteX44" fmla="*/ 1395380 w 8925180"/>
                        <a:gd name="connsiteY44" fmla="*/ 2972526 h 5858728"/>
                        <a:gd name="connsiteX45" fmla="*/ 1032434 w 8925180"/>
                        <a:gd name="connsiteY45" fmla="*/ 2996354 h 5858728"/>
                        <a:gd name="connsiteX46" fmla="*/ 673640 w 8925180"/>
                        <a:gd name="connsiteY46" fmla="*/ 3478975 h 5858728"/>
                        <a:gd name="connsiteX47" fmla="*/ 665233 w 8925180"/>
                        <a:gd name="connsiteY47" fmla="*/ 5181466 h 5858728"/>
                        <a:gd name="connsiteX48" fmla="*/ 1228210 w 8925180"/>
                        <a:gd name="connsiteY48" fmla="*/ 5182572 h 5858728"/>
                        <a:gd name="connsiteX49" fmla="*/ 1230379 w 8925180"/>
                        <a:gd name="connsiteY49" fmla="*/ 3776157 h 5858728"/>
                        <a:gd name="connsiteX50" fmla="*/ 1376348 w 8925180"/>
                        <a:gd name="connsiteY50" fmla="*/ 3751556 h 5858728"/>
                        <a:gd name="connsiteX51" fmla="*/ 1372900 w 8925180"/>
                        <a:gd name="connsiteY51" fmla="*/ 5180612 h 5858728"/>
                        <a:gd name="connsiteX52" fmla="*/ 2990350 w 8925180"/>
                        <a:gd name="connsiteY52" fmla="*/ 5181867 h 5858728"/>
                        <a:gd name="connsiteX53" fmla="*/ 2996744 w 8925180"/>
                        <a:gd name="connsiteY53" fmla="*/ 3751912 h 5858728"/>
                        <a:gd name="connsiteX54" fmla="*/ 3133436 w 8925180"/>
                        <a:gd name="connsiteY54" fmla="*/ 3741510 h 5858728"/>
                        <a:gd name="connsiteX55" fmla="*/ 3121821 w 8925180"/>
                        <a:gd name="connsiteY55" fmla="*/ 5183179 h 5858728"/>
                        <a:gd name="connsiteX56" fmla="*/ 3686232 w 8925180"/>
                        <a:gd name="connsiteY56" fmla="*/ 5182347 h 5858728"/>
                        <a:gd name="connsiteX57" fmla="*/ 3691473 w 8925180"/>
                        <a:gd name="connsiteY57" fmla="*/ 3478402 h 5858728"/>
                        <a:gd name="connsiteX58" fmla="*/ 3410751 w 8925180"/>
                        <a:gd name="connsiteY58" fmla="*/ 3027962 h 5858728"/>
                        <a:gd name="connsiteX59" fmla="*/ 3136776 w 8925180"/>
                        <a:gd name="connsiteY59" fmla="*/ 1889907 h 5858728"/>
                        <a:gd name="connsiteX60" fmla="*/ 2203072 w 8925180"/>
                        <a:gd name="connsiteY60" fmla="*/ 1725263 h 5858728"/>
                        <a:gd name="connsiteX61" fmla="*/ 2300379 w 8925180"/>
                        <a:gd name="connsiteY61" fmla="*/ 1923326 h 5858728"/>
                        <a:gd name="connsiteX62" fmla="*/ 1188791 w 8925180"/>
                        <a:gd name="connsiteY62" fmla="*/ 2040152 h 5858728"/>
                        <a:gd name="connsiteX63" fmla="*/ 2271604 w 8925180"/>
                        <a:gd name="connsiteY63" fmla="*/ 3250645 h 5858728"/>
                        <a:gd name="connsiteX64" fmla="*/ 3136776 w 8925180"/>
                        <a:gd name="connsiteY64" fmla="*/ 1889907 h 5858728"/>
                        <a:gd name="connsiteX65" fmla="*/ 2717485 w 8925180"/>
                        <a:gd name="connsiteY65" fmla="*/ 1393444 h 5858728"/>
                        <a:gd name="connsiteX66" fmla="*/ 1883384 w 8925180"/>
                        <a:gd name="connsiteY66" fmla="*/ 1285665 h 5858728"/>
                        <a:gd name="connsiteX67" fmla="*/ 1222141 w 8925180"/>
                        <a:gd name="connsiteY67" fmla="*/ 1956867 h 5858728"/>
                        <a:gd name="connsiteX68" fmla="*/ 2190065 w 8925180"/>
                        <a:gd name="connsiteY68" fmla="*/ 1843866 h 5858728"/>
                        <a:gd name="connsiteX69" fmla="*/ 2106198 w 8925180"/>
                        <a:gd name="connsiteY69" fmla="*/ 1659192 h 5858728"/>
                        <a:gd name="connsiteX70" fmla="*/ 3105346 w 8925180"/>
                        <a:gd name="connsiteY70" fmla="*/ 1825795 h 5858728"/>
                        <a:gd name="connsiteX71" fmla="*/ 2717485 w 8925180"/>
                        <a:gd name="connsiteY71" fmla="*/ 1393444 h 5858728"/>
                        <a:gd name="connsiteX72" fmla="*/ 8150482 w 8925180"/>
                        <a:gd name="connsiteY72" fmla="*/ 4451277 h 5858728"/>
                        <a:gd name="connsiteX73" fmla="*/ 8107801 w 8925180"/>
                        <a:gd name="connsiteY73" fmla="*/ 4442632 h 5858728"/>
                        <a:gd name="connsiteX74" fmla="*/ 4582685 w 8925180"/>
                        <a:gd name="connsiteY74" fmla="*/ 4440312 h 5858728"/>
                        <a:gd name="connsiteX75" fmla="*/ 4472947 w 8925180"/>
                        <a:gd name="connsiteY75" fmla="*/ 4549907 h 5858728"/>
                        <a:gd name="connsiteX76" fmla="*/ 4472887 w 8925180"/>
                        <a:gd name="connsiteY76" fmla="*/ 4641332 h 5858728"/>
                        <a:gd name="connsiteX77" fmla="*/ 4582481 w 8925180"/>
                        <a:gd name="connsiteY77" fmla="*/ 4751069 h 5858728"/>
                        <a:gd name="connsiteX78" fmla="*/ 8107596 w 8925180"/>
                        <a:gd name="connsiteY78" fmla="*/ 4753388 h 5858728"/>
                        <a:gd name="connsiteX79" fmla="*/ 8217334 w 8925180"/>
                        <a:gd name="connsiteY79" fmla="*/ 4643794 h 5858728"/>
                        <a:gd name="connsiteX80" fmla="*/ 8217394 w 8925180"/>
                        <a:gd name="connsiteY80" fmla="*/ 4552369 h 5858728"/>
                        <a:gd name="connsiteX81" fmla="*/ 8150482 w 8925180"/>
                        <a:gd name="connsiteY81" fmla="*/ 4451277 h 5858728"/>
                        <a:gd name="connsiteX82" fmla="*/ 8148049 w 8925180"/>
                        <a:gd name="connsiteY82" fmla="*/ 3694350 h 5858728"/>
                        <a:gd name="connsiteX83" fmla="*/ 8105367 w 8925180"/>
                        <a:gd name="connsiteY83" fmla="*/ 3685704 h 5858728"/>
                        <a:gd name="connsiteX84" fmla="*/ 4580253 w 8925180"/>
                        <a:gd name="connsiteY84" fmla="*/ 3683387 h 5858728"/>
                        <a:gd name="connsiteX85" fmla="*/ 4470515 w 8925180"/>
                        <a:gd name="connsiteY85" fmla="*/ 3792981 h 5858728"/>
                        <a:gd name="connsiteX86" fmla="*/ 4470455 w 8925180"/>
                        <a:gd name="connsiteY86" fmla="*/ 3884406 h 5858728"/>
                        <a:gd name="connsiteX87" fmla="*/ 4580048 w 8925180"/>
                        <a:gd name="connsiteY87" fmla="*/ 3994144 h 5858728"/>
                        <a:gd name="connsiteX88" fmla="*/ 8105163 w 8925180"/>
                        <a:gd name="connsiteY88" fmla="*/ 3996461 h 5858728"/>
                        <a:gd name="connsiteX89" fmla="*/ 8214901 w 8925180"/>
                        <a:gd name="connsiteY89" fmla="*/ 3886867 h 5858728"/>
                        <a:gd name="connsiteX90" fmla="*/ 8214961 w 8925180"/>
                        <a:gd name="connsiteY90" fmla="*/ 3795443 h 5858728"/>
                        <a:gd name="connsiteX91" fmla="*/ 8148049 w 8925180"/>
                        <a:gd name="connsiteY91" fmla="*/ 3694350 h 5858728"/>
                        <a:gd name="connsiteX92" fmla="*/ 8152570 w 8925180"/>
                        <a:gd name="connsiteY92" fmla="*/ 2963452 h 5858728"/>
                        <a:gd name="connsiteX93" fmla="*/ 8109889 w 8925180"/>
                        <a:gd name="connsiteY93" fmla="*/ 2954806 h 5858728"/>
                        <a:gd name="connsiteX94" fmla="*/ 4584774 w 8925180"/>
                        <a:gd name="connsiteY94" fmla="*/ 2952488 h 5858728"/>
                        <a:gd name="connsiteX95" fmla="*/ 4475036 w 8925180"/>
                        <a:gd name="connsiteY95" fmla="*/ 3062082 h 5858728"/>
                        <a:gd name="connsiteX96" fmla="*/ 4474976 w 8925180"/>
                        <a:gd name="connsiteY96" fmla="*/ 3153507 h 5858728"/>
                        <a:gd name="connsiteX97" fmla="*/ 4584570 w 8925180"/>
                        <a:gd name="connsiteY97" fmla="*/ 3263245 h 5858728"/>
                        <a:gd name="connsiteX98" fmla="*/ 8109684 w 8925180"/>
                        <a:gd name="connsiteY98" fmla="*/ 3265563 h 5858728"/>
                        <a:gd name="connsiteX99" fmla="*/ 8219422 w 8925180"/>
                        <a:gd name="connsiteY99" fmla="*/ 3155969 h 5858728"/>
                        <a:gd name="connsiteX100" fmla="*/ 8219483 w 8925180"/>
                        <a:gd name="connsiteY100" fmla="*/ 3064544 h 5858728"/>
                        <a:gd name="connsiteX101" fmla="*/ 8152570 w 8925180"/>
                        <a:gd name="connsiteY101" fmla="*/ 2963452 h 5858728"/>
                        <a:gd name="connsiteX102" fmla="*/ 8145669 w 8925180"/>
                        <a:gd name="connsiteY102" fmla="*/ 2233284 h 5858728"/>
                        <a:gd name="connsiteX103" fmla="*/ 8102988 w 8925180"/>
                        <a:gd name="connsiteY103" fmla="*/ 2224637 h 5858728"/>
                        <a:gd name="connsiteX104" fmla="*/ 4577874 w 8925180"/>
                        <a:gd name="connsiteY104" fmla="*/ 2222320 h 5858728"/>
                        <a:gd name="connsiteX105" fmla="*/ 4468135 w 8925180"/>
                        <a:gd name="connsiteY105" fmla="*/ 2331915 h 5858728"/>
                        <a:gd name="connsiteX106" fmla="*/ 4468075 w 8925180"/>
                        <a:gd name="connsiteY106" fmla="*/ 2423339 h 5858728"/>
                        <a:gd name="connsiteX107" fmla="*/ 4577669 w 8925180"/>
                        <a:gd name="connsiteY107" fmla="*/ 2533077 h 5858728"/>
                        <a:gd name="connsiteX108" fmla="*/ 8102784 w 8925180"/>
                        <a:gd name="connsiteY108" fmla="*/ 2535394 h 5858728"/>
                        <a:gd name="connsiteX109" fmla="*/ 8212522 w 8925180"/>
                        <a:gd name="connsiteY109" fmla="*/ 2425800 h 5858728"/>
                        <a:gd name="connsiteX110" fmla="*/ 8212582 w 8925180"/>
                        <a:gd name="connsiteY110" fmla="*/ 2334375 h 5858728"/>
                        <a:gd name="connsiteX111" fmla="*/ 8145669 w 8925180"/>
                        <a:gd name="connsiteY111" fmla="*/ 2233284 h 5858728"/>
                        <a:gd name="connsiteX112" fmla="*/ 8449565 w 8925180"/>
                        <a:gd name="connsiteY112" fmla="*/ 109688 h 5858728"/>
                        <a:gd name="connsiteX113" fmla="*/ 8925180 w 8925180"/>
                        <a:gd name="connsiteY113" fmla="*/ 908806 h 5858728"/>
                        <a:gd name="connsiteX114" fmla="*/ 8925180 w 8925180"/>
                        <a:gd name="connsiteY114" fmla="*/ 4949923 h 5858728"/>
                        <a:gd name="connsiteX115" fmla="*/ 8016374 w 8925180"/>
                        <a:gd name="connsiteY115" fmla="*/ 5858728 h 5858728"/>
                        <a:gd name="connsiteX116" fmla="*/ 908806 w 8925180"/>
                        <a:gd name="connsiteY116" fmla="*/ 5858728 h 5858728"/>
                        <a:gd name="connsiteX117" fmla="*/ 0 w 8925180"/>
                        <a:gd name="connsiteY117" fmla="*/ 4949922 h 5858728"/>
                        <a:gd name="connsiteX118" fmla="*/ 0 w 8925180"/>
                        <a:gd name="connsiteY118" fmla="*/ 908806 h 5858728"/>
                        <a:gd name="connsiteX119" fmla="*/ 908806 w 8925180"/>
                        <a:gd name="connsiteY119" fmla="*/ 0 h 5858728"/>
                        <a:gd name="connsiteX120" fmla="*/ 2008600 w 8925180"/>
                        <a:gd name="connsiteY120" fmla="*/ 0 h 5858728"/>
                        <a:gd name="connsiteX121" fmla="*/ 2008600 w 8925180"/>
                        <a:gd name="connsiteY121" fmla="*/ 498540 h 5858728"/>
                        <a:gd name="connsiteX122" fmla="*/ 2620520 w 8925180"/>
                        <a:gd name="connsiteY122" fmla="*/ 1110460 h 5858728"/>
                        <a:gd name="connsiteX123" fmla="*/ 6296989 w 8925180"/>
                        <a:gd name="connsiteY123" fmla="*/ 1110460 h 5858728"/>
                        <a:gd name="connsiteX124" fmla="*/ 6908909 w 8925180"/>
                        <a:gd name="connsiteY124" fmla="*/ 498540 h 5858728"/>
                        <a:gd name="connsiteX125" fmla="*/ 6908909 w 8925180"/>
                        <a:gd name="connsiteY125" fmla="*/ 0 h 5858728"/>
                        <a:gd name="connsiteX126" fmla="*/ 8016374 w 8925180"/>
                        <a:gd name="connsiteY126" fmla="*/ 0 h 5858728"/>
                        <a:gd name="connsiteX127" fmla="*/ 8449565 w 8925180"/>
                        <a:gd name="connsiteY127" fmla="*/ 109688 h 5858728"/>
                        <a:gd name="connsiteX0" fmla="*/ 1850256 w 8925180"/>
                        <a:gd name="connsiteY0" fmla="*/ 4432622 h 5858728"/>
                        <a:gd name="connsiteX1" fmla="*/ 2354591 w 8925180"/>
                        <a:gd name="connsiteY1" fmla="*/ 4887349 h 5858728"/>
                        <a:gd name="connsiteX2" fmla="*/ 2235184 w 8925180"/>
                        <a:gd name="connsiteY2" fmla="*/ 4987528 h 5858728"/>
                        <a:gd name="connsiteX3" fmla="*/ 1798749 w 8925180"/>
                        <a:gd name="connsiteY3" fmla="*/ 4589127 h 5858728"/>
                        <a:gd name="connsiteX4" fmla="*/ 1850256 w 8925180"/>
                        <a:gd name="connsiteY4" fmla="*/ 4432622 h 5858728"/>
                        <a:gd name="connsiteX5" fmla="*/ 1947683 w 8925180"/>
                        <a:gd name="connsiteY5" fmla="*/ 4178550 h 5858728"/>
                        <a:gd name="connsiteX6" fmla="*/ 2549059 w 8925180"/>
                        <a:gd name="connsiteY6" fmla="*/ 4709227 h 5858728"/>
                        <a:gd name="connsiteX7" fmla="*/ 2435596 w 8925180"/>
                        <a:gd name="connsiteY7" fmla="*/ 4809499 h 5858728"/>
                        <a:gd name="connsiteX8" fmla="*/ 1897573 w 8925180"/>
                        <a:gd name="connsiteY8" fmla="*/ 4327451 h 5858728"/>
                        <a:gd name="connsiteX9" fmla="*/ 1947683 w 8925180"/>
                        <a:gd name="connsiteY9" fmla="*/ 4178550 h 5858728"/>
                        <a:gd name="connsiteX10" fmla="*/ 2046233 w 8925180"/>
                        <a:gd name="connsiteY10" fmla="*/ 3925127 h 5858728"/>
                        <a:gd name="connsiteX11" fmla="*/ 2457953 w 8925180"/>
                        <a:gd name="connsiteY11" fmla="*/ 4293656 h 5858728"/>
                        <a:gd name="connsiteX12" fmla="*/ 2568281 w 8925180"/>
                        <a:gd name="connsiteY12" fmla="*/ 4587809 h 5858728"/>
                        <a:gd name="connsiteX13" fmla="*/ 1989205 w 8925180"/>
                        <a:gd name="connsiteY13" fmla="*/ 4073026 h 5858728"/>
                        <a:gd name="connsiteX14" fmla="*/ 2046233 w 8925180"/>
                        <a:gd name="connsiteY14" fmla="*/ 3925127 h 5858728"/>
                        <a:gd name="connsiteX15" fmla="*/ 2259917 w 8925180"/>
                        <a:gd name="connsiteY15" fmla="*/ 3773334 h 5858728"/>
                        <a:gd name="connsiteX16" fmla="*/ 2260420 w 8925180"/>
                        <a:gd name="connsiteY16" fmla="*/ 3773641 h 5858728"/>
                        <a:gd name="connsiteX17" fmla="*/ 2259745 w 8925180"/>
                        <a:gd name="connsiteY17" fmla="*/ 3773354 h 5858728"/>
                        <a:gd name="connsiteX18" fmla="*/ 2259917 w 8925180"/>
                        <a:gd name="connsiteY18" fmla="*/ 3773334 h 5858728"/>
                        <a:gd name="connsiteX19" fmla="*/ 2315925 w 8925180"/>
                        <a:gd name="connsiteY19" fmla="*/ 3709127 h 5858728"/>
                        <a:gd name="connsiteX20" fmla="*/ 2248405 w 8925180"/>
                        <a:gd name="connsiteY20" fmla="*/ 3768327 h 5858728"/>
                        <a:gd name="connsiteX21" fmla="*/ 2256714 w 8925180"/>
                        <a:gd name="connsiteY21" fmla="*/ 3772067 h 5858728"/>
                        <a:gd name="connsiteX22" fmla="*/ 2259745 w 8925180"/>
                        <a:gd name="connsiteY22" fmla="*/ 3773354 h 5858728"/>
                        <a:gd name="connsiteX23" fmla="*/ 2258685 w 8925180"/>
                        <a:gd name="connsiteY23" fmla="*/ 3773482 h 5858728"/>
                        <a:gd name="connsiteX24" fmla="*/ 2268513 w 8925180"/>
                        <a:gd name="connsiteY24" fmla="*/ 3780164 h 5858728"/>
                        <a:gd name="connsiteX25" fmla="*/ 2379413 w 8925180"/>
                        <a:gd name="connsiteY25" fmla="*/ 4075583 h 5858728"/>
                        <a:gd name="connsiteX26" fmla="*/ 2090738 w 8925180"/>
                        <a:gd name="connsiteY26" fmla="*/ 3813339 h 5858728"/>
                        <a:gd name="connsiteX27" fmla="*/ 2054269 w 8925180"/>
                        <a:gd name="connsiteY27" fmla="*/ 3707627 h 5858728"/>
                        <a:gd name="connsiteX28" fmla="*/ 1693111 w 8925180"/>
                        <a:gd name="connsiteY28" fmla="*/ 4661938 h 5858728"/>
                        <a:gd name="connsiteX29" fmla="*/ 2184860 w 8925180"/>
                        <a:gd name="connsiteY29" fmla="*/ 5091104 h 5858728"/>
                        <a:gd name="connsiteX30" fmla="*/ 2667148 w 8925180"/>
                        <a:gd name="connsiteY30" fmla="*/ 4660009 h 5858728"/>
                        <a:gd name="connsiteX31" fmla="*/ 2315925 w 8925180"/>
                        <a:gd name="connsiteY31" fmla="*/ 3709127 h 5858728"/>
                        <a:gd name="connsiteX32" fmla="*/ 2482054 w 8925180"/>
                        <a:gd name="connsiteY32" fmla="*/ 3279357 h 5858728"/>
                        <a:gd name="connsiteX33" fmla="*/ 1878642 w 8925180"/>
                        <a:gd name="connsiteY33" fmla="*/ 3279929 h 5858728"/>
                        <a:gd name="connsiteX34" fmla="*/ 1841602 w 8925180"/>
                        <a:gd name="connsiteY34" fmla="*/ 3439228 h 5858728"/>
                        <a:gd name="connsiteX35" fmla="*/ 2120130 w 8925180"/>
                        <a:gd name="connsiteY35" fmla="*/ 3726569 h 5858728"/>
                        <a:gd name="connsiteX36" fmla="*/ 2232643 w 8925180"/>
                        <a:gd name="connsiteY36" fmla="*/ 3741824 h 5858728"/>
                        <a:gd name="connsiteX37" fmla="*/ 2537319 w 8925180"/>
                        <a:gd name="connsiteY37" fmla="*/ 3433968 h 5858728"/>
                        <a:gd name="connsiteX38" fmla="*/ 2482054 w 8925180"/>
                        <a:gd name="connsiteY38" fmla="*/ 3279357 h 5858728"/>
                        <a:gd name="connsiteX39" fmla="*/ 3410751 w 8925180"/>
                        <a:gd name="connsiteY39" fmla="*/ 3027962 h 5858728"/>
                        <a:gd name="connsiteX40" fmla="*/ 3333772 w 8925180"/>
                        <a:gd name="connsiteY40" fmla="*/ 2996318 h 5858728"/>
                        <a:gd name="connsiteX41" fmla="*/ 2979092 w 8925180"/>
                        <a:gd name="connsiteY41" fmla="*/ 2978709 h 5858728"/>
                        <a:gd name="connsiteX42" fmla="*/ 2563372 w 8925180"/>
                        <a:gd name="connsiteY42" fmla="*/ 3254338 h 5858728"/>
                        <a:gd name="connsiteX43" fmla="*/ 2382821 w 8925180"/>
                        <a:gd name="connsiteY43" fmla="*/ 3689332 h 5858728"/>
                        <a:gd name="connsiteX44" fmla="*/ 2746939 w 8925180"/>
                        <a:gd name="connsiteY44" fmla="*/ 4674898 h 5858728"/>
                        <a:gd name="connsiteX45" fmla="*/ 2184702 w 8925180"/>
                        <a:gd name="connsiteY45" fmla="*/ 5175921 h 5858728"/>
                        <a:gd name="connsiteX46" fmla="*/ 1614576 w 8925180"/>
                        <a:gd name="connsiteY46" fmla="*/ 4673723 h 5858728"/>
                        <a:gd name="connsiteX47" fmla="*/ 1993653 w 8925180"/>
                        <a:gd name="connsiteY47" fmla="*/ 3692376 h 5858728"/>
                        <a:gd name="connsiteX48" fmla="*/ 1805436 w 8925180"/>
                        <a:gd name="connsiteY48" fmla="*/ 3261869 h 5858728"/>
                        <a:gd name="connsiteX49" fmla="*/ 1395380 w 8925180"/>
                        <a:gd name="connsiteY49" fmla="*/ 2972526 h 5858728"/>
                        <a:gd name="connsiteX50" fmla="*/ 1032434 w 8925180"/>
                        <a:gd name="connsiteY50" fmla="*/ 2996354 h 5858728"/>
                        <a:gd name="connsiteX51" fmla="*/ 673640 w 8925180"/>
                        <a:gd name="connsiteY51" fmla="*/ 3478975 h 5858728"/>
                        <a:gd name="connsiteX52" fmla="*/ 665233 w 8925180"/>
                        <a:gd name="connsiteY52" fmla="*/ 5181466 h 5858728"/>
                        <a:gd name="connsiteX53" fmla="*/ 1228210 w 8925180"/>
                        <a:gd name="connsiteY53" fmla="*/ 5182572 h 5858728"/>
                        <a:gd name="connsiteX54" fmla="*/ 1230379 w 8925180"/>
                        <a:gd name="connsiteY54" fmla="*/ 3776157 h 5858728"/>
                        <a:gd name="connsiteX55" fmla="*/ 1376348 w 8925180"/>
                        <a:gd name="connsiteY55" fmla="*/ 3751556 h 5858728"/>
                        <a:gd name="connsiteX56" fmla="*/ 1372900 w 8925180"/>
                        <a:gd name="connsiteY56" fmla="*/ 5180612 h 5858728"/>
                        <a:gd name="connsiteX57" fmla="*/ 2990350 w 8925180"/>
                        <a:gd name="connsiteY57" fmla="*/ 5181867 h 5858728"/>
                        <a:gd name="connsiteX58" fmla="*/ 2996744 w 8925180"/>
                        <a:gd name="connsiteY58" fmla="*/ 3751912 h 5858728"/>
                        <a:gd name="connsiteX59" fmla="*/ 3133436 w 8925180"/>
                        <a:gd name="connsiteY59" fmla="*/ 3741510 h 5858728"/>
                        <a:gd name="connsiteX60" fmla="*/ 3121821 w 8925180"/>
                        <a:gd name="connsiteY60" fmla="*/ 5183179 h 5858728"/>
                        <a:gd name="connsiteX61" fmla="*/ 3686232 w 8925180"/>
                        <a:gd name="connsiteY61" fmla="*/ 5182347 h 5858728"/>
                        <a:gd name="connsiteX62" fmla="*/ 3691473 w 8925180"/>
                        <a:gd name="connsiteY62" fmla="*/ 3478402 h 5858728"/>
                        <a:gd name="connsiteX63" fmla="*/ 3410751 w 8925180"/>
                        <a:gd name="connsiteY63" fmla="*/ 3027962 h 5858728"/>
                        <a:gd name="connsiteX64" fmla="*/ 3136776 w 8925180"/>
                        <a:gd name="connsiteY64" fmla="*/ 1889907 h 5858728"/>
                        <a:gd name="connsiteX65" fmla="*/ 2203072 w 8925180"/>
                        <a:gd name="connsiteY65" fmla="*/ 1725263 h 5858728"/>
                        <a:gd name="connsiteX66" fmla="*/ 2300379 w 8925180"/>
                        <a:gd name="connsiteY66" fmla="*/ 1923326 h 5858728"/>
                        <a:gd name="connsiteX67" fmla="*/ 1188791 w 8925180"/>
                        <a:gd name="connsiteY67" fmla="*/ 2040152 h 5858728"/>
                        <a:gd name="connsiteX68" fmla="*/ 2271604 w 8925180"/>
                        <a:gd name="connsiteY68" fmla="*/ 3250645 h 5858728"/>
                        <a:gd name="connsiteX69" fmla="*/ 3136776 w 8925180"/>
                        <a:gd name="connsiteY69" fmla="*/ 1889907 h 5858728"/>
                        <a:gd name="connsiteX70" fmla="*/ 2717485 w 8925180"/>
                        <a:gd name="connsiteY70" fmla="*/ 1393444 h 5858728"/>
                        <a:gd name="connsiteX71" fmla="*/ 1883384 w 8925180"/>
                        <a:gd name="connsiteY71" fmla="*/ 1285665 h 5858728"/>
                        <a:gd name="connsiteX72" fmla="*/ 1222141 w 8925180"/>
                        <a:gd name="connsiteY72" fmla="*/ 1956867 h 5858728"/>
                        <a:gd name="connsiteX73" fmla="*/ 2190065 w 8925180"/>
                        <a:gd name="connsiteY73" fmla="*/ 1843866 h 5858728"/>
                        <a:gd name="connsiteX74" fmla="*/ 2106198 w 8925180"/>
                        <a:gd name="connsiteY74" fmla="*/ 1659192 h 5858728"/>
                        <a:gd name="connsiteX75" fmla="*/ 3105346 w 8925180"/>
                        <a:gd name="connsiteY75" fmla="*/ 1825795 h 5858728"/>
                        <a:gd name="connsiteX76" fmla="*/ 2717485 w 8925180"/>
                        <a:gd name="connsiteY76" fmla="*/ 1393444 h 5858728"/>
                        <a:gd name="connsiteX77" fmla="*/ 8150482 w 8925180"/>
                        <a:gd name="connsiteY77" fmla="*/ 4451277 h 5858728"/>
                        <a:gd name="connsiteX78" fmla="*/ 8107801 w 8925180"/>
                        <a:gd name="connsiteY78" fmla="*/ 4442632 h 5858728"/>
                        <a:gd name="connsiteX79" fmla="*/ 4582685 w 8925180"/>
                        <a:gd name="connsiteY79" fmla="*/ 4440312 h 5858728"/>
                        <a:gd name="connsiteX80" fmla="*/ 4472947 w 8925180"/>
                        <a:gd name="connsiteY80" fmla="*/ 4549907 h 5858728"/>
                        <a:gd name="connsiteX81" fmla="*/ 4472887 w 8925180"/>
                        <a:gd name="connsiteY81" fmla="*/ 4641332 h 5858728"/>
                        <a:gd name="connsiteX82" fmla="*/ 4582481 w 8925180"/>
                        <a:gd name="connsiteY82" fmla="*/ 4751069 h 5858728"/>
                        <a:gd name="connsiteX83" fmla="*/ 8107596 w 8925180"/>
                        <a:gd name="connsiteY83" fmla="*/ 4753388 h 5858728"/>
                        <a:gd name="connsiteX84" fmla="*/ 8217334 w 8925180"/>
                        <a:gd name="connsiteY84" fmla="*/ 4643794 h 5858728"/>
                        <a:gd name="connsiteX85" fmla="*/ 8217394 w 8925180"/>
                        <a:gd name="connsiteY85" fmla="*/ 4552369 h 5858728"/>
                        <a:gd name="connsiteX86" fmla="*/ 8150482 w 8925180"/>
                        <a:gd name="connsiteY86" fmla="*/ 4451277 h 5858728"/>
                        <a:gd name="connsiteX87" fmla="*/ 8148049 w 8925180"/>
                        <a:gd name="connsiteY87" fmla="*/ 3694350 h 5858728"/>
                        <a:gd name="connsiteX88" fmla="*/ 8105367 w 8925180"/>
                        <a:gd name="connsiteY88" fmla="*/ 3685704 h 5858728"/>
                        <a:gd name="connsiteX89" fmla="*/ 4580253 w 8925180"/>
                        <a:gd name="connsiteY89" fmla="*/ 3683387 h 5858728"/>
                        <a:gd name="connsiteX90" fmla="*/ 4470515 w 8925180"/>
                        <a:gd name="connsiteY90" fmla="*/ 3792981 h 5858728"/>
                        <a:gd name="connsiteX91" fmla="*/ 4470455 w 8925180"/>
                        <a:gd name="connsiteY91" fmla="*/ 3884406 h 5858728"/>
                        <a:gd name="connsiteX92" fmla="*/ 4580048 w 8925180"/>
                        <a:gd name="connsiteY92" fmla="*/ 3994144 h 5858728"/>
                        <a:gd name="connsiteX93" fmla="*/ 8105163 w 8925180"/>
                        <a:gd name="connsiteY93" fmla="*/ 3996461 h 5858728"/>
                        <a:gd name="connsiteX94" fmla="*/ 8214901 w 8925180"/>
                        <a:gd name="connsiteY94" fmla="*/ 3886867 h 5858728"/>
                        <a:gd name="connsiteX95" fmla="*/ 8214961 w 8925180"/>
                        <a:gd name="connsiteY95" fmla="*/ 3795443 h 5858728"/>
                        <a:gd name="connsiteX96" fmla="*/ 8148049 w 8925180"/>
                        <a:gd name="connsiteY96" fmla="*/ 3694350 h 5858728"/>
                        <a:gd name="connsiteX97" fmla="*/ 8152570 w 8925180"/>
                        <a:gd name="connsiteY97" fmla="*/ 2963452 h 5858728"/>
                        <a:gd name="connsiteX98" fmla="*/ 8109889 w 8925180"/>
                        <a:gd name="connsiteY98" fmla="*/ 2954806 h 5858728"/>
                        <a:gd name="connsiteX99" fmla="*/ 4584774 w 8925180"/>
                        <a:gd name="connsiteY99" fmla="*/ 2952488 h 5858728"/>
                        <a:gd name="connsiteX100" fmla="*/ 4475036 w 8925180"/>
                        <a:gd name="connsiteY100" fmla="*/ 3062082 h 5858728"/>
                        <a:gd name="connsiteX101" fmla="*/ 4474976 w 8925180"/>
                        <a:gd name="connsiteY101" fmla="*/ 3153507 h 5858728"/>
                        <a:gd name="connsiteX102" fmla="*/ 4584570 w 8925180"/>
                        <a:gd name="connsiteY102" fmla="*/ 3263245 h 5858728"/>
                        <a:gd name="connsiteX103" fmla="*/ 8109684 w 8925180"/>
                        <a:gd name="connsiteY103" fmla="*/ 3265563 h 5858728"/>
                        <a:gd name="connsiteX104" fmla="*/ 8219422 w 8925180"/>
                        <a:gd name="connsiteY104" fmla="*/ 3155969 h 5858728"/>
                        <a:gd name="connsiteX105" fmla="*/ 8219483 w 8925180"/>
                        <a:gd name="connsiteY105" fmla="*/ 3064544 h 5858728"/>
                        <a:gd name="connsiteX106" fmla="*/ 8152570 w 8925180"/>
                        <a:gd name="connsiteY106" fmla="*/ 2963452 h 5858728"/>
                        <a:gd name="connsiteX107" fmla="*/ 8145669 w 8925180"/>
                        <a:gd name="connsiteY107" fmla="*/ 2233284 h 5858728"/>
                        <a:gd name="connsiteX108" fmla="*/ 8102988 w 8925180"/>
                        <a:gd name="connsiteY108" fmla="*/ 2224637 h 5858728"/>
                        <a:gd name="connsiteX109" fmla="*/ 4577874 w 8925180"/>
                        <a:gd name="connsiteY109" fmla="*/ 2222320 h 5858728"/>
                        <a:gd name="connsiteX110" fmla="*/ 4468135 w 8925180"/>
                        <a:gd name="connsiteY110" fmla="*/ 2331915 h 5858728"/>
                        <a:gd name="connsiteX111" fmla="*/ 4468075 w 8925180"/>
                        <a:gd name="connsiteY111" fmla="*/ 2423339 h 5858728"/>
                        <a:gd name="connsiteX112" fmla="*/ 4577669 w 8925180"/>
                        <a:gd name="connsiteY112" fmla="*/ 2533077 h 5858728"/>
                        <a:gd name="connsiteX113" fmla="*/ 8102784 w 8925180"/>
                        <a:gd name="connsiteY113" fmla="*/ 2535394 h 5858728"/>
                        <a:gd name="connsiteX114" fmla="*/ 8212522 w 8925180"/>
                        <a:gd name="connsiteY114" fmla="*/ 2425800 h 5858728"/>
                        <a:gd name="connsiteX115" fmla="*/ 8212582 w 8925180"/>
                        <a:gd name="connsiteY115" fmla="*/ 2334375 h 5858728"/>
                        <a:gd name="connsiteX116" fmla="*/ 8145669 w 8925180"/>
                        <a:gd name="connsiteY116" fmla="*/ 2233284 h 5858728"/>
                        <a:gd name="connsiteX117" fmla="*/ 8449565 w 8925180"/>
                        <a:gd name="connsiteY117" fmla="*/ 109688 h 5858728"/>
                        <a:gd name="connsiteX118" fmla="*/ 8925180 w 8925180"/>
                        <a:gd name="connsiteY118" fmla="*/ 908806 h 5858728"/>
                        <a:gd name="connsiteX119" fmla="*/ 8925180 w 8925180"/>
                        <a:gd name="connsiteY119" fmla="*/ 4949923 h 5858728"/>
                        <a:gd name="connsiteX120" fmla="*/ 8016374 w 8925180"/>
                        <a:gd name="connsiteY120" fmla="*/ 5858728 h 5858728"/>
                        <a:gd name="connsiteX121" fmla="*/ 908806 w 8925180"/>
                        <a:gd name="connsiteY121" fmla="*/ 5858728 h 5858728"/>
                        <a:gd name="connsiteX122" fmla="*/ 0 w 8925180"/>
                        <a:gd name="connsiteY122" fmla="*/ 4949922 h 5858728"/>
                        <a:gd name="connsiteX123" fmla="*/ 0 w 8925180"/>
                        <a:gd name="connsiteY123" fmla="*/ 908806 h 5858728"/>
                        <a:gd name="connsiteX124" fmla="*/ 908806 w 8925180"/>
                        <a:gd name="connsiteY124" fmla="*/ 0 h 5858728"/>
                        <a:gd name="connsiteX125" fmla="*/ 2008600 w 8925180"/>
                        <a:gd name="connsiteY125" fmla="*/ 0 h 5858728"/>
                        <a:gd name="connsiteX126" fmla="*/ 2008600 w 8925180"/>
                        <a:gd name="connsiteY126" fmla="*/ 498540 h 5858728"/>
                        <a:gd name="connsiteX127" fmla="*/ 2620520 w 8925180"/>
                        <a:gd name="connsiteY127" fmla="*/ 1110460 h 5858728"/>
                        <a:gd name="connsiteX128" fmla="*/ 6296339 w 8925180"/>
                        <a:gd name="connsiteY128" fmla="*/ 1034638 h 5858728"/>
                        <a:gd name="connsiteX129" fmla="*/ 6908909 w 8925180"/>
                        <a:gd name="connsiteY129" fmla="*/ 498540 h 5858728"/>
                        <a:gd name="connsiteX130" fmla="*/ 6908909 w 8925180"/>
                        <a:gd name="connsiteY130" fmla="*/ 0 h 5858728"/>
                        <a:gd name="connsiteX131" fmla="*/ 8016374 w 8925180"/>
                        <a:gd name="connsiteY131" fmla="*/ 0 h 5858728"/>
                        <a:gd name="connsiteX132" fmla="*/ 8449565 w 8925180"/>
                        <a:gd name="connsiteY132" fmla="*/ 109688 h 5858728"/>
                        <a:gd name="connsiteX0" fmla="*/ 1850256 w 8925180"/>
                        <a:gd name="connsiteY0" fmla="*/ 4432622 h 5858728"/>
                        <a:gd name="connsiteX1" fmla="*/ 2354591 w 8925180"/>
                        <a:gd name="connsiteY1" fmla="*/ 4887349 h 5858728"/>
                        <a:gd name="connsiteX2" fmla="*/ 2235184 w 8925180"/>
                        <a:gd name="connsiteY2" fmla="*/ 4987528 h 5858728"/>
                        <a:gd name="connsiteX3" fmla="*/ 1798749 w 8925180"/>
                        <a:gd name="connsiteY3" fmla="*/ 4589127 h 5858728"/>
                        <a:gd name="connsiteX4" fmla="*/ 1850256 w 8925180"/>
                        <a:gd name="connsiteY4" fmla="*/ 4432622 h 5858728"/>
                        <a:gd name="connsiteX5" fmla="*/ 1947683 w 8925180"/>
                        <a:gd name="connsiteY5" fmla="*/ 4178550 h 5858728"/>
                        <a:gd name="connsiteX6" fmla="*/ 2549059 w 8925180"/>
                        <a:gd name="connsiteY6" fmla="*/ 4709227 h 5858728"/>
                        <a:gd name="connsiteX7" fmla="*/ 2435596 w 8925180"/>
                        <a:gd name="connsiteY7" fmla="*/ 4809499 h 5858728"/>
                        <a:gd name="connsiteX8" fmla="*/ 1897573 w 8925180"/>
                        <a:gd name="connsiteY8" fmla="*/ 4327451 h 5858728"/>
                        <a:gd name="connsiteX9" fmla="*/ 1947683 w 8925180"/>
                        <a:gd name="connsiteY9" fmla="*/ 4178550 h 5858728"/>
                        <a:gd name="connsiteX10" fmla="*/ 2046233 w 8925180"/>
                        <a:gd name="connsiteY10" fmla="*/ 3925127 h 5858728"/>
                        <a:gd name="connsiteX11" fmla="*/ 2457953 w 8925180"/>
                        <a:gd name="connsiteY11" fmla="*/ 4293656 h 5858728"/>
                        <a:gd name="connsiteX12" fmla="*/ 2568281 w 8925180"/>
                        <a:gd name="connsiteY12" fmla="*/ 4587809 h 5858728"/>
                        <a:gd name="connsiteX13" fmla="*/ 1989205 w 8925180"/>
                        <a:gd name="connsiteY13" fmla="*/ 4073026 h 5858728"/>
                        <a:gd name="connsiteX14" fmla="*/ 2046233 w 8925180"/>
                        <a:gd name="connsiteY14" fmla="*/ 3925127 h 5858728"/>
                        <a:gd name="connsiteX15" fmla="*/ 2259917 w 8925180"/>
                        <a:gd name="connsiteY15" fmla="*/ 3773334 h 5858728"/>
                        <a:gd name="connsiteX16" fmla="*/ 2260420 w 8925180"/>
                        <a:gd name="connsiteY16" fmla="*/ 3773641 h 5858728"/>
                        <a:gd name="connsiteX17" fmla="*/ 2259745 w 8925180"/>
                        <a:gd name="connsiteY17" fmla="*/ 3773354 h 5858728"/>
                        <a:gd name="connsiteX18" fmla="*/ 2259917 w 8925180"/>
                        <a:gd name="connsiteY18" fmla="*/ 3773334 h 5858728"/>
                        <a:gd name="connsiteX19" fmla="*/ 2315925 w 8925180"/>
                        <a:gd name="connsiteY19" fmla="*/ 3709127 h 5858728"/>
                        <a:gd name="connsiteX20" fmla="*/ 2248405 w 8925180"/>
                        <a:gd name="connsiteY20" fmla="*/ 3768327 h 5858728"/>
                        <a:gd name="connsiteX21" fmla="*/ 2256714 w 8925180"/>
                        <a:gd name="connsiteY21" fmla="*/ 3772067 h 5858728"/>
                        <a:gd name="connsiteX22" fmla="*/ 2259745 w 8925180"/>
                        <a:gd name="connsiteY22" fmla="*/ 3773354 h 5858728"/>
                        <a:gd name="connsiteX23" fmla="*/ 2258685 w 8925180"/>
                        <a:gd name="connsiteY23" fmla="*/ 3773482 h 5858728"/>
                        <a:gd name="connsiteX24" fmla="*/ 2268513 w 8925180"/>
                        <a:gd name="connsiteY24" fmla="*/ 3780164 h 5858728"/>
                        <a:gd name="connsiteX25" fmla="*/ 2379413 w 8925180"/>
                        <a:gd name="connsiteY25" fmla="*/ 4075583 h 5858728"/>
                        <a:gd name="connsiteX26" fmla="*/ 2090738 w 8925180"/>
                        <a:gd name="connsiteY26" fmla="*/ 3813339 h 5858728"/>
                        <a:gd name="connsiteX27" fmla="*/ 2054269 w 8925180"/>
                        <a:gd name="connsiteY27" fmla="*/ 3707627 h 5858728"/>
                        <a:gd name="connsiteX28" fmla="*/ 1693111 w 8925180"/>
                        <a:gd name="connsiteY28" fmla="*/ 4661938 h 5858728"/>
                        <a:gd name="connsiteX29" fmla="*/ 2184860 w 8925180"/>
                        <a:gd name="connsiteY29" fmla="*/ 5091104 h 5858728"/>
                        <a:gd name="connsiteX30" fmla="*/ 2667148 w 8925180"/>
                        <a:gd name="connsiteY30" fmla="*/ 4660009 h 5858728"/>
                        <a:gd name="connsiteX31" fmla="*/ 2315925 w 8925180"/>
                        <a:gd name="connsiteY31" fmla="*/ 3709127 h 5858728"/>
                        <a:gd name="connsiteX32" fmla="*/ 2482054 w 8925180"/>
                        <a:gd name="connsiteY32" fmla="*/ 3279357 h 5858728"/>
                        <a:gd name="connsiteX33" fmla="*/ 1878642 w 8925180"/>
                        <a:gd name="connsiteY33" fmla="*/ 3279929 h 5858728"/>
                        <a:gd name="connsiteX34" fmla="*/ 1841602 w 8925180"/>
                        <a:gd name="connsiteY34" fmla="*/ 3439228 h 5858728"/>
                        <a:gd name="connsiteX35" fmla="*/ 2120130 w 8925180"/>
                        <a:gd name="connsiteY35" fmla="*/ 3726569 h 5858728"/>
                        <a:gd name="connsiteX36" fmla="*/ 2232643 w 8925180"/>
                        <a:gd name="connsiteY36" fmla="*/ 3741824 h 5858728"/>
                        <a:gd name="connsiteX37" fmla="*/ 2537319 w 8925180"/>
                        <a:gd name="connsiteY37" fmla="*/ 3433968 h 5858728"/>
                        <a:gd name="connsiteX38" fmla="*/ 2482054 w 8925180"/>
                        <a:gd name="connsiteY38" fmla="*/ 3279357 h 5858728"/>
                        <a:gd name="connsiteX39" fmla="*/ 3410751 w 8925180"/>
                        <a:gd name="connsiteY39" fmla="*/ 3027962 h 5858728"/>
                        <a:gd name="connsiteX40" fmla="*/ 3333772 w 8925180"/>
                        <a:gd name="connsiteY40" fmla="*/ 2996318 h 5858728"/>
                        <a:gd name="connsiteX41" fmla="*/ 2979092 w 8925180"/>
                        <a:gd name="connsiteY41" fmla="*/ 2978709 h 5858728"/>
                        <a:gd name="connsiteX42" fmla="*/ 2563372 w 8925180"/>
                        <a:gd name="connsiteY42" fmla="*/ 3254338 h 5858728"/>
                        <a:gd name="connsiteX43" fmla="*/ 2382821 w 8925180"/>
                        <a:gd name="connsiteY43" fmla="*/ 3689332 h 5858728"/>
                        <a:gd name="connsiteX44" fmla="*/ 2746939 w 8925180"/>
                        <a:gd name="connsiteY44" fmla="*/ 4674898 h 5858728"/>
                        <a:gd name="connsiteX45" fmla="*/ 2184702 w 8925180"/>
                        <a:gd name="connsiteY45" fmla="*/ 5175921 h 5858728"/>
                        <a:gd name="connsiteX46" fmla="*/ 1614576 w 8925180"/>
                        <a:gd name="connsiteY46" fmla="*/ 4673723 h 5858728"/>
                        <a:gd name="connsiteX47" fmla="*/ 1993653 w 8925180"/>
                        <a:gd name="connsiteY47" fmla="*/ 3692376 h 5858728"/>
                        <a:gd name="connsiteX48" fmla="*/ 1805436 w 8925180"/>
                        <a:gd name="connsiteY48" fmla="*/ 3261869 h 5858728"/>
                        <a:gd name="connsiteX49" fmla="*/ 1395380 w 8925180"/>
                        <a:gd name="connsiteY49" fmla="*/ 2972526 h 5858728"/>
                        <a:gd name="connsiteX50" fmla="*/ 1032434 w 8925180"/>
                        <a:gd name="connsiteY50" fmla="*/ 2996354 h 5858728"/>
                        <a:gd name="connsiteX51" fmla="*/ 673640 w 8925180"/>
                        <a:gd name="connsiteY51" fmla="*/ 3478975 h 5858728"/>
                        <a:gd name="connsiteX52" fmla="*/ 665233 w 8925180"/>
                        <a:gd name="connsiteY52" fmla="*/ 5181466 h 5858728"/>
                        <a:gd name="connsiteX53" fmla="*/ 1228210 w 8925180"/>
                        <a:gd name="connsiteY53" fmla="*/ 5182572 h 5858728"/>
                        <a:gd name="connsiteX54" fmla="*/ 1230379 w 8925180"/>
                        <a:gd name="connsiteY54" fmla="*/ 3776157 h 5858728"/>
                        <a:gd name="connsiteX55" fmla="*/ 1376348 w 8925180"/>
                        <a:gd name="connsiteY55" fmla="*/ 3751556 h 5858728"/>
                        <a:gd name="connsiteX56" fmla="*/ 1372900 w 8925180"/>
                        <a:gd name="connsiteY56" fmla="*/ 5180612 h 5858728"/>
                        <a:gd name="connsiteX57" fmla="*/ 2990350 w 8925180"/>
                        <a:gd name="connsiteY57" fmla="*/ 5181867 h 5858728"/>
                        <a:gd name="connsiteX58" fmla="*/ 2996744 w 8925180"/>
                        <a:gd name="connsiteY58" fmla="*/ 3751912 h 5858728"/>
                        <a:gd name="connsiteX59" fmla="*/ 3133436 w 8925180"/>
                        <a:gd name="connsiteY59" fmla="*/ 3741510 h 5858728"/>
                        <a:gd name="connsiteX60" fmla="*/ 3121821 w 8925180"/>
                        <a:gd name="connsiteY60" fmla="*/ 5183179 h 5858728"/>
                        <a:gd name="connsiteX61" fmla="*/ 3686232 w 8925180"/>
                        <a:gd name="connsiteY61" fmla="*/ 5182347 h 5858728"/>
                        <a:gd name="connsiteX62" fmla="*/ 3691473 w 8925180"/>
                        <a:gd name="connsiteY62" fmla="*/ 3478402 h 5858728"/>
                        <a:gd name="connsiteX63" fmla="*/ 3410751 w 8925180"/>
                        <a:gd name="connsiteY63" fmla="*/ 3027962 h 5858728"/>
                        <a:gd name="connsiteX64" fmla="*/ 3136776 w 8925180"/>
                        <a:gd name="connsiteY64" fmla="*/ 1889907 h 5858728"/>
                        <a:gd name="connsiteX65" fmla="*/ 2203072 w 8925180"/>
                        <a:gd name="connsiteY65" fmla="*/ 1725263 h 5858728"/>
                        <a:gd name="connsiteX66" fmla="*/ 2300379 w 8925180"/>
                        <a:gd name="connsiteY66" fmla="*/ 1923326 h 5858728"/>
                        <a:gd name="connsiteX67" fmla="*/ 1188791 w 8925180"/>
                        <a:gd name="connsiteY67" fmla="*/ 2040152 h 5858728"/>
                        <a:gd name="connsiteX68" fmla="*/ 2271604 w 8925180"/>
                        <a:gd name="connsiteY68" fmla="*/ 3250645 h 5858728"/>
                        <a:gd name="connsiteX69" fmla="*/ 3136776 w 8925180"/>
                        <a:gd name="connsiteY69" fmla="*/ 1889907 h 5858728"/>
                        <a:gd name="connsiteX70" fmla="*/ 2717485 w 8925180"/>
                        <a:gd name="connsiteY70" fmla="*/ 1393444 h 5858728"/>
                        <a:gd name="connsiteX71" fmla="*/ 1883384 w 8925180"/>
                        <a:gd name="connsiteY71" fmla="*/ 1285665 h 5858728"/>
                        <a:gd name="connsiteX72" fmla="*/ 1222141 w 8925180"/>
                        <a:gd name="connsiteY72" fmla="*/ 1956867 h 5858728"/>
                        <a:gd name="connsiteX73" fmla="*/ 2190065 w 8925180"/>
                        <a:gd name="connsiteY73" fmla="*/ 1843866 h 5858728"/>
                        <a:gd name="connsiteX74" fmla="*/ 2106198 w 8925180"/>
                        <a:gd name="connsiteY74" fmla="*/ 1659192 h 5858728"/>
                        <a:gd name="connsiteX75" fmla="*/ 3105346 w 8925180"/>
                        <a:gd name="connsiteY75" fmla="*/ 1825795 h 5858728"/>
                        <a:gd name="connsiteX76" fmla="*/ 2717485 w 8925180"/>
                        <a:gd name="connsiteY76" fmla="*/ 1393444 h 5858728"/>
                        <a:gd name="connsiteX77" fmla="*/ 8150482 w 8925180"/>
                        <a:gd name="connsiteY77" fmla="*/ 4451277 h 5858728"/>
                        <a:gd name="connsiteX78" fmla="*/ 8107801 w 8925180"/>
                        <a:gd name="connsiteY78" fmla="*/ 4442632 h 5858728"/>
                        <a:gd name="connsiteX79" fmla="*/ 4582685 w 8925180"/>
                        <a:gd name="connsiteY79" fmla="*/ 4440312 h 5858728"/>
                        <a:gd name="connsiteX80" fmla="*/ 4472947 w 8925180"/>
                        <a:gd name="connsiteY80" fmla="*/ 4549907 h 5858728"/>
                        <a:gd name="connsiteX81" fmla="*/ 4472887 w 8925180"/>
                        <a:gd name="connsiteY81" fmla="*/ 4641332 h 5858728"/>
                        <a:gd name="connsiteX82" fmla="*/ 4582481 w 8925180"/>
                        <a:gd name="connsiteY82" fmla="*/ 4751069 h 5858728"/>
                        <a:gd name="connsiteX83" fmla="*/ 8107596 w 8925180"/>
                        <a:gd name="connsiteY83" fmla="*/ 4753388 h 5858728"/>
                        <a:gd name="connsiteX84" fmla="*/ 8217334 w 8925180"/>
                        <a:gd name="connsiteY84" fmla="*/ 4643794 h 5858728"/>
                        <a:gd name="connsiteX85" fmla="*/ 8217394 w 8925180"/>
                        <a:gd name="connsiteY85" fmla="*/ 4552369 h 5858728"/>
                        <a:gd name="connsiteX86" fmla="*/ 8150482 w 8925180"/>
                        <a:gd name="connsiteY86" fmla="*/ 4451277 h 5858728"/>
                        <a:gd name="connsiteX87" fmla="*/ 8148049 w 8925180"/>
                        <a:gd name="connsiteY87" fmla="*/ 3694350 h 5858728"/>
                        <a:gd name="connsiteX88" fmla="*/ 8105367 w 8925180"/>
                        <a:gd name="connsiteY88" fmla="*/ 3685704 h 5858728"/>
                        <a:gd name="connsiteX89" fmla="*/ 4580253 w 8925180"/>
                        <a:gd name="connsiteY89" fmla="*/ 3683387 h 5858728"/>
                        <a:gd name="connsiteX90" fmla="*/ 4470515 w 8925180"/>
                        <a:gd name="connsiteY90" fmla="*/ 3792981 h 5858728"/>
                        <a:gd name="connsiteX91" fmla="*/ 4470455 w 8925180"/>
                        <a:gd name="connsiteY91" fmla="*/ 3884406 h 5858728"/>
                        <a:gd name="connsiteX92" fmla="*/ 4580048 w 8925180"/>
                        <a:gd name="connsiteY92" fmla="*/ 3994144 h 5858728"/>
                        <a:gd name="connsiteX93" fmla="*/ 8105163 w 8925180"/>
                        <a:gd name="connsiteY93" fmla="*/ 3996461 h 5858728"/>
                        <a:gd name="connsiteX94" fmla="*/ 8214901 w 8925180"/>
                        <a:gd name="connsiteY94" fmla="*/ 3886867 h 5858728"/>
                        <a:gd name="connsiteX95" fmla="*/ 8214961 w 8925180"/>
                        <a:gd name="connsiteY95" fmla="*/ 3795443 h 5858728"/>
                        <a:gd name="connsiteX96" fmla="*/ 8148049 w 8925180"/>
                        <a:gd name="connsiteY96" fmla="*/ 3694350 h 5858728"/>
                        <a:gd name="connsiteX97" fmla="*/ 8152570 w 8925180"/>
                        <a:gd name="connsiteY97" fmla="*/ 2963452 h 5858728"/>
                        <a:gd name="connsiteX98" fmla="*/ 8109889 w 8925180"/>
                        <a:gd name="connsiteY98" fmla="*/ 2954806 h 5858728"/>
                        <a:gd name="connsiteX99" fmla="*/ 4584774 w 8925180"/>
                        <a:gd name="connsiteY99" fmla="*/ 2952488 h 5858728"/>
                        <a:gd name="connsiteX100" fmla="*/ 4475036 w 8925180"/>
                        <a:gd name="connsiteY100" fmla="*/ 3062082 h 5858728"/>
                        <a:gd name="connsiteX101" fmla="*/ 4474976 w 8925180"/>
                        <a:gd name="connsiteY101" fmla="*/ 3153507 h 5858728"/>
                        <a:gd name="connsiteX102" fmla="*/ 4584570 w 8925180"/>
                        <a:gd name="connsiteY102" fmla="*/ 3263245 h 5858728"/>
                        <a:gd name="connsiteX103" fmla="*/ 8109684 w 8925180"/>
                        <a:gd name="connsiteY103" fmla="*/ 3265563 h 5858728"/>
                        <a:gd name="connsiteX104" fmla="*/ 8219422 w 8925180"/>
                        <a:gd name="connsiteY104" fmla="*/ 3155969 h 5858728"/>
                        <a:gd name="connsiteX105" fmla="*/ 8219483 w 8925180"/>
                        <a:gd name="connsiteY105" fmla="*/ 3064544 h 5858728"/>
                        <a:gd name="connsiteX106" fmla="*/ 8152570 w 8925180"/>
                        <a:gd name="connsiteY106" fmla="*/ 2963452 h 5858728"/>
                        <a:gd name="connsiteX107" fmla="*/ 8145669 w 8925180"/>
                        <a:gd name="connsiteY107" fmla="*/ 2233284 h 5858728"/>
                        <a:gd name="connsiteX108" fmla="*/ 8102988 w 8925180"/>
                        <a:gd name="connsiteY108" fmla="*/ 2224637 h 5858728"/>
                        <a:gd name="connsiteX109" fmla="*/ 4577874 w 8925180"/>
                        <a:gd name="connsiteY109" fmla="*/ 2222320 h 5858728"/>
                        <a:gd name="connsiteX110" fmla="*/ 4468135 w 8925180"/>
                        <a:gd name="connsiteY110" fmla="*/ 2331915 h 5858728"/>
                        <a:gd name="connsiteX111" fmla="*/ 4468075 w 8925180"/>
                        <a:gd name="connsiteY111" fmla="*/ 2423339 h 5858728"/>
                        <a:gd name="connsiteX112" fmla="*/ 4577669 w 8925180"/>
                        <a:gd name="connsiteY112" fmla="*/ 2533077 h 5858728"/>
                        <a:gd name="connsiteX113" fmla="*/ 8102784 w 8925180"/>
                        <a:gd name="connsiteY113" fmla="*/ 2535394 h 5858728"/>
                        <a:gd name="connsiteX114" fmla="*/ 8212522 w 8925180"/>
                        <a:gd name="connsiteY114" fmla="*/ 2425800 h 5858728"/>
                        <a:gd name="connsiteX115" fmla="*/ 8212582 w 8925180"/>
                        <a:gd name="connsiteY115" fmla="*/ 2334375 h 5858728"/>
                        <a:gd name="connsiteX116" fmla="*/ 8145669 w 8925180"/>
                        <a:gd name="connsiteY116" fmla="*/ 2233284 h 5858728"/>
                        <a:gd name="connsiteX117" fmla="*/ 8449565 w 8925180"/>
                        <a:gd name="connsiteY117" fmla="*/ 109688 h 5858728"/>
                        <a:gd name="connsiteX118" fmla="*/ 8925180 w 8925180"/>
                        <a:gd name="connsiteY118" fmla="*/ 908806 h 5858728"/>
                        <a:gd name="connsiteX119" fmla="*/ 8925180 w 8925180"/>
                        <a:gd name="connsiteY119" fmla="*/ 4949923 h 5858728"/>
                        <a:gd name="connsiteX120" fmla="*/ 8016374 w 8925180"/>
                        <a:gd name="connsiteY120" fmla="*/ 5858728 h 5858728"/>
                        <a:gd name="connsiteX121" fmla="*/ 908806 w 8925180"/>
                        <a:gd name="connsiteY121" fmla="*/ 5858728 h 5858728"/>
                        <a:gd name="connsiteX122" fmla="*/ 0 w 8925180"/>
                        <a:gd name="connsiteY122" fmla="*/ 4949922 h 5858728"/>
                        <a:gd name="connsiteX123" fmla="*/ 0 w 8925180"/>
                        <a:gd name="connsiteY123" fmla="*/ 908806 h 5858728"/>
                        <a:gd name="connsiteX124" fmla="*/ 908806 w 8925180"/>
                        <a:gd name="connsiteY124" fmla="*/ 0 h 5858728"/>
                        <a:gd name="connsiteX125" fmla="*/ 2008600 w 8925180"/>
                        <a:gd name="connsiteY125" fmla="*/ 0 h 5858728"/>
                        <a:gd name="connsiteX126" fmla="*/ 2008600 w 8925180"/>
                        <a:gd name="connsiteY126" fmla="*/ 498540 h 5858728"/>
                        <a:gd name="connsiteX127" fmla="*/ 2620520 w 8925180"/>
                        <a:gd name="connsiteY127" fmla="*/ 1110460 h 5858728"/>
                        <a:gd name="connsiteX128" fmla="*/ 6296556 w 8925180"/>
                        <a:gd name="connsiteY128" fmla="*/ 1059923 h 5858728"/>
                        <a:gd name="connsiteX129" fmla="*/ 6908909 w 8925180"/>
                        <a:gd name="connsiteY129" fmla="*/ 498540 h 5858728"/>
                        <a:gd name="connsiteX130" fmla="*/ 6908909 w 8925180"/>
                        <a:gd name="connsiteY130" fmla="*/ 0 h 5858728"/>
                        <a:gd name="connsiteX131" fmla="*/ 8016374 w 8925180"/>
                        <a:gd name="connsiteY131" fmla="*/ 0 h 5858728"/>
                        <a:gd name="connsiteX132" fmla="*/ 8449565 w 8925180"/>
                        <a:gd name="connsiteY132" fmla="*/ 109688 h 5858728"/>
                        <a:gd name="connsiteX0" fmla="*/ 1850256 w 8925180"/>
                        <a:gd name="connsiteY0" fmla="*/ 4432622 h 5858728"/>
                        <a:gd name="connsiteX1" fmla="*/ 2354591 w 8925180"/>
                        <a:gd name="connsiteY1" fmla="*/ 4887349 h 5858728"/>
                        <a:gd name="connsiteX2" fmla="*/ 2235184 w 8925180"/>
                        <a:gd name="connsiteY2" fmla="*/ 4987528 h 5858728"/>
                        <a:gd name="connsiteX3" fmla="*/ 1798749 w 8925180"/>
                        <a:gd name="connsiteY3" fmla="*/ 4589127 h 5858728"/>
                        <a:gd name="connsiteX4" fmla="*/ 1850256 w 8925180"/>
                        <a:gd name="connsiteY4" fmla="*/ 4432622 h 5858728"/>
                        <a:gd name="connsiteX5" fmla="*/ 1947683 w 8925180"/>
                        <a:gd name="connsiteY5" fmla="*/ 4178550 h 5858728"/>
                        <a:gd name="connsiteX6" fmla="*/ 2549059 w 8925180"/>
                        <a:gd name="connsiteY6" fmla="*/ 4709227 h 5858728"/>
                        <a:gd name="connsiteX7" fmla="*/ 2435596 w 8925180"/>
                        <a:gd name="connsiteY7" fmla="*/ 4809499 h 5858728"/>
                        <a:gd name="connsiteX8" fmla="*/ 1897573 w 8925180"/>
                        <a:gd name="connsiteY8" fmla="*/ 4327451 h 5858728"/>
                        <a:gd name="connsiteX9" fmla="*/ 1947683 w 8925180"/>
                        <a:gd name="connsiteY9" fmla="*/ 4178550 h 5858728"/>
                        <a:gd name="connsiteX10" fmla="*/ 2046233 w 8925180"/>
                        <a:gd name="connsiteY10" fmla="*/ 3925127 h 5858728"/>
                        <a:gd name="connsiteX11" fmla="*/ 2457953 w 8925180"/>
                        <a:gd name="connsiteY11" fmla="*/ 4293656 h 5858728"/>
                        <a:gd name="connsiteX12" fmla="*/ 2568281 w 8925180"/>
                        <a:gd name="connsiteY12" fmla="*/ 4587809 h 5858728"/>
                        <a:gd name="connsiteX13" fmla="*/ 1989205 w 8925180"/>
                        <a:gd name="connsiteY13" fmla="*/ 4073026 h 5858728"/>
                        <a:gd name="connsiteX14" fmla="*/ 2046233 w 8925180"/>
                        <a:gd name="connsiteY14" fmla="*/ 3925127 h 5858728"/>
                        <a:gd name="connsiteX15" fmla="*/ 2259917 w 8925180"/>
                        <a:gd name="connsiteY15" fmla="*/ 3773334 h 5858728"/>
                        <a:gd name="connsiteX16" fmla="*/ 2260420 w 8925180"/>
                        <a:gd name="connsiteY16" fmla="*/ 3773641 h 5858728"/>
                        <a:gd name="connsiteX17" fmla="*/ 2259745 w 8925180"/>
                        <a:gd name="connsiteY17" fmla="*/ 3773354 h 5858728"/>
                        <a:gd name="connsiteX18" fmla="*/ 2259917 w 8925180"/>
                        <a:gd name="connsiteY18" fmla="*/ 3773334 h 5858728"/>
                        <a:gd name="connsiteX19" fmla="*/ 2315925 w 8925180"/>
                        <a:gd name="connsiteY19" fmla="*/ 3709127 h 5858728"/>
                        <a:gd name="connsiteX20" fmla="*/ 2248405 w 8925180"/>
                        <a:gd name="connsiteY20" fmla="*/ 3768327 h 5858728"/>
                        <a:gd name="connsiteX21" fmla="*/ 2256714 w 8925180"/>
                        <a:gd name="connsiteY21" fmla="*/ 3772067 h 5858728"/>
                        <a:gd name="connsiteX22" fmla="*/ 2259745 w 8925180"/>
                        <a:gd name="connsiteY22" fmla="*/ 3773354 h 5858728"/>
                        <a:gd name="connsiteX23" fmla="*/ 2258685 w 8925180"/>
                        <a:gd name="connsiteY23" fmla="*/ 3773482 h 5858728"/>
                        <a:gd name="connsiteX24" fmla="*/ 2268513 w 8925180"/>
                        <a:gd name="connsiteY24" fmla="*/ 3780164 h 5858728"/>
                        <a:gd name="connsiteX25" fmla="*/ 2379413 w 8925180"/>
                        <a:gd name="connsiteY25" fmla="*/ 4075583 h 5858728"/>
                        <a:gd name="connsiteX26" fmla="*/ 2090738 w 8925180"/>
                        <a:gd name="connsiteY26" fmla="*/ 3813339 h 5858728"/>
                        <a:gd name="connsiteX27" fmla="*/ 2054269 w 8925180"/>
                        <a:gd name="connsiteY27" fmla="*/ 3707627 h 5858728"/>
                        <a:gd name="connsiteX28" fmla="*/ 1693111 w 8925180"/>
                        <a:gd name="connsiteY28" fmla="*/ 4661938 h 5858728"/>
                        <a:gd name="connsiteX29" fmla="*/ 2184860 w 8925180"/>
                        <a:gd name="connsiteY29" fmla="*/ 5091104 h 5858728"/>
                        <a:gd name="connsiteX30" fmla="*/ 2667148 w 8925180"/>
                        <a:gd name="connsiteY30" fmla="*/ 4660009 h 5858728"/>
                        <a:gd name="connsiteX31" fmla="*/ 2315925 w 8925180"/>
                        <a:gd name="connsiteY31" fmla="*/ 3709127 h 5858728"/>
                        <a:gd name="connsiteX32" fmla="*/ 2482054 w 8925180"/>
                        <a:gd name="connsiteY32" fmla="*/ 3279357 h 5858728"/>
                        <a:gd name="connsiteX33" fmla="*/ 1878642 w 8925180"/>
                        <a:gd name="connsiteY33" fmla="*/ 3279929 h 5858728"/>
                        <a:gd name="connsiteX34" fmla="*/ 1841602 w 8925180"/>
                        <a:gd name="connsiteY34" fmla="*/ 3439228 h 5858728"/>
                        <a:gd name="connsiteX35" fmla="*/ 2120130 w 8925180"/>
                        <a:gd name="connsiteY35" fmla="*/ 3726569 h 5858728"/>
                        <a:gd name="connsiteX36" fmla="*/ 2232643 w 8925180"/>
                        <a:gd name="connsiteY36" fmla="*/ 3741824 h 5858728"/>
                        <a:gd name="connsiteX37" fmla="*/ 2537319 w 8925180"/>
                        <a:gd name="connsiteY37" fmla="*/ 3433968 h 5858728"/>
                        <a:gd name="connsiteX38" fmla="*/ 2482054 w 8925180"/>
                        <a:gd name="connsiteY38" fmla="*/ 3279357 h 5858728"/>
                        <a:gd name="connsiteX39" fmla="*/ 3410751 w 8925180"/>
                        <a:gd name="connsiteY39" fmla="*/ 3027962 h 5858728"/>
                        <a:gd name="connsiteX40" fmla="*/ 3333772 w 8925180"/>
                        <a:gd name="connsiteY40" fmla="*/ 2996318 h 5858728"/>
                        <a:gd name="connsiteX41" fmla="*/ 2979092 w 8925180"/>
                        <a:gd name="connsiteY41" fmla="*/ 2978709 h 5858728"/>
                        <a:gd name="connsiteX42" fmla="*/ 2563372 w 8925180"/>
                        <a:gd name="connsiteY42" fmla="*/ 3254338 h 5858728"/>
                        <a:gd name="connsiteX43" fmla="*/ 2382821 w 8925180"/>
                        <a:gd name="connsiteY43" fmla="*/ 3689332 h 5858728"/>
                        <a:gd name="connsiteX44" fmla="*/ 2746939 w 8925180"/>
                        <a:gd name="connsiteY44" fmla="*/ 4674898 h 5858728"/>
                        <a:gd name="connsiteX45" fmla="*/ 2184702 w 8925180"/>
                        <a:gd name="connsiteY45" fmla="*/ 5175921 h 5858728"/>
                        <a:gd name="connsiteX46" fmla="*/ 1614576 w 8925180"/>
                        <a:gd name="connsiteY46" fmla="*/ 4673723 h 5858728"/>
                        <a:gd name="connsiteX47" fmla="*/ 1993653 w 8925180"/>
                        <a:gd name="connsiteY47" fmla="*/ 3692376 h 5858728"/>
                        <a:gd name="connsiteX48" fmla="*/ 1805436 w 8925180"/>
                        <a:gd name="connsiteY48" fmla="*/ 3261869 h 5858728"/>
                        <a:gd name="connsiteX49" fmla="*/ 1395380 w 8925180"/>
                        <a:gd name="connsiteY49" fmla="*/ 2972526 h 5858728"/>
                        <a:gd name="connsiteX50" fmla="*/ 1032434 w 8925180"/>
                        <a:gd name="connsiteY50" fmla="*/ 2996354 h 5858728"/>
                        <a:gd name="connsiteX51" fmla="*/ 673640 w 8925180"/>
                        <a:gd name="connsiteY51" fmla="*/ 3478975 h 5858728"/>
                        <a:gd name="connsiteX52" fmla="*/ 665233 w 8925180"/>
                        <a:gd name="connsiteY52" fmla="*/ 5181466 h 5858728"/>
                        <a:gd name="connsiteX53" fmla="*/ 1228210 w 8925180"/>
                        <a:gd name="connsiteY53" fmla="*/ 5182572 h 5858728"/>
                        <a:gd name="connsiteX54" fmla="*/ 1230379 w 8925180"/>
                        <a:gd name="connsiteY54" fmla="*/ 3776157 h 5858728"/>
                        <a:gd name="connsiteX55" fmla="*/ 1376348 w 8925180"/>
                        <a:gd name="connsiteY55" fmla="*/ 3751556 h 5858728"/>
                        <a:gd name="connsiteX56" fmla="*/ 1372900 w 8925180"/>
                        <a:gd name="connsiteY56" fmla="*/ 5180612 h 5858728"/>
                        <a:gd name="connsiteX57" fmla="*/ 2990350 w 8925180"/>
                        <a:gd name="connsiteY57" fmla="*/ 5181867 h 5858728"/>
                        <a:gd name="connsiteX58" fmla="*/ 2996744 w 8925180"/>
                        <a:gd name="connsiteY58" fmla="*/ 3751912 h 5858728"/>
                        <a:gd name="connsiteX59" fmla="*/ 3133436 w 8925180"/>
                        <a:gd name="connsiteY59" fmla="*/ 3741510 h 5858728"/>
                        <a:gd name="connsiteX60" fmla="*/ 3121821 w 8925180"/>
                        <a:gd name="connsiteY60" fmla="*/ 5183179 h 5858728"/>
                        <a:gd name="connsiteX61" fmla="*/ 3686232 w 8925180"/>
                        <a:gd name="connsiteY61" fmla="*/ 5182347 h 5858728"/>
                        <a:gd name="connsiteX62" fmla="*/ 3691473 w 8925180"/>
                        <a:gd name="connsiteY62" fmla="*/ 3478402 h 5858728"/>
                        <a:gd name="connsiteX63" fmla="*/ 3410751 w 8925180"/>
                        <a:gd name="connsiteY63" fmla="*/ 3027962 h 5858728"/>
                        <a:gd name="connsiteX64" fmla="*/ 3136776 w 8925180"/>
                        <a:gd name="connsiteY64" fmla="*/ 1889907 h 5858728"/>
                        <a:gd name="connsiteX65" fmla="*/ 2203072 w 8925180"/>
                        <a:gd name="connsiteY65" fmla="*/ 1725263 h 5858728"/>
                        <a:gd name="connsiteX66" fmla="*/ 2300379 w 8925180"/>
                        <a:gd name="connsiteY66" fmla="*/ 1923326 h 5858728"/>
                        <a:gd name="connsiteX67" fmla="*/ 1188791 w 8925180"/>
                        <a:gd name="connsiteY67" fmla="*/ 2040152 h 5858728"/>
                        <a:gd name="connsiteX68" fmla="*/ 2271604 w 8925180"/>
                        <a:gd name="connsiteY68" fmla="*/ 3250645 h 5858728"/>
                        <a:gd name="connsiteX69" fmla="*/ 3136776 w 8925180"/>
                        <a:gd name="connsiteY69" fmla="*/ 1889907 h 5858728"/>
                        <a:gd name="connsiteX70" fmla="*/ 2717485 w 8925180"/>
                        <a:gd name="connsiteY70" fmla="*/ 1393444 h 5858728"/>
                        <a:gd name="connsiteX71" fmla="*/ 1883384 w 8925180"/>
                        <a:gd name="connsiteY71" fmla="*/ 1285665 h 5858728"/>
                        <a:gd name="connsiteX72" fmla="*/ 1222141 w 8925180"/>
                        <a:gd name="connsiteY72" fmla="*/ 1956867 h 5858728"/>
                        <a:gd name="connsiteX73" fmla="*/ 2190065 w 8925180"/>
                        <a:gd name="connsiteY73" fmla="*/ 1843866 h 5858728"/>
                        <a:gd name="connsiteX74" fmla="*/ 2106198 w 8925180"/>
                        <a:gd name="connsiteY74" fmla="*/ 1659192 h 5858728"/>
                        <a:gd name="connsiteX75" fmla="*/ 3105346 w 8925180"/>
                        <a:gd name="connsiteY75" fmla="*/ 1825795 h 5858728"/>
                        <a:gd name="connsiteX76" fmla="*/ 2717485 w 8925180"/>
                        <a:gd name="connsiteY76" fmla="*/ 1393444 h 5858728"/>
                        <a:gd name="connsiteX77" fmla="*/ 8150482 w 8925180"/>
                        <a:gd name="connsiteY77" fmla="*/ 4451277 h 5858728"/>
                        <a:gd name="connsiteX78" fmla="*/ 8107801 w 8925180"/>
                        <a:gd name="connsiteY78" fmla="*/ 4442632 h 5858728"/>
                        <a:gd name="connsiteX79" fmla="*/ 4582685 w 8925180"/>
                        <a:gd name="connsiteY79" fmla="*/ 4440312 h 5858728"/>
                        <a:gd name="connsiteX80" fmla="*/ 4472947 w 8925180"/>
                        <a:gd name="connsiteY80" fmla="*/ 4549907 h 5858728"/>
                        <a:gd name="connsiteX81" fmla="*/ 4472887 w 8925180"/>
                        <a:gd name="connsiteY81" fmla="*/ 4641332 h 5858728"/>
                        <a:gd name="connsiteX82" fmla="*/ 4582481 w 8925180"/>
                        <a:gd name="connsiteY82" fmla="*/ 4751069 h 5858728"/>
                        <a:gd name="connsiteX83" fmla="*/ 8107596 w 8925180"/>
                        <a:gd name="connsiteY83" fmla="*/ 4753388 h 5858728"/>
                        <a:gd name="connsiteX84" fmla="*/ 8217334 w 8925180"/>
                        <a:gd name="connsiteY84" fmla="*/ 4643794 h 5858728"/>
                        <a:gd name="connsiteX85" fmla="*/ 8217394 w 8925180"/>
                        <a:gd name="connsiteY85" fmla="*/ 4552369 h 5858728"/>
                        <a:gd name="connsiteX86" fmla="*/ 8150482 w 8925180"/>
                        <a:gd name="connsiteY86" fmla="*/ 4451277 h 5858728"/>
                        <a:gd name="connsiteX87" fmla="*/ 8148049 w 8925180"/>
                        <a:gd name="connsiteY87" fmla="*/ 3694350 h 5858728"/>
                        <a:gd name="connsiteX88" fmla="*/ 8105367 w 8925180"/>
                        <a:gd name="connsiteY88" fmla="*/ 3685704 h 5858728"/>
                        <a:gd name="connsiteX89" fmla="*/ 4580253 w 8925180"/>
                        <a:gd name="connsiteY89" fmla="*/ 3683387 h 5858728"/>
                        <a:gd name="connsiteX90" fmla="*/ 4470515 w 8925180"/>
                        <a:gd name="connsiteY90" fmla="*/ 3792981 h 5858728"/>
                        <a:gd name="connsiteX91" fmla="*/ 4470455 w 8925180"/>
                        <a:gd name="connsiteY91" fmla="*/ 3884406 h 5858728"/>
                        <a:gd name="connsiteX92" fmla="*/ 4580048 w 8925180"/>
                        <a:gd name="connsiteY92" fmla="*/ 3994144 h 5858728"/>
                        <a:gd name="connsiteX93" fmla="*/ 8105163 w 8925180"/>
                        <a:gd name="connsiteY93" fmla="*/ 3996461 h 5858728"/>
                        <a:gd name="connsiteX94" fmla="*/ 8214901 w 8925180"/>
                        <a:gd name="connsiteY94" fmla="*/ 3886867 h 5858728"/>
                        <a:gd name="connsiteX95" fmla="*/ 8214961 w 8925180"/>
                        <a:gd name="connsiteY95" fmla="*/ 3795443 h 5858728"/>
                        <a:gd name="connsiteX96" fmla="*/ 8148049 w 8925180"/>
                        <a:gd name="connsiteY96" fmla="*/ 3694350 h 5858728"/>
                        <a:gd name="connsiteX97" fmla="*/ 8152570 w 8925180"/>
                        <a:gd name="connsiteY97" fmla="*/ 2963452 h 5858728"/>
                        <a:gd name="connsiteX98" fmla="*/ 8109889 w 8925180"/>
                        <a:gd name="connsiteY98" fmla="*/ 2954806 h 5858728"/>
                        <a:gd name="connsiteX99" fmla="*/ 4584774 w 8925180"/>
                        <a:gd name="connsiteY99" fmla="*/ 2952488 h 5858728"/>
                        <a:gd name="connsiteX100" fmla="*/ 4475036 w 8925180"/>
                        <a:gd name="connsiteY100" fmla="*/ 3062082 h 5858728"/>
                        <a:gd name="connsiteX101" fmla="*/ 4474976 w 8925180"/>
                        <a:gd name="connsiteY101" fmla="*/ 3153507 h 5858728"/>
                        <a:gd name="connsiteX102" fmla="*/ 4584570 w 8925180"/>
                        <a:gd name="connsiteY102" fmla="*/ 3263245 h 5858728"/>
                        <a:gd name="connsiteX103" fmla="*/ 8109684 w 8925180"/>
                        <a:gd name="connsiteY103" fmla="*/ 3265563 h 5858728"/>
                        <a:gd name="connsiteX104" fmla="*/ 8219422 w 8925180"/>
                        <a:gd name="connsiteY104" fmla="*/ 3155969 h 5858728"/>
                        <a:gd name="connsiteX105" fmla="*/ 8219483 w 8925180"/>
                        <a:gd name="connsiteY105" fmla="*/ 3064544 h 5858728"/>
                        <a:gd name="connsiteX106" fmla="*/ 8152570 w 8925180"/>
                        <a:gd name="connsiteY106" fmla="*/ 2963452 h 5858728"/>
                        <a:gd name="connsiteX107" fmla="*/ 8145669 w 8925180"/>
                        <a:gd name="connsiteY107" fmla="*/ 2233284 h 5858728"/>
                        <a:gd name="connsiteX108" fmla="*/ 8102988 w 8925180"/>
                        <a:gd name="connsiteY108" fmla="*/ 2224637 h 5858728"/>
                        <a:gd name="connsiteX109" fmla="*/ 4577874 w 8925180"/>
                        <a:gd name="connsiteY109" fmla="*/ 2222320 h 5858728"/>
                        <a:gd name="connsiteX110" fmla="*/ 4468135 w 8925180"/>
                        <a:gd name="connsiteY110" fmla="*/ 2331915 h 5858728"/>
                        <a:gd name="connsiteX111" fmla="*/ 4468075 w 8925180"/>
                        <a:gd name="connsiteY111" fmla="*/ 2423339 h 5858728"/>
                        <a:gd name="connsiteX112" fmla="*/ 4577669 w 8925180"/>
                        <a:gd name="connsiteY112" fmla="*/ 2533077 h 5858728"/>
                        <a:gd name="connsiteX113" fmla="*/ 8102784 w 8925180"/>
                        <a:gd name="connsiteY113" fmla="*/ 2535394 h 5858728"/>
                        <a:gd name="connsiteX114" fmla="*/ 8212522 w 8925180"/>
                        <a:gd name="connsiteY114" fmla="*/ 2425800 h 5858728"/>
                        <a:gd name="connsiteX115" fmla="*/ 8212582 w 8925180"/>
                        <a:gd name="connsiteY115" fmla="*/ 2334375 h 5858728"/>
                        <a:gd name="connsiteX116" fmla="*/ 8145669 w 8925180"/>
                        <a:gd name="connsiteY116" fmla="*/ 2233284 h 5858728"/>
                        <a:gd name="connsiteX117" fmla="*/ 8449565 w 8925180"/>
                        <a:gd name="connsiteY117" fmla="*/ 109688 h 5858728"/>
                        <a:gd name="connsiteX118" fmla="*/ 8925180 w 8925180"/>
                        <a:gd name="connsiteY118" fmla="*/ 908806 h 5858728"/>
                        <a:gd name="connsiteX119" fmla="*/ 8925180 w 8925180"/>
                        <a:gd name="connsiteY119" fmla="*/ 4949923 h 5858728"/>
                        <a:gd name="connsiteX120" fmla="*/ 8016374 w 8925180"/>
                        <a:gd name="connsiteY120" fmla="*/ 5858728 h 5858728"/>
                        <a:gd name="connsiteX121" fmla="*/ 908806 w 8925180"/>
                        <a:gd name="connsiteY121" fmla="*/ 5858728 h 5858728"/>
                        <a:gd name="connsiteX122" fmla="*/ 0 w 8925180"/>
                        <a:gd name="connsiteY122" fmla="*/ 4949922 h 5858728"/>
                        <a:gd name="connsiteX123" fmla="*/ 0 w 8925180"/>
                        <a:gd name="connsiteY123" fmla="*/ 908806 h 5858728"/>
                        <a:gd name="connsiteX124" fmla="*/ 908806 w 8925180"/>
                        <a:gd name="connsiteY124" fmla="*/ 0 h 5858728"/>
                        <a:gd name="connsiteX125" fmla="*/ 2008600 w 8925180"/>
                        <a:gd name="connsiteY125" fmla="*/ 0 h 5858728"/>
                        <a:gd name="connsiteX126" fmla="*/ 2008600 w 8925180"/>
                        <a:gd name="connsiteY126" fmla="*/ 498540 h 5858728"/>
                        <a:gd name="connsiteX127" fmla="*/ 2620520 w 8925180"/>
                        <a:gd name="connsiteY127" fmla="*/ 1110460 h 5858728"/>
                        <a:gd name="connsiteX128" fmla="*/ 6296783 w 8925180"/>
                        <a:gd name="connsiteY128" fmla="*/ 1085186 h 5858728"/>
                        <a:gd name="connsiteX129" fmla="*/ 6908909 w 8925180"/>
                        <a:gd name="connsiteY129" fmla="*/ 498540 h 5858728"/>
                        <a:gd name="connsiteX130" fmla="*/ 6908909 w 8925180"/>
                        <a:gd name="connsiteY130" fmla="*/ 0 h 5858728"/>
                        <a:gd name="connsiteX131" fmla="*/ 8016374 w 8925180"/>
                        <a:gd name="connsiteY131" fmla="*/ 0 h 5858728"/>
                        <a:gd name="connsiteX132" fmla="*/ 8449565 w 8925180"/>
                        <a:gd name="connsiteY132" fmla="*/ 109688 h 5858728"/>
                        <a:gd name="connsiteX0" fmla="*/ 1850256 w 8925180"/>
                        <a:gd name="connsiteY0" fmla="*/ 4432622 h 5858728"/>
                        <a:gd name="connsiteX1" fmla="*/ 2354591 w 8925180"/>
                        <a:gd name="connsiteY1" fmla="*/ 4887349 h 5858728"/>
                        <a:gd name="connsiteX2" fmla="*/ 2235184 w 8925180"/>
                        <a:gd name="connsiteY2" fmla="*/ 4987528 h 5858728"/>
                        <a:gd name="connsiteX3" fmla="*/ 1798749 w 8925180"/>
                        <a:gd name="connsiteY3" fmla="*/ 4589127 h 5858728"/>
                        <a:gd name="connsiteX4" fmla="*/ 1850256 w 8925180"/>
                        <a:gd name="connsiteY4" fmla="*/ 4432622 h 5858728"/>
                        <a:gd name="connsiteX5" fmla="*/ 1947683 w 8925180"/>
                        <a:gd name="connsiteY5" fmla="*/ 4178550 h 5858728"/>
                        <a:gd name="connsiteX6" fmla="*/ 2549059 w 8925180"/>
                        <a:gd name="connsiteY6" fmla="*/ 4709227 h 5858728"/>
                        <a:gd name="connsiteX7" fmla="*/ 2435596 w 8925180"/>
                        <a:gd name="connsiteY7" fmla="*/ 4809499 h 5858728"/>
                        <a:gd name="connsiteX8" fmla="*/ 1897573 w 8925180"/>
                        <a:gd name="connsiteY8" fmla="*/ 4327451 h 5858728"/>
                        <a:gd name="connsiteX9" fmla="*/ 1947683 w 8925180"/>
                        <a:gd name="connsiteY9" fmla="*/ 4178550 h 5858728"/>
                        <a:gd name="connsiteX10" fmla="*/ 2046233 w 8925180"/>
                        <a:gd name="connsiteY10" fmla="*/ 3925127 h 5858728"/>
                        <a:gd name="connsiteX11" fmla="*/ 2457953 w 8925180"/>
                        <a:gd name="connsiteY11" fmla="*/ 4293656 h 5858728"/>
                        <a:gd name="connsiteX12" fmla="*/ 2568281 w 8925180"/>
                        <a:gd name="connsiteY12" fmla="*/ 4587809 h 5858728"/>
                        <a:gd name="connsiteX13" fmla="*/ 1989205 w 8925180"/>
                        <a:gd name="connsiteY13" fmla="*/ 4073026 h 5858728"/>
                        <a:gd name="connsiteX14" fmla="*/ 2046233 w 8925180"/>
                        <a:gd name="connsiteY14" fmla="*/ 3925127 h 5858728"/>
                        <a:gd name="connsiteX15" fmla="*/ 2259917 w 8925180"/>
                        <a:gd name="connsiteY15" fmla="*/ 3773334 h 5858728"/>
                        <a:gd name="connsiteX16" fmla="*/ 2260420 w 8925180"/>
                        <a:gd name="connsiteY16" fmla="*/ 3773641 h 5858728"/>
                        <a:gd name="connsiteX17" fmla="*/ 2259745 w 8925180"/>
                        <a:gd name="connsiteY17" fmla="*/ 3773354 h 5858728"/>
                        <a:gd name="connsiteX18" fmla="*/ 2259917 w 8925180"/>
                        <a:gd name="connsiteY18" fmla="*/ 3773334 h 5858728"/>
                        <a:gd name="connsiteX19" fmla="*/ 2315925 w 8925180"/>
                        <a:gd name="connsiteY19" fmla="*/ 3709127 h 5858728"/>
                        <a:gd name="connsiteX20" fmla="*/ 2248405 w 8925180"/>
                        <a:gd name="connsiteY20" fmla="*/ 3768327 h 5858728"/>
                        <a:gd name="connsiteX21" fmla="*/ 2256714 w 8925180"/>
                        <a:gd name="connsiteY21" fmla="*/ 3772067 h 5858728"/>
                        <a:gd name="connsiteX22" fmla="*/ 2259745 w 8925180"/>
                        <a:gd name="connsiteY22" fmla="*/ 3773354 h 5858728"/>
                        <a:gd name="connsiteX23" fmla="*/ 2258685 w 8925180"/>
                        <a:gd name="connsiteY23" fmla="*/ 3773482 h 5858728"/>
                        <a:gd name="connsiteX24" fmla="*/ 2268513 w 8925180"/>
                        <a:gd name="connsiteY24" fmla="*/ 3780164 h 5858728"/>
                        <a:gd name="connsiteX25" fmla="*/ 2379413 w 8925180"/>
                        <a:gd name="connsiteY25" fmla="*/ 4075583 h 5858728"/>
                        <a:gd name="connsiteX26" fmla="*/ 2090738 w 8925180"/>
                        <a:gd name="connsiteY26" fmla="*/ 3813339 h 5858728"/>
                        <a:gd name="connsiteX27" fmla="*/ 2054269 w 8925180"/>
                        <a:gd name="connsiteY27" fmla="*/ 3707627 h 5858728"/>
                        <a:gd name="connsiteX28" fmla="*/ 1693111 w 8925180"/>
                        <a:gd name="connsiteY28" fmla="*/ 4661938 h 5858728"/>
                        <a:gd name="connsiteX29" fmla="*/ 2184860 w 8925180"/>
                        <a:gd name="connsiteY29" fmla="*/ 5091104 h 5858728"/>
                        <a:gd name="connsiteX30" fmla="*/ 2667148 w 8925180"/>
                        <a:gd name="connsiteY30" fmla="*/ 4660009 h 5858728"/>
                        <a:gd name="connsiteX31" fmla="*/ 2315925 w 8925180"/>
                        <a:gd name="connsiteY31" fmla="*/ 3709127 h 5858728"/>
                        <a:gd name="connsiteX32" fmla="*/ 2482054 w 8925180"/>
                        <a:gd name="connsiteY32" fmla="*/ 3279357 h 5858728"/>
                        <a:gd name="connsiteX33" fmla="*/ 1878642 w 8925180"/>
                        <a:gd name="connsiteY33" fmla="*/ 3279929 h 5858728"/>
                        <a:gd name="connsiteX34" fmla="*/ 1841602 w 8925180"/>
                        <a:gd name="connsiteY34" fmla="*/ 3439228 h 5858728"/>
                        <a:gd name="connsiteX35" fmla="*/ 2120130 w 8925180"/>
                        <a:gd name="connsiteY35" fmla="*/ 3726569 h 5858728"/>
                        <a:gd name="connsiteX36" fmla="*/ 2232643 w 8925180"/>
                        <a:gd name="connsiteY36" fmla="*/ 3741824 h 5858728"/>
                        <a:gd name="connsiteX37" fmla="*/ 2537319 w 8925180"/>
                        <a:gd name="connsiteY37" fmla="*/ 3433968 h 5858728"/>
                        <a:gd name="connsiteX38" fmla="*/ 2482054 w 8925180"/>
                        <a:gd name="connsiteY38" fmla="*/ 3279357 h 5858728"/>
                        <a:gd name="connsiteX39" fmla="*/ 3410751 w 8925180"/>
                        <a:gd name="connsiteY39" fmla="*/ 3027962 h 5858728"/>
                        <a:gd name="connsiteX40" fmla="*/ 3333772 w 8925180"/>
                        <a:gd name="connsiteY40" fmla="*/ 2996318 h 5858728"/>
                        <a:gd name="connsiteX41" fmla="*/ 2979092 w 8925180"/>
                        <a:gd name="connsiteY41" fmla="*/ 2978709 h 5858728"/>
                        <a:gd name="connsiteX42" fmla="*/ 2563372 w 8925180"/>
                        <a:gd name="connsiteY42" fmla="*/ 3254338 h 5858728"/>
                        <a:gd name="connsiteX43" fmla="*/ 2382821 w 8925180"/>
                        <a:gd name="connsiteY43" fmla="*/ 3689332 h 5858728"/>
                        <a:gd name="connsiteX44" fmla="*/ 2746939 w 8925180"/>
                        <a:gd name="connsiteY44" fmla="*/ 4674898 h 5858728"/>
                        <a:gd name="connsiteX45" fmla="*/ 2184702 w 8925180"/>
                        <a:gd name="connsiteY45" fmla="*/ 5175921 h 5858728"/>
                        <a:gd name="connsiteX46" fmla="*/ 1614576 w 8925180"/>
                        <a:gd name="connsiteY46" fmla="*/ 4673723 h 5858728"/>
                        <a:gd name="connsiteX47" fmla="*/ 1993653 w 8925180"/>
                        <a:gd name="connsiteY47" fmla="*/ 3692376 h 5858728"/>
                        <a:gd name="connsiteX48" fmla="*/ 1805436 w 8925180"/>
                        <a:gd name="connsiteY48" fmla="*/ 3261869 h 5858728"/>
                        <a:gd name="connsiteX49" fmla="*/ 1395380 w 8925180"/>
                        <a:gd name="connsiteY49" fmla="*/ 2972526 h 5858728"/>
                        <a:gd name="connsiteX50" fmla="*/ 1032434 w 8925180"/>
                        <a:gd name="connsiteY50" fmla="*/ 2996354 h 5858728"/>
                        <a:gd name="connsiteX51" fmla="*/ 673640 w 8925180"/>
                        <a:gd name="connsiteY51" fmla="*/ 3478975 h 5858728"/>
                        <a:gd name="connsiteX52" fmla="*/ 665233 w 8925180"/>
                        <a:gd name="connsiteY52" fmla="*/ 5181466 h 5858728"/>
                        <a:gd name="connsiteX53" fmla="*/ 1228210 w 8925180"/>
                        <a:gd name="connsiteY53" fmla="*/ 5182572 h 5858728"/>
                        <a:gd name="connsiteX54" fmla="*/ 1230379 w 8925180"/>
                        <a:gd name="connsiteY54" fmla="*/ 3776157 h 5858728"/>
                        <a:gd name="connsiteX55" fmla="*/ 1376348 w 8925180"/>
                        <a:gd name="connsiteY55" fmla="*/ 3751556 h 5858728"/>
                        <a:gd name="connsiteX56" fmla="*/ 1372900 w 8925180"/>
                        <a:gd name="connsiteY56" fmla="*/ 5180612 h 5858728"/>
                        <a:gd name="connsiteX57" fmla="*/ 2990350 w 8925180"/>
                        <a:gd name="connsiteY57" fmla="*/ 5181867 h 5858728"/>
                        <a:gd name="connsiteX58" fmla="*/ 2996744 w 8925180"/>
                        <a:gd name="connsiteY58" fmla="*/ 3751912 h 5858728"/>
                        <a:gd name="connsiteX59" fmla="*/ 3133436 w 8925180"/>
                        <a:gd name="connsiteY59" fmla="*/ 3741510 h 5858728"/>
                        <a:gd name="connsiteX60" fmla="*/ 3121821 w 8925180"/>
                        <a:gd name="connsiteY60" fmla="*/ 5183179 h 5858728"/>
                        <a:gd name="connsiteX61" fmla="*/ 3686232 w 8925180"/>
                        <a:gd name="connsiteY61" fmla="*/ 5182347 h 5858728"/>
                        <a:gd name="connsiteX62" fmla="*/ 3691473 w 8925180"/>
                        <a:gd name="connsiteY62" fmla="*/ 3478402 h 5858728"/>
                        <a:gd name="connsiteX63" fmla="*/ 3410751 w 8925180"/>
                        <a:gd name="connsiteY63" fmla="*/ 3027962 h 5858728"/>
                        <a:gd name="connsiteX64" fmla="*/ 3136776 w 8925180"/>
                        <a:gd name="connsiteY64" fmla="*/ 1889907 h 5858728"/>
                        <a:gd name="connsiteX65" fmla="*/ 2203072 w 8925180"/>
                        <a:gd name="connsiteY65" fmla="*/ 1725263 h 5858728"/>
                        <a:gd name="connsiteX66" fmla="*/ 2300379 w 8925180"/>
                        <a:gd name="connsiteY66" fmla="*/ 1923326 h 5858728"/>
                        <a:gd name="connsiteX67" fmla="*/ 1188791 w 8925180"/>
                        <a:gd name="connsiteY67" fmla="*/ 2040152 h 5858728"/>
                        <a:gd name="connsiteX68" fmla="*/ 2271604 w 8925180"/>
                        <a:gd name="connsiteY68" fmla="*/ 3250645 h 5858728"/>
                        <a:gd name="connsiteX69" fmla="*/ 3136776 w 8925180"/>
                        <a:gd name="connsiteY69" fmla="*/ 1889907 h 5858728"/>
                        <a:gd name="connsiteX70" fmla="*/ 2717485 w 8925180"/>
                        <a:gd name="connsiteY70" fmla="*/ 1393444 h 5858728"/>
                        <a:gd name="connsiteX71" fmla="*/ 1883384 w 8925180"/>
                        <a:gd name="connsiteY71" fmla="*/ 1285665 h 5858728"/>
                        <a:gd name="connsiteX72" fmla="*/ 1222141 w 8925180"/>
                        <a:gd name="connsiteY72" fmla="*/ 1956867 h 5858728"/>
                        <a:gd name="connsiteX73" fmla="*/ 2190065 w 8925180"/>
                        <a:gd name="connsiteY73" fmla="*/ 1843866 h 5858728"/>
                        <a:gd name="connsiteX74" fmla="*/ 2106198 w 8925180"/>
                        <a:gd name="connsiteY74" fmla="*/ 1659192 h 5858728"/>
                        <a:gd name="connsiteX75" fmla="*/ 3105346 w 8925180"/>
                        <a:gd name="connsiteY75" fmla="*/ 1825795 h 5858728"/>
                        <a:gd name="connsiteX76" fmla="*/ 2717485 w 8925180"/>
                        <a:gd name="connsiteY76" fmla="*/ 1393444 h 5858728"/>
                        <a:gd name="connsiteX77" fmla="*/ 8150482 w 8925180"/>
                        <a:gd name="connsiteY77" fmla="*/ 4451277 h 5858728"/>
                        <a:gd name="connsiteX78" fmla="*/ 8107801 w 8925180"/>
                        <a:gd name="connsiteY78" fmla="*/ 4442632 h 5858728"/>
                        <a:gd name="connsiteX79" fmla="*/ 4582685 w 8925180"/>
                        <a:gd name="connsiteY79" fmla="*/ 4440312 h 5858728"/>
                        <a:gd name="connsiteX80" fmla="*/ 4472947 w 8925180"/>
                        <a:gd name="connsiteY80" fmla="*/ 4549907 h 5858728"/>
                        <a:gd name="connsiteX81" fmla="*/ 4472887 w 8925180"/>
                        <a:gd name="connsiteY81" fmla="*/ 4641332 h 5858728"/>
                        <a:gd name="connsiteX82" fmla="*/ 4582481 w 8925180"/>
                        <a:gd name="connsiteY82" fmla="*/ 4751069 h 5858728"/>
                        <a:gd name="connsiteX83" fmla="*/ 8107596 w 8925180"/>
                        <a:gd name="connsiteY83" fmla="*/ 4753388 h 5858728"/>
                        <a:gd name="connsiteX84" fmla="*/ 8217334 w 8925180"/>
                        <a:gd name="connsiteY84" fmla="*/ 4643794 h 5858728"/>
                        <a:gd name="connsiteX85" fmla="*/ 8217394 w 8925180"/>
                        <a:gd name="connsiteY85" fmla="*/ 4552369 h 5858728"/>
                        <a:gd name="connsiteX86" fmla="*/ 8150482 w 8925180"/>
                        <a:gd name="connsiteY86" fmla="*/ 4451277 h 5858728"/>
                        <a:gd name="connsiteX87" fmla="*/ 8148049 w 8925180"/>
                        <a:gd name="connsiteY87" fmla="*/ 3694350 h 5858728"/>
                        <a:gd name="connsiteX88" fmla="*/ 8105367 w 8925180"/>
                        <a:gd name="connsiteY88" fmla="*/ 3685704 h 5858728"/>
                        <a:gd name="connsiteX89" fmla="*/ 4580253 w 8925180"/>
                        <a:gd name="connsiteY89" fmla="*/ 3683387 h 5858728"/>
                        <a:gd name="connsiteX90" fmla="*/ 4470515 w 8925180"/>
                        <a:gd name="connsiteY90" fmla="*/ 3792981 h 5858728"/>
                        <a:gd name="connsiteX91" fmla="*/ 4470455 w 8925180"/>
                        <a:gd name="connsiteY91" fmla="*/ 3884406 h 5858728"/>
                        <a:gd name="connsiteX92" fmla="*/ 4580048 w 8925180"/>
                        <a:gd name="connsiteY92" fmla="*/ 3994144 h 5858728"/>
                        <a:gd name="connsiteX93" fmla="*/ 8105163 w 8925180"/>
                        <a:gd name="connsiteY93" fmla="*/ 3996461 h 5858728"/>
                        <a:gd name="connsiteX94" fmla="*/ 8214901 w 8925180"/>
                        <a:gd name="connsiteY94" fmla="*/ 3886867 h 5858728"/>
                        <a:gd name="connsiteX95" fmla="*/ 8214961 w 8925180"/>
                        <a:gd name="connsiteY95" fmla="*/ 3795443 h 5858728"/>
                        <a:gd name="connsiteX96" fmla="*/ 8148049 w 8925180"/>
                        <a:gd name="connsiteY96" fmla="*/ 3694350 h 5858728"/>
                        <a:gd name="connsiteX97" fmla="*/ 8152570 w 8925180"/>
                        <a:gd name="connsiteY97" fmla="*/ 2963452 h 5858728"/>
                        <a:gd name="connsiteX98" fmla="*/ 8109889 w 8925180"/>
                        <a:gd name="connsiteY98" fmla="*/ 2954806 h 5858728"/>
                        <a:gd name="connsiteX99" fmla="*/ 4584774 w 8925180"/>
                        <a:gd name="connsiteY99" fmla="*/ 2952488 h 5858728"/>
                        <a:gd name="connsiteX100" fmla="*/ 4475036 w 8925180"/>
                        <a:gd name="connsiteY100" fmla="*/ 3062082 h 5858728"/>
                        <a:gd name="connsiteX101" fmla="*/ 4474976 w 8925180"/>
                        <a:gd name="connsiteY101" fmla="*/ 3153507 h 5858728"/>
                        <a:gd name="connsiteX102" fmla="*/ 4584570 w 8925180"/>
                        <a:gd name="connsiteY102" fmla="*/ 3263245 h 5858728"/>
                        <a:gd name="connsiteX103" fmla="*/ 8109684 w 8925180"/>
                        <a:gd name="connsiteY103" fmla="*/ 3265563 h 5858728"/>
                        <a:gd name="connsiteX104" fmla="*/ 8219422 w 8925180"/>
                        <a:gd name="connsiteY104" fmla="*/ 3155969 h 5858728"/>
                        <a:gd name="connsiteX105" fmla="*/ 8219483 w 8925180"/>
                        <a:gd name="connsiteY105" fmla="*/ 3064544 h 5858728"/>
                        <a:gd name="connsiteX106" fmla="*/ 8152570 w 8925180"/>
                        <a:gd name="connsiteY106" fmla="*/ 2963452 h 5858728"/>
                        <a:gd name="connsiteX107" fmla="*/ 8145669 w 8925180"/>
                        <a:gd name="connsiteY107" fmla="*/ 2233284 h 5858728"/>
                        <a:gd name="connsiteX108" fmla="*/ 8102988 w 8925180"/>
                        <a:gd name="connsiteY108" fmla="*/ 2224637 h 5858728"/>
                        <a:gd name="connsiteX109" fmla="*/ 4577874 w 8925180"/>
                        <a:gd name="connsiteY109" fmla="*/ 2222320 h 5858728"/>
                        <a:gd name="connsiteX110" fmla="*/ 4468135 w 8925180"/>
                        <a:gd name="connsiteY110" fmla="*/ 2331915 h 5858728"/>
                        <a:gd name="connsiteX111" fmla="*/ 4468075 w 8925180"/>
                        <a:gd name="connsiteY111" fmla="*/ 2423339 h 5858728"/>
                        <a:gd name="connsiteX112" fmla="*/ 4577669 w 8925180"/>
                        <a:gd name="connsiteY112" fmla="*/ 2533077 h 5858728"/>
                        <a:gd name="connsiteX113" fmla="*/ 8102784 w 8925180"/>
                        <a:gd name="connsiteY113" fmla="*/ 2535394 h 5858728"/>
                        <a:gd name="connsiteX114" fmla="*/ 8212522 w 8925180"/>
                        <a:gd name="connsiteY114" fmla="*/ 2425800 h 5858728"/>
                        <a:gd name="connsiteX115" fmla="*/ 8212582 w 8925180"/>
                        <a:gd name="connsiteY115" fmla="*/ 2334375 h 5858728"/>
                        <a:gd name="connsiteX116" fmla="*/ 8145669 w 8925180"/>
                        <a:gd name="connsiteY116" fmla="*/ 2233284 h 5858728"/>
                        <a:gd name="connsiteX117" fmla="*/ 8449565 w 8925180"/>
                        <a:gd name="connsiteY117" fmla="*/ 109688 h 5858728"/>
                        <a:gd name="connsiteX118" fmla="*/ 8925180 w 8925180"/>
                        <a:gd name="connsiteY118" fmla="*/ 908806 h 5858728"/>
                        <a:gd name="connsiteX119" fmla="*/ 8925180 w 8925180"/>
                        <a:gd name="connsiteY119" fmla="*/ 4949923 h 5858728"/>
                        <a:gd name="connsiteX120" fmla="*/ 8016374 w 8925180"/>
                        <a:gd name="connsiteY120" fmla="*/ 5858728 h 5858728"/>
                        <a:gd name="connsiteX121" fmla="*/ 908806 w 8925180"/>
                        <a:gd name="connsiteY121" fmla="*/ 5858728 h 5858728"/>
                        <a:gd name="connsiteX122" fmla="*/ 0 w 8925180"/>
                        <a:gd name="connsiteY122" fmla="*/ 4949922 h 5858728"/>
                        <a:gd name="connsiteX123" fmla="*/ 0 w 8925180"/>
                        <a:gd name="connsiteY123" fmla="*/ 908806 h 5858728"/>
                        <a:gd name="connsiteX124" fmla="*/ 908806 w 8925180"/>
                        <a:gd name="connsiteY124" fmla="*/ 0 h 5858728"/>
                        <a:gd name="connsiteX125" fmla="*/ 2008600 w 8925180"/>
                        <a:gd name="connsiteY125" fmla="*/ 0 h 5858728"/>
                        <a:gd name="connsiteX126" fmla="*/ 2008600 w 8925180"/>
                        <a:gd name="connsiteY126" fmla="*/ 498540 h 5858728"/>
                        <a:gd name="connsiteX127" fmla="*/ 2620520 w 8925180"/>
                        <a:gd name="connsiteY127" fmla="*/ 1110460 h 5858728"/>
                        <a:gd name="connsiteX128" fmla="*/ 6296783 w 8925180"/>
                        <a:gd name="connsiteY128" fmla="*/ 1085186 h 5858728"/>
                        <a:gd name="connsiteX129" fmla="*/ 6908909 w 8925180"/>
                        <a:gd name="connsiteY129" fmla="*/ 498540 h 5858728"/>
                        <a:gd name="connsiteX130" fmla="*/ 6908909 w 8925180"/>
                        <a:gd name="connsiteY130" fmla="*/ 0 h 5858728"/>
                        <a:gd name="connsiteX131" fmla="*/ 8016374 w 8925180"/>
                        <a:gd name="connsiteY131" fmla="*/ 0 h 5858728"/>
                        <a:gd name="connsiteX132" fmla="*/ 8449565 w 8925180"/>
                        <a:gd name="connsiteY132" fmla="*/ 109688 h 5858728"/>
                        <a:gd name="connsiteX0" fmla="*/ 1850256 w 8925180"/>
                        <a:gd name="connsiteY0" fmla="*/ 4432622 h 5858728"/>
                        <a:gd name="connsiteX1" fmla="*/ 2354591 w 8925180"/>
                        <a:gd name="connsiteY1" fmla="*/ 4887349 h 5858728"/>
                        <a:gd name="connsiteX2" fmla="*/ 2235184 w 8925180"/>
                        <a:gd name="connsiteY2" fmla="*/ 4987528 h 5858728"/>
                        <a:gd name="connsiteX3" fmla="*/ 1798749 w 8925180"/>
                        <a:gd name="connsiteY3" fmla="*/ 4589127 h 5858728"/>
                        <a:gd name="connsiteX4" fmla="*/ 1850256 w 8925180"/>
                        <a:gd name="connsiteY4" fmla="*/ 4432622 h 5858728"/>
                        <a:gd name="connsiteX5" fmla="*/ 1947683 w 8925180"/>
                        <a:gd name="connsiteY5" fmla="*/ 4178550 h 5858728"/>
                        <a:gd name="connsiteX6" fmla="*/ 2549059 w 8925180"/>
                        <a:gd name="connsiteY6" fmla="*/ 4709227 h 5858728"/>
                        <a:gd name="connsiteX7" fmla="*/ 2435596 w 8925180"/>
                        <a:gd name="connsiteY7" fmla="*/ 4809499 h 5858728"/>
                        <a:gd name="connsiteX8" fmla="*/ 1897573 w 8925180"/>
                        <a:gd name="connsiteY8" fmla="*/ 4327451 h 5858728"/>
                        <a:gd name="connsiteX9" fmla="*/ 1947683 w 8925180"/>
                        <a:gd name="connsiteY9" fmla="*/ 4178550 h 5858728"/>
                        <a:gd name="connsiteX10" fmla="*/ 2046233 w 8925180"/>
                        <a:gd name="connsiteY10" fmla="*/ 3925127 h 5858728"/>
                        <a:gd name="connsiteX11" fmla="*/ 2457953 w 8925180"/>
                        <a:gd name="connsiteY11" fmla="*/ 4293656 h 5858728"/>
                        <a:gd name="connsiteX12" fmla="*/ 2568281 w 8925180"/>
                        <a:gd name="connsiteY12" fmla="*/ 4587809 h 5858728"/>
                        <a:gd name="connsiteX13" fmla="*/ 1989205 w 8925180"/>
                        <a:gd name="connsiteY13" fmla="*/ 4073026 h 5858728"/>
                        <a:gd name="connsiteX14" fmla="*/ 2046233 w 8925180"/>
                        <a:gd name="connsiteY14" fmla="*/ 3925127 h 5858728"/>
                        <a:gd name="connsiteX15" fmla="*/ 2259917 w 8925180"/>
                        <a:gd name="connsiteY15" fmla="*/ 3773334 h 5858728"/>
                        <a:gd name="connsiteX16" fmla="*/ 2260420 w 8925180"/>
                        <a:gd name="connsiteY16" fmla="*/ 3773641 h 5858728"/>
                        <a:gd name="connsiteX17" fmla="*/ 2259745 w 8925180"/>
                        <a:gd name="connsiteY17" fmla="*/ 3773354 h 5858728"/>
                        <a:gd name="connsiteX18" fmla="*/ 2259917 w 8925180"/>
                        <a:gd name="connsiteY18" fmla="*/ 3773334 h 5858728"/>
                        <a:gd name="connsiteX19" fmla="*/ 2315925 w 8925180"/>
                        <a:gd name="connsiteY19" fmla="*/ 3709127 h 5858728"/>
                        <a:gd name="connsiteX20" fmla="*/ 2248405 w 8925180"/>
                        <a:gd name="connsiteY20" fmla="*/ 3768327 h 5858728"/>
                        <a:gd name="connsiteX21" fmla="*/ 2256714 w 8925180"/>
                        <a:gd name="connsiteY21" fmla="*/ 3772067 h 5858728"/>
                        <a:gd name="connsiteX22" fmla="*/ 2259745 w 8925180"/>
                        <a:gd name="connsiteY22" fmla="*/ 3773354 h 5858728"/>
                        <a:gd name="connsiteX23" fmla="*/ 2258685 w 8925180"/>
                        <a:gd name="connsiteY23" fmla="*/ 3773482 h 5858728"/>
                        <a:gd name="connsiteX24" fmla="*/ 2268513 w 8925180"/>
                        <a:gd name="connsiteY24" fmla="*/ 3780164 h 5858728"/>
                        <a:gd name="connsiteX25" fmla="*/ 2379413 w 8925180"/>
                        <a:gd name="connsiteY25" fmla="*/ 4075583 h 5858728"/>
                        <a:gd name="connsiteX26" fmla="*/ 2090738 w 8925180"/>
                        <a:gd name="connsiteY26" fmla="*/ 3813339 h 5858728"/>
                        <a:gd name="connsiteX27" fmla="*/ 2054269 w 8925180"/>
                        <a:gd name="connsiteY27" fmla="*/ 3707627 h 5858728"/>
                        <a:gd name="connsiteX28" fmla="*/ 1693111 w 8925180"/>
                        <a:gd name="connsiteY28" fmla="*/ 4661938 h 5858728"/>
                        <a:gd name="connsiteX29" fmla="*/ 2184860 w 8925180"/>
                        <a:gd name="connsiteY29" fmla="*/ 5091104 h 5858728"/>
                        <a:gd name="connsiteX30" fmla="*/ 2667148 w 8925180"/>
                        <a:gd name="connsiteY30" fmla="*/ 4660009 h 5858728"/>
                        <a:gd name="connsiteX31" fmla="*/ 2315925 w 8925180"/>
                        <a:gd name="connsiteY31" fmla="*/ 3709127 h 5858728"/>
                        <a:gd name="connsiteX32" fmla="*/ 2482054 w 8925180"/>
                        <a:gd name="connsiteY32" fmla="*/ 3279357 h 5858728"/>
                        <a:gd name="connsiteX33" fmla="*/ 1878642 w 8925180"/>
                        <a:gd name="connsiteY33" fmla="*/ 3279929 h 5858728"/>
                        <a:gd name="connsiteX34" fmla="*/ 1841602 w 8925180"/>
                        <a:gd name="connsiteY34" fmla="*/ 3439228 h 5858728"/>
                        <a:gd name="connsiteX35" fmla="*/ 2120130 w 8925180"/>
                        <a:gd name="connsiteY35" fmla="*/ 3726569 h 5858728"/>
                        <a:gd name="connsiteX36" fmla="*/ 2232643 w 8925180"/>
                        <a:gd name="connsiteY36" fmla="*/ 3741824 h 5858728"/>
                        <a:gd name="connsiteX37" fmla="*/ 2537319 w 8925180"/>
                        <a:gd name="connsiteY37" fmla="*/ 3433968 h 5858728"/>
                        <a:gd name="connsiteX38" fmla="*/ 2482054 w 8925180"/>
                        <a:gd name="connsiteY38" fmla="*/ 3279357 h 5858728"/>
                        <a:gd name="connsiteX39" fmla="*/ 3410751 w 8925180"/>
                        <a:gd name="connsiteY39" fmla="*/ 3027962 h 5858728"/>
                        <a:gd name="connsiteX40" fmla="*/ 3333772 w 8925180"/>
                        <a:gd name="connsiteY40" fmla="*/ 2996318 h 5858728"/>
                        <a:gd name="connsiteX41" fmla="*/ 2979092 w 8925180"/>
                        <a:gd name="connsiteY41" fmla="*/ 2978709 h 5858728"/>
                        <a:gd name="connsiteX42" fmla="*/ 2563372 w 8925180"/>
                        <a:gd name="connsiteY42" fmla="*/ 3254338 h 5858728"/>
                        <a:gd name="connsiteX43" fmla="*/ 2382821 w 8925180"/>
                        <a:gd name="connsiteY43" fmla="*/ 3689332 h 5858728"/>
                        <a:gd name="connsiteX44" fmla="*/ 2746939 w 8925180"/>
                        <a:gd name="connsiteY44" fmla="*/ 4674898 h 5858728"/>
                        <a:gd name="connsiteX45" fmla="*/ 2184702 w 8925180"/>
                        <a:gd name="connsiteY45" fmla="*/ 5175921 h 5858728"/>
                        <a:gd name="connsiteX46" fmla="*/ 1614576 w 8925180"/>
                        <a:gd name="connsiteY46" fmla="*/ 4673723 h 5858728"/>
                        <a:gd name="connsiteX47" fmla="*/ 1993653 w 8925180"/>
                        <a:gd name="connsiteY47" fmla="*/ 3692376 h 5858728"/>
                        <a:gd name="connsiteX48" fmla="*/ 1805436 w 8925180"/>
                        <a:gd name="connsiteY48" fmla="*/ 3261869 h 5858728"/>
                        <a:gd name="connsiteX49" fmla="*/ 1395380 w 8925180"/>
                        <a:gd name="connsiteY49" fmla="*/ 2972526 h 5858728"/>
                        <a:gd name="connsiteX50" fmla="*/ 1032434 w 8925180"/>
                        <a:gd name="connsiteY50" fmla="*/ 2996354 h 5858728"/>
                        <a:gd name="connsiteX51" fmla="*/ 673640 w 8925180"/>
                        <a:gd name="connsiteY51" fmla="*/ 3478975 h 5858728"/>
                        <a:gd name="connsiteX52" fmla="*/ 665233 w 8925180"/>
                        <a:gd name="connsiteY52" fmla="*/ 5181466 h 5858728"/>
                        <a:gd name="connsiteX53" fmla="*/ 1228210 w 8925180"/>
                        <a:gd name="connsiteY53" fmla="*/ 5182572 h 5858728"/>
                        <a:gd name="connsiteX54" fmla="*/ 1230379 w 8925180"/>
                        <a:gd name="connsiteY54" fmla="*/ 3776157 h 5858728"/>
                        <a:gd name="connsiteX55" fmla="*/ 1376348 w 8925180"/>
                        <a:gd name="connsiteY55" fmla="*/ 3751556 h 5858728"/>
                        <a:gd name="connsiteX56" fmla="*/ 1372900 w 8925180"/>
                        <a:gd name="connsiteY56" fmla="*/ 5180612 h 5858728"/>
                        <a:gd name="connsiteX57" fmla="*/ 2990350 w 8925180"/>
                        <a:gd name="connsiteY57" fmla="*/ 5181867 h 5858728"/>
                        <a:gd name="connsiteX58" fmla="*/ 2996744 w 8925180"/>
                        <a:gd name="connsiteY58" fmla="*/ 3751912 h 5858728"/>
                        <a:gd name="connsiteX59" fmla="*/ 3133436 w 8925180"/>
                        <a:gd name="connsiteY59" fmla="*/ 3741510 h 5858728"/>
                        <a:gd name="connsiteX60" fmla="*/ 3121821 w 8925180"/>
                        <a:gd name="connsiteY60" fmla="*/ 5183179 h 5858728"/>
                        <a:gd name="connsiteX61" fmla="*/ 3686232 w 8925180"/>
                        <a:gd name="connsiteY61" fmla="*/ 5182347 h 5858728"/>
                        <a:gd name="connsiteX62" fmla="*/ 3691473 w 8925180"/>
                        <a:gd name="connsiteY62" fmla="*/ 3478402 h 5858728"/>
                        <a:gd name="connsiteX63" fmla="*/ 3410751 w 8925180"/>
                        <a:gd name="connsiteY63" fmla="*/ 3027962 h 5858728"/>
                        <a:gd name="connsiteX64" fmla="*/ 3136776 w 8925180"/>
                        <a:gd name="connsiteY64" fmla="*/ 1889907 h 5858728"/>
                        <a:gd name="connsiteX65" fmla="*/ 2203072 w 8925180"/>
                        <a:gd name="connsiteY65" fmla="*/ 1725263 h 5858728"/>
                        <a:gd name="connsiteX66" fmla="*/ 2300379 w 8925180"/>
                        <a:gd name="connsiteY66" fmla="*/ 1923326 h 5858728"/>
                        <a:gd name="connsiteX67" fmla="*/ 1188791 w 8925180"/>
                        <a:gd name="connsiteY67" fmla="*/ 2040152 h 5858728"/>
                        <a:gd name="connsiteX68" fmla="*/ 2271604 w 8925180"/>
                        <a:gd name="connsiteY68" fmla="*/ 3250645 h 5858728"/>
                        <a:gd name="connsiteX69" fmla="*/ 3136776 w 8925180"/>
                        <a:gd name="connsiteY69" fmla="*/ 1889907 h 5858728"/>
                        <a:gd name="connsiteX70" fmla="*/ 2717485 w 8925180"/>
                        <a:gd name="connsiteY70" fmla="*/ 1393444 h 5858728"/>
                        <a:gd name="connsiteX71" fmla="*/ 1883384 w 8925180"/>
                        <a:gd name="connsiteY71" fmla="*/ 1285665 h 5858728"/>
                        <a:gd name="connsiteX72" fmla="*/ 1222141 w 8925180"/>
                        <a:gd name="connsiteY72" fmla="*/ 1956867 h 5858728"/>
                        <a:gd name="connsiteX73" fmla="*/ 2190065 w 8925180"/>
                        <a:gd name="connsiteY73" fmla="*/ 1843866 h 5858728"/>
                        <a:gd name="connsiteX74" fmla="*/ 2106198 w 8925180"/>
                        <a:gd name="connsiteY74" fmla="*/ 1659192 h 5858728"/>
                        <a:gd name="connsiteX75" fmla="*/ 3105346 w 8925180"/>
                        <a:gd name="connsiteY75" fmla="*/ 1825795 h 5858728"/>
                        <a:gd name="connsiteX76" fmla="*/ 2717485 w 8925180"/>
                        <a:gd name="connsiteY76" fmla="*/ 1393444 h 5858728"/>
                        <a:gd name="connsiteX77" fmla="*/ 8150482 w 8925180"/>
                        <a:gd name="connsiteY77" fmla="*/ 4451277 h 5858728"/>
                        <a:gd name="connsiteX78" fmla="*/ 8107801 w 8925180"/>
                        <a:gd name="connsiteY78" fmla="*/ 4442632 h 5858728"/>
                        <a:gd name="connsiteX79" fmla="*/ 4582685 w 8925180"/>
                        <a:gd name="connsiteY79" fmla="*/ 4440312 h 5858728"/>
                        <a:gd name="connsiteX80" fmla="*/ 4472947 w 8925180"/>
                        <a:gd name="connsiteY80" fmla="*/ 4549907 h 5858728"/>
                        <a:gd name="connsiteX81" fmla="*/ 4472887 w 8925180"/>
                        <a:gd name="connsiteY81" fmla="*/ 4641332 h 5858728"/>
                        <a:gd name="connsiteX82" fmla="*/ 4582481 w 8925180"/>
                        <a:gd name="connsiteY82" fmla="*/ 4751069 h 5858728"/>
                        <a:gd name="connsiteX83" fmla="*/ 8107596 w 8925180"/>
                        <a:gd name="connsiteY83" fmla="*/ 4753388 h 5858728"/>
                        <a:gd name="connsiteX84" fmla="*/ 8217334 w 8925180"/>
                        <a:gd name="connsiteY84" fmla="*/ 4643794 h 5858728"/>
                        <a:gd name="connsiteX85" fmla="*/ 8217394 w 8925180"/>
                        <a:gd name="connsiteY85" fmla="*/ 4552369 h 5858728"/>
                        <a:gd name="connsiteX86" fmla="*/ 8150482 w 8925180"/>
                        <a:gd name="connsiteY86" fmla="*/ 4451277 h 5858728"/>
                        <a:gd name="connsiteX87" fmla="*/ 8148049 w 8925180"/>
                        <a:gd name="connsiteY87" fmla="*/ 3694350 h 5858728"/>
                        <a:gd name="connsiteX88" fmla="*/ 8105367 w 8925180"/>
                        <a:gd name="connsiteY88" fmla="*/ 3685704 h 5858728"/>
                        <a:gd name="connsiteX89" fmla="*/ 4580253 w 8925180"/>
                        <a:gd name="connsiteY89" fmla="*/ 3683387 h 5858728"/>
                        <a:gd name="connsiteX90" fmla="*/ 4470515 w 8925180"/>
                        <a:gd name="connsiteY90" fmla="*/ 3792981 h 5858728"/>
                        <a:gd name="connsiteX91" fmla="*/ 4470455 w 8925180"/>
                        <a:gd name="connsiteY91" fmla="*/ 3884406 h 5858728"/>
                        <a:gd name="connsiteX92" fmla="*/ 4580048 w 8925180"/>
                        <a:gd name="connsiteY92" fmla="*/ 3994144 h 5858728"/>
                        <a:gd name="connsiteX93" fmla="*/ 8105163 w 8925180"/>
                        <a:gd name="connsiteY93" fmla="*/ 3996461 h 5858728"/>
                        <a:gd name="connsiteX94" fmla="*/ 8214901 w 8925180"/>
                        <a:gd name="connsiteY94" fmla="*/ 3886867 h 5858728"/>
                        <a:gd name="connsiteX95" fmla="*/ 8214961 w 8925180"/>
                        <a:gd name="connsiteY95" fmla="*/ 3795443 h 5858728"/>
                        <a:gd name="connsiteX96" fmla="*/ 8148049 w 8925180"/>
                        <a:gd name="connsiteY96" fmla="*/ 3694350 h 5858728"/>
                        <a:gd name="connsiteX97" fmla="*/ 8152570 w 8925180"/>
                        <a:gd name="connsiteY97" fmla="*/ 2963452 h 5858728"/>
                        <a:gd name="connsiteX98" fmla="*/ 8109889 w 8925180"/>
                        <a:gd name="connsiteY98" fmla="*/ 2954806 h 5858728"/>
                        <a:gd name="connsiteX99" fmla="*/ 4584774 w 8925180"/>
                        <a:gd name="connsiteY99" fmla="*/ 2952488 h 5858728"/>
                        <a:gd name="connsiteX100" fmla="*/ 4475036 w 8925180"/>
                        <a:gd name="connsiteY100" fmla="*/ 3062082 h 5858728"/>
                        <a:gd name="connsiteX101" fmla="*/ 4474976 w 8925180"/>
                        <a:gd name="connsiteY101" fmla="*/ 3153507 h 5858728"/>
                        <a:gd name="connsiteX102" fmla="*/ 4584570 w 8925180"/>
                        <a:gd name="connsiteY102" fmla="*/ 3263245 h 5858728"/>
                        <a:gd name="connsiteX103" fmla="*/ 8109684 w 8925180"/>
                        <a:gd name="connsiteY103" fmla="*/ 3265563 h 5858728"/>
                        <a:gd name="connsiteX104" fmla="*/ 8219422 w 8925180"/>
                        <a:gd name="connsiteY104" fmla="*/ 3155969 h 5858728"/>
                        <a:gd name="connsiteX105" fmla="*/ 8219483 w 8925180"/>
                        <a:gd name="connsiteY105" fmla="*/ 3064544 h 5858728"/>
                        <a:gd name="connsiteX106" fmla="*/ 8152570 w 8925180"/>
                        <a:gd name="connsiteY106" fmla="*/ 2963452 h 5858728"/>
                        <a:gd name="connsiteX107" fmla="*/ 8145669 w 8925180"/>
                        <a:gd name="connsiteY107" fmla="*/ 2233284 h 5858728"/>
                        <a:gd name="connsiteX108" fmla="*/ 8102988 w 8925180"/>
                        <a:gd name="connsiteY108" fmla="*/ 2224637 h 5858728"/>
                        <a:gd name="connsiteX109" fmla="*/ 4577874 w 8925180"/>
                        <a:gd name="connsiteY109" fmla="*/ 2222320 h 5858728"/>
                        <a:gd name="connsiteX110" fmla="*/ 4468135 w 8925180"/>
                        <a:gd name="connsiteY110" fmla="*/ 2331915 h 5858728"/>
                        <a:gd name="connsiteX111" fmla="*/ 4468075 w 8925180"/>
                        <a:gd name="connsiteY111" fmla="*/ 2423339 h 5858728"/>
                        <a:gd name="connsiteX112" fmla="*/ 4577669 w 8925180"/>
                        <a:gd name="connsiteY112" fmla="*/ 2533077 h 5858728"/>
                        <a:gd name="connsiteX113" fmla="*/ 8102784 w 8925180"/>
                        <a:gd name="connsiteY113" fmla="*/ 2535394 h 5858728"/>
                        <a:gd name="connsiteX114" fmla="*/ 8212522 w 8925180"/>
                        <a:gd name="connsiteY114" fmla="*/ 2425800 h 5858728"/>
                        <a:gd name="connsiteX115" fmla="*/ 8212582 w 8925180"/>
                        <a:gd name="connsiteY115" fmla="*/ 2334375 h 5858728"/>
                        <a:gd name="connsiteX116" fmla="*/ 8145669 w 8925180"/>
                        <a:gd name="connsiteY116" fmla="*/ 2233284 h 5858728"/>
                        <a:gd name="connsiteX117" fmla="*/ 8449565 w 8925180"/>
                        <a:gd name="connsiteY117" fmla="*/ 109688 h 5858728"/>
                        <a:gd name="connsiteX118" fmla="*/ 8925180 w 8925180"/>
                        <a:gd name="connsiteY118" fmla="*/ 908806 h 5858728"/>
                        <a:gd name="connsiteX119" fmla="*/ 8925180 w 8925180"/>
                        <a:gd name="connsiteY119" fmla="*/ 4949923 h 5858728"/>
                        <a:gd name="connsiteX120" fmla="*/ 8016374 w 8925180"/>
                        <a:gd name="connsiteY120" fmla="*/ 5858728 h 5858728"/>
                        <a:gd name="connsiteX121" fmla="*/ 908806 w 8925180"/>
                        <a:gd name="connsiteY121" fmla="*/ 5858728 h 5858728"/>
                        <a:gd name="connsiteX122" fmla="*/ 25278 w 8925180"/>
                        <a:gd name="connsiteY122" fmla="*/ 4949707 h 5858728"/>
                        <a:gd name="connsiteX123" fmla="*/ 0 w 8925180"/>
                        <a:gd name="connsiteY123" fmla="*/ 908806 h 5858728"/>
                        <a:gd name="connsiteX124" fmla="*/ 908806 w 8925180"/>
                        <a:gd name="connsiteY124" fmla="*/ 0 h 5858728"/>
                        <a:gd name="connsiteX125" fmla="*/ 2008600 w 8925180"/>
                        <a:gd name="connsiteY125" fmla="*/ 0 h 5858728"/>
                        <a:gd name="connsiteX126" fmla="*/ 2008600 w 8925180"/>
                        <a:gd name="connsiteY126" fmla="*/ 498540 h 5858728"/>
                        <a:gd name="connsiteX127" fmla="*/ 2620520 w 8925180"/>
                        <a:gd name="connsiteY127" fmla="*/ 1110460 h 5858728"/>
                        <a:gd name="connsiteX128" fmla="*/ 6296783 w 8925180"/>
                        <a:gd name="connsiteY128" fmla="*/ 1085186 h 5858728"/>
                        <a:gd name="connsiteX129" fmla="*/ 6908909 w 8925180"/>
                        <a:gd name="connsiteY129" fmla="*/ 498540 h 5858728"/>
                        <a:gd name="connsiteX130" fmla="*/ 6908909 w 8925180"/>
                        <a:gd name="connsiteY130" fmla="*/ 0 h 5858728"/>
                        <a:gd name="connsiteX131" fmla="*/ 8016374 w 8925180"/>
                        <a:gd name="connsiteY131" fmla="*/ 0 h 5858728"/>
                        <a:gd name="connsiteX132" fmla="*/ 8449565 w 8925180"/>
                        <a:gd name="connsiteY132" fmla="*/ 109688 h 5858728"/>
                        <a:gd name="connsiteX0" fmla="*/ 1850256 w 8925180"/>
                        <a:gd name="connsiteY0" fmla="*/ 4432622 h 5858728"/>
                        <a:gd name="connsiteX1" fmla="*/ 2354591 w 8925180"/>
                        <a:gd name="connsiteY1" fmla="*/ 4887349 h 5858728"/>
                        <a:gd name="connsiteX2" fmla="*/ 2235184 w 8925180"/>
                        <a:gd name="connsiteY2" fmla="*/ 4987528 h 5858728"/>
                        <a:gd name="connsiteX3" fmla="*/ 1798749 w 8925180"/>
                        <a:gd name="connsiteY3" fmla="*/ 4589127 h 5858728"/>
                        <a:gd name="connsiteX4" fmla="*/ 1850256 w 8925180"/>
                        <a:gd name="connsiteY4" fmla="*/ 4432622 h 5858728"/>
                        <a:gd name="connsiteX5" fmla="*/ 1947683 w 8925180"/>
                        <a:gd name="connsiteY5" fmla="*/ 4178550 h 5858728"/>
                        <a:gd name="connsiteX6" fmla="*/ 2549059 w 8925180"/>
                        <a:gd name="connsiteY6" fmla="*/ 4709227 h 5858728"/>
                        <a:gd name="connsiteX7" fmla="*/ 2435596 w 8925180"/>
                        <a:gd name="connsiteY7" fmla="*/ 4809499 h 5858728"/>
                        <a:gd name="connsiteX8" fmla="*/ 1897573 w 8925180"/>
                        <a:gd name="connsiteY8" fmla="*/ 4327451 h 5858728"/>
                        <a:gd name="connsiteX9" fmla="*/ 1947683 w 8925180"/>
                        <a:gd name="connsiteY9" fmla="*/ 4178550 h 5858728"/>
                        <a:gd name="connsiteX10" fmla="*/ 2046233 w 8925180"/>
                        <a:gd name="connsiteY10" fmla="*/ 3925127 h 5858728"/>
                        <a:gd name="connsiteX11" fmla="*/ 2457953 w 8925180"/>
                        <a:gd name="connsiteY11" fmla="*/ 4293656 h 5858728"/>
                        <a:gd name="connsiteX12" fmla="*/ 2568281 w 8925180"/>
                        <a:gd name="connsiteY12" fmla="*/ 4587809 h 5858728"/>
                        <a:gd name="connsiteX13" fmla="*/ 1989205 w 8925180"/>
                        <a:gd name="connsiteY13" fmla="*/ 4073026 h 5858728"/>
                        <a:gd name="connsiteX14" fmla="*/ 2046233 w 8925180"/>
                        <a:gd name="connsiteY14" fmla="*/ 3925127 h 5858728"/>
                        <a:gd name="connsiteX15" fmla="*/ 2259917 w 8925180"/>
                        <a:gd name="connsiteY15" fmla="*/ 3773334 h 5858728"/>
                        <a:gd name="connsiteX16" fmla="*/ 2260420 w 8925180"/>
                        <a:gd name="connsiteY16" fmla="*/ 3773641 h 5858728"/>
                        <a:gd name="connsiteX17" fmla="*/ 2259745 w 8925180"/>
                        <a:gd name="connsiteY17" fmla="*/ 3773354 h 5858728"/>
                        <a:gd name="connsiteX18" fmla="*/ 2259917 w 8925180"/>
                        <a:gd name="connsiteY18" fmla="*/ 3773334 h 5858728"/>
                        <a:gd name="connsiteX19" fmla="*/ 2315925 w 8925180"/>
                        <a:gd name="connsiteY19" fmla="*/ 3709127 h 5858728"/>
                        <a:gd name="connsiteX20" fmla="*/ 2248405 w 8925180"/>
                        <a:gd name="connsiteY20" fmla="*/ 3768327 h 5858728"/>
                        <a:gd name="connsiteX21" fmla="*/ 2256714 w 8925180"/>
                        <a:gd name="connsiteY21" fmla="*/ 3772067 h 5858728"/>
                        <a:gd name="connsiteX22" fmla="*/ 2259745 w 8925180"/>
                        <a:gd name="connsiteY22" fmla="*/ 3773354 h 5858728"/>
                        <a:gd name="connsiteX23" fmla="*/ 2258685 w 8925180"/>
                        <a:gd name="connsiteY23" fmla="*/ 3773482 h 5858728"/>
                        <a:gd name="connsiteX24" fmla="*/ 2268513 w 8925180"/>
                        <a:gd name="connsiteY24" fmla="*/ 3780164 h 5858728"/>
                        <a:gd name="connsiteX25" fmla="*/ 2379413 w 8925180"/>
                        <a:gd name="connsiteY25" fmla="*/ 4075583 h 5858728"/>
                        <a:gd name="connsiteX26" fmla="*/ 2090738 w 8925180"/>
                        <a:gd name="connsiteY26" fmla="*/ 3813339 h 5858728"/>
                        <a:gd name="connsiteX27" fmla="*/ 2054269 w 8925180"/>
                        <a:gd name="connsiteY27" fmla="*/ 3707627 h 5858728"/>
                        <a:gd name="connsiteX28" fmla="*/ 1693111 w 8925180"/>
                        <a:gd name="connsiteY28" fmla="*/ 4661938 h 5858728"/>
                        <a:gd name="connsiteX29" fmla="*/ 2184860 w 8925180"/>
                        <a:gd name="connsiteY29" fmla="*/ 5091104 h 5858728"/>
                        <a:gd name="connsiteX30" fmla="*/ 2667148 w 8925180"/>
                        <a:gd name="connsiteY30" fmla="*/ 4660009 h 5858728"/>
                        <a:gd name="connsiteX31" fmla="*/ 2315925 w 8925180"/>
                        <a:gd name="connsiteY31" fmla="*/ 3709127 h 5858728"/>
                        <a:gd name="connsiteX32" fmla="*/ 2482054 w 8925180"/>
                        <a:gd name="connsiteY32" fmla="*/ 3279357 h 5858728"/>
                        <a:gd name="connsiteX33" fmla="*/ 1878642 w 8925180"/>
                        <a:gd name="connsiteY33" fmla="*/ 3279929 h 5858728"/>
                        <a:gd name="connsiteX34" fmla="*/ 1841602 w 8925180"/>
                        <a:gd name="connsiteY34" fmla="*/ 3439228 h 5858728"/>
                        <a:gd name="connsiteX35" fmla="*/ 2120130 w 8925180"/>
                        <a:gd name="connsiteY35" fmla="*/ 3726569 h 5858728"/>
                        <a:gd name="connsiteX36" fmla="*/ 2232643 w 8925180"/>
                        <a:gd name="connsiteY36" fmla="*/ 3741824 h 5858728"/>
                        <a:gd name="connsiteX37" fmla="*/ 2537319 w 8925180"/>
                        <a:gd name="connsiteY37" fmla="*/ 3433968 h 5858728"/>
                        <a:gd name="connsiteX38" fmla="*/ 2482054 w 8925180"/>
                        <a:gd name="connsiteY38" fmla="*/ 3279357 h 5858728"/>
                        <a:gd name="connsiteX39" fmla="*/ 3410751 w 8925180"/>
                        <a:gd name="connsiteY39" fmla="*/ 3027962 h 5858728"/>
                        <a:gd name="connsiteX40" fmla="*/ 3333772 w 8925180"/>
                        <a:gd name="connsiteY40" fmla="*/ 2996318 h 5858728"/>
                        <a:gd name="connsiteX41" fmla="*/ 2979092 w 8925180"/>
                        <a:gd name="connsiteY41" fmla="*/ 2978709 h 5858728"/>
                        <a:gd name="connsiteX42" fmla="*/ 2563372 w 8925180"/>
                        <a:gd name="connsiteY42" fmla="*/ 3254338 h 5858728"/>
                        <a:gd name="connsiteX43" fmla="*/ 2382821 w 8925180"/>
                        <a:gd name="connsiteY43" fmla="*/ 3689332 h 5858728"/>
                        <a:gd name="connsiteX44" fmla="*/ 2746939 w 8925180"/>
                        <a:gd name="connsiteY44" fmla="*/ 4674898 h 5858728"/>
                        <a:gd name="connsiteX45" fmla="*/ 2184702 w 8925180"/>
                        <a:gd name="connsiteY45" fmla="*/ 5175921 h 5858728"/>
                        <a:gd name="connsiteX46" fmla="*/ 1614576 w 8925180"/>
                        <a:gd name="connsiteY46" fmla="*/ 4673723 h 5858728"/>
                        <a:gd name="connsiteX47" fmla="*/ 1993653 w 8925180"/>
                        <a:gd name="connsiteY47" fmla="*/ 3692376 h 5858728"/>
                        <a:gd name="connsiteX48" fmla="*/ 1805436 w 8925180"/>
                        <a:gd name="connsiteY48" fmla="*/ 3261869 h 5858728"/>
                        <a:gd name="connsiteX49" fmla="*/ 1395380 w 8925180"/>
                        <a:gd name="connsiteY49" fmla="*/ 2972526 h 5858728"/>
                        <a:gd name="connsiteX50" fmla="*/ 1032434 w 8925180"/>
                        <a:gd name="connsiteY50" fmla="*/ 2996354 h 5858728"/>
                        <a:gd name="connsiteX51" fmla="*/ 673640 w 8925180"/>
                        <a:gd name="connsiteY51" fmla="*/ 3478975 h 5858728"/>
                        <a:gd name="connsiteX52" fmla="*/ 665233 w 8925180"/>
                        <a:gd name="connsiteY52" fmla="*/ 5181466 h 5858728"/>
                        <a:gd name="connsiteX53" fmla="*/ 1228210 w 8925180"/>
                        <a:gd name="connsiteY53" fmla="*/ 5182572 h 5858728"/>
                        <a:gd name="connsiteX54" fmla="*/ 1230379 w 8925180"/>
                        <a:gd name="connsiteY54" fmla="*/ 3776157 h 5858728"/>
                        <a:gd name="connsiteX55" fmla="*/ 1376348 w 8925180"/>
                        <a:gd name="connsiteY55" fmla="*/ 3751556 h 5858728"/>
                        <a:gd name="connsiteX56" fmla="*/ 1372900 w 8925180"/>
                        <a:gd name="connsiteY56" fmla="*/ 5180612 h 5858728"/>
                        <a:gd name="connsiteX57" fmla="*/ 2990350 w 8925180"/>
                        <a:gd name="connsiteY57" fmla="*/ 5181867 h 5858728"/>
                        <a:gd name="connsiteX58" fmla="*/ 2996744 w 8925180"/>
                        <a:gd name="connsiteY58" fmla="*/ 3751912 h 5858728"/>
                        <a:gd name="connsiteX59" fmla="*/ 3133436 w 8925180"/>
                        <a:gd name="connsiteY59" fmla="*/ 3741510 h 5858728"/>
                        <a:gd name="connsiteX60" fmla="*/ 3121821 w 8925180"/>
                        <a:gd name="connsiteY60" fmla="*/ 5183179 h 5858728"/>
                        <a:gd name="connsiteX61" fmla="*/ 3686232 w 8925180"/>
                        <a:gd name="connsiteY61" fmla="*/ 5182347 h 5858728"/>
                        <a:gd name="connsiteX62" fmla="*/ 3691473 w 8925180"/>
                        <a:gd name="connsiteY62" fmla="*/ 3478402 h 5858728"/>
                        <a:gd name="connsiteX63" fmla="*/ 3410751 w 8925180"/>
                        <a:gd name="connsiteY63" fmla="*/ 3027962 h 5858728"/>
                        <a:gd name="connsiteX64" fmla="*/ 3136776 w 8925180"/>
                        <a:gd name="connsiteY64" fmla="*/ 1889907 h 5858728"/>
                        <a:gd name="connsiteX65" fmla="*/ 2203072 w 8925180"/>
                        <a:gd name="connsiteY65" fmla="*/ 1725263 h 5858728"/>
                        <a:gd name="connsiteX66" fmla="*/ 2300379 w 8925180"/>
                        <a:gd name="connsiteY66" fmla="*/ 1923326 h 5858728"/>
                        <a:gd name="connsiteX67" fmla="*/ 1188791 w 8925180"/>
                        <a:gd name="connsiteY67" fmla="*/ 2040152 h 5858728"/>
                        <a:gd name="connsiteX68" fmla="*/ 2271604 w 8925180"/>
                        <a:gd name="connsiteY68" fmla="*/ 3250645 h 5858728"/>
                        <a:gd name="connsiteX69" fmla="*/ 3136776 w 8925180"/>
                        <a:gd name="connsiteY69" fmla="*/ 1889907 h 5858728"/>
                        <a:gd name="connsiteX70" fmla="*/ 2717485 w 8925180"/>
                        <a:gd name="connsiteY70" fmla="*/ 1393444 h 5858728"/>
                        <a:gd name="connsiteX71" fmla="*/ 1883384 w 8925180"/>
                        <a:gd name="connsiteY71" fmla="*/ 1285665 h 5858728"/>
                        <a:gd name="connsiteX72" fmla="*/ 1222141 w 8925180"/>
                        <a:gd name="connsiteY72" fmla="*/ 1956867 h 5858728"/>
                        <a:gd name="connsiteX73" fmla="*/ 2190065 w 8925180"/>
                        <a:gd name="connsiteY73" fmla="*/ 1843866 h 5858728"/>
                        <a:gd name="connsiteX74" fmla="*/ 2106198 w 8925180"/>
                        <a:gd name="connsiteY74" fmla="*/ 1659192 h 5858728"/>
                        <a:gd name="connsiteX75" fmla="*/ 3105346 w 8925180"/>
                        <a:gd name="connsiteY75" fmla="*/ 1825795 h 5858728"/>
                        <a:gd name="connsiteX76" fmla="*/ 2717485 w 8925180"/>
                        <a:gd name="connsiteY76" fmla="*/ 1393444 h 5858728"/>
                        <a:gd name="connsiteX77" fmla="*/ 8150482 w 8925180"/>
                        <a:gd name="connsiteY77" fmla="*/ 4451277 h 5858728"/>
                        <a:gd name="connsiteX78" fmla="*/ 8107801 w 8925180"/>
                        <a:gd name="connsiteY78" fmla="*/ 4442632 h 5858728"/>
                        <a:gd name="connsiteX79" fmla="*/ 4582685 w 8925180"/>
                        <a:gd name="connsiteY79" fmla="*/ 4440312 h 5858728"/>
                        <a:gd name="connsiteX80" fmla="*/ 4472947 w 8925180"/>
                        <a:gd name="connsiteY80" fmla="*/ 4549907 h 5858728"/>
                        <a:gd name="connsiteX81" fmla="*/ 4472887 w 8925180"/>
                        <a:gd name="connsiteY81" fmla="*/ 4641332 h 5858728"/>
                        <a:gd name="connsiteX82" fmla="*/ 4582481 w 8925180"/>
                        <a:gd name="connsiteY82" fmla="*/ 4751069 h 5858728"/>
                        <a:gd name="connsiteX83" fmla="*/ 8107596 w 8925180"/>
                        <a:gd name="connsiteY83" fmla="*/ 4753388 h 5858728"/>
                        <a:gd name="connsiteX84" fmla="*/ 8217334 w 8925180"/>
                        <a:gd name="connsiteY84" fmla="*/ 4643794 h 5858728"/>
                        <a:gd name="connsiteX85" fmla="*/ 8217394 w 8925180"/>
                        <a:gd name="connsiteY85" fmla="*/ 4552369 h 5858728"/>
                        <a:gd name="connsiteX86" fmla="*/ 8150482 w 8925180"/>
                        <a:gd name="connsiteY86" fmla="*/ 4451277 h 5858728"/>
                        <a:gd name="connsiteX87" fmla="*/ 8148049 w 8925180"/>
                        <a:gd name="connsiteY87" fmla="*/ 3694350 h 5858728"/>
                        <a:gd name="connsiteX88" fmla="*/ 8105367 w 8925180"/>
                        <a:gd name="connsiteY88" fmla="*/ 3685704 h 5858728"/>
                        <a:gd name="connsiteX89" fmla="*/ 4580253 w 8925180"/>
                        <a:gd name="connsiteY89" fmla="*/ 3683387 h 5858728"/>
                        <a:gd name="connsiteX90" fmla="*/ 4470515 w 8925180"/>
                        <a:gd name="connsiteY90" fmla="*/ 3792981 h 5858728"/>
                        <a:gd name="connsiteX91" fmla="*/ 4470455 w 8925180"/>
                        <a:gd name="connsiteY91" fmla="*/ 3884406 h 5858728"/>
                        <a:gd name="connsiteX92" fmla="*/ 4580048 w 8925180"/>
                        <a:gd name="connsiteY92" fmla="*/ 3994144 h 5858728"/>
                        <a:gd name="connsiteX93" fmla="*/ 8105163 w 8925180"/>
                        <a:gd name="connsiteY93" fmla="*/ 3996461 h 5858728"/>
                        <a:gd name="connsiteX94" fmla="*/ 8214901 w 8925180"/>
                        <a:gd name="connsiteY94" fmla="*/ 3886867 h 5858728"/>
                        <a:gd name="connsiteX95" fmla="*/ 8214961 w 8925180"/>
                        <a:gd name="connsiteY95" fmla="*/ 3795443 h 5858728"/>
                        <a:gd name="connsiteX96" fmla="*/ 8148049 w 8925180"/>
                        <a:gd name="connsiteY96" fmla="*/ 3694350 h 5858728"/>
                        <a:gd name="connsiteX97" fmla="*/ 8152570 w 8925180"/>
                        <a:gd name="connsiteY97" fmla="*/ 2963452 h 5858728"/>
                        <a:gd name="connsiteX98" fmla="*/ 8109889 w 8925180"/>
                        <a:gd name="connsiteY98" fmla="*/ 2954806 h 5858728"/>
                        <a:gd name="connsiteX99" fmla="*/ 4584774 w 8925180"/>
                        <a:gd name="connsiteY99" fmla="*/ 2952488 h 5858728"/>
                        <a:gd name="connsiteX100" fmla="*/ 4475036 w 8925180"/>
                        <a:gd name="connsiteY100" fmla="*/ 3062082 h 5858728"/>
                        <a:gd name="connsiteX101" fmla="*/ 4474976 w 8925180"/>
                        <a:gd name="connsiteY101" fmla="*/ 3153507 h 5858728"/>
                        <a:gd name="connsiteX102" fmla="*/ 4584570 w 8925180"/>
                        <a:gd name="connsiteY102" fmla="*/ 3263245 h 5858728"/>
                        <a:gd name="connsiteX103" fmla="*/ 8109684 w 8925180"/>
                        <a:gd name="connsiteY103" fmla="*/ 3265563 h 5858728"/>
                        <a:gd name="connsiteX104" fmla="*/ 8219422 w 8925180"/>
                        <a:gd name="connsiteY104" fmla="*/ 3155969 h 5858728"/>
                        <a:gd name="connsiteX105" fmla="*/ 8219483 w 8925180"/>
                        <a:gd name="connsiteY105" fmla="*/ 3064544 h 5858728"/>
                        <a:gd name="connsiteX106" fmla="*/ 8152570 w 8925180"/>
                        <a:gd name="connsiteY106" fmla="*/ 2963452 h 5858728"/>
                        <a:gd name="connsiteX107" fmla="*/ 8145669 w 8925180"/>
                        <a:gd name="connsiteY107" fmla="*/ 2233284 h 5858728"/>
                        <a:gd name="connsiteX108" fmla="*/ 8102988 w 8925180"/>
                        <a:gd name="connsiteY108" fmla="*/ 2224637 h 5858728"/>
                        <a:gd name="connsiteX109" fmla="*/ 4577874 w 8925180"/>
                        <a:gd name="connsiteY109" fmla="*/ 2222320 h 5858728"/>
                        <a:gd name="connsiteX110" fmla="*/ 4468135 w 8925180"/>
                        <a:gd name="connsiteY110" fmla="*/ 2331915 h 5858728"/>
                        <a:gd name="connsiteX111" fmla="*/ 4468075 w 8925180"/>
                        <a:gd name="connsiteY111" fmla="*/ 2423339 h 5858728"/>
                        <a:gd name="connsiteX112" fmla="*/ 4577669 w 8925180"/>
                        <a:gd name="connsiteY112" fmla="*/ 2533077 h 5858728"/>
                        <a:gd name="connsiteX113" fmla="*/ 8102784 w 8925180"/>
                        <a:gd name="connsiteY113" fmla="*/ 2535394 h 5858728"/>
                        <a:gd name="connsiteX114" fmla="*/ 8212522 w 8925180"/>
                        <a:gd name="connsiteY114" fmla="*/ 2425800 h 5858728"/>
                        <a:gd name="connsiteX115" fmla="*/ 8212582 w 8925180"/>
                        <a:gd name="connsiteY115" fmla="*/ 2334375 h 5858728"/>
                        <a:gd name="connsiteX116" fmla="*/ 8145669 w 8925180"/>
                        <a:gd name="connsiteY116" fmla="*/ 2233284 h 5858728"/>
                        <a:gd name="connsiteX117" fmla="*/ 8449565 w 8925180"/>
                        <a:gd name="connsiteY117" fmla="*/ 109688 h 5858728"/>
                        <a:gd name="connsiteX118" fmla="*/ 8925180 w 8925180"/>
                        <a:gd name="connsiteY118" fmla="*/ 908806 h 5858728"/>
                        <a:gd name="connsiteX119" fmla="*/ 8925180 w 8925180"/>
                        <a:gd name="connsiteY119" fmla="*/ 4949923 h 5858728"/>
                        <a:gd name="connsiteX120" fmla="*/ 8016374 w 8925180"/>
                        <a:gd name="connsiteY120" fmla="*/ 5858728 h 5858728"/>
                        <a:gd name="connsiteX121" fmla="*/ 908806 w 8925180"/>
                        <a:gd name="connsiteY121" fmla="*/ 5858728 h 5858728"/>
                        <a:gd name="connsiteX122" fmla="*/ 25278 w 8925180"/>
                        <a:gd name="connsiteY122" fmla="*/ 4949707 h 5858728"/>
                        <a:gd name="connsiteX123" fmla="*/ 0 w 8925180"/>
                        <a:gd name="connsiteY123" fmla="*/ 908806 h 5858728"/>
                        <a:gd name="connsiteX124" fmla="*/ 908806 w 8925180"/>
                        <a:gd name="connsiteY124" fmla="*/ 0 h 5858728"/>
                        <a:gd name="connsiteX125" fmla="*/ 2008600 w 8925180"/>
                        <a:gd name="connsiteY125" fmla="*/ 0 h 5858728"/>
                        <a:gd name="connsiteX126" fmla="*/ 2008600 w 8925180"/>
                        <a:gd name="connsiteY126" fmla="*/ 498540 h 5858728"/>
                        <a:gd name="connsiteX127" fmla="*/ 2620520 w 8925180"/>
                        <a:gd name="connsiteY127" fmla="*/ 1110460 h 5858728"/>
                        <a:gd name="connsiteX128" fmla="*/ 6296783 w 8925180"/>
                        <a:gd name="connsiteY128" fmla="*/ 1085186 h 5858728"/>
                        <a:gd name="connsiteX129" fmla="*/ 6908909 w 8925180"/>
                        <a:gd name="connsiteY129" fmla="*/ 498540 h 5858728"/>
                        <a:gd name="connsiteX130" fmla="*/ 6908909 w 8925180"/>
                        <a:gd name="connsiteY130" fmla="*/ 0 h 5858728"/>
                        <a:gd name="connsiteX131" fmla="*/ 8016374 w 8925180"/>
                        <a:gd name="connsiteY131" fmla="*/ 0 h 5858728"/>
                        <a:gd name="connsiteX132" fmla="*/ 8449565 w 8925180"/>
                        <a:gd name="connsiteY132" fmla="*/ 109688 h 5858728"/>
                        <a:gd name="connsiteX0" fmla="*/ 1875541 w 8950465"/>
                        <a:gd name="connsiteY0" fmla="*/ 4432622 h 5858728"/>
                        <a:gd name="connsiteX1" fmla="*/ 2379876 w 8950465"/>
                        <a:gd name="connsiteY1" fmla="*/ 4887349 h 5858728"/>
                        <a:gd name="connsiteX2" fmla="*/ 2260469 w 8950465"/>
                        <a:gd name="connsiteY2" fmla="*/ 4987528 h 5858728"/>
                        <a:gd name="connsiteX3" fmla="*/ 1824034 w 8950465"/>
                        <a:gd name="connsiteY3" fmla="*/ 4589127 h 5858728"/>
                        <a:gd name="connsiteX4" fmla="*/ 1875541 w 8950465"/>
                        <a:gd name="connsiteY4" fmla="*/ 4432622 h 5858728"/>
                        <a:gd name="connsiteX5" fmla="*/ 1972968 w 8950465"/>
                        <a:gd name="connsiteY5" fmla="*/ 4178550 h 5858728"/>
                        <a:gd name="connsiteX6" fmla="*/ 2574344 w 8950465"/>
                        <a:gd name="connsiteY6" fmla="*/ 4709227 h 5858728"/>
                        <a:gd name="connsiteX7" fmla="*/ 2460881 w 8950465"/>
                        <a:gd name="connsiteY7" fmla="*/ 4809499 h 5858728"/>
                        <a:gd name="connsiteX8" fmla="*/ 1922858 w 8950465"/>
                        <a:gd name="connsiteY8" fmla="*/ 4327451 h 5858728"/>
                        <a:gd name="connsiteX9" fmla="*/ 1972968 w 8950465"/>
                        <a:gd name="connsiteY9" fmla="*/ 4178550 h 5858728"/>
                        <a:gd name="connsiteX10" fmla="*/ 2071518 w 8950465"/>
                        <a:gd name="connsiteY10" fmla="*/ 3925127 h 5858728"/>
                        <a:gd name="connsiteX11" fmla="*/ 2483238 w 8950465"/>
                        <a:gd name="connsiteY11" fmla="*/ 4293656 h 5858728"/>
                        <a:gd name="connsiteX12" fmla="*/ 2593566 w 8950465"/>
                        <a:gd name="connsiteY12" fmla="*/ 4587809 h 5858728"/>
                        <a:gd name="connsiteX13" fmla="*/ 2014490 w 8950465"/>
                        <a:gd name="connsiteY13" fmla="*/ 4073026 h 5858728"/>
                        <a:gd name="connsiteX14" fmla="*/ 2071518 w 8950465"/>
                        <a:gd name="connsiteY14" fmla="*/ 3925127 h 5858728"/>
                        <a:gd name="connsiteX15" fmla="*/ 2285202 w 8950465"/>
                        <a:gd name="connsiteY15" fmla="*/ 3773334 h 5858728"/>
                        <a:gd name="connsiteX16" fmla="*/ 2285705 w 8950465"/>
                        <a:gd name="connsiteY16" fmla="*/ 3773641 h 5858728"/>
                        <a:gd name="connsiteX17" fmla="*/ 2285030 w 8950465"/>
                        <a:gd name="connsiteY17" fmla="*/ 3773354 h 5858728"/>
                        <a:gd name="connsiteX18" fmla="*/ 2285202 w 8950465"/>
                        <a:gd name="connsiteY18" fmla="*/ 3773334 h 5858728"/>
                        <a:gd name="connsiteX19" fmla="*/ 2341210 w 8950465"/>
                        <a:gd name="connsiteY19" fmla="*/ 3709127 h 5858728"/>
                        <a:gd name="connsiteX20" fmla="*/ 2273690 w 8950465"/>
                        <a:gd name="connsiteY20" fmla="*/ 3768327 h 5858728"/>
                        <a:gd name="connsiteX21" fmla="*/ 2281999 w 8950465"/>
                        <a:gd name="connsiteY21" fmla="*/ 3772067 h 5858728"/>
                        <a:gd name="connsiteX22" fmla="*/ 2285030 w 8950465"/>
                        <a:gd name="connsiteY22" fmla="*/ 3773354 h 5858728"/>
                        <a:gd name="connsiteX23" fmla="*/ 2283970 w 8950465"/>
                        <a:gd name="connsiteY23" fmla="*/ 3773482 h 5858728"/>
                        <a:gd name="connsiteX24" fmla="*/ 2293798 w 8950465"/>
                        <a:gd name="connsiteY24" fmla="*/ 3780164 h 5858728"/>
                        <a:gd name="connsiteX25" fmla="*/ 2404698 w 8950465"/>
                        <a:gd name="connsiteY25" fmla="*/ 4075583 h 5858728"/>
                        <a:gd name="connsiteX26" fmla="*/ 2116023 w 8950465"/>
                        <a:gd name="connsiteY26" fmla="*/ 3813339 h 5858728"/>
                        <a:gd name="connsiteX27" fmla="*/ 2079554 w 8950465"/>
                        <a:gd name="connsiteY27" fmla="*/ 3707627 h 5858728"/>
                        <a:gd name="connsiteX28" fmla="*/ 1718396 w 8950465"/>
                        <a:gd name="connsiteY28" fmla="*/ 4661938 h 5858728"/>
                        <a:gd name="connsiteX29" fmla="*/ 2210145 w 8950465"/>
                        <a:gd name="connsiteY29" fmla="*/ 5091104 h 5858728"/>
                        <a:gd name="connsiteX30" fmla="*/ 2692433 w 8950465"/>
                        <a:gd name="connsiteY30" fmla="*/ 4660009 h 5858728"/>
                        <a:gd name="connsiteX31" fmla="*/ 2341210 w 8950465"/>
                        <a:gd name="connsiteY31" fmla="*/ 3709127 h 5858728"/>
                        <a:gd name="connsiteX32" fmla="*/ 2507339 w 8950465"/>
                        <a:gd name="connsiteY32" fmla="*/ 3279357 h 5858728"/>
                        <a:gd name="connsiteX33" fmla="*/ 1903927 w 8950465"/>
                        <a:gd name="connsiteY33" fmla="*/ 3279929 h 5858728"/>
                        <a:gd name="connsiteX34" fmla="*/ 1866887 w 8950465"/>
                        <a:gd name="connsiteY34" fmla="*/ 3439228 h 5858728"/>
                        <a:gd name="connsiteX35" fmla="*/ 2145415 w 8950465"/>
                        <a:gd name="connsiteY35" fmla="*/ 3726569 h 5858728"/>
                        <a:gd name="connsiteX36" fmla="*/ 2257928 w 8950465"/>
                        <a:gd name="connsiteY36" fmla="*/ 3741824 h 5858728"/>
                        <a:gd name="connsiteX37" fmla="*/ 2562604 w 8950465"/>
                        <a:gd name="connsiteY37" fmla="*/ 3433968 h 5858728"/>
                        <a:gd name="connsiteX38" fmla="*/ 2507339 w 8950465"/>
                        <a:gd name="connsiteY38" fmla="*/ 3279357 h 5858728"/>
                        <a:gd name="connsiteX39" fmla="*/ 3436036 w 8950465"/>
                        <a:gd name="connsiteY39" fmla="*/ 3027962 h 5858728"/>
                        <a:gd name="connsiteX40" fmla="*/ 3359057 w 8950465"/>
                        <a:gd name="connsiteY40" fmla="*/ 2996318 h 5858728"/>
                        <a:gd name="connsiteX41" fmla="*/ 3004377 w 8950465"/>
                        <a:gd name="connsiteY41" fmla="*/ 2978709 h 5858728"/>
                        <a:gd name="connsiteX42" fmla="*/ 2588657 w 8950465"/>
                        <a:gd name="connsiteY42" fmla="*/ 3254338 h 5858728"/>
                        <a:gd name="connsiteX43" fmla="*/ 2408106 w 8950465"/>
                        <a:gd name="connsiteY43" fmla="*/ 3689332 h 5858728"/>
                        <a:gd name="connsiteX44" fmla="*/ 2772224 w 8950465"/>
                        <a:gd name="connsiteY44" fmla="*/ 4674898 h 5858728"/>
                        <a:gd name="connsiteX45" fmla="*/ 2209987 w 8950465"/>
                        <a:gd name="connsiteY45" fmla="*/ 5175921 h 5858728"/>
                        <a:gd name="connsiteX46" fmla="*/ 1639861 w 8950465"/>
                        <a:gd name="connsiteY46" fmla="*/ 4673723 h 5858728"/>
                        <a:gd name="connsiteX47" fmla="*/ 2018938 w 8950465"/>
                        <a:gd name="connsiteY47" fmla="*/ 3692376 h 5858728"/>
                        <a:gd name="connsiteX48" fmla="*/ 1830721 w 8950465"/>
                        <a:gd name="connsiteY48" fmla="*/ 3261869 h 5858728"/>
                        <a:gd name="connsiteX49" fmla="*/ 1420665 w 8950465"/>
                        <a:gd name="connsiteY49" fmla="*/ 2972526 h 5858728"/>
                        <a:gd name="connsiteX50" fmla="*/ 1057719 w 8950465"/>
                        <a:gd name="connsiteY50" fmla="*/ 2996354 h 5858728"/>
                        <a:gd name="connsiteX51" fmla="*/ 698925 w 8950465"/>
                        <a:gd name="connsiteY51" fmla="*/ 3478975 h 5858728"/>
                        <a:gd name="connsiteX52" fmla="*/ 690518 w 8950465"/>
                        <a:gd name="connsiteY52" fmla="*/ 5181466 h 5858728"/>
                        <a:gd name="connsiteX53" fmla="*/ 1253495 w 8950465"/>
                        <a:gd name="connsiteY53" fmla="*/ 5182572 h 5858728"/>
                        <a:gd name="connsiteX54" fmla="*/ 1255664 w 8950465"/>
                        <a:gd name="connsiteY54" fmla="*/ 3776157 h 5858728"/>
                        <a:gd name="connsiteX55" fmla="*/ 1401633 w 8950465"/>
                        <a:gd name="connsiteY55" fmla="*/ 3751556 h 5858728"/>
                        <a:gd name="connsiteX56" fmla="*/ 1398185 w 8950465"/>
                        <a:gd name="connsiteY56" fmla="*/ 5180612 h 5858728"/>
                        <a:gd name="connsiteX57" fmla="*/ 3015635 w 8950465"/>
                        <a:gd name="connsiteY57" fmla="*/ 5181867 h 5858728"/>
                        <a:gd name="connsiteX58" fmla="*/ 3022029 w 8950465"/>
                        <a:gd name="connsiteY58" fmla="*/ 3751912 h 5858728"/>
                        <a:gd name="connsiteX59" fmla="*/ 3158721 w 8950465"/>
                        <a:gd name="connsiteY59" fmla="*/ 3741510 h 5858728"/>
                        <a:gd name="connsiteX60" fmla="*/ 3147106 w 8950465"/>
                        <a:gd name="connsiteY60" fmla="*/ 5183179 h 5858728"/>
                        <a:gd name="connsiteX61" fmla="*/ 3711517 w 8950465"/>
                        <a:gd name="connsiteY61" fmla="*/ 5182347 h 5858728"/>
                        <a:gd name="connsiteX62" fmla="*/ 3716758 w 8950465"/>
                        <a:gd name="connsiteY62" fmla="*/ 3478402 h 5858728"/>
                        <a:gd name="connsiteX63" fmla="*/ 3436036 w 8950465"/>
                        <a:gd name="connsiteY63" fmla="*/ 3027962 h 5858728"/>
                        <a:gd name="connsiteX64" fmla="*/ 3162061 w 8950465"/>
                        <a:gd name="connsiteY64" fmla="*/ 1889907 h 5858728"/>
                        <a:gd name="connsiteX65" fmla="*/ 2228357 w 8950465"/>
                        <a:gd name="connsiteY65" fmla="*/ 1725263 h 5858728"/>
                        <a:gd name="connsiteX66" fmla="*/ 2325664 w 8950465"/>
                        <a:gd name="connsiteY66" fmla="*/ 1923326 h 5858728"/>
                        <a:gd name="connsiteX67" fmla="*/ 1214076 w 8950465"/>
                        <a:gd name="connsiteY67" fmla="*/ 2040152 h 5858728"/>
                        <a:gd name="connsiteX68" fmla="*/ 2296889 w 8950465"/>
                        <a:gd name="connsiteY68" fmla="*/ 3250645 h 5858728"/>
                        <a:gd name="connsiteX69" fmla="*/ 3162061 w 8950465"/>
                        <a:gd name="connsiteY69" fmla="*/ 1889907 h 5858728"/>
                        <a:gd name="connsiteX70" fmla="*/ 2742770 w 8950465"/>
                        <a:gd name="connsiteY70" fmla="*/ 1393444 h 5858728"/>
                        <a:gd name="connsiteX71" fmla="*/ 1908669 w 8950465"/>
                        <a:gd name="connsiteY71" fmla="*/ 1285665 h 5858728"/>
                        <a:gd name="connsiteX72" fmla="*/ 1247426 w 8950465"/>
                        <a:gd name="connsiteY72" fmla="*/ 1956867 h 5858728"/>
                        <a:gd name="connsiteX73" fmla="*/ 2215350 w 8950465"/>
                        <a:gd name="connsiteY73" fmla="*/ 1843866 h 5858728"/>
                        <a:gd name="connsiteX74" fmla="*/ 2131483 w 8950465"/>
                        <a:gd name="connsiteY74" fmla="*/ 1659192 h 5858728"/>
                        <a:gd name="connsiteX75" fmla="*/ 3130631 w 8950465"/>
                        <a:gd name="connsiteY75" fmla="*/ 1825795 h 5858728"/>
                        <a:gd name="connsiteX76" fmla="*/ 2742770 w 8950465"/>
                        <a:gd name="connsiteY76" fmla="*/ 1393444 h 5858728"/>
                        <a:gd name="connsiteX77" fmla="*/ 8175767 w 8950465"/>
                        <a:gd name="connsiteY77" fmla="*/ 4451277 h 5858728"/>
                        <a:gd name="connsiteX78" fmla="*/ 8133086 w 8950465"/>
                        <a:gd name="connsiteY78" fmla="*/ 4442632 h 5858728"/>
                        <a:gd name="connsiteX79" fmla="*/ 4607970 w 8950465"/>
                        <a:gd name="connsiteY79" fmla="*/ 4440312 h 5858728"/>
                        <a:gd name="connsiteX80" fmla="*/ 4498232 w 8950465"/>
                        <a:gd name="connsiteY80" fmla="*/ 4549907 h 5858728"/>
                        <a:gd name="connsiteX81" fmla="*/ 4498172 w 8950465"/>
                        <a:gd name="connsiteY81" fmla="*/ 4641332 h 5858728"/>
                        <a:gd name="connsiteX82" fmla="*/ 4607766 w 8950465"/>
                        <a:gd name="connsiteY82" fmla="*/ 4751069 h 5858728"/>
                        <a:gd name="connsiteX83" fmla="*/ 8132881 w 8950465"/>
                        <a:gd name="connsiteY83" fmla="*/ 4753388 h 5858728"/>
                        <a:gd name="connsiteX84" fmla="*/ 8242619 w 8950465"/>
                        <a:gd name="connsiteY84" fmla="*/ 4643794 h 5858728"/>
                        <a:gd name="connsiteX85" fmla="*/ 8242679 w 8950465"/>
                        <a:gd name="connsiteY85" fmla="*/ 4552369 h 5858728"/>
                        <a:gd name="connsiteX86" fmla="*/ 8175767 w 8950465"/>
                        <a:gd name="connsiteY86" fmla="*/ 4451277 h 5858728"/>
                        <a:gd name="connsiteX87" fmla="*/ 8173334 w 8950465"/>
                        <a:gd name="connsiteY87" fmla="*/ 3694350 h 5858728"/>
                        <a:gd name="connsiteX88" fmla="*/ 8130652 w 8950465"/>
                        <a:gd name="connsiteY88" fmla="*/ 3685704 h 5858728"/>
                        <a:gd name="connsiteX89" fmla="*/ 4605538 w 8950465"/>
                        <a:gd name="connsiteY89" fmla="*/ 3683387 h 5858728"/>
                        <a:gd name="connsiteX90" fmla="*/ 4495800 w 8950465"/>
                        <a:gd name="connsiteY90" fmla="*/ 3792981 h 5858728"/>
                        <a:gd name="connsiteX91" fmla="*/ 4495740 w 8950465"/>
                        <a:gd name="connsiteY91" fmla="*/ 3884406 h 5858728"/>
                        <a:gd name="connsiteX92" fmla="*/ 4605333 w 8950465"/>
                        <a:gd name="connsiteY92" fmla="*/ 3994144 h 5858728"/>
                        <a:gd name="connsiteX93" fmla="*/ 8130448 w 8950465"/>
                        <a:gd name="connsiteY93" fmla="*/ 3996461 h 5858728"/>
                        <a:gd name="connsiteX94" fmla="*/ 8240186 w 8950465"/>
                        <a:gd name="connsiteY94" fmla="*/ 3886867 h 5858728"/>
                        <a:gd name="connsiteX95" fmla="*/ 8240246 w 8950465"/>
                        <a:gd name="connsiteY95" fmla="*/ 3795443 h 5858728"/>
                        <a:gd name="connsiteX96" fmla="*/ 8173334 w 8950465"/>
                        <a:gd name="connsiteY96" fmla="*/ 3694350 h 5858728"/>
                        <a:gd name="connsiteX97" fmla="*/ 8177855 w 8950465"/>
                        <a:gd name="connsiteY97" fmla="*/ 2963452 h 5858728"/>
                        <a:gd name="connsiteX98" fmla="*/ 8135174 w 8950465"/>
                        <a:gd name="connsiteY98" fmla="*/ 2954806 h 5858728"/>
                        <a:gd name="connsiteX99" fmla="*/ 4610059 w 8950465"/>
                        <a:gd name="connsiteY99" fmla="*/ 2952488 h 5858728"/>
                        <a:gd name="connsiteX100" fmla="*/ 4500321 w 8950465"/>
                        <a:gd name="connsiteY100" fmla="*/ 3062082 h 5858728"/>
                        <a:gd name="connsiteX101" fmla="*/ 4500261 w 8950465"/>
                        <a:gd name="connsiteY101" fmla="*/ 3153507 h 5858728"/>
                        <a:gd name="connsiteX102" fmla="*/ 4609855 w 8950465"/>
                        <a:gd name="connsiteY102" fmla="*/ 3263245 h 5858728"/>
                        <a:gd name="connsiteX103" fmla="*/ 8134969 w 8950465"/>
                        <a:gd name="connsiteY103" fmla="*/ 3265563 h 5858728"/>
                        <a:gd name="connsiteX104" fmla="*/ 8244707 w 8950465"/>
                        <a:gd name="connsiteY104" fmla="*/ 3155969 h 5858728"/>
                        <a:gd name="connsiteX105" fmla="*/ 8244768 w 8950465"/>
                        <a:gd name="connsiteY105" fmla="*/ 3064544 h 5858728"/>
                        <a:gd name="connsiteX106" fmla="*/ 8177855 w 8950465"/>
                        <a:gd name="connsiteY106" fmla="*/ 2963452 h 5858728"/>
                        <a:gd name="connsiteX107" fmla="*/ 8170954 w 8950465"/>
                        <a:gd name="connsiteY107" fmla="*/ 2233284 h 5858728"/>
                        <a:gd name="connsiteX108" fmla="*/ 8128273 w 8950465"/>
                        <a:gd name="connsiteY108" fmla="*/ 2224637 h 5858728"/>
                        <a:gd name="connsiteX109" fmla="*/ 4603159 w 8950465"/>
                        <a:gd name="connsiteY109" fmla="*/ 2222320 h 5858728"/>
                        <a:gd name="connsiteX110" fmla="*/ 4493420 w 8950465"/>
                        <a:gd name="connsiteY110" fmla="*/ 2331915 h 5858728"/>
                        <a:gd name="connsiteX111" fmla="*/ 4493360 w 8950465"/>
                        <a:gd name="connsiteY111" fmla="*/ 2423339 h 5858728"/>
                        <a:gd name="connsiteX112" fmla="*/ 4602954 w 8950465"/>
                        <a:gd name="connsiteY112" fmla="*/ 2533077 h 5858728"/>
                        <a:gd name="connsiteX113" fmla="*/ 8128069 w 8950465"/>
                        <a:gd name="connsiteY113" fmla="*/ 2535394 h 5858728"/>
                        <a:gd name="connsiteX114" fmla="*/ 8237807 w 8950465"/>
                        <a:gd name="connsiteY114" fmla="*/ 2425800 h 5858728"/>
                        <a:gd name="connsiteX115" fmla="*/ 8237867 w 8950465"/>
                        <a:gd name="connsiteY115" fmla="*/ 2334375 h 5858728"/>
                        <a:gd name="connsiteX116" fmla="*/ 8170954 w 8950465"/>
                        <a:gd name="connsiteY116" fmla="*/ 2233284 h 5858728"/>
                        <a:gd name="connsiteX117" fmla="*/ 8474850 w 8950465"/>
                        <a:gd name="connsiteY117" fmla="*/ 109688 h 5858728"/>
                        <a:gd name="connsiteX118" fmla="*/ 8950465 w 8950465"/>
                        <a:gd name="connsiteY118" fmla="*/ 908806 h 5858728"/>
                        <a:gd name="connsiteX119" fmla="*/ 8950465 w 8950465"/>
                        <a:gd name="connsiteY119" fmla="*/ 4949923 h 5858728"/>
                        <a:gd name="connsiteX120" fmla="*/ 8041659 w 8950465"/>
                        <a:gd name="connsiteY120" fmla="*/ 5858728 h 5858728"/>
                        <a:gd name="connsiteX121" fmla="*/ 934091 w 8950465"/>
                        <a:gd name="connsiteY121" fmla="*/ 5858728 h 5858728"/>
                        <a:gd name="connsiteX122" fmla="*/ 50563 w 8950465"/>
                        <a:gd name="connsiteY122" fmla="*/ 4949707 h 5858728"/>
                        <a:gd name="connsiteX123" fmla="*/ -2 w 8950465"/>
                        <a:gd name="connsiteY123" fmla="*/ 909018 h 5858728"/>
                        <a:gd name="connsiteX124" fmla="*/ 934091 w 8950465"/>
                        <a:gd name="connsiteY124" fmla="*/ 0 h 5858728"/>
                        <a:gd name="connsiteX125" fmla="*/ 2033885 w 8950465"/>
                        <a:gd name="connsiteY125" fmla="*/ 0 h 5858728"/>
                        <a:gd name="connsiteX126" fmla="*/ 2033885 w 8950465"/>
                        <a:gd name="connsiteY126" fmla="*/ 498540 h 5858728"/>
                        <a:gd name="connsiteX127" fmla="*/ 2645805 w 8950465"/>
                        <a:gd name="connsiteY127" fmla="*/ 1110460 h 5858728"/>
                        <a:gd name="connsiteX128" fmla="*/ 6322068 w 8950465"/>
                        <a:gd name="connsiteY128" fmla="*/ 1085186 h 5858728"/>
                        <a:gd name="connsiteX129" fmla="*/ 6934194 w 8950465"/>
                        <a:gd name="connsiteY129" fmla="*/ 498540 h 5858728"/>
                        <a:gd name="connsiteX130" fmla="*/ 6934194 w 8950465"/>
                        <a:gd name="connsiteY130" fmla="*/ 0 h 5858728"/>
                        <a:gd name="connsiteX131" fmla="*/ 8041659 w 8950465"/>
                        <a:gd name="connsiteY131" fmla="*/ 0 h 5858728"/>
                        <a:gd name="connsiteX132" fmla="*/ 8474850 w 8950465"/>
                        <a:gd name="connsiteY132" fmla="*/ 109688 h 5858728"/>
                        <a:gd name="connsiteX0" fmla="*/ 1875541 w 8950465"/>
                        <a:gd name="connsiteY0" fmla="*/ 4432622 h 5858728"/>
                        <a:gd name="connsiteX1" fmla="*/ 2379876 w 8950465"/>
                        <a:gd name="connsiteY1" fmla="*/ 4887349 h 5858728"/>
                        <a:gd name="connsiteX2" fmla="*/ 2260469 w 8950465"/>
                        <a:gd name="connsiteY2" fmla="*/ 4987528 h 5858728"/>
                        <a:gd name="connsiteX3" fmla="*/ 1824034 w 8950465"/>
                        <a:gd name="connsiteY3" fmla="*/ 4589127 h 5858728"/>
                        <a:gd name="connsiteX4" fmla="*/ 1875541 w 8950465"/>
                        <a:gd name="connsiteY4" fmla="*/ 4432622 h 5858728"/>
                        <a:gd name="connsiteX5" fmla="*/ 1972968 w 8950465"/>
                        <a:gd name="connsiteY5" fmla="*/ 4178550 h 5858728"/>
                        <a:gd name="connsiteX6" fmla="*/ 2574344 w 8950465"/>
                        <a:gd name="connsiteY6" fmla="*/ 4709227 h 5858728"/>
                        <a:gd name="connsiteX7" fmla="*/ 2460881 w 8950465"/>
                        <a:gd name="connsiteY7" fmla="*/ 4809499 h 5858728"/>
                        <a:gd name="connsiteX8" fmla="*/ 1922858 w 8950465"/>
                        <a:gd name="connsiteY8" fmla="*/ 4327451 h 5858728"/>
                        <a:gd name="connsiteX9" fmla="*/ 1972968 w 8950465"/>
                        <a:gd name="connsiteY9" fmla="*/ 4178550 h 5858728"/>
                        <a:gd name="connsiteX10" fmla="*/ 2071518 w 8950465"/>
                        <a:gd name="connsiteY10" fmla="*/ 3925127 h 5858728"/>
                        <a:gd name="connsiteX11" fmla="*/ 2483238 w 8950465"/>
                        <a:gd name="connsiteY11" fmla="*/ 4293656 h 5858728"/>
                        <a:gd name="connsiteX12" fmla="*/ 2593566 w 8950465"/>
                        <a:gd name="connsiteY12" fmla="*/ 4587809 h 5858728"/>
                        <a:gd name="connsiteX13" fmla="*/ 2014490 w 8950465"/>
                        <a:gd name="connsiteY13" fmla="*/ 4073026 h 5858728"/>
                        <a:gd name="connsiteX14" fmla="*/ 2071518 w 8950465"/>
                        <a:gd name="connsiteY14" fmla="*/ 3925127 h 5858728"/>
                        <a:gd name="connsiteX15" fmla="*/ 2285202 w 8950465"/>
                        <a:gd name="connsiteY15" fmla="*/ 3773334 h 5858728"/>
                        <a:gd name="connsiteX16" fmla="*/ 2285705 w 8950465"/>
                        <a:gd name="connsiteY16" fmla="*/ 3773641 h 5858728"/>
                        <a:gd name="connsiteX17" fmla="*/ 2285030 w 8950465"/>
                        <a:gd name="connsiteY17" fmla="*/ 3773354 h 5858728"/>
                        <a:gd name="connsiteX18" fmla="*/ 2285202 w 8950465"/>
                        <a:gd name="connsiteY18" fmla="*/ 3773334 h 5858728"/>
                        <a:gd name="connsiteX19" fmla="*/ 2341210 w 8950465"/>
                        <a:gd name="connsiteY19" fmla="*/ 3709127 h 5858728"/>
                        <a:gd name="connsiteX20" fmla="*/ 2273690 w 8950465"/>
                        <a:gd name="connsiteY20" fmla="*/ 3768327 h 5858728"/>
                        <a:gd name="connsiteX21" fmla="*/ 2281999 w 8950465"/>
                        <a:gd name="connsiteY21" fmla="*/ 3772067 h 5858728"/>
                        <a:gd name="connsiteX22" fmla="*/ 2285030 w 8950465"/>
                        <a:gd name="connsiteY22" fmla="*/ 3773354 h 5858728"/>
                        <a:gd name="connsiteX23" fmla="*/ 2283970 w 8950465"/>
                        <a:gd name="connsiteY23" fmla="*/ 3773482 h 5858728"/>
                        <a:gd name="connsiteX24" fmla="*/ 2293798 w 8950465"/>
                        <a:gd name="connsiteY24" fmla="*/ 3780164 h 5858728"/>
                        <a:gd name="connsiteX25" fmla="*/ 2404698 w 8950465"/>
                        <a:gd name="connsiteY25" fmla="*/ 4075583 h 5858728"/>
                        <a:gd name="connsiteX26" fmla="*/ 2116023 w 8950465"/>
                        <a:gd name="connsiteY26" fmla="*/ 3813339 h 5858728"/>
                        <a:gd name="connsiteX27" fmla="*/ 2079554 w 8950465"/>
                        <a:gd name="connsiteY27" fmla="*/ 3707627 h 5858728"/>
                        <a:gd name="connsiteX28" fmla="*/ 1718396 w 8950465"/>
                        <a:gd name="connsiteY28" fmla="*/ 4661938 h 5858728"/>
                        <a:gd name="connsiteX29" fmla="*/ 2210145 w 8950465"/>
                        <a:gd name="connsiteY29" fmla="*/ 5091104 h 5858728"/>
                        <a:gd name="connsiteX30" fmla="*/ 2692433 w 8950465"/>
                        <a:gd name="connsiteY30" fmla="*/ 4660009 h 5858728"/>
                        <a:gd name="connsiteX31" fmla="*/ 2341210 w 8950465"/>
                        <a:gd name="connsiteY31" fmla="*/ 3709127 h 5858728"/>
                        <a:gd name="connsiteX32" fmla="*/ 2507339 w 8950465"/>
                        <a:gd name="connsiteY32" fmla="*/ 3279357 h 5858728"/>
                        <a:gd name="connsiteX33" fmla="*/ 1903927 w 8950465"/>
                        <a:gd name="connsiteY33" fmla="*/ 3279929 h 5858728"/>
                        <a:gd name="connsiteX34" fmla="*/ 1866887 w 8950465"/>
                        <a:gd name="connsiteY34" fmla="*/ 3439228 h 5858728"/>
                        <a:gd name="connsiteX35" fmla="*/ 2145415 w 8950465"/>
                        <a:gd name="connsiteY35" fmla="*/ 3726569 h 5858728"/>
                        <a:gd name="connsiteX36" fmla="*/ 2257928 w 8950465"/>
                        <a:gd name="connsiteY36" fmla="*/ 3741824 h 5858728"/>
                        <a:gd name="connsiteX37" fmla="*/ 2562604 w 8950465"/>
                        <a:gd name="connsiteY37" fmla="*/ 3433968 h 5858728"/>
                        <a:gd name="connsiteX38" fmla="*/ 2507339 w 8950465"/>
                        <a:gd name="connsiteY38" fmla="*/ 3279357 h 5858728"/>
                        <a:gd name="connsiteX39" fmla="*/ 3436036 w 8950465"/>
                        <a:gd name="connsiteY39" fmla="*/ 3027962 h 5858728"/>
                        <a:gd name="connsiteX40" fmla="*/ 3359057 w 8950465"/>
                        <a:gd name="connsiteY40" fmla="*/ 2996318 h 5858728"/>
                        <a:gd name="connsiteX41" fmla="*/ 3004377 w 8950465"/>
                        <a:gd name="connsiteY41" fmla="*/ 2978709 h 5858728"/>
                        <a:gd name="connsiteX42" fmla="*/ 2588657 w 8950465"/>
                        <a:gd name="connsiteY42" fmla="*/ 3254338 h 5858728"/>
                        <a:gd name="connsiteX43" fmla="*/ 2408106 w 8950465"/>
                        <a:gd name="connsiteY43" fmla="*/ 3689332 h 5858728"/>
                        <a:gd name="connsiteX44" fmla="*/ 2772224 w 8950465"/>
                        <a:gd name="connsiteY44" fmla="*/ 4674898 h 5858728"/>
                        <a:gd name="connsiteX45" fmla="*/ 2209987 w 8950465"/>
                        <a:gd name="connsiteY45" fmla="*/ 5175921 h 5858728"/>
                        <a:gd name="connsiteX46" fmla="*/ 1639861 w 8950465"/>
                        <a:gd name="connsiteY46" fmla="*/ 4673723 h 5858728"/>
                        <a:gd name="connsiteX47" fmla="*/ 2018938 w 8950465"/>
                        <a:gd name="connsiteY47" fmla="*/ 3692376 h 5858728"/>
                        <a:gd name="connsiteX48" fmla="*/ 1830721 w 8950465"/>
                        <a:gd name="connsiteY48" fmla="*/ 3261869 h 5858728"/>
                        <a:gd name="connsiteX49" fmla="*/ 1420665 w 8950465"/>
                        <a:gd name="connsiteY49" fmla="*/ 2972526 h 5858728"/>
                        <a:gd name="connsiteX50" fmla="*/ 1057719 w 8950465"/>
                        <a:gd name="connsiteY50" fmla="*/ 2996354 h 5858728"/>
                        <a:gd name="connsiteX51" fmla="*/ 698925 w 8950465"/>
                        <a:gd name="connsiteY51" fmla="*/ 3478975 h 5858728"/>
                        <a:gd name="connsiteX52" fmla="*/ 690518 w 8950465"/>
                        <a:gd name="connsiteY52" fmla="*/ 5181466 h 5858728"/>
                        <a:gd name="connsiteX53" fmla="*/ 1253495 w 8950465"/>
                        <a:gd name="connsiteY53" fmla="*/ 5182572 h 5858728"/>
                        <a:gd name="connsiteX54" fmla="*/ 1255664 w 8950465"/>
                        <a:gd name="connsiteY54" fmla="*/ 3776157 h 5858728"/>
                        <a:gd name="connsiteX55" fmla="*/ 1401633 w 8950465"/>
                        <a:gd name="connsiteY55" fmla="*/ 3751556 h 5858728"/>
                        <a:gd name="connsiteX56" fmla="*/ 1398185 w 8950465"/>
                        <a:gd name="connsiteY56" fmla="*/ 5180612 h 5858728"/>
                        <a:gd name="connsiteX57" fmla="*/ 3015635 w 8950465"/>
                        <a:gd name="connsiteY57" fmla="*/ 5181867 h 5858728"/>
                        <a:gd name="connsiteX58" fmla="*/ 3022029 w 8950465"/>
                        <a:gd name="connsiteY58" fmla="*/ 3751912 h 5858728"/>
                        <a:gd name="connsiteX59" fmla="*/ 3158721 w 8950465"/>
                        <a:gd name="connsiteY59" fmla="*/ 3741510 h 5858728"/>
                        <a:gd name="connsiteX60" fmla="*/ 3147106 w 8950465"/>
                        <a:gd name="connsiteY60" fmla="*/ 5183179 h 5858728"/>
                        <a:gd name="connsiteX61" fmla="*/ 3711517 w 8950465"/>
                        <a:gd name="connsiteY61" fmla="*/ 5182347 h 5858728"/>
                        <a:gd name="connsiteX62" fmla="*/ 3716758 w 8950465"/>
                        <a:gd name="connsiteY62" fmla="*/ 3478402 h 5858728"/>
                        <a:gd name="connsiteX63" fmla="*/ 3436036 w 8950465"/>
                        <a:gd name="connsiteY63" fmla="*/ 3027962 h 5858728"/>
                        <a:gd name="connsiteX64" fmla="*/ 3162061 w 8950465"/>
                        <a:gd name="connsiteY64" fmla="*/ 1889907 h 5858728"/>
                        <a:gd name="connsiteX65" fmla="*/ 2228357 w 8950465"/>
                        <a:gd name="connsiteY65" fmla="*/ 1725263 h 5858728"/>
                        <a:gd name="connsiteX66" fmla="*/ 2325664 w 8950465"/>
                        <a:gd name="connsiteY66" fmla="*/ 1923326 h 5858728"/>
                        <a:gd name="connsiteX67" fmla="*/ 1214076 w 8950465"/>
                        <a:gd name="connsiteY67" fmla="*/ 2040152 h 5858728"/>
                        <a:gd name="connsiteX68" fmla="*/ 2296889 w 8950465"/>
                        <a:gd name="connsiteY68" fmla="*/ 3250645 h 5858728"/>
                        <a:gd name="connsiteX69" fmla="*/ 3162061 w 8950465"/>
                        <a:gd name="connsiteY69" fmla="*/ 1889907 h 5858728"/>
                        <a:gd name="connsiteX70" fmla="*/ 2742770 w 8950465"/>
                        <a:gd name="connsiteY70" fmla="*/ 1393444 h 5858728"/>
                        <a:gd name="connsiteX71" fmla="*/ 1908669 w 8950465"/>
                        <a:gd name="connsiteY71" fmla="*/ 1285665 h 5858728"/>
                        <a:gd name="connsiteX72" fmla="*/ 1247426 w 8950465"/>
                        <a:gd name="connsiteY72" fmla="*/ 1956867 h 5858728"/>
                        <a:gd name="connsiteX73" fmla="*/ 2215350 w 8950465"/>
                        <a:gd name="connsiteY73" fmla="*/ 1843866 h 5858728"/>
                        <a:gd name="connsiteX74" fmla="*/ 2131483 w 8950465"/>
                        <a:gd name="connsiteY74" fmla="*/ 1659192 h 5858728"/>
                        <a:gd name="connsiteX75" fmla="*/ 3130631 w 8950465"/>
                        <a:gd name="connsiteY75" fmla="*/ 1825795 h 5858728"/>
                        <a:gd name="connsiteX76" fmla="*/ 2742770 w 8950465"/>
                        <a:gd name="connsiteY76" fmla="*/ 1393444 h 5858728"/>
                        <a:gd name="connsiteX77" fmla="*/ 8175767 w 8950465"/>
                        <a:gd name="connsiteY77" fmla="*/ 4451277 h 5858728"/>
                        <a:gd name="connsiteX78" fmla="*/ 8133086 w 8950465"/>
                        <a:gd name="connsiteY78" fmla="*/ 4442632 h 5858728"/>
                        <a:gd name="connsiteX79" fmla="*/ 4607970 w 8950465"/>
                        <a:gd name="connsiteY79" fmla="*/ 4440312 h 5858728"/>
                        <a:gd name="connsiteX80" fmla="*/ 4498232 w 8950465"/>
                        <a:gd name="connsiteY80" fmla="*/ 4549907 h 5858728"/>
                        <a:gd name="connsiteX81" fmla="*/ 4498172 w 8950465"/>
                        <a:gd name="connsiteY81" fmla="*/ 4641332 h 5858728"/>
                        <a:gd name="connsiteX82" fmla="*/ 4607766 w 8950465"/>
                        <a:gd name="connsiteY82" fmla="*/ 4751069 h 5858728"/>
                        <a:gd name="connsiteX83" fmla="*/ 8132881 w 8950465"/>
                        <a:gd name="connsiteY83" fmla="*/ 4753388 h 5858728"/>
                        <a:gd name="connsiteX84" fmla="*/ 8242619 w 8950465"/>
                        <a:gd name="connsiteY84" fmla="*/ 4643794 h 5858728"/>
                        <a:gd name="connsiteX85" fmla="*/ 8242679 w 8950465"/>
                        <a:gd name="connsiteY85" fmla="*/ 4552369 h 5858728"/>
                        <a:gd name="connsiteX86" fmla="*/ 8175767 w 8950465"/>
                        <a:gd name="connsiteY86" fmla="*/ 4451277 h 5858728"/>
                        <a:gd name="connsiteX87" fmla="*/ 8173334 w 8950465"/>
                        <a:gd name="connsiteY87" fmla="*/ 3694350 h 5858728"/>
                        <a:gd name="connsiteX88" fmla="*/ 8130652 w 8950465"/>
                        <a:gd name="connsiteY88" fmla="*/ 3685704 h 5858728"/>
                        <a:gd name="connsiteX89" fmla="*/ 4605538 w 8950465"/>
                        <a:gd name="connsiteY89" fmla="*/ 3683387 h 5858728"/>
                        <a:gd name="connsiteX90" fmla="*/ 4495800 w 8950465"/>
                        <a:gd name="connsiteY90" fmla="*/ 3792981 h 5858728"/>
                        <a:gd name="connsiteX91" fmla="*/ 4495740 w 8950465"/>
                        <a:gd name="connsiteY91" fmla="*/ 3884406 h 5858728"/>
                        <a:gd name="connsiteX92" fmla="*/ 4605333 w 8950465"/>
                        <a:gd name="connsiteY92" fmla="*/ 3994144 h 5858728"/>
                        <a:gd name="connsiteX93" fmla="*/ 8130448 w 8950465"/>
                        <a:gd name="connsiteY93" fmla="*/ 3996461 h 5858728"/>
                        <a:gd name="connsiteX94" fmla="*/ 8240186 w 8950465"/>
                        <a:gd name="connsiteY94" fmla="*/ 3886867 h 5858728"/>
                        <a:gd name="connsiteX95" fmla="*/ 8240246 w 8950465"/>
                        <a:gd name="connsiteY95" fmla="*/ 3795443 h 5858728"/>
                        <a:gd name="connsiteX96" fmla="*/ 8173334 w 8950465"/>
                        <a:gd name="connsiteY96" fmla="*/ 3694350 h 5858728"/>
                        <a:gd name="connsiteX97" fmla="*/ 8177855 w 8950465"/>
                        <a:gd name="connsiteY97" fmla="*/ 2963452 h 5858728"/>
                        <a:gd name="connsiteX98" fmla="*/ 8135174 w 8950465"/>
                        <a:gd name="connsiteY98" fmla="*/ 2954806 h 5858728"/>
                        <a:gd name="connsiteX99" fmla="*/ 4610059 w 8950465"/>
                        <a:gd name="connsiteY99" fmla="*/ 2952488 h 5858728"/>
                        <a:gd name="connsiteX100" fmla="*/ 4500321 w 8950465"/>
                        <a:gd name="connsiteY100" fmla="*/ 3062082 h 5858728"/>
                        <a:gd name="connsiteX101" fmla="*/ 4500261 w 8950465"/>
                        <a:gd name="connsiteY101" fmla="*/ 3153507 h 5858728"/>
                        <a:gd name="connsiteX102" fmla="*/ 4609855 w 8950465"/>
                        <a:gd name="connsiteY102" fmla="*/ 3263245 h 5858728"/>
                        <a:gd name="connsiteX103" fmla="*/ 8134969 w 8950465"/>
                        <a:gd name="connsiteY103" fmla="*/ 3265563 h 5858728"/>
                        <a:gd name="connsiteX104" fmla="*/ 8244707 w 8950465"/>
                        <a:gd name="connsiteY104" fmla="*/ 3155969 h 5858728"/>
                        <a:gd name="connsiteX105" fmla="*/ 8244768 w 8950465"/>
                        <a:gd name="connsiteY105" fmla="*/ 3064544 h 5858728"/>
                        <a:gd name="connsiteX106" fmla="*/ 8177855 w 8950465"/>
                        <a:gd name="connsiteY106" fmla="*/ 2963452 h 5858728"/>
                        <a:gd name="connsiteX107" fmla="*/ 8170954 w 8950465"/>
                        <a:gd name="connsiteY107" fmla="*/ 2233284 h 5858728"/>
                        <a:gd name="connsiteX108" fmla="*/ 8128273 w 8950465"/>
                        <a:gd name="connsiteY108" fmla="*/ 2224637 h 5858728"/>
                        <a:gd name="connsiteX109" fmla="*/ 4603159 w 8950465"/>
                        <a:gd name="connsiteY109" fmla="*/ 2222320 h 5858728"/>
                        <a:gd name="connsiteX110" fmla="*/ 4493420 w 8950465"/>
                        <a:gd name="connsiteY110" fmla="*/ 2331915 h 5858728"/>
                        <a:gd name="connsiteX111" fmla="*/ 4493360 w 8950465"/>
                        <a:gd name="connsiteY111" fmla="*/ 2423339 h 5858728"/>
                        <a:gd name="connsiteX112" fmla="*/ 4602954 w 8950465"/>
                        <a:gd name="connsiteY112" fmla="*/ 2533077 h 5858728"/>
                        <a:gd name="connsiteX113" fmla="*/ 8128069 w 8950465"/>
                        <a:gd name="connsiteY113" fmla="*/ 2535394 h 5858728"/>
                        <a:gd name="connsiteX114" fmla="*/ 8237807 w 8950465"/>
                        <a:gd name="connsiteY114" fmla="*/ 2425800 h 5858728"/>
                        <a:gd name="connsiteX115" fmla="*/ 8237867 w 8950465"/>
                        <a:gd name="connsiteY115" fmla="*/ 2334375 h 5858728"/>
                        <a:gd name="connsiteX116" fmla="*/ 8170954 w 8950465"/>
                        <a:gd name="connsiteY116" fmla="*/ 2233284 h 5858728"/>
                        <a:gd name="connsiteX117" fmla="*/ 8474850 w 8950465"/>
                        <a:gd name="connsiteY117" fmla="*/ 109688 h 5858728"/>
                        <a:gd name="connsiteX118" fmla="*/ 8950465 w 8950465"/>
                        <a:gd name="connsiteY118" fmla="*/ 908806 h 5858728"/>
                        <a:gd name="connsiteX119" fmla="*/ 8950465 w 8950465"/>
                        <a:gd name="connsiteY119" fmla="*/ 4949923 h 5858728"/>
                        <a:gd name="connsiteX120" fmla="*/ 8041227 w 8950465"/>
                        <a:gd name="connsiteY120" fmla="*/ 5808166 h 5858728"/>
                        <a:gd name="connsiteX121" fmla="*/ 934091 w 8950465"/>
                        <a:gd name="connsiteY121" fmla="*/ 5858728 h 5858728"/>
                        <a:gd name="connsiteX122" fmla="*/ 50563 w 8950465"/>
                        <a:gd name="connsiteY122" fmla="*/ 4949707 h 5858728"/>
                        <a:gd name="connsiteX123" fmla="*/ -2 w 8950465"/>
                        <a:gd name="connsiteY123" fmla="*/ 909018 h 5858728"/>
                        <a:gd name="connsiteX124" fmla="*/ 934091 w 8950465"/>
                        <a:gd name="connsiteY124" fmla="*/ 0 h 5858728"/>
                        <a:gd name="connsiteX125" fmla="*/ 2033885 w 8950465"/>
                        <a:gd name="connsiteY125" fmla="*/ 0 h 5858728"/>
                        <a:gd name="connsiteX126" fmla="*/ 2033885 w 8950465"/>
                        <a:gd name="connsiteY126" fmla="*/ 498540 h 5858728"/>
                        <a:gd name="connsiteX127" fmla="*/ 2645805 w 8950465"/>
                        <a:gd name="connsiteY127" fmla="*/ 1110460 h 5858728"/>
                        <a:gd name="connsiteX128" fmla="*/ 6322068 w 8950465"/>
                        <a:gd name="connsiteY128" fmla="*/ 1085186 h 5858728"/>
                        <a:gd name="connsiteX129" fmla="*/ 6934194 w 8950465"/>
                        <a:gd name="connsiteY129" fmla="*/ 498540 h 5858728"/>
                        <a:gd name="connsiteX130" fmla="*/ 6934194 w 8950465"/>
                        <a:gd name="connsiteY130" fmla="*/ 0 h 5858728"/>
                        <a:gd name="connsiteX131" fmla="*/ 8041659 w 8950465"/>
                        <a:gd name="connsiteY131" fmla="*/ 0 h 5858728"/>
                        <a:gd name="connsiteX132" fmla="*/ 8474850 w 8950465"/>
                        <a:gd name="connsiteY132" fmla="*/ 109688 h 5858728"/>
                        <a:gd name="connsiteX0" fmla="*/ 1875541 w 8950465"/>
                        <a:gd name="connsiteY0" fmla="*/ 4432622 h 5858728"/>
                        <a:gd name="connsiteX1" fmla="*/ 2379876 w 8950465"/>
                        <a:gd name="connsiteY1" fmla="*/ 4887349 h 5858728"/>
                        <a:gd name="connsiteX2" fmla="*/ 2260469 w 8950465"/>
                        <a:gd name="connsiteY2" fmla="*/ 4987528 h 5858728"/>
                        <a:gd name="connsiteX3" fmla="*/ 1824034 w 8950465"/>
                        <a:gd name="connsiteY3" fmla="*/ 4589127 h 5858728"/>
                        <a:gd name="connsiteX4" fmla="*/ 1875541 w 8950465"/>
                        <a:gd name="connsiteY4" fmla="*/ 4432622 h 5858728"/>
                        <a:gd name="connsiteX5" fmla="*/ 1972968 w 8950465"/>
                        <a:gd name="connsiteY5" fmla="*/ 4178550 h 5858728"/>
                        <a:gd name="connsiteX6" fmla="*/ 2574344 w 8950465"/>
                        <a:gd name="connsiteY6" fmla="*/ 4709227 h 5858728"/>
                        <a:gd name="connsiteX7" fmla="*/ 2460881 w 8950465"/>
                        <a:gd name="connsiteY7" fmla="*/ 4809499 h 5858728"/>
                        <a:gd name="connsiteX8" fmla="*/ 1922858 w 8950465"/>
                        <a:gd name="connsiteY8" fmla="*/ 4327451 h 5858728"/>
                        <a:gd name="connsiteX9" fmla="*/ 1972968 w 8950465"/>
                        <a:gd name="connsiteY9" fmla="*/ 4178550 h 5858728"/>
                        <a:gd name="connsiteX10" fmla="*/ 2071518 w 8950465"/>
                        <a:gd name="connsiteY10" fmla="*/ 3925127 h 5858728"/>
                        <a:gd name="connsiteX11" fmla="*/ 2483238 w 8950465"/>
                        <a:gd name="connsiteY11" fmla="*/ 4293656 h 5858728"/>
                        <a:gd name="connsiteX12" fmla="*/ 2593566 w 8950465"/>
                        <a:gd name="connsiteY12" fmla="*/ 4587809 h 5858728"/>
                        <a:gd name="connsiteX13" fmla="*/ 2014490 w 8950465"/>
                        <a:gd name="connsiteY13" fmla="*/ 4073026 h 5858728"/>
                        <a:gd name="connsiteX14" fmla="*/ 2071518 w 8950465"/>
                        <a:gd name="connsiteY14" fmla="*/ 3925127 h 5858728"/>
                        <a:gd name="connsiteX15" fmla="*/ 2285202 w 8950465"/>
                        <a:gd name="connsiteY15" fmla="*/ 3773334 h 5858728"/>
                        <a:gd name="connsiteX16" fmla="*/ 2285705 w 8950465"/>
                        <a:gd name="connsiteY16" fmla="*/ 3773641 h 5858728"/>
                        <a:gd name="connsiteX17" fmla="*/ 2285030 w 8950465"/>
                        <a:gd name="connsiteY17" fmla="*/ 3773354 h 5858728"/>
                        <a:gd name="connsiteX18" fmla="*/ 2285202 w 8950465"/>
                        <a:gd name="connsiteY18" fmla="*/ 3773334 h 5858728"/>
                        <a:gd name="connsiteX19" fmla="*/ 2341210 w 8950465"/>
                        <a:gd name="connsiteY19" fmla="*/ 3709127 h 5858728"/>
                        <a:gd name="connsiteX20" fmla="*/ 2273690 w 8950465"/>
                        <a:gd name="connsiteY20" fmla="*/ 3768327 h 5858728"/>
                        <a:gd name="connsiteX21" fmla="*/ 2281999 w 8950465"/>
                        <a:gd name="connsiteY21" fmla="*/ 3772067 h 5858728"/>
                        <a:gd name="connsiteX22" fmla="*/ 2285030 w 8950465"/>
                        <a:gd name="connsiteY22" fmla="*/ 3773354 h 5858728"/>
                        <a:gd name="connsiteX23" fmla="*/ 2283970 w 8950465"/>
                        <a:gd name="connsiteY23" fmla="*/ 3773482 h 5858728"/>
                        <a:gd name="connsiteX24" fmla="*/ 2293798 w 8950465"/>
                        <a:gd name="connsiteY24" fmla="*/ 3780164 h 5858728"/>
                        <a:gd name="connsiteX25" fmla="*/ 2404698 w 8950465"/>
                        <a:gd name="connsiteY25" fmla="*/ 4075583 h 5858728"/>
                        <a:gd name="connsiteX26" fmla="*/ 2116023 w 8950465"/>
                        <a:gd name="connsiteY26" fmla="*/ 3813339 h 5858728"/>
                        <a:gd name="connsiteX27" fmla="*/ 2079554 w 8950465"/>
                        <a:gd name="connsiteY27" fmla="*/ 3707627 h 5858728"/>
                        <a:gd name="connsiteX28" fmla="*/ 1718396 w 8950465"/>
                        <a:gd name="connsiteY28" fmla="*/ 4661938 h 5858728"/>
                        <a:gd name="connsiteX29" fmla="*/ 2210145 w 8950465"/>
                        <a:gd name="connsiteY29" fmla="*/ 5091104 h 5858728"/>
                        <a:gd name="connsiteX30" fmla="*/ 2692433 w 8950465"/>
                        <a:gd name="connsiteY30" fmla="*/ 4660009 h 5858728"/>
                        <a:gd name="connsiteX31" fmla="*/ 2341210 w 8950465"/>
                        <a:gd name="connsiteY31" fmla="*/ 3709127 h 5858728"/>
                        <a:gd name="connsiteX32" fmla="*/ 2507339 w 8950465"/>
                        <a:gd name="connsiteY32" fmla="*/ 3279357 h 5858728"/>
                        <a:gd name="connsiteX33" fmla="*/ 1903927 w 8950465"/>
                        <a:gd name="connsiteY33" fmla="*/ 3279929 h 5858728"/>
                        <a:gd name="connsiteX34" fmla="*/ 1866887 w 8950465"/>
                        <a:gd name="connsiteY34" fmla="*/ 3439228 h 5858728"/>
                        <a:gd name="connsiteX35" fmla="*/ 2145415 w 8950465"/>
                        <a:gd name="connsiteY35" fmla="*/ 3726569 h 5858728"/>
                        <a:gd name="connsiteX36" fmla="*/ 2257928 w 8950465"/>
                        <a:gd name="connsiteY36" fmla="*/ 3741824 h 5858728"/>
                        <a:gd name="connsiteX37" fmla="*/ 2562604 w 8950465"/>
                        <a:gd name="connsiteY37" fmla="*/ 3433968 h 5858728"/>
                        <a:gd name="connsiteX38" fmla="*/ 2507339 w 8950465"/>
                        <a:gd name="connsiteY38" fmla="*/ 3279357 h 5858728"/>
                        <a:gd name="connsiteX39" fmla="*/ 3436036 w 8950465"/>
                        <a:gd name="connsiteY39" fmla="*/ 3027962 h 5858728"/>
                        <a:gd name="connsiteX40" fmla="*/ 3359057 w 8950465"/>
                        <a:gd name="connsiteY40" fmla="*/ 2996318 h 5858728"/>
                        <a:gd name="connsiteX41" fmla="*/ 3004377 w 8950465"/>
                        <a:gd name="connsiteY41" fmla="*/ 2978709 h 5858728"/>
                        <a:gd name="connsiteX42" fmla="*/ 2588657 w 8950465"/>
                        <a:gd name="connsiteY42" fmla="*/ 3254338 h 5858728"/>
                        <a:gd name="connsiteX43" fmla="*/ 2408106 w 8950465"/>
                        <a:gd name="connsiteY43" fmla="*/ 3689332 h 5858728"/>
                        <a:gd name="connsiteX44" fmla="*/ 2772224 w 8950465"/>
                        <a:gd name="connsiteY44" fmla="*/ 4674898 h 5858728"/>
                        <a:gd name="connsiteX45" fmla="*/ 2209987 w 8950465"/>
                        <a:gd name="connsiteY45" fmla="*/ 5175921 h 5858728"/>
                        <a:gd name="connsiteX46" fmla="*/ 1639861 w 8950465"/>
                        <a:gd name="connsiteY46" fmla="*/ 4673723 h 5858728"/>
                        <a:gd name="connsiteX47" fmla="*/ 2018938 w 8950465"/>
                        <a:gd name="connsiteY47" fmla="*/ 3692376 h 5858728"/>
                        <a:gd name="connsiteX48" fmla="*/ 1830721 w 8950465"/>
                        <a:gd name="connsiteY48" fmla="*/ 3261869 h 5858728"/>
                        <a:gd name="connsiteX49" fmla="*/ 1420665 w 8950465"/>
                        <a:gd name="connsiteY49" fmla="*/ 2972526 h 5858728"/>
                        <a:gd name="connsiteX50" fmla="*/ 1057719 w 8950465"/>
                        <a:gd name="connsiteY50" fmla="*/ 2996354 h 5858728"/>
                        <a:gd name="connsiteX51" fmla="*/ 698925 w 8950465"/>
                        <a:gd name="connsiteY51" fmla="*/ 3478975 h 5858728"/>
                        <a:gd name="connsiteX52" fmla="*/ 690518 w 8950465"/>
                        <a:gd name="connsiteY52" fmla="*/ 5181466 h 5858728"/>
                        <a:gd name="connsiteX53" fmla="*/ 1253495 w 8950465"/>
                        <a:gd name="connsiteY53" fmla="*/ 5182572 h 5858728"/>
                        <a:gd name="connsiteX54" fmla="*/ 1255664 w 8950465"/>
                        <a:gd name="connsiteY54" fmla="*/ 3776157 h 5858728"/>
                        <a:gd name="connsiteX55" fmla="*/ 1401633 w 8950465"/>
                        <a:gd name="connsiteY55" fmla="*/ 3751556 h 5858728"/>
                        <a:gd name="connsiteX56" fmla="*/ 1398185 w 8950465"/>
                        <a:gd name="connsiteY56" fmla="*/ 5180612 h 5858728"/>
                        <a:gd name="connsiteX57" fmla="*/ 3015635 w 8950465"/>
                        <a:gd name="connsiteY57" fmla="*/ 5181867 h 5858728"/>
                        <a:gd name="connsiteX58" fmla="*/ 3022029 w 8950465"/>
                        <a:gd name="connsiteY58" fmla="*/ 3751912 h 5858728"/>
                        <a:gd name="connsiteX59" fmla="*/ 3158721 w 8950465"/>
                        <a:gd name="connsiteY59" fmla="*/ 3741510 h 5858728"/>
                        <a:gd name="connsiteX60" fmla="*/ 3147106 w 8950465"/>
                        <a:gd name="connsiteY60" fmla="*/ 5183179 h 5858728"/>
                        <a:gd name="connsiteX61" fmla="*/ 3711517 w 8950465"/>
                        <a:gd name="connsiteY61" fmla="*/ 5182347 h 5858728"/>
                        <a:gd name="connsiteX62" fmla="*/ 3716758 w 8950465"/>
                        <a:gd name="connsiteY62" fmla="*/ 3478402 h 5858728"/>
                        <a:gd name="connsiteX63" fmla="*/ 3436036 w 8950465"/>
                        <a:gd name="connsiteY63" fmla="*/ 3027962 h 5858728"/>
                        <a:gd name="connsiteX64" fmla="*/ 3162061 w 8950465"/>
                        <a:gd name="connsiteY64" fmla="*/ 1889907 h 5858728"/>
                        <a:gd name="connsiteX65" fmla="*/ 2228357 w 8950465"/>
                        <a:gd name="connsiteY65" fmla="*/ 1725263 h 5858728"/>
                        <a:gd name="connsiteX66" fmla="*/ 2325664 w 8950465"/>
                        <a:gd name="connsiteY66" fmla="*/ 1923326 h 5858728"/>
                        <a:gd name="connsiteX67" fmla="*/ 1214076 w 8950465"/>
                        <a:gd name="connsiteY67" fmla="*/ 2040152 h 5858728"/>
                        <a:gd name="connsiteX68" fmla="*/ 2296889 w 8950465"/>
                        <a:gd name="connsiteY68" fmla="*/ 3250645 h 5858728"/>
                        <a:gd name="connsiteX69" fmla="*/ 3162061 w 8950465"/>
                        <a:gd name="connsiteY69" fmla="*/ 1889907 h 5858728"/>
                        <a:gd name="connsiteX70" fmla="*/ 2742770 w 8950465"/>
                        <a:gd name="connsiteY70" fmla="*/ 1393444 h 5858728"/>
                        <a:gd name="connsiteX71" fmla="*/ 1908669 w 8950465"/>
                        <a:gd name="connsiteY71" fmla="*/ 1285665 h 5858728"/>
                        <a:gd name="connsiteX72" fmla="*/ 1247426 w 8950465"/>
                        <a:gd name="connsiteY72" fmla="*/ 1956867 h 5858728"/>
                        <a:gd name="connsiteX73" fmla="*/ 2215350 w 8950465"/>
                        <a:gd name="connsiteY73" fmla="*/ 1843866 h 5858728"/>
                        <a:gd name="connsiteX74" fmla="*/ 2131483 w 8950465"/>
                        <a:gd name="connsiteY74" fmla="*/ 1659192 h 5858728"/>
                        <a:gd name="connsiteX75" fmla="*/ 3130631 w 8950465"/>
                        <a:gd name="connsiteY75" fmla="*/ 1825795 h 5858728"/>
                        <a:gd name="connsiteX76" fmla="*/ 2742770 w 8950465"/>
                        <a:gd name="connsiteY76" fmla="*/ 1393444 h 5858728"/>
                        <a:gd name="connsiteX77" fmla="*/ 8175767 w 8950465"/>
                        <a:gd name="connsiteY77" fmla="*/ 4451277 h 5858728"/>
                        <a:gd name="connsiteX78" fmla="*/ 8133086 w 8950465"/>
                        <a:gd name="connsiteY78" fmla="*/ 4442632 h 5858728"/>
                        <a:gd name="connsiteX79" fmla="*/ 4607970 w 8950465"/>
                        <a:gd name="connsiteY79" fmla="*/ 4440312 h 5858728"/>
                        <a:gd name="connsiteX80" fmla="*/ 4498232 w 8950465"/>
                        <a:gd name="connsiteY80" fmla="*/ 4549907 h 5858728"/>
                        <a:gd name="connsiteX81" fmla="*/ 4498172 w 8950465"/>
                        <a:gd name="connsiteY81" fmla="*/ 4641332 h 5858728"/>
                        <a:gd name="connsiteX82" fmla="*/ 4607766 w 8950465"/>
                        <a:gd name="connsiteY82" fmla="*/ 4751069 h 5858728"/>
                        <a:gd name="connsiteX83" fmla="*/ 8132881 w 8950465"/>
                        <a:gd name="connsiteY83" fmla="*/ 4753388 h 5858728"/>
                        <a:gd name="connsiteX84" fmla="*/ 8242619 w 8950465"/>
                        <a:gd name="connsiteY84" fmla="*/ 4643794 h 5858728"/>
                        <a:gd name="connsiteX85" fmla="*/ 8242679 w 8950465"/>
                        <a:gd name="connsiteY85" fmla="*/ 4552369 h 5858728"/>
                        <a:gd name="connsiteX86" fmla="*/ 8175767 w 8950465"/>
                        <a:gd name="connsiteY86" fmla="*/ 4451277 h 5858728"/>
                        <a:gd name="connsiteX87" fmla="*/ 8173334 w 8950465"/>
                        <a:gd name="connsiteY87" fmla="*/ 3694350 h 5858728"/>
                        <a:gd name="connsiteX88" fmla="*/ 8130652 w 8950465"/>
                        <a:gd name="connsiteY88" fmla="*/ 3685704 h 5858728"/>
                        <a:gd name="connsiteX89" fmla="*/ 4605538 w 8950465"/>
                        <a:gd name="connsiteY89" fmla="*/ 3683387 h 5858728"/>
                        <a:gd name="connsiteX90" fmla="*/ 4495800 w 8950465"/>
                        <a:gd name="connsiteY90" fmla="*/ 3792981 h 5858728"/>
                        <a:gd name="connsiteX91" fmla="*/ 4495740 w 8950465"/>
                        <a:gd name="connsiteY91" fmla="*/ 3884406 h 5858728"/>
                        <a:gd name="connsiteX92" fmla="*/ 4605333 w 8950465"/>
                        <a:gd name="connsiteY92" fmla="*/ 3994144 h 5858728"/>
                        <a:gd name="connsiteX93" fmla="*/ 8130448 w 8950465"/>
                        <a:gd name="connsiteY93" fmla="*/ 3996461 h 5858728"/>
                        <a:gd name="connsiteX94" fmla="*/ 8240186 w 8950465"/>
                        <a:gd name="connsiteY94" fmla="*/ 3886867 h 5858728"/>
                        <a:gd name="connsiteX95" fmla="*/ 8240246 w 8950465"/>
                        <a:gd name="connsiteY95" fmla="*/ 3795443 h 5858728"/>
                        <a:gd name="connsiteX96" fmla="*/ 8173334 w 8950465"/>
                        <a:gd name="connsiteY96" fmla="*/ 3694350 h 5858728"/>
                        <a:gd name="connsiteX97" fmla="*/ 8177855 w 8950465"/>
                        <a:gd name="connsiteY97" fmla="*/ 2963452 h 5858728"/>
                        <a:gd name="connsiteX98" fmla="*/ 8135174 w 8950465"/>
                        <a:gd name="connsiteY98" fmla="*/ 2954806 h 5858728"/>
                        <a:gd name="connsiteX99" fmla="*/ 4610059 w 8950465"/>
                        <a:gd name="connsiteY99" fmla="*/ 2952488 h 5858728"/>
                        <a:gd name="connsiteX100" fmla="*/ 4500321 w 8950465"/>
                        <a:gd name="connsiteY100" fmla="*/ 3062082 h 5858728"/>
                        <a:gd name="connsiteX101" fmla="*/ 4500261 w 8950465"/>
                        <a:gd name="connsiteY101" fmla="*/ 3153507 h 5858728"/>
                        <a:gd name="connsiteX102" fmla="*/ 4609855 w 8950465"/>
                        <a:gd name="connsiteY102" fmla="*/ 3263245 h 5858728"/>
                        <a:gd name="connsiteX103" fmla="*/ 8134969 w 8950465"/>
                        <a:gd name="connsiteY103" fmla="*/ 3265563 h 5858728"/>
                        <a:gd name="connsiteX104" fmla="*/ 8244707 w 8950465"/>
                        <a:gd name="connsiteY104" fmla="*/ 3155969 h 5858728"/>
                        <a:gd name="connsiteX105" fmla="*/ 8244768 w 8950465"/>
                        <a:gd name="connsiteY105" fmla="*/ 3064544 h 5858728"/>
                        <a:gd name="connsiteX106" fmla="*/ 8177855 w 8950465"/>
                        <a:gd name="connsiteY106" fmla="*/ 2963452 h 5858728"/>
                        <a:gd name="connsiteX107" fmla="*/ 8170954 w 8950465"/>
                        <a:gd name="connsiteY107" fmla="*/ 2233284 h 5858728"/>
                        <a:gd name="connsiteX108" fmla="*/ 8128273 w 8950465"/>
                        <a:gd name="connsiteY108" fmla="*/ 2224637 h 5858728"/>
                        <a:gd name="connsiteX109" fmla="*/ 4603159 w 8950465"/>
                        <a:gd name="connsiteY109" fmla="*/ 2222320 h 5858728"/>
                        <a:gd name="connsiteX110" fmla="*/ 4493420 w 8950465"/>
                        <a:gd name="connsiteY110" fmla="*/ 2331915 h 5858728"/>
                        <a:gd name="connsiteX111" fmla="*/ 4493360 w 8950465"/>
                        <a:gd name="connsiteY111" fmla="*/ 2423339 h 5858728"/>
                        <a:gd name="connsiteX112" fmla="*/ 4602954 w 8950465"/>
                        <a:gd name="connsiteY112" fmla="*/ 2533077 h 5858728"/>
                        <a:gd name="connsiteX113" fmla="*/ 8128069 w 8950465"/>
                        <a:gd name="connsiteY113" fmla="*/ 2535394 h 5858728"/>
                        <a:gd name="connsiteX114" fmla="*/ 8237807 w 8950465"/>
                        <a:gd name="connsiteY114" fmla="*/ 2425800 h 5858728"/>
                        <a:gd name="connsiteX115" fmla="*/ 8237867 w 8950465"/>
                        <a:gd name="connsiteY115" fmla="*/ 2334375 h 5858728"/>
                        <a:gd name="connsiteX116" fmla="*/ 8170954 w 8950465"/>
                        <a:gd name="connsiteY116" fmla="*/ 2233284 h 5858728"/>
                        <a:gd name="connsiteX117" fmla="*/ 8474850 w 8950465"/>
                        <a:gd name="connsiteY117" fmla="*/ 109688 h 5858728"/>
                        <a:gd name="connsiteX118" fmla="*/ 8950465 w 8950465"/>
                        <a:gd name="connsiteY118" fmla="*/ 908806 h 5858728"/>
                        <a:gd name="connsiteX119" fmla="*/ 8950465 w 8950465"/>
                        <a:gd name="connsiteY119" fmla="*/ 4949923 h 5858728"/>
                        <a:gd name="connsiteX120" fmla="*/ 8066284 w 8950465"/>
                        <a:gd name="connsiteY120" fmla="*/ 5782665 h 5858728"/>
                        <a:gd name="connsiteX121" fmla="*/ 934091 w 8950465"/>
                        <a:gd name="connsiteY121" fmla="*/ 5858728 h 5858728"/>
                        <a:gd name="connsiteX122" fmla="*/ 50563 w 8950465"/>
                        <a:gd name="connsiteY122" fmla="*/ 4949707 h 5858728"/>
                        <a:gd name="connsiteX123" fmla="*/ -2 w 8950465"/>
                        <a:gd name="connsiteY123" fmla="*/ 909018 h 5858728"/>
                        <a:gd name="connsiteX124" fmla="*/ 934091 w 8950465"/>
                        <a:gd name="connsiteY124" fmla="*/ 0 h 5858728"/>
                        <a:gd name="connsiteX125" fmla="*/ 2033885 w 8950465"/>
                        <a:gd name="connsiteY125" fmla="*/ 0 h 5858728"/>
                        <a:gd name="connsiteX126" fmla="*/ 2033885 w 8950465"/>
                        <a:gd name="connsiteY126" fmla="*/ 498540 h 5858728"/>
                        <a:gd name="connsiteX127" fmla="*/ 2645805 w 8950465"/>
                        <a:gd name="connsiteY127" fmla="*/ 1110460 h 5858728"/>
                        <a:gd name="connsiteX128" fmla="*/ 6322068 w 8950465"/>
                        <a:gd name="connsiteY128" fmla="*/ 1085186 h 5858728"/>
                        <a:gd name="connsiteX129" fmla="*/ 6934194 w 8950465"/>
                        <a:gd name="connsiteY129" fmla="*/ 498540 h 5858728"/>
                        <a:gd name="connsiteX130" fmla="*/ 6934194 w 8950465"/>
                        <a:gd name="connsiteY130" fmla="*/ 0 h 5858728"/>
                        <a:gd name="connsiteX131" fmla="*/ 8041659 w 8950465"/>
                        <a:gd name="connsiteY131" fmla="*/ 0 h 5858728"/>
                        <a:gd name="connsiteX132" fmla="*/ 8474850 w 8950465"/>
                        <a:gd name="connsiteY132" fmla="*/ 109688 h 5858728"/>
                        <a:gd name="connsiteX0" fmla="*/ 1875541 w 8950465"/>
                        <a:gd name="connsiteY0" fmla="*/ 4432622 h 5858728"/>
                        <a:gd name="connsiteX1" fmla="*/ 2379876 w 8950465"/>
                        <a:gd name="connsiteY1" fmla="*/ 4887349 h 5858728"/>
                        <a:gd name="connsiteX2" fmla="*/ 2260469 w 8950465"/>
                        <a:gd name="connsiteY2" fmla="*/ 4987528 h 5858728"/>
                        <a:gd name="connsiteX3" fmla="*/ 1824034 w 8950465"/>
                        <a:gd name="connsiteY3" fmla="*/ 4589127 h 5858728"/>
                        <a:gd name="connsiteX4" fmla="*/ 1875541 w 8950465"/>
                        <a:gd name="connsiteY4" fmla="*/ 4432622 h 5858728"/>
                        <a:gd name="connsiteX5" fmla="*/ 1972968 w 8950465"/>
                        <a:gd name="connsiteY5" fmla="*/ 4178550 h 5858728"/>
                        <a:gd name="connsiteX6" fmla="*/ 2574344 w 8950465"/>
                        <a:gd name="connsiteY6" fmla="*/ 4709227 h 5858728"/>
                        <a:gd name="connsiteX7" fmla="*/ 2460881 w 8950465"/>
                        <a:gd name="connsiteY7" fmla="*/ 4809499 h 5858728"/>
                        <a:gd name="connsiteX8" fmla="*/ 1922858 w 8950465"/>
                        <a:gd name="connsiteY8" fmla="*/ 4327451 h 5858728"/>
                        <a:gd name="connsiteX9" fmla="*/ 1972968 w 8950465"/>
                        <a:gd name="connsiteY9" fmla="*/ 4178550 h 5858728"/>
                        <a:gd name="connsiteX10" fmla="*/ 2071518 w 8950465"/>
                        <a:gd name="connsiteY10" fmla="*/ 3925127 h 5858728"/>
                        <a:gd name="connsiteX11" fmla="*/ 2483238 w 8950465"/>
                        <a:gd name="connsiteY11" fmla="*/ 4293656 h 5858728"/>
                        <a:gd name="connsiteX12" fmla="*/ 2593566 w 8950465"/>
                        <a:gd name="connsiteY12" fmla="*/ 4587809 h 5858728"/>
                        <a:gd name="connsiteX13" fmla="*/ 2014490 w 8950465"/>
                        <a:gd name="connsiteY13" fmla="*/ 4073026 h 5858728"/>
                        <a:gd name="connsiteX14" fmla="*/ 2071518 w 8950465"/>
                        <a:gd name="connsiteY14" fmla="*/ 3925127 h 5858728"/>
                        <a:gd name="connsiteX15" fmla="*/ 2285202 w 8950465"/>
                        <a:gd name="connsiteY15" fmla="*/ 3773334 h 5858728"/>
                        <a:gd name="connsiteX16" fmla="*/ 2285705 w 8950465"/>
                        <a:gd name="connsiteY16" fmla="*/ 3773641 h 5858728"/>
                        <a:gd name="connsiteX17" fmla="*/ 2285030 w 8950465"/>
                        <a:gd name="connsiteY17" fmla="*/ 3773354 h 5858728"/>
                        <a:gd name="connsiteX18" fmla="*/ 2285202 w 8950465"/>
                        <a:gd name="connsiteY18" fmla="*/ 3773334 h 5858728"/>
                        <a:gd name="connsiteX19" fmla="*/ 2341210 w 8950465"/>
                        <a:gd name="connsiteY19" fmla="*/ 3709127 h 5858728"/>
                        <a:gd name="connsiteX20" fmla="*/ 2273690 w 8950465"/>
                        <a:gd name="connsiteY20" fmla="*/ 3768327 h 5858728"/>
                        <a:gd name="connsiteX21" fmla="*/ 2281999 w 8950465"/>
                        <a:gd name="connsiteY21" fmla="*/ 3772067 h 5858728"/>
                        <a:gd name="connsiteX22" fmla="*/ 2285030 w 8950465"/>
                        <a:gd name="connsiteY22" fmla="*/ 3773354 h 5858728"/>
                        <a:gd name="connsiteX23" fmla="*/ 2283970 w 8950465"/>
                        <a:gd name="connsiteY23" fmla="*/ 3773482 h 5858728"/>
                        <a:gd name="connsiteX24" fmla="*/ 2293798 w 8950465"/>
                        <a:gd name="connsiteY24" fmla="*/ 3780164 h 5858728"/>
                        <a:gd name="connsiteX25" fmla="*/ 2404698 w 8950465"/>
                        <a:gd name="connsiteY25" fmla="*/ 4075583 h 5858728"/>
                        <a:gd name="connsiteX26" fmla="*/ 2116023 w 8950465"/>
                        <a:gd name="connsiteY26" fmla="*/ 3813339 h 5858728"/>
                        <a:gd name="connsiteX27" fmla="*/ 2079554 w 8950465"/>
                        <a:gd name="connsiteY27" fmla="*/ 3707627 h 5858728"/>
                        <a:gd name="connsiteX28" fmla="*/ 1718396 w 8950465"/>
                        <a:gd name="connsiteY28" fmla="*/ 4661938 h 5858728"/>
                        <a:gd name="connsiteX29" fmla="*/ 2210145 w 8950465"/>
                        <a:gd name="connsiteY29" fmla="*/ 5091104 h 5858728"/>
                        <a:gd name="connsiteX30" fmla="*/ 2692433 w 8950465"/>
                        <a:gd name="connsiteY30" fmla="*/ 4660009 h 5858728"/>
                        <a:gd name="connsiteX31" fmla="*/ 2341210 w 8950465"/>
                        <a:gd name="connsiteY31" fmla="*/ 3709127 h 5858728"/>
                        <a:gd name="connsiteX32" fmla="*/ 2507339 w 8950465"/>
                        <a:gd name="connsiteY32" fmla="*/ 3279357 h 5858728"/>
                        <a:gd name="connsiteX33" fmla="*/ 1903927 w 8950465"/>
                        <a:gd name="connsiteY33" fmla="*/ 3279929 h 5858728"/>
                        <a:gd name="connsiteX34" fmla="*/ 1866887 w 8950465"/>
                        <a:gd name="connsiteY34" fmla="*/ 3439228 h 5858728"/>
                        <a:gd name="connsiteX35" fmla="*/ 2145415 w 8950465"/>
                        <a:gd name="connsiteY35" fmla="*/ 3726569 h 5858728"/>
                        <a:gd name="connsiteX36" fmla="*/ 2257928 w 8950465"/>
                        <a:gd name="connsiteY36" fmla="*/ 3741824 h 5858728"/>
                        <a:gd name="connsiteX37" fmla="*/ 2562604 w 8950465"/>
                        <a:gd name="connsiteY37" fmla="*/ 3433968 h 5858728"/>
                        <a:gd name="connsiteX38" fmla="*/ 2507339 w 8950465"/>
                        <a:gd name="connsiteY38" fmla="*/ 3279357 h 5858728"/>
                        <a:gd name="connsiteX39" fmla="*/ 3436036 w 8950465"/>
                        <a:gd name="connsiteY39" fmla="*/ 3027962 h 5858728"/>
                        <a:gd name="connsiteX40" fmla="*/ 3359057 w 8950465"/>
                        <a:gd name="connsiteY40" fmla="*/ 2996318 h 5858728"/>
                        <a:gd name="connsiteX41" fmla="*/ 3004377 w 8950465"/>
                        <a:gd name="connsiteY41" fmla="*/ 2978709 h 5858728"/>
                        <a:gd name="connsiteX42" fmla="*/ 2588657 w 8950465"/>
                        <a:gd name="connsiteY42" fmla="*/ 3254338 h 5858728"/>
                        <a:gd name="connsiteX43" fmla="*/ 2408106 w 8950465"/>
                        <a:gd name="connsiteY43" fmla="*/ 3689332 h 5858728"/>
                        <a:gd name="connsiteX44" fmla="*/ 2772224 w 8950465"/>
                        <a:gd name="connsiteY44" fmla="*/ 4674898 h 5858728"/>
                        <a:gd name="connsiteX45" fmla="*/ 2209987 w 8950465"/>
                        <a:gd name="connsiteY45" fmla="*/ 5175921 h 5858728"/>
                        <a:gd name="connsiteX46" fmla="*/ 1639861 w 8950465"/>
                        <a:gd name="connsiteY46" fmla="*/ 4673723 h 5858728"/>
                        <a:gd name="connsiteX47" fmla="*/ 2018938 w 8950465"/>
                        <a:gd name="connsiteY47" fmla="*/ 3692376 h 5858728"/>
                        <a:gd name="connsiteX48" fmla="*/ 1830721 w 8950465"/>
                        <a:gd name="connsiteY48" fmla="*/ 3261869 h 5858728"/>
                        <a:gd name="connsiteX49" fmla="*/ 1420665 w 8950465"/>
                        <a:gd name="connsiteY49" fmla="*/ 2972526 h 5858728"/>
                        <a:gd name="connsiteX50" fmla="*/ 1057719 w 8950465"/>
                        <a:gd name="connsiteY50" fmla="*/ 2996354 h 5858728"/>
                        <a:gd name="connsiteX51" fmla="*/ 698925 w 8950465"/>
                        <a:gd name="connsiteY51" fmla="*/ 3478975 h 5858728"/>
                        <a:gd name="connsiteX52" fmla="*/ 690518 w 8950465"/>
                        <a:gd name="connsiteY52" fmla="*/ 5181466 h 5858728"/>
                        <a:gd name="connsiteX53" fmla="*/ 1253495 w 8950465"/>
                        <a:gd name="connsiteY53" fmla="*/ 5182572 h 5858728"/>
                        <a:gd name="connsiteX54" fmla="*/ 1255664 w 8950465"/>
                        <a:gd name="connsiteY54" fmla="*/ 3776157 h 5858728"/>
                        <a:gd name="connsiteX55" fmla="*/ 1401633 w 8950465"/>
                        <a:gd name="connsiteY55" fmla="*/ 3751556 h 5858728"/>
                        <a:gd name="connsiteX56" fmla="*/ 1398185 w 8950465"/>
                        <a:gd name="connsiteY56" fmla="*/ 5180612 h 5858728"/>
                        <a:gd name="connsiteX57" fmla="*/ 3015635 w 8950465"/>
                        <a:gd name="connsiteY57" fmla="*/ 5181867 h 5858728"/>
                        <a:gd name="connsiteX58" fmla="*/ 3022029 w 8950465"/>
                        <a:gd name="connsiteY58" fmla="*/ 3751912 h 5858728"/>
                        <a:gd name="connsiteX59" fmla="*/ 3158721 w 8950465"/>
                        <a:gd name="connsiteY59" fmla="*/ 3741510 h 5858728"/>
                        <a:gd name="connsiteX60" fmla="*/ 3147106 w 8950465"/>
                        <a:gd name="connsiteY60" fmla="*/ 5183179 h 5858728"/>
                        <a:gd name="connsiteX61" fmla="*/ 3711517 w 8950465"/>
                        <a:gd name="connsiteY61" fmla="*/ 5182347 h 5858728"/>
                        <a:gd name="connsiteX62" fmla="*/ 3716758 w 8950465"/>
                        <a:gd name="connsiteY62" fmla="*/ 3478402 h 5858728"/>
                        <a:gd name="connsiteX63" fmla="*/ 3436036 w 8950465"/>
                        <a:gd name="connsiteY63" fmla="*/ 3027962 h 5858728"/>
                        <a:gd name="connsiteX64" fmla="*/ 3162061 w 8950465"/>
                        <a:gd name="connsiteY64" fmla="*/ 1889907 h 5858728"/>
                        <a:gd name="connsiteX65" fmla="*/ 2228357 w 8950465"/>
                        <a:gd name="connsiteY65" fmla="*/ 1725263 h 5858728"/>
                        <a:gd name="connsiteX66" fmla="*/ 2325664 w 8950465"/>
                        <a:gd name="connsiteY66" fmla="*/ 1923326 h 5858728"/>
                        <a:gd name="connsiteX67" fmla="*/ 1214076 w 8950465"/>
                        <a:gd name="connsiteY67" fmla="*/ 2040152 h 5858728"/>
                        <a:gd name="connsiteX68" fmla="*/ 2296889 w 8950465"/>
                        <a:gd name="connsiteY68" fmla="*/ 3250645 h 5858728"/>
                        <a:gd name="connsiteX69" fmla="*/ 3162061 w 8950465"/>
                        <a:gd name="connsiteY69" fmla="*/ 1889907 h 5858728"/>
                        <a:gd name="connsiteX70" fmla="*/ 2742770 w 8950465"/>
                        <a:gd name="connsiteY70" fmla="*/ 1393444 h 5858728"/>
                        <a:gd name="connsiteX71" fmla="*/ 1908669 w 8950465"/>
                        <a:gd name="connsiteY71" fmla="*/ 1285665 h 5858728"/>
                        <a:gd name="connsiteX72" fmla="*/ 1247426 w 8950465"/>
                        <a:gd name="connsiteY72" fmla="*/ 1956867 h 5858728"/>
                        <a:gd name="connsiteX73" fmla="*/ 2215350 w 8950465"/>
                        <a:gd name="connsiteY73" fmla="*/ 1843866 h 5858728"/>
                        <a:gd name="connsiteX74" fmla="*/ 2131483 w 8950465"/>
                        <a:gd name="connsiteY74" fmla="*/ 1659192 h 5858728"/>
                        <a:gd name="connsiteX75" fmla="*/ 3130631 w 8950465"/>
                        <a:gd name="connsiteY75" fmla="*/ 1825795 h 5858728"/>
                        <a:gd name="connsiteX76" fmla="*/ 2742770 w 8950465"/>
                        <a:gd name="connsiteY76" fmla="*/ 1393444 h 5858728"/>
                        <a:gd name="connsiteX77" fmla="*/ 8175767 w 8950465"/>
                        <a:gd name="connsiteY77" fmla="*/ 4451277 h 5858728"/>
                        <a:gd name="connsiteX78" fmla="*/ 8133086 w 8950465"/>
                        <a:gd name="connsiteY78" fmla="*/ 4442632 h 5858728"/>
                        <a:gd name="connsiteX79" fmla="*/ 4607970 w 8950465"/>
                        <a:gd name="connsiteY79" fmla="*/ 4440312 h 5858728"/>
                        <a:gd name="connsiteX80" fmla="*/ 4498232 w 8950465"/>
                        <a:gd name="connsiteY80" fmla="*/ 4549907 h 5858728"/>
                        <a:gd name="connsiteX81" fmla="*/ 4498172 w 8950465"/>
                        <a:gd name="connsiteY81" fmla="*/ 4641332 h 5858728"/>
                        <a:gd name="connsiteX82" fmla="*/ 4607766 w 8950465"/>
                        <a:gd name="connsiteY82" fmla="*/ 4751069 h 5858728"/>
                        <a:gd name="connsiteX83" fmla="*/ 8132881 w 8950465"/>
                        <a:gd name="connsiteY83" fmla="*/ 4753388 h 5858728"/>
                        <a:gd name="connsiteX84" fmla="*/ 8242619 w 8950465"/>
                        <a:gd name="connsiteY84" fmla="*/ 4643794 h 5858728"/>
                        <a:gd name="connsiteX85" fmla="*/ 8242679 w 8950465"/>
                        <a:gd name="connsiteY85" fmla="*/ 4552369 h 5858728"/>
                        <a:gd name="connsiteX86" fmla="*/ 8175767 w 8950465"/>
                        <a:gd name="connsiteY86" fmla="*/ 4451277 h 5858728"/>
                        <a:gd name="connsiteX87" fmla="*/ 8173334 w 8950465"/>
                        <a:gd name="connsiteY87" fmla="*/ 3694350 h 5858728"/>
                        <a:gd name="connsiteX88" fmla="*/ 8130652 w 8950465"/>
                        <a:gd name="connsiteY88" fmla="*/ 3685704 h 5858728"/>
                        <a:gd name="connsiteX89" fmla="*/ 4605538 w 8950465"/>
                        <a:gd name="connsiteY89" fmla="*/ 3683387 h 5858728"/>
                        <a:gd name="connsiteX90" fmla="*/ 4495800 w 8950465"/>
                        <a:gd name="connsiteY90" fmla="*/ 3792981 h 5858728"/>
                        <a:gd name="connsiteX91" fmla="*/ 4495740 w 8950465"/>
                        <a:gd name="connsiteY91" fmla="*/ 3884406 h 5858728"/>
                        <a:gd name="connsiteX92" fmla="*/ 4605333 w 8950465"/>
                        <a:gd name="connsiteY92" fmla="*/ 3994144 h 5858728"/>
                        <a:gd name="connsiteX93" fmla="*/ 8130448 w 8950465"/>
                        <a:gd name="connsiteY93" fmla="*/ 3996461 h 5858728"/>
                        <a:gd name="connsiteX94" fmla="*/ 8240186 w 8950465"/>
                        <a:gd name="connsiteY94" fmla="*/ 3886867 h 5858728"/>
                        <a:gd name="connsiteX95" fmla="*/ 8240246 w 8950465"/>
                        <a:gd name="connsiteY95" fmla="*/ 3795443 h 5858728"/>
                        <a:gd name="connsiteX96" fmla="*/ 8173334 w 8950465"/>
                        <a:gd name="connsiteY96" fmla="*/ 3694350 h 5858728"/>
                        <a:gd name="connsiteX97" fmla="*/ 8177855 w 8950465"/>
                        <a:gd name="connsiteY97" fmla="*/ 2963452 h 5858728"/>
                        <a:gd name="connsiteX98" fmla="*/ 8135174 w 8950465"/>
                        <a:gd name="connsiteY98" fmla="*/ 2954806 h 5858728"/>
                        <a:gd name="connsiteX99" fmla="*/ 4610059 w 8950465"/>
                        <a:gd name="connsiteY99" fmla="*/ 2952488 h 5858728"/>
                        <a:gd name="connsiteX100" fmla="*/ 4500321 w 8950465"/>
                        <a:gd name="connsiteY100" fmla="*/ 3062082 h 5858728"/>
                        <a:gd name="connsiteX101" fmla="*/ 4500261 w 8950465"/>
                        <a:gd name="connsiteY101" fmla="*/ 3153507 h 5858728"/>
                        <a:gd name="connsiteX102" fmla="*/ 4609855 w 8950465"/>
                        <a:gd name="connsiteY102" fmla="*/ 3263245 h 5858728"/>
                        <a:gd name="connsiteX103" fmla="*/ 8134969 w 8950465"/>
                        <a:gd name="connsiteY103" fmla="*/ 3265563 h 5858728"/>
                        <a:gd name="connsiteX104" fmla="*/ 8244707 w 8950465"/>
                        <a:gd name="connsiteY104" fmla="*/ 3155969 h 5858728"/>
                        <a:gd name="connsiteX105" fmla="*/ 8244768 w 8950465"/>
                        <a:gd name="connsiteY105" fmla="*/ 3064544 h 5858728"/>
                        <a:gd name="connsiteX106" fmla="*/ 8177855 w 8950465"/>
                        <a:gd name="connsiteY106" fmla="*/ 2963452 h 5858728"/>
                        <a:gd name="connsiteX107" fmla="*/ 8170954 w 8950465"/>
                        <a:gd name="connsiteY107" fmla="*/ 2233284 h 5858728"/>
                        <a:gd name="connsiteX108" fmla="*/ 8128273 w 8950465"/>
                        <a:gd name="connsiteY108" fmla="*/ 2224637 h 5858728"/>
                        <a:gd name="connsiteX109" fmla="*/ 4603159 w 8950465"/>
                        <a:gd name="connsiteY109" fmla="*/ 2222320 h 5858728"/>
                        <a:gd name="connsiteX110" fmla="*/ 4493420 w 8950465"/>
                        <a:gd name="connsiteY110" fmla="*/ 2331915 h 5858728"/>
                        <a:gd name="connsiteX111" fmla="*/ 4493360 w 8950465"/>
                        <a:gd name="connsiteY111" fmla="*/ 2423339 h 5858728"/>
                        <a:gd name="connsiteX112" fmla="*/ 4602954 w 8950465"/>
                        <a:gd name="connsiteY112" fmla="*/ 2533077 h 5858728"/>
                        <a:gd name="connsiteX113" fmla="*/ 8128069 w 8950465"/>
                        <a:gd name="connsiteY113" fmla="*/ 2535394 h 5858728"/>
                        <a:gd name="connsiteX114" fmla="*/ 8237807 w 8950465"/>
                        <a:gd name="connsiteY114" fmla="*/ 2425800 h 5858728"/>
                        <a:gd name="connsiteX115" fmla="*/ 8237867 w 8950465"/>
                        <a:gd name="connsiteY115" fmla="*/ 2334375 h 5858728"/>
                        <a:gd name="connsiteX116" fmla="*/ 8170954 w 8950465"/>
                        <a:gd name="connsiteY116" fmla="*/ 2233284 h 5858728"/>
                        <a:gd name="connsiteX117" fmla="*/ 8474850 w 8950465"/>
                        <a:gd name="connsiteY117" fmla="*/ 109688 h 5858728"/>
                        <a:gd name="connsiteX118" fmla="*/ 8925187 w 8950465"/>
                        <a:gd name="connsiteY118" fmla="*/ 909019 h 5858728"/>
                        <a:gd name="connsiteX119" fmla="*/ 8950465 w 8950465"/>
                        <a:gd name="connsiteY119" fmla="*/ 4949923 h 5858728"/>
                        <a:gd name="connsiteX120" fmla="*/ 8066284 w 8950465"/>
                        <a:gd name="connsiteY120" fmla="*/ 5782665 h 5858728"/>
                        <a:gd name="connsiteX121" fmla="*/ 934091 w 8950465"/>
                        <a:gd name="connsiteY121" fmla="*/ 5858728 h 5858728"/>
                        <a:gd name="connsiteX122" fmla="*/ 50563 w 8950465"/>
                        <a:gd name="connsiteY122" fmla="*/ 4949707 h 5858728"/>
                        <a:gd name="connsiteX123" fmla="*/ -2 w 8950465"/>
                        <a:gd name="connsiteY123" fmla="*/ 909018 h 5858728"/>
                        <a:gd name="connsiteX124" fmla="*/ 934091 w 8950465"/>
                        <a:gd name="connsiteY124" fmla="*/ 0 h 5858728"/>
                        <a:gd name="connsiteX125" fmla="*/ 2033885 w 8950465"/>
                        <a:gd name="connsiteY125" fmla="*/ 0 h 5858728"/>
                        <a:gd name="connsiteX126" fmla="*/ 2033885 w 8950465"/>
                        <a:gd name="connsiteY126" fmla="*/ 498540 h 5858728"/>
                        <a:gd name="connsiteX127" fmla="*/ 2645805 w 8950465"/>
                        <a:gd name="connsiteY127" fmla="*/ 1110460 h 5858728"/>
                        <a:gd name="connsiteX128" fmla="*/ 6322068 w 8950465"/>
                        <a:gd name="connsiteY128" fmla="*/ 1085186 h 5858728"/>
                        <a:gd name="connsiteX129" fmla="*/ 6934194 w 8950465"/>
                        <a:gd name="connsiteY129" fmla="*/ 498540 h 5858728"/>
                        <a:gd name="connsiteX130" fmla="*/ 6934194 w 8950465"/>
                        <a:gd name="connsiteY130" fmla="*/ 0 h 5858728"/>
                        <a:gd name="connsiteX131" fmla="*/ 8041659 w 8950465"/>
                        <a:gd name="connsiteY131" fmla="*/ 0 h 5858728"/>
                        <a:gd name="connsiteX132" fmla="*/ 8474850 w 8950465"/>
                        <a:gd name="connsiteY132" fmla="*/ 109688 h 585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950465" h="5858728">
                          <a:moveTo>
                            <a:pt x="1875541" y="4432622"/>
                          </a:moveTo>
                          <a:lnTo>
                            <a:pt x="2379876" y="4887349"/>
                          </a:lnTo>
                          <a:lnTo>
                            <a:pt x="2260469" y="4987528"/>
                          </a:lnTo>
                          <a:lnTo>
                            <a:pt x="1824034" y="4589127"/>
                          </a:lnTo>
                          <a:lnTo>
                            <a:pt x="1875541" y="4432622"/>
                          </a:lnTo>
                          <a:close/>
                          <a:moveTo>
                            <a:pt x="1972968" y="4178550"/>
                          </a:moveTo>
                          <a:lnTo>
                            <a:pt x="2574344" y="4709227"/>
                          </a:lnTo>
                          <a:lnTo>
                            <a:pt x="2460881" y="4809499"/>
                          </a:lnTo>
                          <a:lnTo>
                            <a:pt x="1922858" y="4327451"/>
                          </a:lnTo>
                          <a:lnTo>
                            <a:pt x="1972968" y="4178550"/>
                          </a:lnTo>
                          <a:close/>
                          <a:moveTo>
                            <a:pt x="2071518" y="3925127"/>
                          </a:moveTo>
                          <a:lnTo>
                            <a:pt x="2483238" y="4293656"/>
                          </a:lnTo>
                          <a:lnTo>
                            <a:pt x="2593566" y="4587809"/>
                          </a:lnTo>
                          <a:lnTo>
                            <a:pt x="2014490" y="4073026"/>
                          </a:lnTo>
                          <a:lnTo>
                            <a:pt x="2071518" y="3925127"/>
                          </a:lnTo>
                          <a:close/>
                          <a:moveTo>
                            <a:pt x="2285202" y="3773334"/>
                          </a:moveTo>
                          <a:cubicBezTo>
                            <a:pt x="2286146" y="3773697"/>
                            <a:pt x="2286969" y="3774138"/>
                            <a:pt x="2285705" y="3773641"/>
                          </a:cubicBezTo>
                          <a:lnTo>
                            <a:pt x="2285030" y="3773354"/>
                          </a:lnTo>
                          <a:lnTo>
                            <a:pt x="2285202" y="3773334"/>
                          </a:lnTo>
                          <a:close/>
                          <a:moveTo>
                            <a:pt x="2341210" y="3709127"/>
                          </a:moveTo>
                          <a:cubicBezTo>
                            <a:pt x="2309144" y="3729831"/>
                            <a:pt x="2296412" y="3748220"/>
                            <a:pt x="2273690" y="3768327"/>
                          </a:cubicBezTo>
                          <a:lnTo>
                            <a:pt x="2281999" y="3772067"/>
                          </a:lnTo>
                          <a:lnTo>
                            <a:pt x="2285030" y="3773354"/>
                          </a:lnTo>
                          <a:lnTo>
                            <a:pt x="2283970" y="3773482"/>
                          </a:lnTo>
                          <a:cubicBezTo>
                            <a:pt x="2284747" y="3774283"/>
                            <a:pt x="2287368" y="3776173"/>
                            <a:pt x="2293798" y="3780164"/>
                          </a:cubicBezTo>
                          <a:cubicBezTo>
                            <a:pt x="2315633" y="3831373"/>
                            <a:pt x="2376893" y="3997356"/>
                            <a:pt x="2404698" y="4075583"/>
                          </a:cubicBezTo>
                          <a:cubicBezTo>
                            <a:pt x="2384498" y="4059608"/>
                            <a:pt x="2139642" y="3832021"/>
                            <a:pt x="2116023" y="3813339"/>
                          </a:cubicBezTo>
                          <a:cubicBezTo>
                            <a:pt x="2152533" y="3744961"/>
                            <a:pt x="2098225" y="3708048"/>
                            <a:pt x="2079554" y="3707627"/>
                          </a:cubicBezTo>
                          <a:lnTo>
                            <a:pt x="1718396" y="4661938"/>
                          </a:lnTo>
                          <a:lnTo>
                            <a:pt x="2210145" y="5091104"/>
                          </a:lnTo>
                          <a:cubicBezTo>
                            <a:pt x="2351468" y="4967940"/>
                            <a:pt x="2565781" y="4773499"/>
                            <a:pt x="2692433" y="4660009"/>
                          </a:cubicBezTo>
                          <a:lnTo>
                            <a:pt x="2341210" y="3709127"/>
                          </a:lnTo>
                          <a:close/>
                          <a:moveTo>
                            <a:pt x="2507339" y="3279357"/>
                          </a:moveTo>
                          <a:cubicBezTo>
                            <a:pt x="2277144" y="3344723"/>
                            <a:pt x="2039075" y="3319244"/>
                            <a:pt x="1903927" y="3279929"/>
                          </a:cubicBezTo>
                          <a:cubicBezTo>
                            <a:pt x="1858911" y="3329835"/>
                            <a:pt x="1821057" y="3397198"/>
                            <a:pt x="1866887" y="3439228"/>
                          </a:cubicBezTo>
                          <a:cubicBezTo>
                            <a:pt x="1966649" y="3552113"/>
                            <a:pt x="2075984" y="3652052"/>
                            <a:pt x="2145415" y="3726569"/>
                          </a:cubicBezTo>
                          <a:cubicBezTo>
                            <a:pt x="2171277" y="3755906"/>
                            <a:pt x="2229536" y="3754172"/>
                            <a:pt x="2257928" y="3741824"/>
                          </a:cubicBezTo>
                          <a:lnTo>
                            <a:pt x="2562604" y="3433968"/>
                          </a:lnTo>
                          <a:cubicBezTo>
                            <a:pt x="2600291" y="3381263"/>
                            <a:pt x="2562873" y="3312617"/>
                            <a:pt x="2507339" y="3279357"/>
                          </a:cubicBezTo>
                          <a:close/>
                          <a:moveTo>
                            <a:pt x="3436036" y="3027962"/>
                          </a:moveTo>
                          <a:cubicBezTo>
                            <a:pt x="3411546" y="3015141"/>
                            <a:pt x="3385834" y="3004463"/>
                            <a:pt x="3359057" y="2996318"/>
                          </a:cubicBezTo>
                          <a:cubicBezTo>
                            <a:pt x="3239002" y="2990337"/>
                            <a:pt x="3129021" y="2981664"/>
                            <a:pt x="3004377" y="2978709"/>
                          </a:cubicBezTo>
                          <a:cubicBezTo>
                            <a:pt x="2926429" y="3061294"/>
                            <a:pt x="2707838" y="3225187"/>
                            <a:pt x="2588657" y="3254338"/>
                          </a:cubicBezTo>
                          <a:cubicBezTo>
                            <a:pt x="2748825" y="3426330"/>
                            <a:pt x="2496217" y="3577043"/>
                            <a:pt x="2408106" y="3689332"/>
                          </a:cubicBezTo>
                          <a:cubicBezTo>
                            <a:pt x="2438012" y="3792264"/>
                            <a:pt x="2732876" y="4570292"/>
                            <a:pt x="2772224" y="4674898"/>
                          </a:cubicBezTo>
                          <a:lnTo>
                            <a:pt x="2209987" y="5175921"/>
                          </a:lnTo>
                          <a:lnTo>
                            <a:pt x="1639861" y="4673723"/>
                          </a:lnTo>
                          <a:cubicBezTo>
                            <a:pt x="1700615" y="4485048"/>
                            <a:pt x="1968111" y="3826714"/>
                            <a:pt x="2018938" y="3692376"/>
                          </a:cubicBezTo>
                          <a:cubicBezTo>
                            <a:pt x="1961132" y="3595410"/>
                            <a:pt x="1676989" y="3439044"/>
                            <a:pt x="1830721" y="3261869"/>
                          </a:cubicBezTo>
                          <a:cubicBezTo>
                            <a:pt x="1662162" y="3201521"/>
                            <a:pt x="1474589" y="3040202"/>
                            <a:pt x="1420665" y="2972526"/>
                          </a:cubicBezTo>
                          <a:cubicBezTo>
                            <a:pt x="1338115" y="2979780"/>
                            <a:pt x="1169254" y="2978661"/>
                            <a:pt x="1057719" y="2996354"/>
                          </a:cubicBezTo>
                          <a:cubicBezTo>
                            <a:pt x="859495" y="3041199"/>
                            <a:pt x="686558" y="3280123"/>
                            <a:pt x="698925" y="3478975"/>
                          </a:cubicBezTo>
                          <a:cubicBezTo>
                            <a:pt x="679622" y="3568623"/>
                            <a:pt x="695012" y="5034224"/>
                            <a:pt x="690518" y="5181466"/>
                          </a:cubicBezTo>
                          <a:lnTo>
                            <a:pt x="1253495" y="5182572"/>
                          </a:lnTo>
                          <a:cubicBezTo>
                            <a:pt x="1270074" y="5067522"/>
                            <a:pt x="1261450" y="3904895"/>
                            <a:pt x="1255664" y="3776157"/>
                          </a:cubicBezTo>
                          <a:cubicBezTo>
                            <a:pt x="1269176" y="3683778"/>
                            <a:pt x="1376162" y="3680532"/>
                            <a:pt x="1401633" y="3751556"/>
                          </a:cubicBezTo>
                          <a:cubicBezTo>
                            <a:pt x="1398442" y="3857484"/>
                            <a:pt x="1412019" y="4832836"/>
                            <a:pt x="1398185" y="5180612"/>
                          </a:cubicBezTo>
                          <a:cubicBezTo>
                            <a:pt x="1601137" y="5183934"/>
                            <a:pt x="2733100" y="5192616"/>
                            <a:pt x="3015635" y="5181867"/>
                          </a:cubicBezTo>
                          <a:cubicBezTo>
                            <a:pt x="3030451" y="5046597"/>
                            <a:pt x="3008715" y="3978663"/>
                            <a:pt x="3022029" y="3751912"/>
                          </a:cubicBezTo>
                          <a:cubicBezTo>
                            <a:pt x="3028817" y="3708282"/>
                            <a:pt x="3095878" y="3677879"/>
                            <a:pt x="3158721" y="3741510"/>
                          </a:cubicBezTo>
                          <a:cubicBezTo>
                            <a:pt x="3154849" y="4222066"/>
                            <a:pt x="3150978" y="4702623"/>
                            <a:pt x="3147106" y="5183179"/>
                          </a:cubicBezTo>
                          <a:lnTo>
                            <a:pt x="3711517" y="5182347"/>
                          </a:lnTo>
                          <a:lnTo>
                            <a:pt x="3716758" y="3478402"/>
                          </a:lnTo>
                          <a:cubicBezTo>
                            <a:pt x="3718984" y="3312466"/>
                            <a:pt x="3607462" y="3117709"/>
                            <a:pt x="3436036" y="3027962"/>
                          </a:cubicBezTo>
                          <a:close/>
                          <a:moveTo>
                            <a:pt x="3162061" y="1889907"/>
                          </a:moveTo>
                          <a:cubicBezTo>
                            <a:pt x="2850827" y="1835026"/>
                            <a:pt x="2554263" y="1770471"/>
                            <a:pt x="2228357" y="1725263"/>
                          </a:cubicBezTo>
                          <a:lnTo>
                            <a:pt x="2325664" y="1923326"/>
                          </a:lnTo>
                          <a:cubicBezTo>
                            <a:pt x="1992671" y="1865952"/>
                            <a:pt x="1450868" y="1942036"/>
                            <a:pt x="1214076" y="2040152"/>
                          </a:cubicBezTo>
                          <a:cubicBezTo>
                            <a:pt x="1113169" y="2685000"/>
                            <a:pt x="1572645" y="3263497"/>
                            <a:pt x="2296889" y="3250645"/>
                          </a:cubicBezTo>
                          <a:cubicBezTo>
                            <a:pt x="2914116" y="3222746"/>
                            <a:pt x="3400026" y="2534861"/>
                            <a:pt x="3162061" y="1889907"/>
                          </a:cubicBezTo>
                          <a:close/>
                          <a:moveTo>
                            <a:pt x="2742770" y="1393444"/>
                          </a:moveTo>
                          <a:cubicBezTo>
                            <a:pt x="2477789" y="1231192"/>
                            <a:pt x="2156349" y="1197503"/>
                            <a:pt x="1908669" y="1285665"/>
                          </a:cubicBezTo>
                          <a:cubicBezTo>
                            <a:pt x="1535665" y="1419151"/>
                            <a:pt x="1339560" y="1654924"/>
                            <a:pt x="1247426" y="1956867"/>
                          </a:cubicBezTo>
                          <a:cubicBezTo>
                            <a:pt x="1388058" y="1926935"/>
                            <a:pt x="1728035" y="1803462"/>
                            <a:pt x="2215350" y="1843866"/>
                          </a:cubicBezTo>
                          <a:cubicBezTo>
                            <a:pt x="2183815" y="1783264"/>
                            <a:pt x="2160750" y="1718482"/>
                            <a:pt x="2131483" y="1659192"/>
                          </a:cubicBezTo>
                          <a:cubicBezTo>
                            <a:pt x="2464533" y="1714727"/>
                            <a:pt x="2546582" y="1670520"/>
                            <a:pt x="3130631" y="1825795"/>
                          </a:cubicBezTo>
                          <a:cubicBezTo>
                            <a:pt x="3040421" y="1634429"/>
                            <a:pt x="2901758" y="1490795"/>
                            <a:pt x="2742770" y="1393444"/>
                          </a:cubicBezTo>
                          <a:close/>
                          <a:moveTo>
                            <a:pt x="8175767" y="4451277"/>
                          </a:moveTo>
                          <a:cubicBezTo>
                            <a:pt x="8162649" y="4445719"/>
                            <a:pt x="8148226" y="4442641"/>
                            <a:pt x="8133086" y="4442632"/>
                          </a:cubicBezTo>
                          <a:lnTo>
                            <a:pt x="4607970" y="4440312"/>
                          </a:lnTo>
                          <a:cubicBezTo>
                            <a:pt x="4547403" y="4440272"/>
                            <a:pt x="4498272" y="4489339"/>
                            <a:pt x="4498232" y="4549907"/>
                          </a:cubicBezTo>
                          <a:lnTo>
                            <a:pt x="4498172" y="4641332"/>
                          </a:lnTo>
                          <a:cubicBezTo>
                            <a:pt x="4498132" y="4701898"/>
                            <a:pt x="4547199" y="4751031"/>
                            <a:pt x="4607766" y="4751069"/>
                          </a:cubicBezTo>
                          <a:lnTo>
                            <a:pt x="8132881" y="4753388"/>
                          </a:lnTo>
                          <a:cubicBezTo>
                            <a:pt x="8193448" y="4753428"/>
                            <a:pt x="8242579" y="4704361"/>
                            <a:pt x="8242619" y="4643794"/>
                          </a:cubicBezTo>
                          <a:lnTo>
                            <a:pt x="8242679" y="4552369"/>
                          </a:lnTo>
                          <a:cubicBezTo>
                            <a:pt x="8242709" y="4506944"/>
                            <a:pt x="8215116" y="4467952"/>
                            <a:pt x="8175767" y="4451277"/>
                          </a:cubicBezTo>
                          <a:close/>
                          <a:moveTo>
                            <a:pt x="8173334" y="3694350"/>
                          </a:moveTo>
                          <a:cubicBezTo>
                            <a:pt x="8160217" y="3688793"/>
                            <a:pt x="8145794" y="3685714"/>
                            <a:pt x="8130652" y="3685704"/>
                          </a:cubicBezTo>
                          <a:lnTo>
                            <a:pt x="4605538" y="3683387"/>
                          </a:lnTo>
                          <a:cubicBezTo>
                            <a:pt x="4544971" y="3683347"/>
                            <a:pt x="4495840" y="3732414"/>
                            <a:pt x="4495800" y="3792981"/>
                          </a:cubicBezTo>
                          <a:lnTo>
                            <a:pt x="4495740" y="3884406"/>
                          </a:lnTo>
                          <a:cubicBezTo>
                            <a:pt x="4495700" y="3944973"/>
                            <a:pt x="4544766" y="3994104"/>
                            <a:pt x="4605333" y="3994144"/>
                          </a:cubicBezTo>
                          <a:lnTo>
                            <a:pt x="8130448" y="3996461"/>
                          </a:lnTo>
                          <a:cubicBezTo>
                            <a:pt x="8191015" y="3996501"/>
                            <a:pt x="8240146" y="3947434"/>
                            <a:pt x="8240186" y="3886867"/>
                          </a:cubicBezTo>
                          <a:cubicBezTo>
                            <a:pt x="8240206" y="3856392"/>
                            <a:pt x="8240226" y="3825918"/>
                            <a:pt x="8240246" y="3795443"/>
                          </a:cubicBezTo>
                          <a:cubicBezTo>
                            <a:pt x="8240276" y="3750017"/>
                            <a:pt x="8212684" y="3711024"/>
                            <a:pt x="8173334" y="3694350"/>
                          </a:cubicBezTo>
                          <a:close/>
                          <a:moveTo>
                            <a:pt x="8177855" y="2963452"/>
                          </a:moveTo>
                          <a:cubicBezTo>
                            <a:pt x="8164738" y="2957894"/>
                            <a:pt x="8150315" y="2954816"/>
                            <a:pt x="8135174" y="2954806"/>
                          </a:cubicBezTo>
                          <a:lnTo>
                            <a:pt x="4610059" y="2952488"/>
                          </a:lnTo>
                          <a:cubicBezTo>
                            <a:pt x="4549492" y="2952449"/>
                            <a:pt x="4500361" y="3001515"/>
                            <a:pt x="4500321" y="3062082"/>
                          </a:cubicBezTo>
                          <a:lnTo>
                            <a:pt x="4500261" y="3153507"/>
                          </a:lnTo>
                          <a:cubicBezTo>
                            <a:pt x="4500221" y="3214074"/>
                            <a:pt x="4549288" y="3263206"/>
                            <a:pt x="4609855" y="3263245"/>
                          </a:cubicBezTo>
                          <a:lnTo>
                            <a:pt x="8134969" y="3265563"/>
                          </a:lnTo>
                          <a:cubicBezTo>
                            <a:pt x="8195536" y="3265603"/>
                            <a:pt x="8244668" y="3216536"/>
                            <a:pt x="8244707" y="3155969"/>
                          </a:cubicBezTo>
                          <a:cubicBezTo>
                            <a:pt x="8244727" y="3125494"/>
                            <a:pt x="8244748" y="3095019"/>
                            <a:pt x="8244768" y="3064544"/>
                          </a:cubicBezTo>
                          <a:cubicBezTo>
                            <a:pt x="8244797" y="3019119"/>
                            <a:pt x="8217205" y="2980126"/>
                            <a:pt x="8177855" y="2963452"/>
                          </a:cubicBezTo>
                          <a:close/>
                          <a:moveTo>
                            <a:pt x="8170954" y="2233284"/>
                          </a:moveTo>
                          <a:cubicBezTo>
                            <a:pt x="8157838" y="2227726"/>
                            <a:pt x="8143415" y="2224647"/>
                            <a:pt x="8128273" y="2224637"/>
                          </a:cubicBezTo>
                          <a:lnTo>
                            <a:pt x="4603159" y="2222320"/>
                          </a:lnTo>
                          <a:cubicBezTo>
                            <a:pt x="4542591" y="2222280"/>
                            <a:pt x="4493460" y="2271347"/>
                            <a:pt x="4493420" y="2331915"/>
                          </a:cubicBezTo>
                          <a:cubicBezTo>
                            <a:pt x="4493400" y="2362390"/>
                            <a:pt x="4493380" y="2392864"/>
                            <a:pt x="4493360" y="2423339"/>
                          </a:cubicBezTo>
                          <a:cubicBezTo>
                            <a:pt x="4493320" y="2483906"/>
                            <a:pt x="4542387" y="2533037"/>
                            <a:pt x="4602954" y="2533077"/>
                          </a:cubicBezTo>
                          <a:lnTo>
                            <a:pt x="8128069" y="2535394"/>
                          </a:lnTo>
                          <a:cubicBezTo>
                            <a:pt x="8188635" y="2535434"/>
                            <a:pt x="8237767" y="2486367"/>
                            <a:pt x="8237807" y="2425800"/>
                          </a:cubicBezTo>
                          <a:lnTo>
                            <a:pt x="8237867" y="2334375"/>
                          </a:lnTo>
                          <a:cubicBezTo>
                            <a:pt x="8237897" y="2288950"/>
                            <a:pt x="8210304" y="2249957"/>
                            <a:pt x="8170954" y="2233284"/>
                          </a:cubicBezTo>
                          <a:close/>
                          <a:moveTo>
                            <a:pt x="8474850" y="109688"/>
                          </a:moveTo>
                          <a:cubicBezTo>
                            <a:pt x="8758148" y="263585"/>
                            <a:pt x="8925187" y="563949"/>
                            <a:pt x="8925187" y="909019"/>
                          </a:cubicBezTo>
                          <a:lnTo>
                            <a:pt x="8950465" y="4949923"/>
                          </a:lnTo>
                          <a:cubicBezTo>
                            <a:pt x="8950465" y="5451842"/>
                            <a:pt x="8568204" y="5782665"/>
                            <a:pt x="8066284" y="5782665"/>
                          </a:cubicBezTo>
                          <a:lnTo>
                            <a:pt x="934091" y="5858728"/>
                          </a:lnTo>
                          <a:cubicBezTo>
                            <a:pt x="432171" y="5858731"/>
                            <a:pt x="50563" y="5451628"/>
                            <a:pt x="50563" y="4949707"/>
                          </a:cubicBezTo>
                          <a:cubicBezTo>
                            <a:pt x="24854" y="3552332"/>
                            <a:pt x="27004" y="2458052"/>
                            <a:pt x="-2" y="909018"/>
                          </a:cubicBezTo>
                          <a:cubicBezTo>
                            <a:pt x="-2" y="407098"/>
                            <a:pt x="432171" y="0"/>
                            <a:pt x="934091" y="0"/>
                          </a:cubicBezTo>
                          <a:lnTo>
                            <a:pt x="2033885" y="0"/>
                          </a:lnTo>
                          <a:lnTo>
                            <a:pt x="2033885" y="498540"/>
                          </a:lnTo>
                          <a:cubicBezTo>
                            <a:pt x="2033885" y="836494"/>
                            <a:pt x="2307851" y="1110460"/>
                            <a:pt x="2645805" y="1110460"/>
                          </a:cubicBezTo>
                          <a:lnTo>
                            <a:pt x="6322068" y="1085186"/>
                          </a:lnTo>
                          <a:cubicBezTo>
                            <a:pt x="6660022" y="1085186"/>
                            <a:pt x="6934194" y="836494"/>
                            <a:pt x="6934194" y="498540"/>
                          </a:cubicBezTo>
                          <a:lnTo>
                            <a:pt x="6934194" y="0"/>
                          </a:lnTo>
                          <a:lnTo>
                            <a:pt x="8041659" y="0"/>
                          </a:lnTo>
                          <a:cubicBezTo>
                            <a:pt x="8198509" y="0"/>
                            <a:pt x="8346079" y="39735"/>
                            <a:pt x="8474850" y="109688"/>
                          </a:cubicBezTo>
                          <a:close/>
                        </a:path>
                      </a:pathLst>
                    </a:custGeom>
                    <a:solidFill>
                      <a:srgbClr val="5285C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213" name="TextBox 212"/>
                  <p:cNvSpPr txBox="1"/>
                  <p:nvPr/>
                </p:nvSpPr>
                <p:spPr>
                  <a:xfrm>
                    <a:off x="840077" y="2450447"/>
                    <a:ext cx="1165676" cy="584775"/>
                  </a:xfrm>
                  <a:prstGeom prst="rect">
                    <a:avLst/>
                  </a:prstGeom>
                  <a:noFill/>
                </p:spPr>
                <p:txBody>
                  <a:bodyPr wrap="square" rtlCol="0" anchor="ctr">
                    <a:spAutoFit/>
                  </a:bodyPr>
                  <a:lstStyle/>
                  <a:p>
                    <a:pPr algn="r"/>
                    <a:r>
                      <a:rPr lang="en-US" sz="800" dirty="0">
                        <a:solidFill>
                          <a:schemeClr val="tx1">
                            <a:alpha val="55000"/>
                          </a:schemeClr>
                        </a:solidFill>
                        <a:latin typeface="Arial" panose="020B0604020202020204" pitchFamily="34" charset="0"/>
                        <a:ea typeface="Cambria Math" panose="02040503050406030204" pitchFamily="18" charset="0"/>
                        <a:cs typeface="Arial" panose="020B0604020202020204" pitchFamily="34" charset="0"/>
                      </a:rPr>
                      <a:t>Download this awesome diagram. Capture your audience’s attention.</a:t>
                    </a:r>
                  </a:p>
                </p:txBody>
              </p:sp>
            </p:grpSp>
            <p:grpSp>
              <p:nvGrpSpPr>
                <p:cNvPr id="78" name="Group 77"/>
                <p:cNvGrpSpPr/>
                <p:nvPr/>
              </p:nvGrpSpPr>
              <p:grpSpPr>
                <a:xfrm>
                  <a:off x="204790" y="3299840"/>
                  <a:ext cx="2175279" cy="793263"/>
                  <a:chOff x="204790" y="3299840"/>
                  <a:chExt cx="2175279" cy="793263"/>
                </a:xfrm>
              </p:grpSpPr>
              <p:grpSp>
                <p:nvGrpSpPr>
                  <p:cNvPr id="38" name="Group 37"/>
                  <p:cNvGrpSpPr/>
                  <p:nvPr/>
                </p:nvGrpSpPr>
                <p:grpSpPr>
                  <a:xfrm>
                    <a:off x="204790" y="3299840"/>
                    <a:ext cx="2175279" cy="793263"/>
                    <a:chOff x="357052" y="3815880"/>
                    <a:chExt cx="2099439" cy="765607"/>
                  </a:xfrm>
                </p:grpSpPr>
                <p:sp>
                  <p:nvSpPr>
                    <p:cNvPr id="17" name="Round Same Side Corner Rectangle 16"/>
                    <p:cNvSpPr/>
                    <p:nvPr/>
                  </p:nvSpPr>
                  <p:spPr>
                    <a:xfrm rot="16200000">
                      <a:off x="1023757" y="3149175"/>
                      <a:ext cx="762000" cy="2095409"/>
                    </a:xfrm>
                    <a:prstGeom prst="round2SameRect">
                      <a:avLst>
                        <a:gd name="adj1" fmla="val 50000"/>
                        <a:gd name="adj2" fmla="val 0"/>
                      </a:avLst>
                    </a:prstGeom>
                    <a:solidFill>
                      <a:srgbClr val="E5E3C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Rectangle 18"/>
                    <p:cNvSpPr/>
                    <p:nvPr/>
                  </p:nvSpPr>
                  <p:spPr>
                    <a:xfrm>
                      <a:off x="2125495" y="3822662"/>
                      <a:ext cx="97884" cy="758825"/>
                    </a:xfrm>
                    <a:prstGeom prst="rect">
                      <a:avLst/>
                    </a:prstGeom>
                    <a:solidFill>
                      <a:schemeClr val="tx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0" name="Isosceles Triangle 19"/>
                    <p:cNvSpPr/>
                    <p:nvPr/>
                  </p:nvSpPr>
                  <p:spPr>
                    <a:xfrm rot="2200522">
                      <a:off x="2081218" y="4163974"/>
                      <a:ext cx="99760" cy="85725"/>
                    </a:xfrm>
                    <a:prstGeom prst="triangle">
                      <a:avLst/>
                    </a:prstGeom>
                    <a:solidFill>
                      <a:schemeClr val="tx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Rectangle 17"/>
                    <p:cNvSpPr/>
                    <p:nvPr/>
                  </p:nvSpPr>
                  <p:spPr>
                    <a:xfrm>
                      <a:off x="2177886" y="3822662"/>
                      <a:ext cx="278605" cy="758825"/>
                    </a:xfrm>
                    <a:prstGeom prst="rect">
                      <a:avLst/>
                    </a:prstGeom>
                    <a:solidFill>
                      <a:srgbClr val="9B974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Oval 20"/>
                    <p:cNvSpPr/>
                    <p:nvPr/>
                  </p:nvSpPr>
                  <p:spPr>
                    <a:xfrm>
                      <a:off x="468837" y="3931223"/>
                      <a:ext cx="541702" cy="541702"/>
                    </a:xfrm>
                    <a:prstGeom prst="ellips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93" name="Freeform 92"/>
                  <p:cNvSpPr/>
                  <p:nvPr/>
                </p:nvSpPr>
                <p:spPr>
                  <a:xfrm rot="10800000" flipV="1">
                    <a:off x="404461" y="3626063"/>
                    <a:ext cx="372774" cy="159206"/>
                  </a:xfrm>
                  <a:custGeom>
                    <a:avLst/>
                    <a:gdLst>
                      <a:gd name="connsiteX0" fmla="*/ 1510691 w 5171268"/>
                      <a:gd name="connsiteY0" fmla="*/ 752815 h 2173487"/>
                      <a:gd name="connsiteX1" fmla="*/ 3660578 w 5171268"/>
                      <a:gd name="connsiteY1" fmla="*/ 752815 h 2173487"/>
                      <a:gd name="connsiteX2" fmla="*/ 3660578 w 5171268"/>
                      <a:gd name="connsiteY2" fmla="*/ 1308992 h 2173487"/>
                      <a:gd name="connsiteX3" fmla="*/ 1510691 w 5171268"/>
                      <a:gd name="connsiteY3" fmla="*/ 1308992 h 2173487"/>
                      <a:gd name="connsiteX4" fmla="*/ 3513466 w 5171268"/>
                      <a:gd name="connsiteY4" fmla="*/ 0 h 2173487"/>
                      <a:gd name="connsiteX5" fmla="*/ 4489174 w 5171268"/>
                      <a:gd name="connsiteY5" fmla="*/ 1599 h 2173487"/>
                      <a:gd name="connsiteX6" fmla="*/ 5171268 w 5171268"/>
                      <a:gd name="connsiteY6" fmla="*/ 720864 h 2173487"/>
                      <a:gd name="connsiteX7" fmla="*/ 5148965 w 5171268"/>
                      <a:gd name="connsiteY7" fmla="*/ 1417433 h 2173487"/>
                      <a:gd name="connsiteX8" fmla="*/ 4456796 w 5171268"/>
                      <a:gd name="connsiteY8" fmla="*/ 2156947 h 2173487"/>
                      <a:gd name="connsiteX9" fmla="*/ 3412178 w 5171268"/>
                      <a:gd name="connsiteY9" fmla="*/ 2164079 h 2173487"/>
                      <a:gd name="connsiteX10" fmla="*/ 2759507 w 5171268"/>
                      <a:gd name="connsiteY10" fmla="*/ 1470336 h 2173487"/>
                      <a:gd name="connsiteX11" fmla="*/ 2751777 w 5171268"/>
                      <a:gd name="connsiteY11" fmla="*/ 1410882 h 2173487"/>
                      <a:gd name="connsiteX12" fmla="*/ 2916325 w 5171268"/>
                      <a:gd name="connsiteY12" fmla="*/ 1410882 h 2173487"/>
                      <a:gd name="connsiteX13" fmla="*/ 3199960 w 5171268"/>
                      <a:gd name="connsiteY13" fmla="*/ 1410882 h 2173487"/>
                      <a:gd name="connsiteX14" fmla="*/ 3271194 w 5171268"/>
                      <a:gd name="connsiteY14" fmla="*/ 1472322 h 2173487"/>
                      <a:gd name="connsiteX15" fmla="*/ 3520525 w 5171268"/>
                      <a:gd name="connsiteY15" fmla="*/ 1668136 h 2173487"/>
                      <a:gd name="connsiteX16" fmla="*/ 4465246 w 5171268"/>
                      <a:gd name="connsiteY16" fmla="*/ 1668752 h 2173487"/>
                      <a:gd name="connsiteX17" fmla="*/ 4445871 w 5171268"/>
                      <a:gd name="connsiteY17" fmla="*/ 507063 h 2173487"/>
                      <a:gd name="connsiteX18" fmla="*/ 3462468 w 5171268"/>
                      <a:gd name="connsiteY18" fmla="*/ 506447 h 2173487"/>
                      <a:gd name="connsiteX19" fmla="*/ 3251407 w 5171268"/>
                      <a:gd name="connsiteY19" fmla="*/ 613984 h 2173487"/>
                      <a:gd name="connsiteX20" fmla="*/ 3190942 w 5171268"/>
                      <a:gd name="connsiteY20" fmla="*/ 646299 h 2173487"/>
                      <a:gd name="connsiteX21" fmla="*/ 2916325 w 5171268"/>
                      <a:gd name="connsiteY21" fmla="*/ 646299 h 2173487"/>
                      <a:gd name="connsiteX22" fmla="*/ 2779457 w 5171268"/>
                      <a:gd name="connsiteY22" fmla="*/ 646299 h 2173487"/>
                      <a:gd name="connsiteX23" fmla="*/ 2788042 w 5171268"/>
                      <a:gd name="connsiteY23" fmla="*/ 610106 h 2173487"/>
                      <a:gd name="connsiteX24" fmla="*/ 3513466 w 5171268"/>
                      <a:gd name="connsiteY24" fmla="*/ 0 h 2173487"/>
                      <a:gd name="connsiteX25" fmla="*/ 779543 w 5171268"/>
                      <a:gd name="connsiteY25" fmla="*/ 0 h 2173487"/>
                      <a:gd name="connsiteX26" fmla="*/ 1755251 w 5171268"/>
                      <a:gd name="connsiteY26" fmla="*/ 1599 h 2173487"/>
                      <a:gd name="connsiteX27" fmla="*/ 2424812 w 5171268"/>
                      <a:gd name="connsiteY27" fmla="*/ 568235 h 2173487"/>
                      <a:gd name="connsiteX28" fmla="*/ 2431222 w 5171268"/>
                      <a:gd name="connsiteY28" fmla="*/ 646299 h 2173487"/>
                      <a:gd name="connsiteX29" fmla="*/ 2299265 w 5171268"/>
                      <a:gd name="connsiteY29" fmla="*/ 646299 h 2173487"/>
                      <a:gd name="connsiteX30" fmla="*/ 2024648 w 5171268"/>
                      <a:gd name="connsiteY30" fmla="*/ 646299 h 2173487"/>
                      <a:gd name="connsiteX31" fmla="*/ 1964183 w 5171268"/>
                      <a:gd name="connsiteY31" fmla="*/ 613984 h 2173487"/>
                      <a:gd name="connsiteX32" fmla="*/ 1753122 w 5171268"/>
                      <a:gd name="connsiteY32" fmla="*/ 506447 h 2173487"/>
                      <a:gd name="connsiteX33" fmla="*/ 769719 w 5171268"/>
                      <a:gd name="connsiteY33" fmla="*/ 507063 h 2173487"/>
                      <a:gd name="connsiteX34" fmla="*/ 750344 w 5171268"/>
                      <a:gd name="connsiteY34" fmla="*/ 1668752 h 2173487"/>
                      <a:gd name="connsiteX35" fmla="*/ 1695065 w 5171268"/>
                      <a:gd name="connsiteY35" fmla="*/ 1668136 h 2173487"/>
                      <a:gd name="connsiteX36" fmla="*/ 1944396 w 5171268"/>
                      <a:gd name="connsiteY36" fmla="*/ 1472322 h 2173487"/>
                      <a:gd name="connsiteX37" fmla="*/ 2015630 w 5171268"/>
                      <a:gd name="connsiteY37" fmla="*/ 1410882 h 2173487"/>
                      <a:gd name="connsiteX38" fmla="*/ 2299265 w 5171268"/>
                      <a:gd name="connsiteY38" fmla="*/ 1410882 h 2173487"/>
                      <a:gd name="connsiteX39" fmla="*/ 2415252 w 5171268"/>
                      <a:gd name="connsiteY39" fmla="*/ 1410882 h 2173487"/>
                      <a:gd name="connsiteX40" fmla="*/ 2415042 w 5171268"/>
                      <a:gd name="connsiteY40" fmla="*/ 1417433 h 2173487"/>
                      <a:gd name="connsiteX41" fmla="*/ 1722873 w 5171268"/>
                      <a:gd name="connsiteY41" fmla="*/ 2156947 h 2173487"/>
                      <a:gd name="connsiteX42" fmla="*/ 678255 w 5171268"/>
                      <a:gd name="connsiteY42" fmla="*/ 2164079 h 2173487"/>
                      <a:gd name="connsiteX43" fmla="*/ 4621 w 5171268"/>
                      <a:gd name="connsiteY43" fmla="*/ 1112947 h 2173487"/>
                      <a:gd name="connsiteX44" fmla="*/ 779543 w 5171268"/>
                      <a:gd name="connsiteY44" fmla="*/ 0 h 2173487"/>
                      <a:gd name="connsiteX0" fmla="*/ 1510691 w 5173553"/>
                      <a:gd name="connsiteY0" fmla="*/ 752815 h 2217210"/>
                      <a:gd name="connsiteX1" fmla="*/ 3660578 w 5173553"/>
                      <a:gd name="connsiteY1" fmla="*/ 752815 h 2217210"/>
                      <a:gd name="connsiteX2" fmla="*/ 3660578 w 5173553"/>
                      <a:gd name="connsiteY2" fmla="*/ 1308992 h 2217210"/>
                      <a:gd name="connsiteX3" fmla="*/ 1510691 w 5173553"/>
                      <a:gd name="connsiteY3" fmla="*/ 1308992 h 2217210"/>
                      <a:gd name="connsiteX4" fmla="*/ 1510691 w 5173553"/>
                      <a:gd name="connsiteY4" fmla="*/ 752815 h 2217210"/>
                      <a:gd name="connsiteX5" fmla="*/ 3513466 w 5173553"/>
                      <a:gd name="connsiteY5" fmla="*/ 0 h 2217210"/>
                      <a:gd name="connsiteX6" fmla="*/ 4489174 w 5173553"/>
                      <a:gd name="connsiteY6" fmla="*/ 1599 h 2217210"/>
                      <a:gd name="connsiteX7" fmla="*/ 5171268 w 5173553"/>
                      <a:gd name="connsiteY7" fmla="*/ 720864 h 2217210"/>
                      <a:gd name="connsiteX8" fmla="*/ 5171426 w 5173553"/>
                      <a:gd name="connsiteY8" fmla="*/ 1417433 h 2217210"/>
                      <a:gd name="connsiteX9" fmla="*/ 4456796 w 5173553"/>
                      <a:gd name="connsiteY9" fmla="*/ 2156947 h 2217210"/>
                      <a:gd name="connsiteX10" fmla="*/ 3412178 w 5173553"/>
                      <a:gd name="connsiteY10" fmla="*/ 2164079 h 2217210"/>
                      <a:gd name="connsiteX11" fmla="*/ 2759507 w 5173553"/>
                      <a:gd name="connsiteY11" fmla="*/ 1470336 h 2217210"/>
                      <a:gd name="connsiteX12" fmla="*/ 2751777 w 5173553"/>
                      <a:gd name="connsiteY12" fmla="*/ 1410882 h 2217210"/>
                      <a:gd name="connsiteX13" fmla="*/ 2916325 w 5173553"/>
                      <a:gd name="connsiteY13" fmla="*/ 1410882 h 2217210"/>
                      <a:gd name="connsiteX14" fmla="*/ 3199960 w 5173553"/>
                      <a:gd name="connsiteY14" fmla="*/ 1410882 h 2217210"/>
                      <a:gd name="connsiteX15" fmla="*/ 3271194 w 5173553"/>
                      <a:gd name="connsiteY15" fmla="*/ 1472322 h 2217210"/>
                      <a:gd name="connsiteX16" fmla="*/ 3520525 w 5173553"/>
                      <a:gd name="connsiteY16" fmla="*/ 1668136 h 2217210"/>
                      <a:gd name="connsiteX17" fmla="*/ 4465246 w 5173553"/>
                      <a:gd name="connsiteY17" fmla="*/ 1668752 h 2217210"/>
                      <a:gd name="connsiteX18" fmla="*/ 4445871 w 5173553"/>
                      <a:gd name="connsiteY18" fmla="*/ 507063 h 2217210"/>
                      <a:gd name="connsiteX19" fmla="*/ 3462468 w 5173553"/>
                      <a:gd name="connsiteY19" fmla="*/ 506447 h 2217210"/>
                      <a:gd name="connsiteX20" fmla="*/ 3251407 w 5173553"/>
                      <a:gd name="connsiteY20" fmla="*/ 613984 h 2217210"/>
                      <a:gd name="connsiteX21" fmla="*/ 3190942 w 5173553"/>
                      <a:gd name="connsiteY21" fmla="*/ 646299 h 2217210"/>
                      <a:gd name="connsiteX22" fmla="*/ 2916325 w 5173553"/>
                      <a:gd name="connsiteY22" fmla="*/ 646299 h 2217210"/>
                      <a:gd name="connsiteX23" fmla="*/ 2779457 w 5173553"/>
                      <a:gd name="connsiteY23" fmla="*/ 646299 h 2217210"/>
                      <a:gd name="connsiteX24" fmla="*/ 2788042 w 5173553"/>
                      <a:gd name="connsiteY24" fmla="*/ 610106 h 2217210"/>
                      <a:gd name="connsiteX25" fmla="*/ 3513466 w 5173553"/>
                      <a:gd name="connsiteY25" fmla="*/ 0 h 2217210"/>
                      <a:gd name="connsiteX26" fmla="*/ 779543 w 5173553"/>
                      <a:gd name="connsiteY26" fmla="*/ 0 h 2217210"/>
                      <a:gd name="connsiteX27" fmla="*/ 1755251 w 5173553"/>
                      <a:gd name="connsiteY27" fmla="*/ 1599 h 2217210"/>
                      <a:gd name="connsiteX28" fmla="*/ 2424812 w 5173553"/>
                      <a:gd name="connsiteY28" fmla="*/ 568235 h 2217210"/>
                      <a:gd name="connsiteX29" fmla="*/ 2431222 w 5173553"/>
                      <a:gd name="connsiteY29" fmla="*/ 646299 h 2217210"/>
                      <a:gd name="connsiteX30" fmla="*/ 2299265 w 5173553"/>
                      <a:gd name="connsiteY30" fmla="*/ 646299 h 2217210"/>
                      <a:gd name="connsiteX31" fmla="*/ 2024648 w 5173553"/>
                      <a:gd name="connsiteY31" fmla="*/ 646299 h 2217210"/>
                      <a:gd name="connsiteX32" fmla="*/ 1964183 w 5173553"/>
                      <a:gd name="connsiteY32" fmla="*/ 613984 h 2217210"/>
                      <a:gd name="connsiteX33" fmla="*/ 1753122 w 5173553"/>
                      <a:gd name="connsiteY33" fmla="*/ 506447 h 2217210"/>
                      <a:gd name="connsiteX34" fmla="*/ 769719 w 5173553"/>
                      <a:gd name="connsiteY34" fmla="*/ 507063 h 2217210"/>
                      <a:gd name="connsiteX35" fmla="*/ 750344 w 5173553"/>
                      <a:gd name="connsiteY35" fmla="*/ 1668752 h 2217210"/>
                      <a:gd name="connsiteX36" fmla="*/ 1695065 w 5173553"/>
                      <a:gd name="connsiteY36" fmla="*/ 1668136 h 2217210"/>
                      <a:gd name="connsiteX37" fmla="*/ 1944396 w 5173553"/>
                      <a:gd name="connsiteY37" fmla="*/ 1472322 h 2217210"/>
                      <a:gd name="connsiteX38" fmla="*/ 2015630 w 5173553"/>
                      <a:gd name="connsiteY38" fmla="*/ 1410882 h 2217210"/>
                      <a:gd name="connsiteX39" fmla="*/ 2299265 w 5173553"/>
                      <a:gd name="connsiteY39" fmla="*/ 1410882 h 2217210"/>
                      <a:gd name="connsiteX40" fmla="*/ 2415252 w 5173553"/>
                      <a:gd name="connsiteY40" fmla="*/ 1410882 h 2217210"/>
                      <a:gd name="connsiteX41" fmla="*/ 2415042 w 5173553"/>
                      <a:gd name="connsiteY41" fmla="*/ 1417433 h 2217210"/>
                      <a:gd name="connsiteX42" fmla="*/ 1722873 w 5173553"/>
                      <a:gd name="connsiteY42" fmla="*/ 2156947 h 2217210"/>
                      <a:gd name="connsiteX43" fmla="*/ 678255 w 5173553"/>
                      <a:gd name="connsiteY43" fmla="*/ 2164079 h 2217210"/>
                      <a:gd name="connsiteX44" fmla="*/ 4621 w 5173553"/>
                      <a:gd name="connsiteY44" fmla="*/ 1112947 h 2217210"/>
                      <a:gd name="connsiteX45" fmla="*/ 779543 w 5173553"/>
                      <a:gd name="connsiteY45" fmla="*/ 0 h 2217210"/>
                      <a:gd name="connsiteX0" fmla="*/ 1510691 w 5171426"/>
                      <a:gd name="connsiteY0" fmla="*/ 752815 h 2217210"/>
                      <a:gd name="connsiteX1" fmla="*/ 3660578 w 5171426"/>
                      <a:gd name="connsiteY1" fmla="*/ 752815 h 2217210"/>
                      <a:gd name="connsiteX2" fmla="*/ 3660578 w 5171426"/>
                      <a:gd name="connsiteY2" fmla="*/ 1308992 h 2217210"/>
                      <a:gd name="connsiteX3" fmla="*/ 1510691 w 5171426"/>
                      <a:gd name="connsiteY3" fmla="*/ 1308992 h 2217210"/>
                      <a:gd name="connsiteX4" fmla="*/ 1510691 w 5171426"/>
                      <a:gd name="connsiteY4" fmla="*/ 752815 h 2217210"/>
                      <a:gd name="connsiteX5" fmla="*/ 3513466 w 5171426"/>
                      <a:gd name="connsiteY5" fmla="*/ 0 h 2217210"/>
                      <a:gd name="connsiteX6" fmla="*/ 4489174 w 5171426"/>
                      <a:gd name="connsiteY6" fmla="*/ 1599 h 2217210"/>
                      <a:gd name="connsiteX7" fmla="*/ 5171268 w 5171426"/>
                      <a:gd name="connsiteY7" fmla="*/ 720864 h 2217210"/>
                      <a:gd name="connsiteX8" fmla="*/ 5171426 w 5171426"/>
                      <a:gd name="connsiteY8" fmla="*/ 1417433 h 2217210"/>
                      <a:gd name="connsiteX9" fmla="*/ 4456796 w 5171426"/>
                      <a:gd name="connsiteY9" fmla="*/ 2156947 h 2217210"/>
                      <a:gd name="connsiteX10" fmla="*/ 3412178 w 5171426"/>
                      <a:gd name="connsiteY10" fmla="*/ 2164079 h 2217210"/>
                      <a:gd name="connsiteX11" fmla="*/ 2759507 w 5171426"/>
                      <a:gd name="connsiteY11" fmla="*/ 1470336 h 2217210"/>
                      <a:gd name="connsiteX12" fmla="*/ 2751777 w 5171426"/>
                      <a:gd name="connsiteY12" fmla="*/ 1410882 h 2217210"/>
                      <a:gd name="connsiteX13" fmla="*/ 2916325 w 5171426"/>
                      <a:gd name="connsiteY13" fmla="*/ 1410882 h 2217210"/>
                      <a:gd name="connsiteX14" fmla="*/ 3199960 w 5171426"/>
                      <a:gd name="connsiteY14" fmla="*/ 1410882 h 2217210"/>
                      <a:gd name="connsiteX15" fmla="*/ 3271194 w 5171426"/>
                      <a:gd name="connsiteY15" fmla="*/ 1472322 h 2217210"/>
                      <a:gd name="connsiteX16" fmla="*/ 3520525 w 5171426"/>
                      <a:gd name="connsiteY16" fmla="*/ 1668136 h 2217210"/>
                      <a:gd name="connsiteX17" fmla="*/ 4465246 w 5171426"/>
                      <a:gd name="connsiteY17" fmla="*/ 1668752 h 2217210"/>
                      <a:gd name="connsiteX18" fmla="*/ 4445871 w 5171426"/>
                      <a:gd name="connsiteY18" fmla="*/ 507063 h 2217210"/>
                      <a:gd name="connsiteX19" fmla="*/ 3462468 w 5171426"/>
                      <a:gd name="connsiteY19" fmla="*/ 506447 h 2217210"/>
                      <a:gd name="connsiteX20" fmla="*/ 3251407 w 5171426"/>
                      <a:gd name="connsiteY20" fmla="*/ 613984 h 2217210"/>
                      <a:gd name="connsiteX21" fmla="*/ 3190942 w 5171426"/>
                      <a:gd name="connsiteY21" fmla="*/ 646299 h 2217210"/>
                      <a:gd name="connsiteX22" fmla="*/ 2916325 w 5171426"/>
                      <a:gd name="connsiteY22" fmla="*/ 646299 h 2217210"/>
                      <a:gd name="connsiteX23" fmla="*/ 2779457 w 5171426"/>
                      <a:gd name="connsiteY23" fmla="*/ 646299 h 2217210"/>
                      <a:gd name="connsiteX24" fmla="*/ 2788042 w 5171426"/>
                      <a:gd name="connsiteY24" fmla="*/ 610106 h 2217210"/>
                      <a:gd name="connsiteX25" fmla="*/ 3513466 w 5171426"/>
                      <a:gd name="connsiteY25" fmla="*/ 0 h 2217210"/>
                      <a:gd name="connsiteX26" fmla="*/ 779543 w 5171426"/>
                      <a:gd name="connsiteY26" fmla="*/ 0 h 2217210"/>
                      <a:gd name="connsiteX27" fmla="*/ 1755251 w 5171426"/>
                      <a:gd name="connsiteY27" fmla="*/ 1599 h 2217210"/>
                      <a:gd name="connsiteX28" fmla="*/ 2424812 w 5171426"/>
                      <a:gd name="connsiteY28" fmla="*/ 568235 h 2217210"/>
                      <a:gd name="connsiteX29" fmla="*/ 2431222 w 5171426"/>
                      <a:gd name="connsiteY29" fmla="*/ 646299 h 2217210"/>
                      <a:gd name="connsiteX30" fmla="*/ 2299265 w 5171426"/>
                      <a:gd name="connsiteY30" fmla="*/ 646299 h 2217210"/>
                      <a:gd name="connsiteX31" fmla="*/ 2024648 w 5171426"/>
                      <a:gd name="connsiteY31" fmla="*/ 646299 h 2217210"/>
                      <a:gd name="connsiteX32" fmla="*/ 1964183 w 5171426"/>
                      <a:gd name="connsiteY32" fmla="*/ 613984 h 2217210"/>
                      <a:gd name="connsiteX33" fmla="*/ 1753122 w 5171426"/>
                      <a:gd name="connsiteY33" fmla="*/ 506447 h 2217210"/>
                      <a:gd name="connsiteX34" fmla="*/ 769719 w 5171426"/>
                      <a:gd name="connsiteY34" fmla="*/ 507063 h 2217210"/>
                      <a:gd name="connsiteX35" fmla="*/ 750344 w 5171426"/>
                      <a:gd name="connsiteY35" fmla="*/ 1668752 h 2217210"/>
                      <a:gd name="connsiteX36" fmla="*/ 1695065 w 5171426"/>
                      <a:gd name="connsiteY36" fmla="*/ 1668136 h 2217210"/>
                      <a:gd name="connsiteX37" fmla="*/ 1944396 w 5171426"/>
                      <a:gd name="connsiteY37" fmla="*/ 1472322 h 2217210"/>
                      <a:gd name="connsiteX38" fmla="*/ 2015630 w 5171426"/>
                      <a:gd name="connsiteY38" fmla="*/ 1410882 h 2217210"/>
                      <a:gd name="connsiteX39" fmla="*/ 2299265 w 5171426"/>
                      <a:gd name="connsiteY39" fmla="*/ 1410882 h 2217210"/>
                      <a:gd name="connsiteX40" fmla="*/ 2415252 w 5171426"/>
                      <a:gd name="connsiteY40" fmla="*/ 1410882 h 2217210"/>
                      <a:gd name="connsiteX41" fmla="*/ 2415042 w 5171426"/>
                      <a:gd name="connsiteY41" fmla="*/ 1417433 h 2217210"/>
                      <a:gd name="connsiteX42" fmla="*/ 1722873 w 5171426"/>
                      <a:gd name="connsiteY42" fmla="*/ 2156947 h 2217210"/>
                      <a:gd name="connsiteX43" fmla="*/ 678255 w 5171426"/>
                      <a:gd name="connsiteY43" fmla="*/ 2164079 h 2217210"/>
                      <a:gd name="connsiteX44" fmla="*/ 4621 w 5171426"/>
                      <a:gd name="connsiteY44" fmla="*/ 1112947 h 2217210"/>
                      <a:gd name="connsiteX45" fmla="*/ 779543 w 5171426"/>
                      <a:gd name="connsiteY45" fmla="*/ 0 h 2217210"/>
                      <a:gd name="connsiteX0" fmla="*/ 1510691 w 5171426"/>
                      <a:gd name="connsiteY0" fmla="*/ 752815 h 2217210"/>
                      <a:gd name="connsiteX1" fmla="*/ 3660578 w 5171426"/>
                      <a:gd name="connsiteY1" fmla="*/ 752815 h 2217210"/>
                      <a:gd name="connsiteX2" fmla="*/ 3660578 w 5171426"/>
                      <a:gd name="connsiteY2" fmla="*/ 1308992 h 2217210"/>
                      <a:gd name="connsiteX3" fmla="*/ 1510691 w 5171426"/>
                      <a:gd name="connsiteY3" fmla="*/ 1308992 h 2217210"/>
                      <a:gd name="connsiteX4" fmla="*/ 1510691 w 5171426"/>
                      <a:gd name="connsiteY4" fmla="*/ 752815 h 2217210"/>
                      <a:gd name="connsiteX5" fmla="*/ 3513466 w 5171426"/>
                      <a:gd name="connsiteY5" fmla="*/ 0 h 2217210"/>
                      <a:gd name="connsiteX6" fmla="*/ 4489174 w 5171426"/>
                      <a:gd name="connsiteY6" fmla="*/ 1599 h 2217210"/>
                      <a:gd name="connsiteX7" fmla="*/ 5171268 w 5171426"/>
                      <a:gd name="connsiteY7" fmla="*/ 720864 h 2217210"/>
                      <a:gd name="connsiteX8" fmla="*/ 5171426 w 5171426"/>
                      <a:gd name="connsiteY8" fmla="*/ 1417433 h 2217210"/>
                      <a:gd name="connsiteX9" fmla="*/ 4456796 w 5171426"/>
                      <a:gd name="connsiteY9" fmla="*/ 2156947 h 2217210"/>
                      <a:gd name="connsiteX10" fmla="*/ 3412178 w 5171426"/>
                      <a:gd name="connsiteY10" fmla="*/ 2164079 h 2217210"/>
                      <a:gd name="connsiteX11" fmla="*/ 2759507 w 5171426"/>
                      <a:gd name="connsiteY11" fmla="*/ 1470336 h 2217210"/>
                      <a:gd name="connsiteX12" fmla="*/ 2751777 w 5171426"/>
                      <a:gd name="connsiteY12" fmla="*/ 1410882 h 2217210"/>
                      <a:gd name="connsiteX13" fmla="*/ 2916325 w 5171426"/>
                      <a:gd name="connsiteY13" fmla="*/ 1410882 h 2217210"/>
                      <a:gd name="connsiteX14" fmla="*/ 3199960 w 5171426"/>
                      <a:gd name="connsiteY14" fmla="*/ 1410882 h 2217210"/>
                      <a:gd name="connsiteX15" fmla="*/ 3271194 w 5171426"/>
                      <a:gd name="connsiteY15" fmla="*/ 1472322 h 2217210"/>
                      <a:gd name="connsiteX16" fmla="*/ 3520525 w 5171426"/>
                      <a:gd name="connsiteY16" fmla="*/ 1668136 h 2217210"/>
                      <a:gd name="connsiteX17" fmla="*/ 4465246 w 5171426"/>
                      <a:gd name="connsiteY17" fmla="*/ 1668752 h 2217210"/>
                      <a:gd name="connsiteX18" fmla="*/ 4445871 w 5171426"/>
                      <a:gd name="connsiteY18" fmla="*/ 507063 h 2217210"/>
                      <a:gd name="connsiteX19" fmla="*/ 3462468 w 5171426"/>
                      <a:gd name="connsiteY19" fmla="*/ 506447 h 2217210"/>
                      <a:gd name="connsiteX20" fmla="*/ 3251407 w 5171426"/>
                      <a:gd name="connsiteY20" fmla="*/ 613984 h 2217210"/>
                      <a:gd name="connsiteX21" fmla="*/ 3190942 w 5171426"/>
                      <a:gd name="connsiteY21" fmla="*/ 646299 h 2217210"/>
                      <a:gd name="connsiteX22" fmla="*/ 2916325 w 5171426"/>
                      <a:gd name="connsiteY22" fmla="*/ 646299 h 2217210"/>
                      <a:gd name="connsiteX23" fmla="*/ 2779457 w 5171426"/>
                      <a:gd name="connsiteY23" fmla="*/ 646299 h 2217210"/>
                      <a:gd name="connsiteX24" fmla="*/ 2788042 w 5171426"/>
                      <a:gd name="connsiteY24" fmla="*/ 610106 h 2217210"/>
                      <a:gd name="connsiteX25" fmla="*/ 3513466 w 5171426"/>
                      <a:gd name="connsiteY25" fmla="*/ 0 h 2217210"/>
                      <a:gd name="connsiteX26" fmla="*/ 779543 w 5171426"/>
                      <a:gd name="connsiteY26" fmla="*/ 0 h 2217210"/>
                      <a:gd name="connsiteX27" fmla="*/ 1755251 w 5171426"/>
                      <a:gd name="connsiteY27" fmla="*/ 1599 h 2217210"/>
                      <a:gd name="connsiteX28" fmla="*/ 2424812 w 5171426"/>
                      <a:gd name="connsiteY28" fmla="*/ 568235 h 2217210"/>
                      <a:gd name="connsiteX29" fmla="*/ 2431222 w 5171426"/>
                      <a:gd name="connsiteY29" fmla="*/ 646299 h 2217210"/>
                      <a:gd name="connsiteX30" fmla="*/ 2299265 w 5171426"/>
                      <a:gd name="connsiteY30" fmla="*/ 646299 h 2217210"/>
                      <a:gd name="connsiteX31" fmla="*/ 2024648 w 5171426"/>
                      <a:gd name="connsiteY31" fmla="*/ 646299 h 2217210"/>
                      <a:gd name="connsiteX32" fmla="*/ 1964183 w 5171426"/>
                      <a:gd name="connsiteY32" fmla="*/ 613984 h 2217210"/>
                      <a:gd name="connsiteX33" fmla="*/ 1753122 w 5171426"/>
                      <a:gd name="connsiteY33" fmla="*/ 506447 h 2217210"/>
                      <a:gd name="connsiteX34" fmla="*/ 769719 w 5171426"/>
                      <a:gd name="connsiteY34" fmla="*/ 507063 h 2217210"/>
                      <a:gd name="connsiteX35" fmla="*/ 750344 w 5171426"/>
                      <a:gd name="connsiteY35" fmla="*/ 1668752 h 2217210"/>
                      <a:gd name="connsiteX36" fmla="*/ 1695065 w 5171426"/>
                      <a:gd name="connsiteY36" fmla="*/ 1668136 h 2217210"/>
                      <a:gd name="connsiteX37" fmla="*/ 1944396 w 5171426"/>
                      <a:gd name="connsiteY37" fmla="*/ 1472322 h 2217210"/>
                      <a:gd name="connsiteX38" fmla="*/ 2015630 w 5171426"/>
                      <a:gd name="connsiteY38" fmla="*/ 1410882 h 2217210"/>
                      <a:gd name="connsiteX39" fmla="*/ 2299265 w 5171426"/>
                      <a:gd name="connsiteY39" fmla="*/ 1410882 h 2217210"/>
                      <a:gd name="connsiteX40" fmla="*/ 2415252 w 5171426"/>
                      <a:gd name="connsiteY40" fmla="*/ 1410882 h 2217210"/>
                      <a:gd name="connsiteX41" fmla="*/ 2415042 w 5171426"/>
                      <a:gd name="connsiteY41" fmla="*/ 1417433 h 2217210"/>
                      <a:gd name="connsiteX42" fmla="*/ 1722873 w 5171426"/>
                      <a:gd name="connsiteY42" fmla="*/ 2156947 h 2217210"/>
                      <a:gd name="connsiteX43" fmla="*/ 678255 w 5171426"/>
                      <a:gd name="connsiteY43" fmla="*/ 2164079 h 2217210"/>
                      <a:gd name="connsiteX44" fmla="*/ 4621 w 5171426"/>
                      <a:gd name="connsiteY44" fmla="*/ 1112947 h 2217210"/>
                      <a:gd name="connsiteX45" fmla="*/ 779543 w 5171426"/>
                      <a:gd name="connsiteY45" fmla="*/ 0 h 2217210"/>
                      <a:gd name="connsiteX0" fmla="*/ 1510691 w 5171426"/>
                      <a:gd name="connsiteY0" fmla="*/ 752815 h 2233724"/>
                      <a:gd name="connsiteX1" fmla="*/ 3660578 w 5171426"/>
                      <a:gd name="connsiteY1" fmla="*/ 752815 h 2233724"/>
                      <a:gd name="connsiteX2" fmla="*/ 3660578 w 5171426"/>
                      <a:gd name="connsiteY2" fmla="*/ 1308992 h 2233724"/>
                      <a:gd name="connsiteX3" fmla="*/ 1510691 w 5171426"/>
                      <a:gd name="connsiteY3" fmla="*/ 1308992 h 2233724"/>
                      <a:gd name="connsiteX4" fmla="*/ 1510691 w 5171426"/>
                      <a:gd name="connsiteY4" fmla="*/ 752815 h 2233724"/>
                      <a:gd name="connsiteX5" fmla="*/ 3513466 w 5171426"/>
                      <a:gd name="connsiteY5" fmla="*/ 0 h 2233724"/>
                      <a:gd name="connsiteX6" fmla="*/ 4489174 w 5171426"/>
                      <a:gd name="connsiteY6" fmla="*/ 1599 h 2233724"/>
                      <a:gd name="connsiteX7" fmla="*/ 5171268 w 5171426"/>
                      <a:gd name="connsiteY7" fmla="*/ 720864 h 2233724"/>
                      <a:gd name="connsiteX8" fmla="*/ 5171426 w 5171426"/>
                      <a:gd name="connsiteY8" fmla="*/ 1417433 h 2233724"/>
                      <a:gd name="connsiteX9" fmla="*/ 4456796 w 5171426"/>
                      <a:gd name="connsiteY9" fmla="*/ 2156947 h 2233724"/>
                      <a:gd name="connsiteX10" fmla="*/ 3412178 w 5171426"/>
                      <a:gd name="connsiteY10" fmla="*/ 2164079 h 2233724"/>
                      <a:gd name="connsiteX11" fmla="*/ 2759507 w 5171426"/>
                      <a:gd name="connsiteY11" fmla="*/ 1470336 h 2233724"/>
                      <a:gd name="connsiteX12" fmla="*/ 2751777 w 5171426"/>
                      <a:gd name="connsiteY12" fmla="*/ 1410882 h 2233724"/>
                      <a:gd name="connsiteX13" fmla="*/ 2916325 w 5171426"/>
                      <a:gd name="connsiteY13" fmla="*/ 1410882 h 2233724"/>
                      <a:gd name="connsiteX14" fmla="*/ 3199960 w 5171426"/>
                      <a:gd name="connsiteY14" fmla="*/ 1410882 h 2233724"/>
                      <a:gd name="connsiteX15" fmla="*/ 3271194 w 5171426"/>
                      <a:gd name="connsiteY15" fmla="*/ 1472322 h 2233724"/>
                      <a:gd name="connsiteX16" fmla="*/ 3520525 w 5171426"/>
                      <a:gd name="connsiteY16" fmla="*/ 1668136 h 2233724"/>
                      <a:gd name="connsiteX17" fmla="*/ 4465246 w 5171426"/>
                      <a:gd name="connsiteY17" fmla="*/ 1668752 h 2233724"/>
                      <a:gd name="connsiteX18" fmla="*/ 4445871 w 5171426"/>
                      <a:gd name="connsiteY18" fmla="*/ 507063 h 2233724"/>
                      <a:gd name="connsiteX19" fmla="*/ 3462468 w 5171426"/>
                      <a:gd name="connsiteY19" fmla="*/ 506447 h 2233724"/>
                      <a:gd name="connsiteX20" fmla="*/ 3251407 w 5171426"/>
                      <a:gd name="connsiteY20" fmla="*/ 613984 h 2233724"/>
                      <a:gd name="connsiteX21" fmla="*/ 3190942 w 5171426"/>
                      <a:gd name="connsiteY21" fmla="*/ 646299 h 2233724"/>
                      <a:gd name="connsiteX22" fmla="*/ 2916325 w 5171426"/>
                      <a:gd name="connsiteY22" fmla="*/ 646299 h 2233724"/>
                      <a:gd name="connsiteX23" fmla="*/ 2779457 w 5171426"/>
                      <a:gd name="connsiteY23" fmla="*/ 646299 h 2233724"/>
                      <a:gd name="connsiteX24" fmla="*/ 2788042 w 5171426"/>
                      <a:gd name="connsiteY24" fmla="*/ 610106 h 2233724"/>
                      <a:gd name="connsiteX25" fmla="*/ 3513466 w 5171426"/>
                      <a:gd name="connsiteY25" fmla="*/ 0 h 2233724"/>
                      <a:gd name="connsiteX26" fmla="*/ 779543 w 5171426"/>
                      <a:gd name="connsiteY26" fmla="*/ 0 h 2233724"/>
                      <a:gd name="connsiteX27" fmla="*/ 1755251 w 5171426"/>
                      <a:gd name="connsiteY27" fmla="*/ 1599 h 2233724"/>
                      <a:gd name="connsiteX28" fmla="*/ 2424812 w 5171426"/>
                      <a:gd name="connsiteY28" fmla="*/ 568235 h 2233724"/>
                      <a:gd name="connsiteX29" fmla="*/ 2431222 w 5171426"/>
                      <a:gd name="connsiteY29" fmla="*/ 646299 h 2233724"/>
                      <a:gd name="connsiteX30" fmla="*/ 2299265 w 5171426"/>
                      <a:gd name="connsiteY30" fmla="*/ 646299 h 2233724"/>
                      <a:gd name="connsiteX31" fmla="*/ 2024648 w 5171426"/>
                      <a:gd name="connsiteY31" fmla="*/ 646299 h 2233724"/>
                      <a:gd name="connsiteX32" fmla="*/ 1964183 w 5171426"/>
                      <a:gd name="connsiteY32" fmla="*/ 613984 h 2233724"/>
                      <a:gd name="connsiteX33" fmla="*/ 1753122 w 5171426"/>
                      <a:gd name="connsiteY33" fmla="*/ 506447 h 2233724"/>
                      <a:gd name="connsiteX34" fmla="*/ 769719 w 5171426"/>
                      <a:gd name="connsiteY34" fmla="*/ 507063 h 2233724"/>
                      <a:gd name="connsiteX35" fmla="*/ 750344 w 5171426"/>
                      <a:gd name="connsiteY35" fmla="*/ 1668752 h 2233724"/>
                      <a:gd name="connsiteX36" fmla="*/ 1695065 w 5171426"/>
                      <a:gd name="connsiteY36" fmla="*/ 1668136 h 2233724"/>
                      <a:gd name="connsiteX37" fmla="*/ 1944396 w 5171426"/>
                      <a:gd name="connsiteY37" fmla="*/ 1472322 h 2233724"/>
                      <a:gd name="connsiteX38" fmla="*/ 2015630 w 5171426"/>
                      <a:gd name="connsiteY38" fmla="*/ 1410882 h 2233724"/>
                      <a:gd name="connsiteX39" fmla="*/ 2299265 w 5171426"/>
                      <a:gd name="connsiteY39" fmla="*/ 1410882 h 2233724"/>
                      <a:gd name="connsiteX40" fmla="*/ 2415252 w 5171426"/>
                      <a:gd name="connsiteY40" fmla="*/ 1410882 h 2233724"/>
                      <a:gd name="connsiteX41" fmla="*/ 2415042 w 5171426"/>
                      <a:gd name="connsiteY41" fmla="*/ 1417433 h 2233724"/>
                      <a:gd name="connsiteX42" fmla="*/ 1722873 w 5171426"/>
                      <a:gd name="connsiteY42" fmla="*/ 2156947 h 2233724"/>
                      <a:gd name="connsiteX43" fmla="*/ 678255 w 5171426"/>
                      <a:gd name="connsiteY43" fmla="*/ 2164079 h 2233724"/>
                      <a:gd name="connsiteX44" fmla="*/ 4621 w 5171426"/>
                      <a:gd name="connsiteY44" fmla="*/ 1112947 h 2233724"/>
                      <a:gd name="connsiteX45" fmla="*/ 779543 w 5171426"/>
                      <a:gd name="connsiteY45" fmla="*/ 0 h 2233724"/>
                      <a:gd name="connsiteX0" fmla="*/ 1510691 w 5171426"/>
                      <a:gd name="connsiteY0" fmla="*/ 752815 h 2220149"/>
                      <a:gd name="connsiteX1" fmla="*/ 3660578 w 5171426"/>
                      <a:gd name="connsiteY1" fmla="*/ 752815 h 2220149"/>
                      <a:gd name="connsiteX2" fmla="*/ 3660578 w 5171426"/>
                      <a:gd name="connsiteY2" fmla="*/ 1308992 h 2220149"/>
                      <a:gd name="connsiteX3" fmla="*/ 1510691 w 5171426"/>
                      <a:gd name="connsiteY3" fmla="*/ 1308992 h 2220149"/>
                      <a:gd name="connsiteX4" fmla="*/ 1510691 w 5171426"/>
                      <a:gd name="connsiteY4" fmla="*/ 752815 h 2220149"/>
                      <a:gd name="connsiteX5" fmla="*/ 3513466 w 5171426"/>
                      <a:gd name="connsiteY5" fmla="*/ 0 h 2220149"/>
                      <a:gd name="connsiteX6" fmla="*/ 4489174 w 5171426"/>
                      <a:gd name="connsiteY6" fmla="*/ 1599 h 2220149"/>
                      <a:gd name="connsiteX7" fmla="*/ 5171268 w 5171426"/>
                      <a:gd name="connsiteY7" fmla="*/ 720864 h 2220149"/>
                      <a:gd name="connsiteX8" fmla="*/ 5171426 w 5171426"/>
                      <a:gd name="connsiteY8" fmla="*/ 1417433 h 2220149"/>
                      <a:gd name="connsiteX9" fmla="*/ 4456796 w 5171426"/>
                      <a:gd name="connsiteY9" fmla="*/ 2156947 h 2220149"/>
                      <a:gd name="connsiteX10" fmla="*/ 3412178 w 5171426"/>
                      <a:gd name="connsiteY10" fmla="*/ 2164079 h 2220149"/>
                      <a:gd name="connsiteX11" fmla="*/ 2759507 w 5171426"/>
                      <a:gd name="connsiteY11" fmla="*/ 1470336 h 2220149"/>
                      <a:gd name="connsiteX12" fmla="*/ 2751777 w 5171426"/>
                      <a:gd name="connsiteY12" fmla="*/ 1410882 h 2220149"/>
                      <a:gd name="connsiteX13" fmla="*/ 2916325 w 5171426"/>
                      <a:gd name="connsiteY13" fmla="*/ 1410882 h 2220149"/>
                      <a:gd name="connsiteX14" fmla="*/ 3199960 w 5171426"/>
                      <a:gd name="connsiteY14" fmla="*/ 1410882 h 2220149"/>
                      <a:gd name="connsiteX15" fmla="*/ 3271194 w 5171426"/>
                      <a:gd name="connsiteY15" fmla="*/ 1472322 h 2220149"/>
                      <a:gd name="connsiteX16" fmla="*/ 3520525 w 5171426"/>
                      <a:gd name="connsiteY16" fmla="*/ 1668136 h 2220149"/>
                      <a:gd name="connsiteX17" fmla="*/ 4465246 w 5171426"/>
                      <a:gd name="connsiteY17" fmla="*/ 1668752 h 2220149"/>
                      <a:gd name="connsiteX18" fmla="*/ 4445871 w 5171426"/>
                      <a:gd name="connsiteY18" fmla="*/ 507063 h 2220149"/>
                      <a:gd name="connsiteX19" fmla="*/ 3462468 w 5171426"/>
                      <a:gd name="connsiteY19" fmla="*/ 506447 h 2220149"/>
                      <a:gd name="connsiteX20" fmla="*/ 3251407 w 5171426"/>
                      <a:gd name="connsiteY20" fmla="*/ 613984 h 2220149"/>
                      <a:gd name="connsiteX21" fmla="*/ 3190942 w 5171426"/>
                      <a:gd name="connsiteY21" fmla="*/ 646299 h 2220149"/>
                      <a:gd name="connsiteX22" fmla="*/ 2916325 w 5171426"/>
                      <a:gd name="connsiteY22" fmla="*/ 646299 h 2220149"/>
                      <a:gd name="connsiteX23" fmla="*/ 2779457 w 5171426"/>
                      <a:gd name="connsiteY23" fmla="*/ 646299 h 2220149"/>
                      <a:gd name="connsiteX24" fmla="*/ 2788042 w 5171426"/>
                      <a:gd name="connsiteY24" fmla="*/ 610106 h 2220149"/>
                      <a:gd name="connsiteX25" fmla="*/ 3513466 w 5171426"/>
                      <a:gd name="connsiteY25" fmla="*/ 0 h 2220149"/>
                      <a:gd name="connsiteX26" fmla="*/ 779543 w 5171426"/>
                      <a:gd name="connsiteY26" fmla="*/ 0 h 2220149"/>
                      <a:gd name="connsiteX27" fmla="*/ 1755251 w 5171426"/>
                      <a:gd name="connsiteY27" fmla="*/ 1599 h 2220149"/>
                      <a:gd name="connsiteX28" fmla="*/ 2424812 w 5171426"/>
                      <a:gd name="connsiteY28" fmla="*/ 568235 h 2220149"/>
                      <a:gd name="connsiteX29" fmla="*/ 2431222 w 5171426"/>
                      <a:gd name="connsiteY29" fmla="*/ 646299 h 2220149"/>
                      <a:gd name="connsiteX30" fmla="*/ 2299265 w 5171426"/>
                      <a:gd name="connsiteY30" fmla="*/ 646299 h 2220149"/>
                      <a:gd name="connsiteX31" fmla="*/ 2024648 w 5171426"/>
                      <a:gd name="connsiteY31" fmla="*/ 646299 h 2220149"/>
                      <a:gd name="connsiteX32" fmla="*/ 1964183 w 5171426"/>
                      <a:gd name="connsiteY32" fmla="*/ 613984 h 2220149"/>
                      <a:gd name="connsiteX33" fmla="*/ 1753122 w 5171426"/>
                      <a:gd name="connsiteY33" fmla="*/ 506447 h 2220149"/>
                      <a:gd name="connsiteX34" fmla="*/ 769719 w 5171426"/>
                      <a:gd name="connsiteY34" fmla="*/ 507063 h 2220149"/>
                      <a:gd name="connsiteX35" fmla="*/ 750344 w 5171426"/>
                      <a:gd name="connsiteY35" fmla="*/ 1668752 h 2220149"/>
                      <a:gd name="connsiteX36" fmla="*/ 1695065 w 5171426"/>
                      <a:gd name="connsiteY36" fmla="*/ 1668136 h 2220149"/>
                      <a:gd name="connsiteX37" fmla="*/ 1944396 w 5171426"/>
                      <a:gd name="connsiteY37" fmla="*/ 1472322 h 2220149"/>
                      <a:gd name="connsiteX38" fmla="*/ 2015630 w 5171426"/>
                      <a:gd name="connsiteY38" fmla="*/ 1410882 h 2220149"/>
                      <a:gd name="connsiteX39" fmla="*/ 2299265 w 5171426"/>
                      <a:gd name="connsiteY39" fmla="*/ 1410882 h 2220149"/>
                      <a:gd name="connsiteX40" fmla="*/ 2415252 w 5171426"/>
                      <a:gd name="connsiteY40" fmla="*/ 1410882 h 2220149"/>
                      <a:gd name="connsiteX41" fmla="*/ 2415042 w 5171426"/>
                      <a:gd name="connsiteY41" fmla="*/ 1417433 h 2220149"/>
                      <a:gd name="connsiteX42" fmla="*/ 1722873 w 5171426"/>
                      <a:gd name="connsiteY42" fmla="*/ 2156947 h 2220149"/>
                      <a:gd name="connsiteX43" fmla="*/ 678255 w 5171426"/>
                      <a:gd name="connsiteY43" fmla="*/ 2164079 h 2220149"/>
                      <a:gd name="connsiteX44" fmla="*/ 4621 w 5171426"/>
                      <a:gd name="connsiteY44" fmla="*/ 1112947 h 2220149"/>
                      <a:gd name="connsiteX45" fmla="*/ 779543 w 5171426"/>
                      <a:gd name="connsiteY45" fmla="*/ 0 h 2220149"/>
                      <a:gd name="connsiteX0" fmla="*/ 1510691 w 5171426"/>
                      <a:gd name="connsiteY0" fmla="*/ 752815 h 2178576"/>
                      <a:gd name="connsiteX1" fmla="*/ 3660578 w 5171426"/>
                      <a:gd name="connsiteY1" fmla="*/ 752815 h 2178576"/>
                      <a:gd name="connsiteX2" fmla="*/ 3660578 w 5171426"/>
                      <a:gd name="connsiteY2" fmla="*/ 1308992 h 2178576"/>
                      <a:gd name="connsiteX3" fmla="*/ 1510691 w 5171426"/>
                      <a:gd name="connsiteY3" fmla="*/ 1308992 h 2178576"/>
                      <a:gd name="connsiteX4" fmla="*/ 1510691 w 5171426"/>
                      <a:gd name="connsiteY4" fmla="*/ 752815 h 2178576"/>
                      <a:gd name="connsiteX5" fmla="*/ 3513466 w 5171426"/>
                      <a:gd name="connsiteY5" fmla="*/ 0 h 2178576"/>
                      <a:gd name="connsiteX6" fmla="*/ 4489174 w 5171426"/>
                      <a:gd name="connsiteY6" fmla="*/ 1599 h 2178576"/>
                      <a:gd name="connsiteX7" fmla="*/ 5171268 w 5171426"/>
                      <a:gd name="connsiteY7" fmla="*/ 720864 h 2178576"/>
                      <a:gd name="connsiteX8" fmla="*/ 5171426 w 5171426"/>
                      <a:gd name="connsiteY8" fmla="*/ 1417433 h 2178576"/>
                      <a:gd name="connsiteX9" fmla="*/ 4456796 w 5171426"/>
                      <a:gd name="connsiteY9" fmla="*/ 2156947 h 2178576"/>
                      <a:gd name="connsiteX10" fmla="*/ 3412178 w 5171426"/>
                      <a:gd name="connsiteY10" fmla="*/ 2164079 h 2178576"/>
                      <a:gd name="connsiteX11" fmla="*/ 2759507 w 5171426"/>
                      <a:gd name="connsiteY11" fmla="*/ 1470336 h 2178576"/>
                      <a:gd name="connsiteX12" fmla="*/ 2751777 w 5171426"/>
                      <a:gd name="connsiteY12" fmla="*/ 1410882 h 2178576"/>
                      <a:gd name="connsiteX13" fmla="*/ 2916325 w 5171426"/>
                      <a:gd name="connsiteY13" fmla="*/ 1410882 h 2178576"/>
                      <a:gd name="connsiteX14" fmla="*/ 3199960 w 5171426"/>
                      <a:gd name="connsiteY14" fmla="*/ 1410882 h 2178576"/>
                      <a:gd name="connsiteX15" fmla="*/ 3271194 w 5171426"/>
                      <a:gd name="connsiteY15" fmla="*/ 1472322 h 2178576"/>
                      <a:gd name="connsiteX16" fmla="*/ 3520525 w 5171426"/>
                      <a:gd name="connsiteY16" fmla="*/ 1668136 h 2178576"/>
                      <a:gd name="connsiteX17" fmla="*/ 4465246 w 5171426"/>
                      <a:gd name="connsiteY17" fmla="*/ 1668752 h 2178576"/>
                      <a:gd name="connsiteX18" fmla="*/ 4445871 w 5171426"/>
                      <a:gd name="connsiteY18" fmla="*/ 507063 h 2178576"/>
                      <a:gd name="connsiteX19" fmla="*/ 3462468 w 5171426"/>
                      <a:gd name="connsiteY19" fmla="*/ 506447 h 2178576"/>
                      <a:gd name="connsiteX20" fmla="*/ 3251407 w 5171426"/>
                      <a:gd name="connsiteY20" fmla="*/ 613984 h 2178576"/>
                      <a:gd name="connsiteX21" fmla="*/ 3190942 w 5171426"/>
                      <a:gd name="connsiteY21" fmla="*/ 646299 h 2178576"/>
                      <a:gd name="connsiteX22" fmla="*/ 2916325 w 5171426"/>
                      <a:gd name="connsiteY22" fmla="*/ 646299 h 2178576"/>
                      <a:gd name="connsiteX23" fmla="*/ 2779457 w 5171426"/>
                      <a:gd name="connsiteY23" fmla="*/ 646299 h 2178576"/>
                      <a:gd name="connsiteX24" fmla="*/ 2788042 w 5171426"/>
                      <a:gd name="connsiteY24" fmla="*/ 610106 h 2178576"/>
                      <a:gd name="connsiteX25" fmla="*/ 3513466 w 5171426"/>
                      <a:gd name="connsiteY25" fmla="*/ 0 h 2178576"/>
                      <a:gd name="connsiteX26" fmla="*/ 779543 w 5171426"/>
                      <a:gd name="connsiteY26" fmla="*/ 0 h 2178576"/>
                      <a:gd name="connsiteX27" fmla="*/ 1755251 w 5171426"/>
                      <a:gd name="connsiteY27" fmla="*/ 1599 h 2178576"/>
                      <a:gd name="connsiteX28" fmla="*/ 2424812 w 5171426"/>
                      <a:gd name="connsiteY28" fmla="*/ 568235 h 2178576"/>
                      <a:gd name="connsiteX29" fmla="*/ 2431222 w 5171426"/>
                      <a:gd name="connsiteY29" fmla="*/ 646299 h 2178576"/>
                      <a:gd name="connsiteX30" fmla="*/ 2299265 w 5171426"/>
                      <a:gd name="connsiteY30" fmla="*/ 646299 h 2178576"/>
                      <a:gd name="connsiteX31" fmla="*/ 2024648 w 5171426"/>
                      <a:gd name="connsiteY31" fmla="*/ 646299 h 2178576"/>
                      <a:gd name="connsiteX32" fmla="*/ 1964183 w 5171426"/>
                      <a:gd name="connsiteY32" fmla="*/ 613984 h 2178576"/>
                      <a:gd name="connsiteX33" fmla="*/ 1753122 w 5171426"/>
                      <a:gd name="connsiteY33" fmla="*/ 506447 h 2178576"/>
                      <a:gd name="connsiteX34" fmla="*/ 769719 w 5171426"/>
                      <a:gd name="connsiteY34" fmla="*/ 507063 h 2178576"/>
                      <a:gd name="connsiteX35" fmla="*/ 750344 w 5171426"/>
                      <a:gd name="connsiteY35" fmla="*/ 1668752 h 2178576"/>
                      <a:gd name="connsiteX36" fmla="*/ 1695065 w 5171426"/>
                      <a:gd name="connsiteY36" fmla="*/ 1668136 h 2178576"/>
                      <a:gd name="connsiteX37" fmla="*/ 1944396 w 5171426"/>
                      <a:gd name="connsiteY37" fmla="*/ 1472322 h 2178576"/>
                      <a:gd name="connsiteX38" fmla="*/ 2015630 w 5171426"/>
                      <a:gd name="connsiteY38" fmla="*/ 1410882 h 2178576"/>
                      <a:gd name="connsiteX39" fmla="*/ 2299265 w 5171426"/>
                      <a:gd name="connsiteY39" fmla="*/ 1410882 h 2178576"/>
                      <a:gd name="connsiteX40" fmla="*/ 2415252 w 5171426"/>
                      <a:gd name="connsiteY40" fmla="*/ 1410882 h 2178576"/>
                      <a:gd name="connsiteX41" fmla="*/ 2415042 w 5171426"/>
                      <a:gd name="connsiteY41" fmla="*/ 1417433 h 2178576"/>
                      <a:gd name="connsiteX42" fmla="*/ 1722873 w 5171426"/>
                      <a:gd name="connsiteY42" fmla="*/ 2156947 h 2178576"/>
                      <a:gd name="connsiteX43" fmla="*/ 678255 w 5171426"/>
                      <a:gd name="connsiteY43" fmla="*/ 2164079 h 2178576"/>
                      <a:gd name="connsiteX44" fmla="*/ 4621 w 5171426"/>
                      <a:gd name="connsiteY44" fmla="*/ 1112947 h 2178576"/>
                      <a:gd name="connsiteX45" fmla="*/ 779543 w 5171426"/>
                      <a:gd name="connsiteY45" fmla="*/ 0 h 2178576"/>
                      <a:gd name="connsiteX0" fmla="*/ 1510691 w 5171426"/>
                      <a:gd name="connsiteY0" fmla="*/ 752815 h 2178576"/>
                      <a:gd name="connsiteX1" fmla="*/ 3660578 w 5171426"/>
                      <a:gd name="connsiteY1" fmla="*/ 752815 h 2178576"/>
                      <a:gd name="connsiteX2" fmla="*/ 3660578 w 5171426"/>
                      <a:gd name="connsiteY2" fmla="*/ 1308992 h 2178576"/>
                      <a:gd name="connsiteX3" fmla="*/ 1510691 w 5171426"/>
                      <a:gd name="connsiteY3" fmla="*/ 1308992 h 2178576"/>
                      <a:gd name="connsiteX4" fmla="*/ 1510691 w 5171426"/>
                      <a:gd name="connsiteY4" fmla="*/ 752815 h 2178576"/>
                      <a:gd name="connsiteX5" fmla="*/ 3513466 w 5171426"/>
                      <a:gd name="connsiteY5" fmla="*/ 0 h 2178576"/>
                      <a:gd name="connsiteX6" fmla="*/ 4489174 w 5171426"/>
                      <a:gd name="connsiteY6" fmla="*/ 1599 h 2178576"/>
                      <a:gd name="connsiteX7" fmla="*/ 5171268 w 5171426"/>
                      <a:gd name="connsiteY7" fmla="*/ 720864 h 2178576"/>
                      <a:gd name="connsiteX8" fmla="*/ 5171426 w 5171426"/>
                      <a:gd name="connsiteY8" fmla="*/ 1417433 h 2178576"/>
                      <a:gd name="connsiteX9" fmla="*/ 4456796 w 5171426"/>
                      <a:gd name="connsiteY9" fmla="*/ 2156947 h 2178576"/>
                      <a:gd name="connsiteX10" fmla="*/ 3412178 w 5171426"/>
                      <a:gd name="connsiteY10" fmla="*/ 2164079 h 2178576"/>
                      <a:gd name="connsiteX11" fmla="*/ 2759507 w 5171426"/>
                      <a:gd name="connsiteY11" fmla="*/ 1470336 h 2178576"/>
                      <a:gd name="connsiteX12" fmla="*/ 2751777 w 5171426"/>
                      <a:gd name="connsiteY12" fmla="*/ 1410882 h 2178576"/>
                      <a:gd name="connsiteX13" fmla="*/ 2916325 w 5171426"/>
                      <a:gd name="connsiteY13" fmla="*/ 1410882 h 2178576"/>
                      <a:gd name="connsiteX14" fmla="*/ 3199960 w 5171426"/>
                      <a:gd name="connsiteY14" fmla="*/ 1410882 h 2178576"/>
                      <a:gd name="connsiteX15" fmla="*/ 3271194 w 5171426"/>
                      <a:gd name="connsiteY15" fmla="*/ 1472322 h 2178576"/>
                      <a:gd name="connsiteX16" fmla="*/ 3520525 w 5171426"/>
                      <a:gd name="connsiteY16" fmla="*/ 1668136 h 2178576"/>
                      <a:gd name="connsiteX17" fmla="*/ 4465246 w 5171426"/>
                      <a:gd name="connsiteY17" fmla="*/ 1668752 h 2178576"/>
                      <a:gd name="connsiteX18" fmla="*/ 4445871 w 5171426"/>
                      <a:gd name="connsiteY18" fmla="*/ 507063 h 2178576"/>
                      <a:gd name="connsiteX19" fmla="*/ 3462468 w 5171426"/>
                      <a:gd name="connsiteY19" fmla="*/ 506447 h 2178576"/>
                      <a:gd name="connsiteX20" fmla="*/ 3251407 w 5171426"/>
                      <a:gd name="connsiteY20" fmla="*/ 613984 h 2178576"/>
                      <a:gd name="connsiteX21" fmla="*/ 3190942 w 5171426"/>
                      <a:gd name="connsiteY21" fmla="*/ 646299 h 2178576"/>
                      <a:gd name="connsiteX22" fmla="*/ 2916325 w 5171426"/>
                      <a:gd name="connsiteY22" fmla="*/ 646299 h 2178576"/>
                      <a:gd name="connsiteX23" fmla="*/ 2779457 w 5171426"/>
                      <a:gd name="connsiteY23" fmla="*/ 646299 h 2178576"/>
                      <a:gd name="connsiteX24" fmla="*/ 2788042 w 5171426"/>
                      <a:gd name="connsiteY24" fmla="*/ 610106 h 2178576"/>
                      <a:gd name="connsiteX25" fmla="*/ 3513466 w 5171426"/>
                      <a:gd name="connsiteY25" fmla="*/ 0 h 2178576"/>
                      <a:gd name="connsiteX26" fmla="*/ 779543 w 5171426"/>
                      <a:gd name="connsiteY26" fmla="*/ 0 h 2178576"/>
                      <a:gd name="connsiteX27" fmla="*/ 1755251 w 5171426"/>
                      <a:gd name="connsiteY27" fmla="*/ 1599 h 2178576"/>
                      <a:gd name="connsiteX28" fmla="*/ 2424812 w 5171426"/>
                      <a:gd name="connsiteY28" fmla="*/ 568235 h 2178576"/>
                      <a:gd name="connsiteX29" fmla="*/ 2431222 w 5171426"/>
                      <a:gd name="connsiteY29" fmla="*/ 646299 h 2178576"/>
                      <a:gd name="connsiteX30" fmla="*/ 2299265 w 5171426"/>
                      <a:gd name="connsiteY30" fmla="*/ 646299 h 2178576"/>
                      <a:gd name="connsiteX31" fmla="*/ 2024648 w 5171426"/>
                      <a:gd name="connsiteY31" fmla="*/ 646299 h 2178576"/>
                      <a:gd name="connsiteX32" fmla="*/ 1964183 w 5171426"/>
                      <a:gd name="connsiteY32" fmla="*/ 613984 h 2178576"/>
                      <a:gd name="connsiteX33" fmla="*/ 1753122 w 5171426"/>
                      <a:gd name="connsiteY33" fmla="*/ 506447 h 2178576"/>
                      <a:gd name="connsiteX34" fmla="*/ 769719 w 5171426"/>
                      <a:gd name="connsiteY34" fmla="*/ 507063 h 2178576"/>
                      <a:gd name="connsiteX35" fmla="*/ 750344 w 5171426"/>
                      <a:gd name="connsiteY35" fmla="*/ 1668752 h 2178576"/>
                      <a:gd name="connsiteX36" fmla="*/ 1695065 w 5171426"/>
                      <a:gd name="connsiteY36" fmla="*/ 1668136 h 2178576"/>
                      <a:gd name="connsiteX37" fmla="*/ 1944396 w 5171426"/>
                      <a:gd name="connsiteY37" fmla="*/ 1472322 h 2178576"/>
                      <a:gd name="connsiteX38" fmla="*/ 2015630 w 5171426"/>
                      <a:gd name="connsiteY38" fmla="*/ 1410882 h 2178576"/>
                      <a:gd name="connsiteX39" fmla="*/ 2299265 w 5171426"/>
                      <a:gd name="connsiteY39" fmla="*/ 1410882 h 2178576"/>
                      <a:gd name="connsiteX40" fmla="*/ 2415252 w 5171426"/>
                      <a:gd name="connsiteY40" fmla="*/ 1410882 h 2178576"/>
                      <a:gd name="connsiteX41" fmla="*/ 2415042 w 5171426"/>
                      <a:gd name="connsiteY41" fmla="*/ 1417433 h 2178576"/>
                      <a:gd name="connsiteX42" fmla="*/ 1722873 w 5171426"/>
                      <a:gd name="connsiteY42" fmla="*/ 2156947 h 2178576"/>
                      <a:gd name="connsiteX43" fmla="*/ 678255 w 5171426"/>
                      <a:gd name="connsiteY43" fmla="*/ 2164079 h 2178576"/>
                      <a:gd name="connsiteX44" fmla="*/ 4621 w 5171426"/>
                      <a:gd name="connsiteY44" fmla="*/ 1112947 h 2178576"/>
                      <a:gd name="connsiteX45" fmla="*/ 779543 w 5171426"/>
                      <a:gd name="connsiteY45" fmla="*/ 0 h 2178576"/>
                      <a:gd name="connsiteX0" fmla="*/ 1510691 w 5171426"/>
                      <a:gd name="connsiteY0" fmla="*/ 752815 h 2186664"/>
                      <a:gd name="connsiteX1" fmla="*/ 3660578 w 5171426"/>
                      <a:gd name="connsiteY1" fmla="*/ 752815 h 2186664"/>
                      <a:gd name="connsiteX2" fmla="*/ 3660578 w 5171426"/>
                      <a:gd name="connsiteY2" fmla="*/ 1308992 h 2186664"/>
                      <a:gd name="connsiteX3" fmla="*/ 1510691 w 5171426"/>
                      <a:gd name="connsiteY3" fmla="*/ 1308992 h 2186664"/>
                      <a:gd name="connsiteX4" fmla="*/ 1510691 w 5171426"/>
                      <a:gd name="connsiteY4" fmla="*/ 752815 h 2186664"/>
                      <a:gd name="connsiteX5" fmla="*/ 3513466 w 5171426"/>
                      <a:gd name="connsiteY5" fmla="*/ 0 h 2186664"/>
                      <a:gd name="connsiteX6" fmla="*/ 4489174 w 5171426"/>
                      <a:gd name="connsiteY6" fmla="*/ 1599 h 2186664"/>
                      <a:gd name="connsiteX7" fmla="*/ 5171268 w 5171426"/>
                      <a:gd name="connsiteY7" fmla="*/ 720864 h 2186664"/>
                      <a:gd name="connsiteX8" fmla="*/ 5171426 w 5171426"/>
                      <a:gd name="connsiteY8" fmla="*/ 1417433 h 2186664"/>
                      <a:gd name="connsiteX9" fmla="*/ 4456796 w 5171426"/>
                      <a:gd name="connsiteY9" fmla="*/ 2156947 h 2186664"/>
                      <a:gd name="connsiteX10" fmla="*/ 3412178 w 5171426"/>
                      <a:gd name="connsiteY10" fmla="*/ 2164079 h 2186664"/>
                      <a:gd name="connsiteX11" fmla="*/ 2759507 w 5171426"/>
                      <a:gd name="connsiteY11" fmla="*/ 1470336 h 2186664"/>
                      <a:gd name="connsiteX12" fmla="*/ 2751777 w 5171426"/>
                      <a:gd name="connsiteY12" fmla="*/ 1410882 h 2186664"/>
                      <a:gd name="connsiteX13" fmla="*/ 2916325 w 5171426"/>
                      <a:gd name="connsiteY13" fmla="*/ 1410882 h 2186664"/>
                      <a:gd name="connsiteX14" fmla="*/ 3199960 w 5171426"/>
                      <a:gd name="connsiteY14" fmla="*/ 1410882 h 2186664"/>
                      <a:gd name="connsiteX15" fmla="*/ 3271194 w 5171426"/>
                      <a:gd name="connsiteY15" fmla="*/ 1472322 h 2186664"/>
                      <a:gd name="connsiteX16" fmla="*/ 3520525 w 5171426"/>
                      <a:gd name="connsiteY16" fmla="*/ 1668136 h 2186664"/>
                      <a:gd name="connsiteX17" fmla="*/ 4465246 w 5171426"/>
                      <a:gd name="connsiteY17" fmla="*/ 1668752 h 2186664"/>
                      <a:gd name="connsiteX18" fmla="*/ 4445871 w 5171426"/>
                      <a:gd name="connsiteY18" fmla="*/ 507063 h 2186664"/>
                      <a:gd name="connsiteX19" fmla="*/ 3462468 w 5171426"/>
                      <a:gd name="connsiteY19" fmla="*/ 506447 h 2186664"/>
                      <a:gd name="connsiteX20" fmla="*/ 3251407 w 5171426"/>
                      <a:gd name="connsiteY20" fmla="*/ 613984 h 2186664"/>
                      <a:gd name="connsiteX21" fmla="*/ 3190942 w 5171426"/>
                      <a:gd name="connsiteY21" fmla="*/ 646299 h 2186664"/>
                      <a:gd name="connsiteX22" fmla="*/ 2916325 w 5171426"/>
                      <a:gd name="connsiteY22" fmla="*/ 646299 h 2186664"/>
                      <a:gd name="connsiteX23" fmla="*/ 2779457 w 5171426"/>
                      <a:gd name="connsiteY23" fmla="*/ 646299 h 2186664"/>
                      <a:gd name="connsiteX24" fmla="*/ 2788042 w 5171426"/>
                      <a:gd name="connsiteY24" fmla="*/ 610106 h 2186664"/>
                      <a:gd name="connsiteX25" fmla="*/ 3513466 w 5171426"/>
                      <a:gd name="connsiteY25" fmla="*/ 0 h 2186664"/>
                      <a:gd name="connsiteX26" fmla="*/ 779543 w 5171426"/>
                      <a:gd name="connsiteY26" fmla="*/ 0 h 2186664"/>
                      <a:gd name="connsiteX27" fmla="*/ 1755251 w 5171426"/>
                      <a:gd name="connsiteY27" fmla="*/ 1599 h 2186664"/>
                      <a:gd name="connsiteX28" fmla="*/ 2424812 w 5171426"/>
                      <a:gd name="connsiteY28" fmla="*/ 568235 h 2186664"/>
                      <a:gd name="connsiteX29" fmla="*/ 2431222 w 5171426"/>
                      <a:gd name="connsiteY29" fmla="*/ 646299 h 2186664"/>
                      <a:gd name="connsiteX30" fmla="*/ 2299265 w 5171426"/>
                      <a:gd name="connsiteY30" fmla="*/ 646299 h 2186664"/>
                      <a:gd name="connsiteX31" fmla="*/ 2024648 w 5171426"/>
                      <a:gd name="connsiteY31" fmla="*/ 646299 h 2186664"/>
                      <a:gd name="connsiteX32" fmla="*/ 1964183 w 5171426"/>
                      <a:gd name="connsiteY32" fmla="*/ 613984 h 2186664"/>
                      <a:gd name="connsiteX33" fmla="*/ 1753122 w 5171426"/>
                      <a:gd name="connsiteY33" fmla="*/ 506447 h 2186664"/>
                      <a:gd name="connsiteX34" fmla="*/ 769719 w 5171426"/>
                      <a:gd name="connsiteY34" fmla="*/ 507063 h 2186664"/>
                      <a:gd name="connsiteX35" fmla="*/ 750344 w 5171426"/>
                      <a:gd name="connsiteY35" fmla="*/ 1668752 h 2186664"/>
                      <a:gd name="connsiteX36" fmla="*/ 1695065 w 5171426"/>
                      <a:gd name="connsiteY36" fmla="*/ 1668136 h 2186664"/>
                      <a:gd name="connsiteX37" fmla="*/ 1944396 w 5171426"/>
                      <a:gd name="connsiteY37" fmla="*/ 1472322 h 2186664"/>
                      <a:gd name="connsiteX38" fmla="*/ 2015630 w 5171426"/>
                      <a:gd name="connsiteY38" fmla="*/ 1410882 h 2186664"/>
                      <a:gd name="connsiteX39" fmla="*/ 2299265 w 5171426"/>
                      <a:gd name="connsiteY39" fmla="*/ 1410882 h 2186664"/>
                      <a:gd name="connsiteX40" fmla="*/ 2415252 w 5171426"/>
                      <a:gd name="connsiteY40" fmla="*/ 1410882 h 2186664"/>
                      <a:gd name="connsiteX41" fmla="*/ 2415042 w 5171426"/>
                      <a:gd name="connsiteY41" fmla="*/ 1417433 h 2186664"/>
                      <a:gd name="connsiteX42" fmla="*/ 1722873 w 5171426"/>
                      <a:gd name="connsiteY42" fmla="*/ 2156947 h 2186664"/>
                      <a:gd name="connsiteX43" fmla="*/ 678255 w 5171426"/>
                      <a:gd name="connsiteY43" fmla="*/ 2164079 h 2186664"/>
                      <a:gd name="connsiteX44" fmla="*/ 4621 w 5171426"/>
                      <a:gd name="connsiteY44" fmla="*/ 1112947 h 2186664"/>
                      <a:gd name="connsiteX45" fmla="*/ 779543 w 5171426"/>
                      <a:gd name="connsiteY45" fmla="*/ 0 h 2186664"/>
                      <a:gd name="connsiteX0" fmla="*/ 1510691 w 5171426"/>
                      <a:gd name="connsiteY0" fmla="*/ 752815 h 2173184"/>
                      <a:gd name="connsiteX1" fmla="*/ 3660578 w 5171426"/>
                      <a:gd name="connsiteY1" fmla="*/ 752815 h 2173184"/>
                      <a:gd name="connsiteX2" fmla="*/ 3660578 w 5171426"/>
                      <a:gd name="connsiteY2" fmla="*/ 1308992 h 2173184"/>
                      <a:gd name="connsiteX3" fmla="*/ 1510691 w 5171426"/>
                      <a:gd name="connsiteY3" fmla="*/ 1308992 h 2173184"/>
                      <a:gd name="connsiteX4" fmla="*/ 1510691 w 5171426"/>
                      <a:gd name="connsiteY4" fmla="*/ 752815 h 2173184"/>
                      <a:gd name="connsiteX5" fmla="*/ 3513466 w 5171426"/>
                      <a:gd name="connsiteY5" fmla="*/ 0 h 2173184"/>
                      <a:gd name="connsiteX6" fmla="*/ 4489174 w 5171426"/>
                      <a:gd name="connsiteY6" fmla="*/ 1599 h 2173184"/>
                      <a:gd name="connsiteX7" fmla="*/ 5171268 w 5171426"/>
                      <a:gd name="connsiteY7" fmla="*/ 720864 h 2173184"/>
                      <a:gd name="connsiteX8" fmla="*/ 5171426 w 5171426"/>
                      <a:gd name="connsiteY8" fmla="*/ 1417433 h 2173184"/>
                      <a:gd name="connsiteX9" fmla="*/ 4456796 w 5171426"/>
                      <a:gd name="connsiteY9" fmla="*/ 2156947 h 2173184"/>
                      <a:gd name="connsiteX10" fmla="*/ 3412178 w 5171426"/>
                      <a:gd name="connsiteY10" fmla="*/ 2164079 h 2173184"/>
                      <a:gd name="connsiteX11" fmla="*/ 2759507 w 5171426"/>
                      <a:gd name="connsiteY11" fmla="*/ 1470336 h 2173184"/>
                      <a:gd name="connsiteX12" fmla="*/ 2751777 w 5171426"/>
                      <a:gd name="connsiteY12" fmla="*/ 1410882 h 2173184"/>
                      <a:gd name="connsiteX13" fmla="*/ 2916325 w 5171426"/>
                      <a:gd name="connsiteY13" fmla="*/ 1410882 h 2173184"/>
                      <a:gd name="connsiteX14" fmla="*/ 3199960 w 5171426"/>
                      <a:gd name="connsiteY14" fmla="*/ 1410882 h 2173184"/>
                      <a:gd name="connsiteX15" fmla="*/ 3271194 w 5171426"/>
                      <a:gd name="connsiteY15" fmla="*/ 1472322 h 2173184"/>
                      <a:gd name="connsiteX16" fmla="*/ 3520525 w 5171426"/>
                      <a:gd name="connsiteY16" fmla="*/ 1668136 h 2173184"/>
                      <a:gd name="connsiteX17" fmla="*/ 4465246 w 5171426"/>
                      <a:gd name="connsiteY17" fmla="*/ 1668752 h 2173184"/>
                      <a:gd name="connsiteX18" fmla="*/ 4445871 w 5171426"/>
                      <a:gd name="connsiteY18" fmla="*/ 507063 h 2173184"/>
                      <a:gd name="connsiteX19" fmla="*/ 3462468 w 5171426"/>
                      <a:gd name="connsiteY19" fmla="*/ 506447 h 2173184"/>
                      <a:gd name="connsiteX20" fmla="*/ 3251407 w 5171426"/>
                      <a:gd name="connsiteY20" fmla="*/ 613984 h 2173184"/>
                      <a:gd name="connsiteX21" fmla="*/ 3190942 w 5171426"/>
                      <a:gd name="connsiteY21" fmla="*/ 646299 h 2173184"/>
                      <a:gd name="connsiteX22" fmla="*/ 2916325 w 5171426"/>
                      <a:gd name="connsiteY22" fmla="*/ 646299 h 2173184"/>
                      <a:gd name="connsiteX23" fmla="*/ 2779457 w 5171426"/>
                      <a:gd name="connsiteY23" fmla="*/ 646299 h 2173184"/>
                      <a:gd name="connsiteX24" fmla="*/ 2788042 w 5171426"/>
                      <a:gd name="connsiteY24" fmla="*/ 610106 h 2173184"/>
                      <a:gd name="connsiteX25" fmla="*/ 3513466 w 5171426"/>
                      <a:gd name="connsiteY25" fmla="*/ 0 h 2173184"/>
                      <a:gd name="connsiteX26" fmla="*/ 779543 w 5171426"/>
                      <a:gd name="connsiteY26" fmla="*/ 0 h 2173184"/>
                      <a:gd name="connsiteX27" fmla="*/ 1755251 w 5171426"/>
                      <a:gd name="connsiteY27" fmla="*/ 1599 h 2173184"/>
                      <a:gd name="connsiteX28" fmla="*/ 2424812 w 5171426"/>
                      <a:gd name="connsiteY28" fmla="*/ 568235 h 2173184"/>
                      <a:gd name="connsiteX29" fmla="*/ 2431222 w 5171426"/>
                      <a:gd name="connsiteY29" fmla="*/ 646299 h 2173184"/>
                      <a:gd name="connsiteX30" fmla="*/ 2299265 w 5171426"/>
                      <a:gd name="connsiteY30" fmla="*/ 646299 h 2173184"/>
                      <a:gd name="connsiteX31" fmla="*/ 2024648 w 5171426"/>
                      <a:gd name="connsiteY31" fmla="*/ 646299 h 2173184"/>
                      <a:gd name="connsiteX32" fmla="*/ 1964183 w 5171426"/>
                      <a:gd name="connsiteY32" fmla="*/ 613984 h 2173184"/>
                      <a:gd name="connsiteX33" fmla="*/ 1753122 w 5171426"/>
                      <a:gd name="connsiteY33" fmla="*/ 506447 h 2173184"/>
                      <a:gd name="connsiteX34" fmla="*/ 769719 w 5171426"/>
                      <a:gd name="connsiteY34" fmla="*/ 507063 h 2173184"/>
                      <a:gd name="connsiteX35" fmla="*/ 750344 w 5171426"/>
                      <a:gd name="connsiteY35" fmla="*/ 1668752 h 2173184"/>
                      <a:gd name="connsiteX36" fmla="*/ 1695065 w 5171426"/>
                      <a:gd name="connsiteY36" fmla="*/ 1668136 h 2173184"/>
                      <a:gd name="connsiteX37" fmla="*/ 1944396 w 5171426"/>
                      <a:gd name="connsiteY37" fmla="*/ 1472322 h 2173184"/>
                      <a:gd name="connsiteX38" fmla="*/ 2015630 w 5171426"/>
                      <a:gd name="connsiteY38" fmla="*/ 1410882 h 2173184"/>
                      <a:gd name="connsiteX39" fmla="*/ 2299265 w 5171426"/>
                      <a:gd name="connsiteY39" fmla="*/ 1410882 h 2173184"/>
                      <a:gd name="connsiteX40" fmla="*/ 2415252 w 5171426"/>
                      <a:gd name="connsiteY40" fmla="*/ 1410882 h 2173184"/>
                      <a:gd name="connsiteX41" fmla="*/ 2415042 w 5171426"/>
                      <a:gd name="connsiteY41" fmla="*/ 1417433 h 2173184"/>
                      <a:gd name="connsiteX42" fmla="*/ 1722873 w 5171426"/>
                      <a:gd name="connsiteY42" fmla="*/ 2156947 h 2173184"/>
                      <a:gd name="connsiteX43" fmla="*/ 678255 w 5171426"/>
                      <a:gd name="connsiteY43" fmla="*/ 2164079 h 2173184"/>
                      <a:gd name="connsiteX44" fmla="*/ 4621 w 5171426"/>
                      <a:gd name="connsiteY44" fmla="*/ 1112947 h 2173184"/>
                      <a:gd name="connsiteX45" fmla="*/ 779543 w 5171426"/>
                      <a:gd name="connsiteY45" fmla="*/ 0 h 2173184"/>
                      <a:gd name="connsiteX0" fmla="*/ 1510691 w 5171426"/>
                      <a:gd name="connsiteY0" fmla="*/ 752815 h 2168161"/>
                      <a:gd name="connsiteX1" fmla="*/ 3660578 w 5171426"/>
                      <a:gd name="connsiteY1" fmla="*/ 752815 h 2168161"/>
                      <a:gd name="connsiteX2" fmla="*/ 3660578 w 5171426"/>
                      <a:gd name="connsiteY2" fmla="*/ 1308992 h 2168161"/>
                      <a:gd name="connsiteX3" fmla="*/ 1510691 w 5171426"/>
                      <a:gd name="connsiteY3" fmla="*/ 1308992 h 2168161"/>
                      <a:gd name="connsiteX4" fmla="*/ 1510691 w 5171426"/>
                      <a:gd name="connsiteY4" fmla="*/ 752815 h 2168161"/>
                      <a:gd name="connsiteX5" fmla="*/ 3513466 w 5171426"/>
                      <a:gd name="connsiteY5" fmla="*/ 0 h 2168161"/>
                      <a:gd name="connsiteX6" fmla="*/ 4489174 w 5171426"/>
                      <a:gd name="connsiteY6" fmla="*/ 1599 h 2168161"/>
                      <a:gd name="connsiteX7" fmla="*/ 5171268 w 5171426"/>
                      <a:gd name="connsiteY7" fmla="*/ 720864 h 2168161"/>
                      <a:gd name="connsiteX8" fmla="*/ 5171426 w 5171426"/>
                      <a:gd name="connsiteY8" fmla="*/ 1417433 h 2168161"/>
                      <a:gd name="connsiteX9" fmla="*/ 4456796 w 5171426"/>
                      <a:gd name="connsiteY9" fmla="*/ 2156947 h 2168161"/>
                      <a:gd name="connsiteX10" fmla="*/ 3412178 w 5171426"/>
                      <a:gd name="connsiteY10" fmla="*/ 2164079 h 2168161"/>
                      <a:gd name="connsiteX11" fmla="*/ 2759507 w 5171426"/>
                      <a:gd name="connsiteY11" fmla="*/ 1470336 h 2168161"/>
                      <a:gd name="connsiteX12" fmla="*/ 2751777 w 5171426"/>
                      <a:gd name="connsiteY12" fmla="*/ 1410882 h 2168161"/>
                      <a:gd name="connsiteX13" fmla="*/ 2916325 w 5171426"/>
                      <a:gd name="connsiteY13" fmla="*/ 1410882 h 2168161"/>
                      <a:gd name="connsiteX14" fmla="*/ 3199960 w 5171426"/>
                      <a:gd name="connsiteY14" fmla="*/ 1410882 h 2168161"/>
                      <a:gd name="connsiteX15" fmla="*/ 3271194 w 5171426"/>
                      <a:gd name="connsiteY15" fmla="*/ 1472322 h 2168161"/>
                      <a:gd name="connsiteX16" fmla="*/ 3520525 w 5171426"/>
                      <a:gd name="connsiteY16" fmla="*/ 1668136 h 2168161"/>
                      <a:gd name="connsiteX17" fmla="*/ 4465246 w 5171426"/>
                      <a:gd name="connsiteY17" fmla="*/ 1668752 h 2168161"/>
                      <a:gd name="connsiteX18" fmla="*/ 4445871 w 5171426"/>
                      <a:gd name="connsiteY18" fmla="*/ 507063 h 2168161"/>
                      <a:gd name="connsiteX19" fmla="*/ 3462468 w 5171426"/>
                      <a:gd name="connsiteY19" fmla="*/ 506447 h 2168161"/>
                      <a:gd name="connsiteX20" fmla="*/ 3251407 w 5171426"/>
                      <a:gd name="connsiteY20" fmla="*/ 613984 h 2168161"/>
                      <a:gd name="connsiteX21" fmla="*/ 3190942 w 5171426"/>
                      <a:gd name="connsiteY21" fmla="*/ 646299 h 2168161"/>
                      <a:gd name="connsiteX22" fmla="*/ 2916325 w 5171426"/>
                      <a:gd name="connsiteY22" fmla="*/ 646299 h 2168161"/>
                      <a:gd name="connsiteX23" fmla="*/ 2779457 w 5171426"/>
                      <a:gd name="connsiteY23" fmla="*/ 646299 h 2168161"/>
                      <a:gd name="connsiteX24" fmla="*/ 2788042 w 5171426"/>
                      <a:gd name="connsiteY24" fmla="*/ 610106 h 2168161"/>
                      <a:gd name="connsiteX25" fmla="*/ 3513466 w 5171426"/>
                      <a:gd name="connsiteY25" fmla="*/ 0 h 2168161"/>
                      <a:gd name="connsiteX26" fmla="*/ 779543 w 5171426"/>
                      <a:gd name="connsiteY26" fmla="*/ 0 h 2168161"/>
                      <a:gd name="connsiteX27" fmla="*/ 1755251 w 5171426"/>
                      <a:gd name="connsiteY27" fmla="*/ 1599 h 2168161"/>
                      <a:gd name="connsiteX28" fmla="*/ 2424812 w 5171426"/>
                      <a:gd name="connsiteY28" fmla="*/ 568235 h 2168161"/>
                      <a:gd name="connsiteX29" fmla="*/ 2431222 w 5171426"/>
                      <a:gd name="connsiteY29" fmla="*/ 646299 h 2168161"/>
                      <a:gd name="connsiteX30" fmla="*/ 2299265 w 5171426"/>
                      <a:gd name="connsiteY30" fmla="*/ 646299 h 2168161"/>
                      <a:gd name="connsiteX31" fmla="*/ 2024648 w 5171426"/>
                      <a:gd name="connsiteY31" fmla="*/ 646299 h 2168161"/>
                      <a:gd name="connsiteX32" fmla="*/ 1964183 w 5171426"/>
                      <a:gd name="connsiteY32" fmla="*/ 613984 h 2168161"/>
                      <a:gd name="connsiteX33" fmla="*/ 1753122 w 5171426"/>
                      <a:gd name="connsiteY33" fmla="*/ 506447 h 2168161"/>
                      <a:gd name="connsiteX34" fmla="*/ 769719 w 5171426"/>
                      <a:gd name="connsiteY34" fmla="*/ 507063 h 2168161"/>
                      <a:gd name="connsiteX35" fmla="*/ 750344 w 5171426"/>
                      <a:gd name="connsiteY35" fmla="*/ 1668752 h 2168161"/>
                      <a:gd name="connsiteX36" fmla="*/ 1695065 w 5171426"/>
                      <a:gd name="connsiteY36" fmla="*/ 1668136 h 2168161"/>
                      <a:gd name="connsiteX37" fmla="*/ 1944396 w 5171426"/>
                      <a:gd name="connsiteY37" fmla="*/ 1472322 h 2168161"/>
                      <a:gd name="connsiteX38" fmla="*/ 2015630 w 5171426"/>
                      <a:gd name="connsiteY38" fmla="*/ 1410882 h 2168161"/>
                      <a:gd name="connsiteX39" fmla="*/ 2299265 w 5171426"/>
                      <a:gd name="connsiteY39" fmla="*/ 1410882 h 2168161"/>
                      <a:gd name="connsiteX40" fmla="*/ 2415252 w 5171426"/>
                      <a:gd name="connsiteY40" fmla="*/ 1410882 h 2168161"/>
                      <a:gd name="connsiteX41" fmla="*/ 2415042 w 5171426"/>
                      <a:gd name="connsiteY41" fmla="*/ 1417433 h 2168161"/>
                      <a:gd name="connsiteX42" fmla="*/ 1722873 w 5171426"/>
                      <a:gd name="connsiteY42" fmla="*/ 2156947 h 2168161"/>
                      <a:gd name="connsiteX43" fmla="*/ 678255 w 5171426"/>
                      <a:gd name="connsiteY43" fmla="*/ 2164079 h 2168161"/>
                      <a:gd name="connsiteX44" fmla="*/ 4621 w 5171426"/>
                      <a:gd name="connsiteY44" fmla="*/ 1112947 h 2168161"/>
                      <a:gd name="connsiteX45" fmla="*/ 779543 w 5171426"/>
                      <a:gd name="connsiteY45" fmla="*/ 0 h 2168161"/>
                      <a:gd name="connsiteX0" fmla="*/ 1510691 w 5171426"/>
                      <a:gd name="connsiteY0" fmla="*/ 752815 h 2179424"/>
                      <a:gd name="connsiteX1" fmla="*/ 3660578 w 5171426"/>
                      <a:gd name="connsiteY1" fmla="*/ 752815 h 2179424"/>
                      <a:gd name="connsiteX2" fmla="*/ 3660578 w 5171426"/>
                      <a:gd name="connsiteY2" fmla="*/ 1308992 h 2179424"/>
                      <a:gd name="connsiteX3" fmla="*/ 1510691 w 5171426"/>
                      <a:gd name="connsiteY3" fmla="*/ 1308992 h 2179424"/>
                      <a:gd name="connsiteX4" fmla="*/ 1510691 w 5171426"/>
                      <a:gd name="connsiteY4" fmla="*/ 752815 h 2179424"/>
                      <a:gd name="connsiteX5" fmla="*/ 3513466 w 5171426"/>
                      <a:gd name="connsiteY5" fmla="*/ 0 h 2179424"/>
                      <a:gd name="connsiteX6" fmla="*/ 4489174 w 5171426"/>
                      <a:gd name="connsiteY6" fmla="*/ 1599 h 2179424"/>
                      <a:gd name="connsiteX7" fmla="*/ 5171268 w 5171426"/>
                      <a:gd name="connsiteY7" fmla="*/ 720864 h 2179424"/>
                      <a:gd name="connsiteX8" fmla="*/ 5171426 w 5171426"/>
                      <a:gd name="connsiteY8" fmla="*/ 1417433 h 2179424"/>
                      <a:gd name="connsiteX9" fmla="*/ 4456796 w 5171426"/>
                      <a:gd name="connsiteY9" fmla="*/ 2179408 h 2179424"/>
                      <a:gd name="connsiteX10" fmla="*/ 3412178 w 5171426"/>
                      <a:gd name="connsiteY10" fmla="*/ 2164079 h 2179424"/>
                      <a:gd name="connsiteX11" fmla="*/ 2759507 w 5171426"/>
                      <a:gd name="connsiteY11" fmla="*/ 1470336 h 2179424"/>
                      <a:gd name="connsiteX12" fmla="*/ 2751777 w 5171426"/>
                      <a:gd name="connsiteY12" fmla="*/ 1410882 h 2179424"/>
                      <a:gd name="connsiteX13" fmla="*/ 2916325 w 5171426"/>
                      <a:gd name="connsiteY13" fmla="*/ 1410882 h 2179424"/>
                      <a:gd name="connsiteX14" fmla="*/ 3199960 w 5171426"/>
                      <a:gd name="connsiteY14" fmla="*/ 1410882 h 2179424"/>
                      <a:gd name="connsiteX15" fmla="*/ 3271194 w 5171426"/>
                      <a:gd name="connsiteY15" fmla="*/ 1472322 h 2179424"/>
                      <a:gd name="connsiteX16" fmla="*/ 3520525 w 5171426"/>
                      <a:gd name="connsiteY16" fmla="*/ 1668136 h 2179424"/>
                      <a:gd name="connsiteX17" fmla="*/ 4465246 w 5171426"/>
                      <a:gd name="connsiteY17" fmla="*/ 1668752 h 2179424"/>
                      <a:gd name="connsiteX18" fmla="*/ 4445871 w 5171426"/>
                      <a:gd name="connsiteY18" fmla="*/ 507063 h 2179424"/>
                      <a:gd name="connsiteX19" fmla="*/ 3462468 w 5171426"/>
                      <a:gd name="connsiteY19" fmla="*/ 506447 h 2179424"/>
                      <a:gd name="connsiteX20" fmla="*/ 3251407 w 5171426"/>
                      <a:gd name="connsiteY20" fmla="*/ 613984 h 2179424"/>
                      <a:gd name="connsiteX21" fmla="*/ 3190942 w 5171426"/>
                      <a:gd name="connsiteY21" fmla="*/ 646299 h 2179424"/>
                      <a:gd name="connsiteX22" fmla="*/ 2916325 w 5171426"/>
                      <a:gd name="connsiteY22" fmla="*/ 646299 h 2179424"/>
                      <a:gd name="connsiteX23" fmla="*/ 2779457 w 5171426"/>
                      <a:gd name="connsiteY23" fmla="*/ 646299 h 2179424"/>
                      <a:gd name="connsiteX24" fmla="*/ 2788042 w 5171426"/>
                      <a:gd name="connsiteY24" fmla="*/ 610106 h 2179424"/>
                      <a:gd name="connsiteX25" fmla="*/ 3513466 w 5171426"/>
                      <a:gd name="connsiteY25" fmla="*/ 0 h 2179424"/>
                      <a:gd name="connsiteX26" fmla="*/ 779543 w 5171426"/>
                      <a:gd name="connsiteY26" fmla="*/ 0 h 2179424"/>
                      <a:gd name="connsiteX27" fmla="*/ 1755251 w 5171426"/>
                      <a:gd name="connsiteY27" fmla="*/ 1599 h 2179424"/>
                      <a:gd name="connsiteX28" fmla="*/ 2424812 w 5171426"/>
                      <a:gd name="connsiteY28" fmla="*/ 568235 h 2179424"/>
                      <a:gd name="connsiteX29" fmla="*/ 2431222 w 5171426"/>
                      <a:gd name="connsiteY29" fmla="*/ 646299 h 2179424"/>
                      <a:gd name="connsiteX30" fmla="*/ 2299265 w 5171426"/>
                      <a:gd name="connsiteY30" fmla="*/ 646299 h 2179424"/>
                      <a:gd name="connsiteX31" fmla="*/ 2024648 w 5171426"/>
                      <a:gd name="connsiteY31" fmla="*/ 646299 h 2179424"/>
                      <a:gd name="connsiteX32" fmla="*/ 1964183 w 5171426"/>
                      <a:gd name="connsiteY32" fmla="*/ 613984 h 2179424"/>
                      <a:gd name="connsiteX33" fmla="*/ 1753122 w 5171426"/>
                      <a:gd name="connsiteY33" fmla="*/ 506447 h 2179424"/>
                      <a:gd name="connsiteX34" fmla="*/ 769719 w 5171426"/>
                      <a:gd name="connsiteY34" fmla="*/ 507063 h 2179424"/>
                      <a:gd name="connsiteX35" fmla="*/ 750344 w 5171426"/>
                      <a:gd name="connsiteY35" fmla="*/ 1668752 h 2179424"/>
                      <a:gd name="connsiteX36" fmla="*/ 1695065 w 5171426"/>
                      <a:gd name="connsiteY36" fmla="*/ 1668136 h 2179424"/>
                      <a:gd name="connsiteX37" fmla="*/ 1944396 w 5171426"/>
                      <a:gd name="connsiteY37" fmla="*/ 1472322 h 2179424"/>
                      <a:gd name="connsiteX38" fmla="*/ 2015630 w 5171426"/>
                      <a:gd name="connsiteY38" fmla="*/ 1410882 h 2179424"/>
                      <a:gd name="connsiteX39" fmla="*/ 2299265 w 5171426"/>
                      <a:gd name="connsiteY39" fmla="*/ 1410882 h 2179424"/>
                      <a:gd name="connsiteX40" fmla="*/ 2415252 w 5171426"/>
                      <a:gd name="connsiteY40" fmla="*/ 1410882 h 2179424"/>
                      <a:gd name="connsiteX41" fmla="*/ 2415042 w 5171426"/>
                      <a:gd name="connsiteY41" fmla="*/ 1417433 h 2179424"/>
                      <a:gd name="connsiteX42" fmla="*/ 1722873 w 5171426"/>
                      <a:gd name="connsiteY42" fmla="*/ 2156947 h 2179424"/>
                      <a:gd name="connsiteX43" fmla="*/ 678255 w 5171426"/>
                      <a:gd name="connsiteY43" fmla="*/ 2164079 h 2179424"/>
                      <a:gd name="connsiteX44" fmla="*/ 4621 w 5171426"/>
                      <a:gd name="connsiteY44" fmla="*/ 1112947 h 2179424"/>
                      <a:gd name="connsiteX45" fmla="*/ 779543 w 5171426"/>
                      <a:gd name="connsiteY45" fmla="*/ 0 h 2179424"/>
                      <a:gd name="connsiteX0" fmla="*/ 1510691 w 5171426"/>
                      <a:gd name="connsiteY0" fmla="*/ 752815 h 2179430"/>
                      <a:gd name="connsiteX1" fmla="*/ 3660578 w 5171426"/>
                      <a:gd name="connsiteY1" fmla="*/ 752815 h 2179430"/>
                      <a:gd name="connsiteX2" fmla="*/ 3660578 w 5171426"/>
                      <a:gd name="connsiteY2" fmla="*/ 1308992 h 2179430"/>
                      <a:gd name="connsiteX3" fmla="*/ 1510691 w 5171426"/>
                      <a:gd name="connsiteY3" fmla="*/ 1308992 h 2179430"/>
                      <a:gd name="connsiteX4" fmla="*/ 1510691 w 5171426"/>
                      <a:gd name="connsiteY4" fmla="*/ 752815 h 2179430"/>
                      <a:gd name="connsiteX5" fmla="*/ 3513466 w 5171426"/>
                      <a:gd name="connsiteY5" fmla="*/ 0 h 2179430"/>
                      <a:gd name="connsiteX6" fmla="*/ 4489174 w 5171426"/>
                      <a:gd name="connsiteY6" fmla="*/ 1599 h 2179430"/>
                      <a:gd name="connsiteX7" fmla="*/ 5171268 w 5171426"/>
                      <a:gd name="connsiteY7" fmla="*/ 720864 h 2179430"/>
                      <a:gd name="connsiteX8" fmla="*/ 5171426 w 5171426"/>
                      <a:gd name="connsiteY8" fmla="*/ 1417433 h 2179430"/>
                      <a:gd name="connsiteX9" fmla="*/ 4456796 w 5171426"/>
                      <a:gd name="connsiteY9" fmla="*/ 2179408 h 2179430"/>
                      <a:gd name="connsiteX10" fmla="*/ 3412178 w 5171426"/>
                      <a:gd name="connsiteY10" fmla="*/ 2164079 h 2179430"/>
                      <a:gd name="connsiteX11" fmla="*/ 2759507 w 5171426"/>
                      <a:gd name="connsiteY11" fmla="*/ 1470336 h 2179430"/>
                      <a:gd name="connsiteX12" fmla="*/ 2751777 w 5171426"/>
                      <a:gd name="connsiteY12" fmla="*/ 1410882 h 2179430"/>
                      <a:gd name="connsiteX13" fmla="*/ 2916325 w 5171426"/>
                      <a:gd name="connsiteY13" fmla="*/ 1410882 h 2179430"/>
                      <a:gd name="connsiteX14" fmla="*/ 3199960 w 5171426"/>
                      <a:gd name="connsiteY14" fmla="*/ 1410882 h 2179430"/>
                      <a:gd name="connsiteX15" fmla="*/ 3271194 w 5171426"/>
                      <a:gd name="connsiteY15" fmla="*/ 1472322 h 2179430"/>
                      <a:gd name="connsiteX16" fmla="*/ 3520525 w 5171426"/>
                      <a:gd name="connsiteY16" fmla="*/ 1668136 h 2179430"/>
                      <a:gd name="connsiteX17" fmla="*/ 4465246 w 5171426"/>
                      <a:gd name="connsiteY17" fmla="*/ 1668752 h 2179430"/>
                      <a:gd name="connsiteX18" fmla="*/ 4445871 w 5171426"/>
                      <a:gd name="connsiteY18" fmla="*/ 507063 h 2179430"/>
                      <a:gd name="connsiteX19" fmla="*/ 3462468 w 5171426"/>
                      <a:gd name="connsiteY19" fmla="*/ 506447 h 2179430"/>
                      <a:gd name="connsiteX20" fmla="*/ 3251407 w 5171426"/>
                      <a:gd name="connsiteY20" fmla="*/ 613984 h 2179430"/>
                      <a:gd name="connsiteX21" fmla="*/ 3190942 w 5171426"/>
                      <a:gd name="connsiteY21" fmla="*/ 646299 h 2179430"/>
                      <a:gd name="connsiteX22" fmla="*/ 2916325 w 5171426"/>
                      <a:gd name="connsiteY22" fmla="*/ 646299 h 2179430"/>
                      <a:gd name="connsiteX23" fmla="*/ 2779457 w 5171426"/>
                      <a:gd name="connsiteY23" fmla="*/ 646299 h 2179430"/>
                      <a:gd name="connsiteX24" fmla="*/ 2788042 w 5171426"/>
                      <a:gd name="connsiteY24" fmla="*/ 610106 h 2179430"/>
                      <a:gd name="connsiteX25" fmla="*/ 3513466 w 5171426"/>
                      <a:gd name="connsiteY25" fmla="*/ 0 h 2179430"/>
                      <a:gd name="connsiteX26" fmla="*/ 779543 w 5171426"/>
                      <a:gd name="connsiteY26" fmla="*/ 0 h 2179430"/>
                      <a:gd name="connsiteX27" fmla="*/ 1755251 w 5171426"/>
                      <a:gd name="connsiteY27" fmla="*/ 1599 h 2179430"/>
                      <a:gd name="connsiteX28" fmla="*/ 2424812 w 5171426"/>
                      <a:gd name="connsiteY28" fmla="*/ 568235 h 2179430"/>
                      <a:gd name="connsiteX29" fmla="*/ 2431222 w 5171426"/>
                      <a:gd name="connsiteY29" fmla="*/ 646299 h 2179430"/>
                      <a:gd name="connsiteX30" fmla="*/ 2299265 w 5171426"/>
                      <a:gd name="connsiteY30" fmla="*/ 646299 h 2179430"/>
                      <a:gd name="connsiteX31" fmla="*/ 2024648 w 5171426"/>
                      <a:gd name="connsiteY31" fmla="*/ 646299 h 2179430"/>
                      <a:gd name="connsiteX32" fmla="*/ 1964183 w 5171426"/>
                      <a:gd name="connsiteY32" fmla="*/ 613984 h 2179430"/>
                      <a:gd name="connsiteX33" fmla="*/ 1753122 w 5171426"/>
                      <a:gd name="connsiteY33" fmla="*/ 506447 h 2179430"/>
                      <a:gd name="connsiteX34" fmla="*/ 769719 w 5171426"/>
                      <a:gd name="connsiteY34" fmla="*/ 507063 h 2179430"/>
                      <a:gd name="connsiteX35" fmla="*/ 750344 w 5171426"/>
                      <a:gd name="connsiteY35" fmla="*/ 1668752 h 2179430"/>
                      <a:gd name="connsiteX36" fmla="*/ 1695065 w 5171426"/>
                      <a:gd name="connsiteY36" fmla="*/ 1668136 h 2179430"/>
                      <a:gd name="connsiteX37" fmla="*/ 1944396 w 5171426"/>
                      <a:gd name="connsiteY37" fmla="*/ 1472322 h 2179430"/>
                      <a:gd name="connsiteX38" fmla="*/ 2015630 w 5171426"/>
                      <a:gd name="connsiteY38" fmla="*/ 1410882 h 2179430"/>
                      <a:gd name="connsiteX39" fmla="*/ 2299265 w 5171426"/>
                      <a:gd name="connsiteY39" fmla="*/ 1410882 h 2179430"/>
                      <a:gd name="connsiteX40" fmla="*/ 2415252 w 5171426"/>
                      <a:gd name="connsiteY40" fmla="*/ 1410882 h 2179430"/>
                      <a:gd name="connsiteX41" fmla="*/ 2415042 w 5171426"/>
                      <a:gd name="connsiteY41" fmla="*/ 1417433 h 2179430"/>
                      <a:gd name="connsiteX42" fmla="*/ 1722873 w 5171426"/>
                      <a:gd name="connsiteY42" fmla="*/ 2156947 h 2179430"/>
                      <a:gd name="connsiteX43" fmla="*/ 678255 w 5171426"/>
                      <a:gd name="connsiteY43" fmla="*/ 2164079 h 2179430"/>
                      <a:gd name="connsiteX44" fmla="*/ 4621 w 5171426"/>
                      <a:gd name="connsiteY44" fmla="*/ 1112947 h 2179430"/>
                      <a:gd name="connsiteX45" fmla="*/ 779543 w 5171426"/>
                      <a:gd name="connsiteY45" fmla="*/ 0 h 2179430"/>
                      <a:gd name="connsiteX0" fmla="*/ 1510691 w 5171426"/>
                      <a:gd name="connsiteY0" fmla="*/ 752815 h 2168217"/>
                      <a:gd name="connsiteX1" fmla="*/ 3660578 w 5171426"/>
                      <a:gd name="connsiteY1" fmla="*/ 752815 h 2168217"/>
                      <a:gd name="connsiteX2" fmla="*/ 3660578 w 5171426"/>
                      <a:gd name="connsiteY2" fmla="*/ 1308992 h 2168217"/>
                      <a:gd name="connsiteX3" fmla="*/ 1510691 w 5171426"/>
                      <a:gd name="connsiteY3" fmla="*/ 1308992 h 2168217"/>
                      <a:gd name="connsiteX4" fmla="*/ 1510691 w 5171426"/>
                      <a:gd name="connsiteY4" fmla="*/ 752815 h 2168217"/>
                      <a:gd name="connsiteX5" fmla="*/ 3513466 w 5171426"/>
                      <a:gd name="connsiteY5" fmla="*/ 0 h 2168217"/>
                      <a:gd name="connsiteX6" fmla="*/ 4489174 w 5171426"/>
                      <a:gd name="connsiteY6" fmla="*/ 1599 h 2168217"/>
                      <a:gd name="connsiteX7" fmla="*/ 5171268 w 5171426"/>
                      <a:gd name="connsiteY7" fmla="*/ 720864 h 2168217"/>
                      <a:gd name="connsiteX8" fmla="*/ 5171426 w 5171426"/>
                      <a:gd name="connsiteY8" fmla="*/ 1417433 h 2168217"/>
                      <a:gd name="connsiteX9" fmla="*/ 4445565 w 5171426"/>
                      <a:gd name="connsiteY9" fmla="*/ 2168178 h 2168217"/>
                      <a:gd name="connsiteX10" fmla="*/ 3412178 w 5171426"/>
                      <a:gd name="connsiteY10" fmla="*/ 2164079 h 2168217"/>
                      <a:gd name="connsiteX11" fmla="*/ 2759507 w 5171426"/>
                      <a:gd name="connsiteY11" fmla="*/ 1470336 h 2168217"/>
                      <a:gd name="connsiteX12" fmla="*/ 2751777 w 5171426"/>
                      <a:gd name="connsiteY12" fmla="*/ 1410882 h 2168217"/>
                      <a:gd name="connsiteX13" fmla="*/ 2916325 w 5171426"/>
                      <a:gd name="connsiteY13" fmla="*/ 1410882 h 2168217"/>
                      <a:gd name="connsiteX14" fmla="*/ 3199960 w 5171426"/>
                      <a:gd name="connsiteY14" fmla="*/ 1410882 h 2168217"/>
                      <a:gd name="connsiteX15" fmla="*/ 3271194 w 5171426"/>
                      <a:gd name="connsiteY15" fmla="*/ 1472322 h 2168217"/>
                      <a:gd name="connsiteX16" fmla="*/ 3520525 w 5171426"/>
                      <a:gd name="connsiteY16" fmla="*/ 1668136 h 2168217"/>
                      <a:gd name="connsiteX17" fmla="*/ 4465246 w 5171426"/>
                      <a:gd name="connsiteY17" fmla="*/ 1668752 h 2168217"/>
                      <a:gd name="connsiteX18" fmla="*/ 4445871 w 5171426"/>
                      <a:gd name="connsiteY18" fmla="*/ 507063 h 2168217"/>
                      <a:gd name="connsiteX19" fmla="*/ 3462468 w 5171426"/>
                      <a:gd name="connsiteY19" fmla="*/ 506447 h 2168217"/>
                      <a:gd name="connsiteX20" fmla="*/ 3251407 w 5171426"/>
                      <a:gd name="connsiteY20" fmla="*/ 613984 h 2168217"/>
                      <a:gd name="connsiteX21" fmla="*/ 3190942 w 5171426"/>
                      <a:gd name="connsiteY21" fmla="*/ 646299 h 2168217"/>
                      <a:gd name="connsiteX22" fmla="*/ 2916325 w 5171426"/>
                      <a:gd name="connsiteY22" fmla="*/ 646299 h 2168217"/>
                      <a:gd name="connsiteX23" fmla="*/ 2779457 w 5171426"/>
                      <a:gd name="connsiteY23" fmla="*/ 646299 h 2168217"/>
                      <a:gd name="connsiteX24" fmla="*/ 2788042 w 5171426"/>
                      <a:gd name="connsiteY24" fmla="*/ 610106 h 2168217"/>
                      <a:gd name="connsiteX25" fmla="*/ 3513466 w 5171426"/>
                      <a:gd name="connsiteY25" fmla="*/ 0 h 2168217"/>
                      <a:gd name="connsiteX26" fmla="*/ 779543 w 5171426"/>
                      <a:gd name="connsiteY26" fmla="*/ 0 h 2168217"/>
                      <a:gd name="connsiteX27" fmla="*/ 1755251 w 5171426"/>
                      <a:gd name="connsiteY27" fmla="*/ 1599 h 2168217"/>
                      <a:gd name="connsiteX28" fmla="*/ 2424812 w 5171426"/>
                      <a:gd name="connsiteY28" fmla="*/ 568235 h 2168217"/>
                      <a:gd name="connsiteX29" fmla="*/ 2431222 w 5171426"/>
                      <a:gd name="connsiteY29" fmla="*/ 646299 h 2168217"/>
                      <a:gd name="connsiteX30" fmla="*/ 2299265 w 5171426"/>
                      <a:gd name="connsiteY30" fmla="*/ 646299 h 2168217"/>
                      <a:gd name="connsiteX31" fmla="*/ 2024648 w 5171426"/>
                      <a:gd name="connsiteY31" fmla="*/ 646299 h 2168217"/>
                      <a:gd name="connsiteX32" fmla="*/ 1964183 w 5171426"/>
                      <a:gd name="connsiteY32" fmla="*/ 613984 h 2168217"/>
                      <a:gd name="connsiteX33" fmla="*/ 1753122 w 5171426"/>
                      <a:gd name="connsiteY33" fmla="*/ 506447 h 2168217"/>
                      <a:gd name="connsiteX34" fmla="*/ 769719 w 5171426"/>
                      <a:gd name="connsiteY34" fmla="*/ 507063 h 2168217"/>
                      <a:gd name="connsiteX35" fmla="*/ 750344 w 5171426"/>
                      <a:gd name="connsiteY35" fmla="*/ 1668752 h 2168217"/>
                      <a:gd name="connsiteX36" fmla="*/ 1695065 w 5171426"/>
                      <a:gd name="connsiteY36" fmla="*/ 1668136 h 2168217"/>
                      <a:gd name="connsiteX37" fmla="*/ 1944396 w 5171426"/>
                      <a:gd name="connsiteY37" fmla="*/ 1472322 h 2168217"/>
                      <a:gd name="connsiteX38" fmla="*/ 2015630 w 5171426"/>
                      <a:gd name="connsiteY38" fmla="*/ 1410882 h 2168217"/>
                      <a:gd name="connsiteX39" fmla="*/ 2299265 w 5171426"/>
                      <a:gd name="connsiteY39" fmla="*/ 1410882 h 2168217"/>
                      <a:gd name="connsiteX40" fmla="*/ 2415252 w 5171426"/>
                      <a:gd name="connsiteY40" fmla="*/ 1410882 h 2168217"/>
                      <a:gd name="connsiteX41" fmla="*/ 2415042 w 5171426"/>
                      <a:gd name="connsiteY41" fmla="*/ 1417433 h 2168217"/>
                      <a:gd name="connsiteX42" fmla="*/ 1722873 w 5171426"/>
                      <a:gd name="connsiteY42" fmla="*/ 2156947 h 2168217"/>
                      <a:gd name="connsiteX43" fmla="*/ 678255 w 5171426"/>
                      <a:gd name="connsiteY43" fmla="*/ 2164079 h 2168217"/>
                      <a:gd name="connsiteX44" fmla="*/ 4621 w 5171426"/>
                      <a:gd name="connsiteY44" fmla="*/ 1112947 h 2168217"/>
                      <a:gd name="connsiteX45" fmla="*/ 779543 w 5171426"/>
                      <a:gd name="connsiteY45" fmla="*/ 0 h 2168217"/>
                      <a:gd name="connsiteX0" fmla="*/ 1510691 w 5171426"/>
                      <a:gd name="connsiteY0" fmla="*/ 752815 h 2168217"/>
                      <a:gd name="connsiteX1" fmla="*/ 3660578 w 5171426"/>
                      <a:gd name="connsiteY1" fmla="*/ 752815 h 2168217"/>
                      <a:gd name="connsiteX2" fmla="*/ 3660578 w 5171426"/>
                      <a:gd name="connsiteY2" fmla="*/ 1308992 h 2168217"/>
                      <a:gd name="connsiteX3" fmla="*/ 1510691 w 5171426"/>
                      <a:gd name="connsiteY3" fmla="*/ 1308992 h 2168217"/>
                      <a:gd name="connsiteX4" fmla="*/ 1510691 w 5171426"/>
                      <a:gd name="connsiteY4" fmla="*/ 752815 h 2168217"/>
                      <a:gd name="connsiteX5" fmla="*/ 3513466 w 5171426"/>
                      <a:gd name="connsiteY5" fmla="*/ 0 h 2168217"/>
                      <a:gd name="connsiteX6" fmla="*/ 4489174 w 5171426"/>
                      <a:gd name="connsiteY6" fmla="*/ 1599 h 2168217"/>
                      <a:gd name="connsiteX7" fmla="*/ 5171268 w 5171426"/>
                      <a:gd name="connsiteY7" fmla="*/ 720864 h 2168217"/>
                      <a:gd name="connsiteX8" fmla="*/ 5171426 w 5171426"/>
                      <a:gd name="connsiteY8" fmla="*/ 1417433 h 2168217"/>
                      <a:gd name="connsiteX9" fmla="*/ 4445565 w 5171426"/>
                      <a:gd name="connsiteY9" fmla="*/ 2168178 h 2168217"/>
                      <a:gd name="connsiteX10" fmla="*/ 3412178 w 5171426"/>
                      <a:gd name="connsiteY10" fmla="*/ 2164079 h 2168217"/>
                      <a:gd name="connsiteX11" fmla="*/ 2759507 w 5171426"/>
                      <a:gd name="connsiteY11" fmla="*/ 1470336 h 2168217"/>
                      <a:gd name="connsiteX12" fmla="*/ 2751777 w 5171426"/>
                      <a:gd name="connsiteY12" fmla="*/ 1410882 h 2168217"/>
                      <a:gd name="connsiteX13" fmla="*/ 2916325 w 5171426"/>
                      <a:gd name="connsiteY13" fmla="*/ 1410882 h 2168217"/>
                      <a:gd name="connsiteX14" fmla="*/ 3199960 w 5171426"/>
                      <a:gd name="connsiteY14" fmla="*/ 1410882 h 2168217"/>
                      <a:gd name="connsiteX15" fmla="*/ 3271194 w 5171426"/>
                      <a:gd name="connsiteY15" fmla="*/ 1472322 h 2168217"/>
                      <a:gd name="connsiteX16" fmla="*/ 3520525 w 5171426"/>
                      <a:gd name="connsiteY16" fmla="*/ 1668136 h 2168217"/>
                      <a:gd name="connsiteX17" fmla="*/ 4465246 w 5171426"/>
                      <a:gd name="connsiteY17" fmla="*/ 1668752 h 2168217"/>
                      <a:gd name="connsiteX18" fmla="*/ 4445871 w 5171426"/>
                      <a:gd name="connsiteY18" fmla="*/ 507063 h 2168217"/>
                      <a:gd name="connsiteX19" fmla="*/ 3462468 w 5171426"/>
                      <a:gd name="connsiteY19" fmla="*/ 506447 h 2168217"/>
                      <a:gd name="connsiteX20" fmla="*/ 3251407 w 5171426"/>
                      <a:gd name="connsiteY20" fmla="*/ 613984 h 2168217"/>
                      <a:gd name="connsiteX21" fmla="*/ 3190942 w 5171426"/>
                      <a:gd name="connsiteY21" fmla="*/ 646299 h 2168217"/>
                      <a:gd name="connsiteX22" fmla="*/ 2916325 w 5171426"/>
                      <a:gd name="connsiteY22" fmla="*/ 646299 h 2168217"/>
                      <a:gd name="connsiteX23" fmla="*/ 2779457 w 5171426"/>
                      <a:gd name="connsiteY23" fmla="*/ 646299 h 2168217"/>
                      <a:gd name="connsiteX24" fmla="*/ 2788042 w 5171426"/>
                      <a:gd name="connsiteY24" fmla="*/ 610106 h 2168217"/>
                      <a:gd name="connsiteX25" fmla="*/ 3513466 w 5171426"/>
                      <a:gd name="connsiteY25" fmla="*/ 0 h 2168217"/>
                      <a:gd name="connsiteX26" fmla="*/ 779543 w 5171426"/>
                      <a:gd name="connsiteY26" fmla="*/ 0 h 2168217"/>
                      <a:gd name="connsiteX27" fmla="*/ 1755251 w 5171426"/>
                      <a:gd name="connsiteY27" fmla="*/ 1599 h 2168217"/>
                      <a:gd name="connsiteX28" fmla="*/ 2424812 w 5171426"/>
                      <a:gd name="connsiteY28" fmla="*/ 568235 h 2168217"/>
                      <a:gd name="connsiteX29" fmla="*/ 2431222 w 5171426"/>
                      <a:gd name="connsiteY29" fmla="*/ 646299 h 2168217"/>
                      <a:gd name="connsiteX30" fmla="*/ 2299265 w 5171426"/>
                      <a:gd name="connsiteY30" fmla="*/ 646299 h 2168217"/>
                      <a:gd name="connsiteX31" fmla="*/ 2024648 w 5171426"/>
                      <a:gd name="connsiteY31" fmla="*/ 646299 h 2168217"/>
                      <a:gd name="connsiteX32" fmla="*/ 1964183 w 5171426"/>
                      <a:gd name="connsiteY32" fmla="*/ 613984 h 2168217"/>
                      <a:gd name="connsiteX33" fmla="*/ 1753122 w 5171426"/>
                      <a:gd name="connsiteY33" fmla="*/ 506447 h 2168217"/>
                      <a:gd name="connsiteX34" fmla="*/ 769719 w 5171426"/>
                      <a:gd name="connsiteY34" fmla="*/ 507063 h 2168217"/>
                      <a:gd name="connsiteX35" fmla="*/ 750344 w 5171426"/>
                      <a:gd name="connsiteY35" fmla="*/ 1668752 h 2168217"/>
                      <a:gd name="connsiteX36" fmla="*/ 1695065 w 5171426"/>
                      <a:gd name="connsiteY36" fmla="*/ 1668136 h 2168217"/>
                      <a:gd name="connsiteX37" fmla="*/ 1944396 w 5171426"/>
                      <a:gd name="connsiteY37" fmla="*/ 1472322 h 2168217"/>
                      <a:gd name="connsiteX38" fmla="*/ 2015630 w 5171426"/>
                      <a:gd name="connsiteY38" fmla="*/ 1410882 h 2168217"/>
                      <a:gd name="connsiteX39" fmla="*/ 2299265 w 5171426"/>
                      <a:gd name="connsiteY39" fmla="*/ 1410882 h 2168217"/>
                      <a:gd name="connsiteX40" fmla="*/ 2415252 w 5171426"/>
                      <a:gd name="connsiteY40" fmla="*/ 1410882 h 2168217"/>
                      <a:gd name="connsiteX41" fmla="*/ 2415042 w 5171426"/>
                      <a:gd name="connsiteY41" fmla="*/ 1417433 h 2168217"/>
                      <a:gd name="connsiteX42" fmla="*/ 1722873 w 5171426"/>
                      <a:gd name="connsiteY42" fmla="*/ 2156947 h 2168217"/>
                      <a:gd name="connsiteX43" fmla="*/ 678255 w 5171426"/>
                      <a:gd name="connsiteY43" fmla="*/ 2164079 h 2168217"/>
                      <a:gd name="connsiteX44" fmla="*/ 4621 w 5171426"/>
                      <a:gd name="connsiteY44" fmla="*/ 1112947 h 2168217"/>
                      <a:gd name="connsiteX45" fmla="*/ 779543 w 5171426"/>
                      <a:gd name="connsiteY45" fmla="*/ 0 h 2168217"/>
                      <a:gd name="connsiteX0" fmla="*/ 1510691 w 5171426"/>
                      <a:gd name="connsiteY0" fmla="*/ 752815 h 2169648"/>
                      <a:gd name="connsiteX1" fmla="*/ 3660578 w 5171426"/>
                      <a:gd name="connsiteY1" fmla="*/ 752815 h 2169648"/>
                      <a:gd name="connsiteX2" fmla="*/ 3660578 w 5171426"/>
                      <a:gd name="connsiteY2" fmla="*/ 1308992 h 2169648"/>
                      <a:gd name="connsiteX3" fmla="*/ 1510691 w 5171426"/>
                      <a:gd name="connsiteY3" fmla="*/ 1308992 h 2169648"/>
                      <a:gd name="connsiteX4" fmla="*/ 1510691 w 5171426"/>
                      <a:gd name="connsiteY4" fmla="*/ 752815 h 2169648"/>
                      <a:gd name="connsiteX5" fmla="*/ 3513466 w 5171426"/>
                      <a:gd name="connsiteY5" fmla="*/ 0 h 2169648"/>
                      <a:gd name="connsiteX6" fmla="*/ 4489174 w 5171426"/>
                      <a:gd name="connsiteY6" fmla="*/ 1599 h 2169648"/>
                      <a:gd name="connsiteX7" fmla="*/ 5171268 w 5171426"/>
                      <a:gd name="connsiteY7" fmla="*/ 720864 h 2169648"/>
                      <a:gd name="connsiteX8" fmla="*/ 5171426 w 5171426"/>
                      <a:gd name="connsiteY8" fmla="*/ 1417433 h 2169648"/>
                      <a:gd name="connsiteX9" fmla="*/ 4445565 w 5171426"/>
                      <a:gd name="connsiteY9" fmla="*/ 2168178 h 2169648"/>
                      <a:gd name="connsiteX10" fmla="*/ 3412178 w 5171426"/>
                      <a:gd name="connsiteY10" fmla="*/ 2164079 h 2169648"/>
                      <a:gd name="connsiteX11" fmla="*/ 2759507 w 5171426"/>
                      <a:gd name="connsiteY11" fmla="*/ 1470336 h 2169648"/>
                      <a:gd name="connsiteX12" fmla="*/ 2751777 w 5171426"/>
                      <a:gd name="connsiteY12" fmla="*/ 1410882 h 2169648"/>
                      <a:gd name="connsiteX13" fmla="*/ 2916325 w 5171426"/>
                      <a:gd name="connsiteY13" fmla="*/ 1410882 h 2169648"/>
                      <a:gd name="connsiteX14" fmla="*/ 3199960 w 5171426"/>
                      <a:gd name="connsiteY14" fmla="*/ 1410882 h 2169648"/>
                      <a:gd name="connsiteX15" fmla="*/ 3271194 w 5171426"/>
                      <a:gd name="connsiteY15" fmla="*/ 1472322 h 2169648"/>
                      <a:gd name="connsiteX16" fmla="*/ 3520525 w 5171426"/>
                      <a:gd name="connsiteY16" fmla="*/ 1668136 h 2169648"/>
                      <a:gd name="connsiteX17" fmla="*/ 4465246 w 5171426"/>
                      <a:gd name="connsiteY17" fmla="*/ 1668752 h 2169648"/>
                      <a:gd name="connsiteX18" fmla="*/ 4445871 w 5171426"/>
                      <a:gd name="connsiteY18" fmla="*/ 507063 h 2169648"/>
                      <a:gd name="connsiteX19" fmla="*/ 3462468 w 5171426"/>
                      <a:gd name="connsiteY19" fmla="*/ 506447 h 2169648"/>
                      <a:gd name="connsiteX20" fmla="*/ 3251407 w 5171426"/>
                      <a:gd name="connsiteY20" fmla="*/ 613984 h 2169648"/>
                      <a:gd name="connsiteX21" fmla="*/ 3190942 w 5171426"/>
                      <a:gd name="connsiteY21" fmla="*/ 646299 h 2169648"/>
                      <a:gd name="connsiteX22" fmla="*/ 2916325 w 5171426"/>
                      <a:gd name="connsiteY22" fmla="*/ 646299 h 2169648"/>
                      <a:gd name="connsiteX23" fmla="*/ 2779457 w 5171426"/>
                      <a:gd name="connsiteY23" fmla="*/ 646299 h 2169648"/>
                      <a:gd name="connsiteX24" fmla="*/ 2788042 w 5171426"/>
                      <a:gd name="connsiteY24" fmla="*/ 610106 h 2169648"/>
                      <a:gd name="connsiteX25" fmla="*/ 3513466 w 5171426"/>
                      <a:gd name="connsiteY25" fmla="*/ 0 h 2169648"/>
                      <a:gd name="connsiteX26" fmla="*/ 779543 w 5171426"/>
                      <a:gd name="connsiteY26" fmla="*/ 0 h 2169648"/>
                      <a:gd name="connsiteX27" fmla="*/ 1755251 w 5171426"/>
                      <a:gd name="connsiteY27" fmla="*/ 1599 h 2169648"/>
                      <a:gd name="connsiteX28" fmla="*/ 2424812 w 5171426"/>
                      <a:gd name="connsiteY28" fmla="*/ 568235 h 2169648"/>
                      <a:gd name="connsiteX29" fmla="*/ 2431222 w 5171426"/>
                      <a:gd name="connsiteY29" fmla="*/ 646299 h 2169648"/>
                      <a:gd name="connsiteX30" fmla="*/ 2299265 w 5171426"/>
                      <a:gd name="connsiteY30" fmla="*/ 646299 h 2169648"/>
                      <a:gd name="connsiteX31" fmla="*/ 2024648 w 5171426"/>
                      <a:gd name="connsiteY31" fmla="*/ 646299 h 2169648"/>
                      <a:gd name="connsiteX32" fmla="*/ 1964183 w 5171426"/>
                      <a:gd name="connsiteY32" fmla="*/ 613984 h 2169648"/>
                      <a:gd name="connsiteX33" fmla="*/ 1753122 w 5171426"/>
                      <a:gd name="connsiteY33" fmla="*/ 506447 h 2169648"/>
                      <a:gd name="connsiteX34" fmla="*/ 769719 w 5171426"/>
                      <a:gd name="connsiteY34" fmla="*/ 507063 h 2169648"/>
                      <a:gd name="connsiteX35" fmla="*/ 750344 w 5171426"/>
                      <a:gd name="connsiteY35" fmla="*/ 1668752 h 2169648"/>
                      <a:gd name="connsiteX36" fmla="*/ 1695065 w 5171426"/>
                      <a:gd name="connsiteY36" fmla="*/ 1668136 h 2169648"/>
                      <a:gd name="connsiteX37" fmla="*/ 1944396 w 5171426"/>
                      <a:gd name="connsiteY37" fmla="*/ 1472322 h 2169648"/>
                      <a:gd name="connsiteX38" fmla="*/ 2015630 w 5171426"/>
                      <a:gd name="connsiteY38" fmla="*/ 1410882 h 2169648"/>
                      <a:gd name="connsiteX39" fmla="*/ 2299265 w 5171426"/>
                      <a:gd name="connsiteY39" fmla="*/ 1410882 h 2169648"/>
                      <a:gd name="connsiteX40" fmla="*/ 2415252 w 5171426"/>
                      <a:gd name="connsiteY40" fmla="*/ 1410882 h 2169648"/>
                      <a:gd name="connsiteX41" fmla="*/ 2415042 w 5171426"/>
                      <a:gd name="connsiteY41" fmla="*/ 1417433 h 2169648"/>
                      <a:gd name="connsiteX42" fmla="*/ 1722873 w 5171426"/>
                      <a:gd name="connsiteY42" fmla="*/ 2156947 h 2169648"/>
                      <a:gd name="connsiteX43" fmla="*/ 678255 w 5171426"/>
                      <a:gd name="connsiteY43" fmla="*/ 2164079 h 2169648"/>
                      <a:gd name="connsiteX44" fmla="*/ 4621 w 5171426"/>
                      <a:gd name="connsiteY44" fmla="*/ 1112947 h 2169648"/>
                      <a:gd name="connsiteX45" fmla="*/ 779543 w 5171426"/>
                      <a:gd name="connsiteY45" fmla="*/ 0 h 2169648"/>
                      <a:gd name="connsiteX0" fmla="*/ 1510691 w 5171426"/>
                      <a:gd name="connsiteY0" fmla="*/ 752815 h 2174043"/>
                      <a:gd name="connsiteX1" fmla="*/ 3660578 w 5171426"/>
                      <a:gd name="connsiteY1" fmla="*/ 752815 h 2174043"/>
                      <a:gd name="connsiteX2" fmla="*/ 3660578 w 5171426"/>
                      <a:gd name="connsiteY2" fmla="*/ 1308992 h 2174043"/>
                      <a:gd name="connsiteX3" fmla="*/ 1510691 w 5171426"/>
                      <a:gd name="connsiteY3" fmla="*/ 1308992 h 2174043"/>
                      <a:gd name="connsiteX4" fmla="*/ 1510691 w 5171426"/>
                      <a:gd name="connsiteY4" fmla="*/ 752815 h 2174043"/>
                      <a:gd name="connsiteX5" fmla="*/ 3513466 w 5171426"/>
                      <a:gd name="connsiteY5" fmla="*/ 0 h 2174043"/>
                      <a:gd name="connsiteX6" fmla="*/ 4489174 w 5171426"/>
                      <a:gd name="connsiteY6" fmla="*/ 1599 h 2174043"/>
                      <a:gd name="connsiteX7" fmla="*/ 5171268 w 5171426"/>
                      <a:gd name="connsiteY7" fmla="*/ 720864 h 2174043"/>
                      <a:gd name="connsiteX8" fmla="*/ 5171426 w 5171426"/>
                      <a:gd name="connsiteY8" fmla="*/ 1417433 h 2174043"/>
                      <a:gd name="connsiteX9" fmla="*/ 4445565 w 5171426"/>
                      <a:gd name="connsiteY9" fmla="*/ 2168178 h 2174043"/>
                      <a:gd name="connsiteX10" fmla="*/ 3412178 w 5171426"/>
                      <a:gd name="connsiteY10" fmla="*/ 2164079 h 2174043"/>
                      <a:gd name="connsiteX11" fmla="*/ 2759507 w 5171426"/>
                      <a:gd name="connsiteY11" fmla="*/ 1470336 h 2174043"/>
                      <a:gd name="connsiteX12" fmla="*/ 2751777 w 5171426"/>
                      <a:gd name="connsiteY12" fmla="*/ 1410882 h 2174043"/>
                      <a:gd name="connsiteX13" fmla="*/ 2916325 w 5171426"/>
                      <a:gd name="connsiteY13" fmla="*/ 1410882 h 2174043"/>
                      <a:gd name="connsiteX14" fmla="*/ 3199960 w 5171426"/>
                      <a:gd name="connsiteY14" fmla="*/ 1410882 h 2174043"/>
                      <a:gd name="connsiteX15" fmla="*/ 3271194 w 5171426"/>
                      <a:gd name="connsiteY15" fmla="*/ 1472322 h 2174043"/>
                      <a:gd name="connsiteX16" fmla="*/ 3520525 w 5171426"/>
                      <a:gd name="connsiteY16" fmla="*/ 1668136 h 2174043"/>
                      <a:gd name="connsiteX17" fmla="*/ 4465246 w 5171426"/>
                      <a:gd name="connsiteY17" fmla="*/ 1668752 h 2174043"/>
                      <a:gd name="connsiteX18" fmla="*/ 4445871 w 5171426"/>
                      <a:gd name="connsiteY18" fmla="*/ 507063 h 2174043"/>
                      <a:gd name="connsiteX19" fmla="*/ 3462468 w 5171426"/>
                      <a:gd name="connsiteY19" fmla="*/ 506447 h 2174043"/>
                      <a:gd name="connsiteX20" fmla="*/ 3251407 w 5171426"/>
                      <a:gd name="connsiteY20" fmla="*/ 613984 h 2174043"/>
                      <a:gd name="connsiteX21" fmla="*/ 3190942 w 5171426"/>
                      <a:gd name="connsiteY21" fmla="*/ 646299 h 2174043"/>
                      <a:gd name="connsiteX22" fmla="*/ 2916325 w 5171426"/>
                      <a:gd name="connsiteY22" fmla="*/ 646299 h 2174043"/>
                      <a:gd name="connsiteX23" fmla="*/ 2779457 w 5171426"/>
                      <a:gd name="connsiteY23" fmla="*/ 646299 h 2174043"/>
                      <a:gd name="connsiteX24" fmla="*/ 2788042 w 5171426"/>
                      <a:gd name="connsiteY24" fmla="*/ 610106 h 2174043"/>
                      <a:gd name="connsiteX25" fmla="*/ 3513466 w 5171426"/>
                      <a:gd name="connsiteY25" fmla="*/ 0 h 2174043"/>
                      <a:gd name="connsiteX26" fmla="*/ 779543 w 5171426"/>
                      <a:gd name="connsiteY26" fmla="*/ 0 h 2174043"/>
                      <a:gd name="connsiteX27" fmla="*/ 1755251 w 5171426"/>
                      <a:gd name="connsiteY27" fmla="*/ 1599 h 2174043"/>
                      <a:gd name="connsiteX28" fmla="*/ 2424812 w 5171426"/>
                      <a:gd name="connsiteY28" fmla="*/ 568235 h 2174043"/>
                      <a:gd name="connsiteX29" fmla="*/ 2431222 w 5171426"/>
                      <a:gd name="connsiteY29" fmla="*/ 646299 h 2174043"/>
                      <a:gd name="connsiteX30" fmla="*/ 2299265 w 5171426"/>
                      <a:gd name="connsiteY30" fmla="*/ 646299 h 2174043"/>
                      <a:gd name="connsiteX31" fmla="*/ 2024648 w 5171426"/>
                      <a:gd name="connsiteY31" fmla="*/ 646299 h 2174043"/>
                      <a:gd name="connsiteX32" fmla="*/ 1964183 w 5171426"/>
                      <a:gd name="connsiteY32" fmla="*/ 613984 h 2174043"/>
                      <a:gd name="connsiteX33" fmla="*/ 1753122 w 5171426"/>
                      <a:gd name="connsiteY33" fmla="*/ 506447 h 2174043"/>
                      <a:gd name="connsiteX34" fmla="*/ 769719 w 5171426"/>
                      <a:gd name="connsiteY34" fmla="*/ 507063 h 2174043"/>
                      <a:gd name="connsiteX35" fmla="*/ 750344 w 5171426"/>
                      <a:gd name="connsiteY35" fmla="*/ 1668752 h 2174043"/>
                      <a:gd name="connsiteX36" fmla="*/ 1695065 w 5171426"/>
                      <a:gd name="connsiteY36" fmla="*/ 1668136 h 2174043"/>
                      <a:gd name="connsiteX37" fmla="*/ 1944396 w 5171426"/>
                      <a:gd name="connsiteY37" fmla="*/ 1472322 h 2174043"/>
                      <a:gd name="connsiteX38" fmla="*/ 2015630 w 5171426"/>
                      <a:gd name="connsiteY38" fmla="*/ 1410882 h 2174043"/>
                      <a:gd name="connsiteX39" fmla="*/ 2299265 w 5171426"/>
                      <a:gd name="connsiteY39" fmla="*/ 1410882 h 2174043"/>
                      <a:gd name="connsiteX40" fmla="*/ 2415252 w 5171426"/>
                      <a:gd name="connsiteY40" fmla="*/ 1410882 h 2174043"/>
                      <a:gd name="connsiteX41" fmla="*/ 2415042 w 5171426"/>
                      <a:gd name="connsiteY41" fmla="*/ 1417433 h 2174043"/>
                      <a:gd name="connsiteX42" fmla="*/ 1722873 w 5171426"/>
                      <a:gd name="connsiteY42" fmla="*/ 2168178 h 2174043"/>
                      <a:gd name="connsiteX43" fmla="*/ 678255 w 5171426"/>
                      <a:gd name="connsiteY43" fmla="*/ 2164079 h 2174043"/>
                      <a:gd name="connsiteX44" fmla="*/ 4621 w 5171426"/>
                      <a:gd name="connsiteY44" fmla="*/ 1112947 h 2174043"/>
                      <a:gd name="connsiteX45" fmla="*/ 779543 w 5171426"/>
                      <a:gd name="connsiteY45" fmla="*/ 0 h 2174043"/>
                      <a:gd name="connsiteX0" fmla="*/ 1510691 w 5171426"/>
                      <a:gd name="connsiteY0" fmla="*/ 752815 h 2170110"/>
                      <a:gd name="connsiteX1" fmla="*/ 3660578 w 5171426"/>
                      <a:gd name="connsiteY1" fmla="*/ 752815 h 2170110"/>
                      <a:gd name="connsiteX2" fmla="*/ 3660578 w 5171426"/>
                      <a:gd name="connsiteY2" fmla="*/ 1308992 h 2170110"/>
                      <a:gd name="connsiteX3" fmla="*/ 1510691 w 5171426"/>
                      <a:gd name="connsiteY3" fmla="*/ 1308992 h 2170110"/>
                      <a:gd name="connsiteX4" fmla="*/ 1510691 w 5171426"/>
                      <a:gd name="connsiteY4" fmla="*/ 752815 h 2170110"/>
                      <a:gd name="connsiteX5" fmla="*/ 3513466 w 5171426"/>
                      <a:gd name="connsiteY5" fmla="*/ 0 h 2170110"/>
                      <a:gd name="connsiteX6" fmla="*/ 4489174 w 5171426"/>
                      <a:gd name="connsiteY6" fmla="*/ 1599 h 2170110"/>
                      <a:gd name="connsiteX7" fmla="*/ 5171268 w 5171426"/>
                      <a:gd name="connsiteY7" fmla="*/ 720864 h 2170110"/>
                      <a:gd name="connsiteX8" fmla="*/ 5171426 w 5171426"/>
                      <a:gd name="connsiteY8" fmla="*/ 1417433 h 2170110"/>
                      <a:gd name="connsiteX9" fmla="*/ 4445565 w 5171426"/>
                      <a:gd name="connsiteY9" fmla="*/ 2168178 h 2170110"/>
                      <a:gd name="connsiteX10" fmla="*/ 3412178 w 5171426"/>
                      <a:gd name="connsiteY10" fmla="*/ 2164079 h 2170110"/>
                      <a:gd name="connsiteX11" fmla="*/ 2759507 w 5171426"/>
                      <a:gd name="connsiteY11" fmla="*/ 1470336 h 2170110"/>
                      <a:gd name="connsiteX12" fmla="*/ 2751777 w 5171426"/>
                      <a:gd name="connsiteY12" fmla="*/ 1410882 h 2170110"/>
                      <a:gd name="connsiteX13" fmla="*/ 2916325 w 5171426"/>
                      <a:gd name="connsiteY13" fmla="*/ 1410882 h 2170110"/>
                      <a:gd name="connsiteX14" fmla="*/ 3199960 w 5171426"/>
                      <a:gd name="connsiteY14" fmla="*/ 1410882 h 2170110"/>
                      <a:gd name="connsiteX15" fmla="*/ 3271194 w 5171426"/>
                      <a:gd name="connsiteY15" fmla="*/ 1472322 h 2170110"/>
                      <a:gd name="connsiteX16" fmla="*/ 3520525 w 5171426"/>
                      <a:gd name="connsiteY16" fmla="*/ 1668136 h 2170110"/>
                      <a:gd name="connsiteX17" fmla="*/ 4465246 w 5171426"/>
                      <a:gd name="connsiteY17" fmla="*/ 1668752 h 2170110"/>
                      <a:gd name="connsiteX18" fmla="*/ 4445871 w 5171426"/>
                      <a:gd name="connsiteY18" fmla="*/ 507063 h 2170110"/>
                      <a:gd name="connsiteX19" fmla="*/ 3462468 w 5171426"/>
                      <a:gd name="connsiteY19" fmla="*/ 506447 h 2170110"/>
                      <a:gd name="connsiteX20" fmla="*/ 3251407 w 5171426"/>
                      <a:gd name="connsiteY20" fmla="*/ 613984 h 2170110"/>
                      <a:gd name="connsiteX21" fmla="*/ 3190942 w 5171426"/>
                      <a:gd name="connsiteY21" fmla="*/ 646299 h 2170110"/>
                      <a:gd name="connsiteX22" fmla="*/ 2916325 w 5171426"/>
                      <a:gd name="connsiteY22" fmla="*/ 646299 h 2170110"/>
                      <a:gd name="connsiteX23" fmla="*/ 2779457 w 5171426"/>
                      <a:gd name="connsiteY23" fmla="*/ 646299 h 2170110"/>
                      <a:gd name="connsiteX24" fmla="*/ 2788042 w 5171426"/>
                      <a:gd name="connsiteY24" fmla="*/ 610106 h 2170110"/>
                      <a:gd name="connsiteX25" fmla="*/ 3513466 w 5171426"/>
                      <a:gd name="connsiteY25" fmla="*/ 0 h 2170110"/>
                      <a:gd name="connsiteX26" fmla="*/ 779543 w 5171426"/>
                      <a:gd name="connsiteY26" fmla="*/ 0 h 2170110"/>
                      <a:gd name="connsiteX27" fmla="*/ 1755251 w 5171426"/>
                      <a:gd name="connsiteY27" fmla="*/ 1599 h 2170110"/>
                      <a:gd name="connsiteX28" fmla="*/ 2424812 w 5171426"/>
                      <a:gd name="connsiteY28" fmla="*/ 568235 h 2170110"/>
                      <a:gd name="connsiteX29" fmla="*/ 2431222 w 5171426"/>
                      <a:gd name="connsiteY29" fmla="*/ 646299 h 2170110"/>
                      <a:gd name="connsiteX30" fmla="*/ 2299265 w 5171426"/>
                      <a:gd name="connsiteY30" fmla="*/ 646299 h 2170110"/>
                      <a:gd name="connsiteX31" fmla="*/ 2024648 w 5171426"/>
                      <a:gd name="connsiteY31" fmla="*/ 646299 h 2170110"/>
                      <a:gd name="connsiteX32" fmla="*/ 1964183 w 5171426"/>
                      <a:gd name="connsiteY32" fmla="*/ 613984 h 2170110"/>
                      <a:gd name="connsiteX33" fmla="*/ 1753122 w 5171426"/>
                      <a:gd name="connsiteY33" fmla="*/ 506447 h 2170110"/>
                      <a:gd name="connsiteX34" fmla="*/ 769719 w 5171426"/>
                      <a:gd name="connsiteY34" fmla="*/ 507063 h 2170110"/>
                      <a:gd name="connsiteX35" fmla="*/ 750344 w 5171426"/>
                      <a:gd name="connsiteY35" fmla="*/ 1668752 h 2170110"/>
                      <a:gd name="connsiteX36" fmla="*/ 1695065 w 5171426"/>
                      <a:gd name="connsiteY36" fmla="*/ 1668136 h 2170110"/>
                      <a:gd name="connsiteX37" fmla="*/ 1944396 w 5171426"/>
                      <a:gd name="connsiteY37" fmla="*/ 1472322 h 2170110"/>
                      <a:gd name="connsiteX38" fmla="*/ 2015630 w 5171426"/>
                      <a:gd name="connsiteY38" fmla="*/ 1410882 h 2170110"/>
                      <a:gd name="connsiteX39" fmla="*/ 2299265 w 5171426"/>
                      <a:gd name="connsiteY39" fmla="*/ 1410882 h 2170110"/>
                      <a:gd name="connsiteX40" fmla="*/ 2415252 w 5171426"/>
                      <a:gd name="connsiteY40" fmla="*/ 1410882 h 2170110"/>
                      <a:gd name="connsiteX41" fmla="*/ 2415042 w 5171426"/>
                      <a:gd name="connsiteY41" fmla="*/ 1417433 h 2170110"/>
                      <a:gd name="connsiteX42" fmla="*/ 1722873 w 5171426"/>
                      <a:gd name="connsiteY42" fmla="*/ 2168178 h 2170110"/>
                      <a:gd name="connsiteX43" fmla="*/ 678255 w 5171426"/>
                      <a:gd name="connsiteY43" fmla="*/ 2164079 h 2170110"/>
                      <a:gd name="connsiteX44" fmla="*/ 4621 w 5171426"/>
                      <a:gd name="connsiteY44" fmla="*/ 1112947 h 2170110"/>
                      <a:gd name="connsiteX45" fmla="*/ 779543 w 5171426"/>
                      <a:gd name="connsiteY45" fmla="*/ 0 h 217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71426" h="2170110">
                        <a:moveTo>
                          <a:pt x="1510691" y="752815"/>
                        </a:moveTo>
                        <a:lnTo>
                          <a:pt x="3660578" y="752815"/>
                        </a:lnTo>
                        <a:lnTo>
                          <a:pt x="3660578" y="1308992"/>
                        </a:lnTo>
                        <a:lnTo>
                          <a:pt x="1510691" y="1308992"/>
                        </a:lnTo>
                        <a:lnTo>
                          <a:pt x="1510691" y="752815"/>
                        </a:lnTo>
                        <a:close/>
                        <a:moveTo>
                          <a:pt x="3513466" y="0"/>
                        </a:moveTo>
                        <a:lnTo>
                          <a:pt x="4489174" y="1599"/>
                        </a:lnTo>
                        <a:cubicBezTo>
                          <a:pt x="4950222" y="-6816"/>
                          <a:pt x="5163834" y="298104"/>
                          <a:pt x="5171268" y="720864"/>
                        </a:cubicBezTo>
                        <a:cubicBezTo>
                          <a:pt x="5163834" y="953054"/>
                          <a:pt x="5167629" y="1151552"/>
                          <a:pt x="5171426" y="1417433"/>
                        </a:cubicBezTo>
                        <a:cubicBezTo>
                          <a:pt x="5115670" y="1843911"/>
                          <a:pt x="4828618" y="2099890"/>
                          <a:pt x="4445565" y="2168178"/>
                        </a:cubicBezTo>
                        <a:cubicBezTo>
                          <a:pt x="4073744" y="2169083"/>
                          <a:pt x="3882380" y="2154078"/>
                          <a:pt x="3412178" y="2164079"/>
                        </a:cubicBezTo>
                        <a:cubicBezTo>
                          <a:pt x="3056246" y="2156292"/>
                          <a:pt x="2831886" y="1828403"/>
                          <a:pt x="2759507" y="1470336"/>
                        </a:cubicBezTo>
                        <a:lnTo>
                          <a:pt x="2751777" y="1410882"/>
                        </a:lnTo>
                        <a:lnTo>
                          <a:pt x="2916325" y="1410882"/>
                        </a:lnTo>
                        <a:lnTo>
                          <a:pt x="3199960" y="1410882"/>
                        </a:lnTo>
                        <a:lnTo>
                          <a:pt x="3271194" y="1472322"/>
                        </a:lnTo>
                        <a:cubicBezTo>
                          <a:pt x="3364030" y="1551340"/>
                          <a:pt x="3470261" y="1638200"/>
                          <a:pt x="3520525" y="1668136"/>
                        </a:cubicBezTo>
                        <a:lnTo>
                          <a:pt x="4465246" y="1668752"/>
                        </a:lnTo>
                        <a:cubicBezTo>
                          <a:pt x="4883169" y="1412151"/>
                          <a:pt x="4731179" y="522399"/>
                          <a:pt x="4445871" y="507063"/>
                        </a:cubicBezTo>
                        <a:lnTo>
                          <a:pt x="3462468" y="506447"/>
                        </a:lnTo>
                        <a:cubicBezTo>
                          <a:pt x="3412204" y="539103"/>
                          <a:pt x="3324343" y="577659"/>
                          <a:pt x="3251407" y="613984"/>
                        </a:cubicBezTo>
                        <a:lnTo>
                          <a:pt x="3190942" y="646299"/>
                        </a:lnTo>
                        <a:lnTo>
                          <a:pt x="2916325" y="646299"/>
                        </a:lnTo>
                        <a:lnTo>
                          <a:pt x="2779457" y="646299"/>
                        </a:lnTo>
                        <a:lnTo>
                          <a:pt x="2788042" y="610106"/>
                        </a:lnTo>
                        <a:cubicBezTo>
                          <a:pt x="2908120" y="193095"/>
                          <a:pt x="3217435" y="22614"/>
                          <a:pt x="3513466" y="0"/>
                        </a:cubicBezTo>
                        <a:close/>
                        <a:moveTo>
                          <a:pt x="779543" y="0"/>
                        </a:moveTo>
                        <a:lnTo>
                          <a:pt x="1755251" y="1599"/>
                        </a:lnTo>
                        <a:cubicBezTo>
                          <a:pt x="2158668" y="-5764"/>
                          <a:pt x="2372642" y="226770"/>
                          <a:pt x="2424812" y="568235"/>
                        </a:cubicBezTo>
                        <a:lnTo>
                          <a:pt x="2431222" y="646299"/>
                        </a:lnTo>
                        <a:lnTo>
                          <a:pt x="2299265" y="646299"/>
                        </a:lnTo>
                        <a:lnTo>
                          <a:pt x="2024648" y="646299"/>
                        </a:lnTo>
                        <a:lnTo>
                          <a:pt x="1964183" y="613984"/>
                        </a:lnTo>
                        <a:cubicBezTo>
                          <a:pt x="1891247" y="577659"/>
                          <a:pt x="1803386" y="539103"/>
                          <a:pt x="1753122" y="506447"/>
                        </a:cubicBezTo>
                        <a:lnTo>
                          <a:pt x="769719" y="507063"/>
                        </a:lnTo>
                        <a:cubicBezTo>
                          <a:pt x="484411" y="522399"/>
                          <a:pt x="332421" y="1412151"/>
                          <a:pt x="750344" y="1668752"/>
                        </a:cubicBezTo>
                        <a:lnTo>
                          <a:pt x="1695065" y="1668136"/>
                        </a:lnTo>
                        <a:cubicBezTo>
                          <a:pt x="1745329" y="1638200"/>
                          <a:pt x="1851560" y="1551340"/>
                          <a:pt x="1944396" y="1472322"/>
                        </a:cubicBezTo>
                        <a:lnTo>
                          <a:pt x="2015630" y="1410882"/>
                        </a:lnTo>
                        <a:lnTo>
                          <a:pt x="2299265" y="1410882"/>
                        </a:lnTo>
                        <a:lnTo>
                          <a:pt x="2415252" y="1410882"/>
                        </a:lnTo>
                        <a:lnTo>
                          <a:pt x="2415042" y="1417433"/>
                        </a:lnTo>
                        <a:cubicBezTo>
                          <a:pt x="2359286" y="1843911"/>
                          <a:pt x="2135887" y="2157512"/>
                          <a:pt x="1722873" y="2168178"/>
                        </a:cubicBezTo>
                        <a:cubicBezTo>
                          <a:pt x="1396132" y="2176616"/>
                          <a:pt x="1092301" y="2154076"/>
                          <a:pt x="678255" y="2164079"/>
                        </a:cubicBezTo>
                        <a:cubicBezTo>
                          <a:pt x="203679" y="2153696"/>
                          <a:pt x="-36992" y="1574243"/>
                          <a:pt x="4621" y="1112947"/>
                        </a:cubicBezTo>
                        <a:cubicBezTo>
                          <a:pt x="-33489" y="323179"/>
                          <a:pt x="384835" y="30152"/>
                          <a:pt x="779543" y="0"/>
                        </a:cubicBezTo>
                        <a:close/>
                      </a:path>
                    </a:pathLst>
                  </a:custGeom>
                  <a:solidFill>
                    <a:srgbClr val="9B97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7" name="TextBox 216"/>
                  <p:cNvSpPr txBox="1"/>
                  <p:nvPr/>
                </p:nvSpPr>
                <p:spPr>
                  <a:xfrm>
                    <a:off x="840077" y="3402216"/>
                    <a:ext cx="1165676" cy="584775"/>
                  </a:xfrm>
                  <a:prstGeom prst="rect">
                    <a:avLst/>
                  </a:prstGeom>
                  <a:noFill/>
                </p:spPr>
                <p:txBody>
                  <a:bodyPr wrap="square" rtlCol="0" anchor="ctr">
                    <a:spAutoFit/>
                  </a:bodyPr>
                  <a:lstStyle/>
                  <a:p>
                    <a:pPr algn="r"/>
                    <a:r>
                      <a:rPr lang="en-US" sz="800" dirty="0">
                        <a:solidFill>
                          <a:schemeClr val="tx1">
                            <a:alpha val="55000"/>
                          </a:schemeClr>
                        </a:solidFill>
                        <a:latin typeface="Arial" panose="020B0604020202020204" pitchFamily="34" charset="0"/>
                        <a:ea typeface="Cambria Math" panose="02040503050406030204" pitchFamily="18" charset="0"/>
                        <a:cs typeface="Arial" panose="020B0604020202020204" pitchFamily="34" charset="0"/>
                      </a:rPr>
                      <a:t>Download this awesome diagram. Capture your audience’s attention.</a:t>
                    </a:r>
                  </a:p>
                </p:txBody>
              </p:sp>
            </p:grpSp>
            <p:grpSp>
              <p:nvGrpSpPr>
                <p:cNvPr id="79" name="Group 78"/>
                <p:cNvGrpSpPr/>
                <p:nvPr/>
              </p:nvGrpSpPr>
              <p:grpSpPr>
                <a:xfrm>
                  <a:off x="204790" y="4251609"/>
                  <a:ext cx="2175279" cy="793263"/>
                  <a:chOff x="204790" y="4251609"/>
                  <a:chExt cx="2175279" cy="793263"/>
                </a:xfrm>
              </p:grpSpPr>
              <p:grpSp>
                <p:nvGrpSpPr>
                  <p:cNvPr id="40" name="Group 39"/>
                  <p:cNvGrpSpPr/>
                  <p:nvPr/>
                </p:nvGrpSpPr>
                <p:grpSpPr>
                  <a:xfrm>
                    <a:off x="204790" y="4251609"/>
                    <a:ext cx="2175279" cy="793263"/>
                    <a:chOff x="357052" y="4734466"/>
                    <a:chExt cx="2099439" cy="765607"/>
                  </a:xfrm>
                </p:grpSpPr>
                <p:sp>
                  <p:nvSpPr>
                    <p:cNvPr id="23" name="Round Same Side Corner Rectangle 22"/>
                    <p:cNvSpPr/>
                    <p:nvPr/>
                  </p:nvSpPr>
                  <p:spPr>
                    <a:xfrm rot="16200000">
                      <a:off x="1023757" y="4067761"/>
                      <a:ext cx="762000" cy="2095409"/>
                    </a:xfrm>
                    <a:prstGeom prst="round2SameRect">
                      <a:avLst>
                        <a:gd name="adj1" fmla="val 50000"/>
                        <a:gd name="adj2" fmla="val 0"/>
                      </a:avLst>
                    </a:prstGeom>
                    <a:solidFill>
                      <a:srgbClr val="94EFF6"/>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Rectangle 24"/>
                    <p:cNvSpPr/>
                    <p:nvPr/>
                  </p:nvSpPr>
                  <p:spPr>
                    <a:xfrm>
                      <a:off x="2125495" y="4741248"/>
                      <a:ext cx="97884" cy="758825"/>
                    </a:xfrm>
                    <a:prstGeom prst="rect">
                      <a:avLst/>
                    </a:prstGeom>
                    <a:solidFill>
                      <a:schemeClr val="tx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6" name="Isosceles Triangle 25"/>
                    <p:cNvSpPr/>
                    <p:nvPr/>
                  </p:nvSpPr>
                  <p:spPr>
                    <a:xfrm rot="2200522">
                      <a:off x="2081218" y="5082560"/>
                      <a:ext cx="99760" cy="85725"/>
                    </a:xfrm>
                    <a:prstGeom prst="triangle">
                      <a:avLst/>
                    </a:prstGeom>
                    <a:solidFill>
                      <a:schemeClr val="tx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4" name="Rectangle 23"/>
                    <p:cNvSpPr/>
                    <p:nvPr/>
                  </p:nvSpPr>
                  <p:spPr>
                    <a:xfrm>
                      <a:off x="2177886" y="4736054"/>
                      <a:ext cx="278605" cy="758825"/>
                    </a:xfrm>
                    <a:prstGeom prst="rect">
                      <a:avLst/>
                    </a:prstGeom>
                    <a:solidFill>
                      <a:srgbClr val="09585D"/>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7" name="Oval 26"/>
                    <p:cNvSpPr/>
                    <p:nvPr/>
                  </p:nvSpPr>
                  <p:spPr>
                    <a:xfrm>
                      <a:off x="468837" y="4849809"/>
                      <a:ext cx="541702" cy="541702"/>
                    </a:xfrm>
                    <a:prstGeom prst="ellips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94" name="Freeform 93"/>
                  <p:cNvSpPr/>
                  <p:nvPr/>
                </p:nvSpPr>
                <p:spPr>
                  <a:xfrm>
                    <a:off x="472682" y="4486645"/>
                    <a:ext cx="236334" cy="317520"/>
                  </a:xfrm>
                  <a:custGeom>
                    <a:avLst/>
                    <a:gdLst/>
                    <a:ahLst/>
                    <a:cxnLst/>
                    <a:rect l="l" t="t" r="r" b="b"/>
                    <a:pathLst>
                      <a:path w="461367" h="666750">
                        <a:moveTo>
                          <a:pt x="205755" y="0"/>
                        </a:moveTo>
                        <a:lnTo>
                          <a:pt x="260077" y="0"/>
                        </a:lnTo>
                        <a:lnTo>
                          <a:pt x="260077" y="36835"/>
                        </a:lnTo>
                        <a:cubicBezTo>
                          <a:pt x="315640" y="40308"/>
                          <a:pt x="358118" y="53454"/>
                          <a:pt x="387511" y="76275"/>
                        </a:cubicBezTo>
                        <a:cubicBezTo>
                          <a:pt x="416905" y="99095"/>
                          <a:pt x="436066" y="130349"/>
                          <a:pt x="444996" y="170036"/>
                        </a:cubicBezTo>
                        <a:lnTo>
                          <a:pt x="306586" y="191988"/>
                        </a:lnTo>
                        <a:cubicBezTo>
                          <a:pt x="299641" y="174377"/>
                          <a:pt x="293377" y="162161"/>
                          <a:pt x="287796" y="155340"/>
                        </a:cubicBezTo>
                        <a:cubicBezTo>
                          <a:pt x="282215" y="148518"/>
                          <a:pt x="272976" y="141635"/>
                          <a:pt x="260077" y="134690"/>
                        </a:cubicBezTo>
                        <a:lnTo>
                          <a:pt x="260077" y="242328"/>
                        </a:lnTo>
                        <a:cubicBezTo>
                          <a:pt x="335483" y="262440"/>
                          <a:pt x="385837" y="283665"/>
                          <a:pt x="411138" y="306005"/>
                        </a:cubicBezTo>
                        <a:cubicBezTo>
                          <a:pt x="444624" y="336042"/>
                          <a:pt x="461367" y="374144"/>
                          <a:pt x="461367" y="420312"/>
                        </a:cubicBezTo>
                        <a:cubicBezTo>
                          <a:pt x="461367" y="447368"/>
                          <a:pt x="455352" y="472191"/>
                          <a:pt x="443322" y="494781"/>
                        </a:cubicBezTo>
                        <a:cubicBezTo>
                          <a:pt x="431291" y="517371"/>
                          <a:pt x="415913" y="536236"/>
                          <a:pt x="397185" y="551376"/>
                        </a:cubicBezTo>
                        <a:cubicBezTo>
                          <a:pt x="378458" y="566517"/>
                          <a:pt x="358552" y="577501"/>
                          <a:pt x="337468" y="584328"/>
                        </a:cubicBezTo>
                        <a:cubicBezTo>
                          <a:pt x="316384" y="591155"/>
                          <a:pt x="290587" y="595189"/>
                          <a:pt x="260077" y="596429"/>
                        </a:cubicBezTo>
                        <a:lnTo>
                          <a:pt x="260077" y="666750"/>
                        </a:lnTo>
                        <a:lnTo>
                          <a:pt x="205755" y="666750"/>
                        </a:lnTo>
                        <a:lnTo>
                          <a:pt x="205755" y="596429"/>
                        </a:lnTo>
                        <a:cubicBezTo>
                          <a:pt x="169292" y="593204"/>
                          <a:pt x="139712" y="587313"/>
                          <a:pt x="117016" y="578756"/>
                        </a:cubicBezTo>
                        <a:cubicBezTo>
                          <a:pt x="94320" y="570198"/>
                          <a:pt x="74724" y="558354"/>
                          <a:pt x="58229" y="543223"/>
                        </a:cubicBezTo>
                        <a:cubicBezTo>
                          <a:pt x="41734" y="528092"/>
                          <a:pt x="29022" y="511783"/>
                          <a:pt x="20092" y="494296"/>
                        </a:cubicBezTo>
                        <a:cubicBezTo>
                          <a:pt x="11162" y="476808"/>
                          <a:pt x="4465" y="455662"/>
                          <a:pt x="0" y="430858"/>
                        </a:cubicBezTo>
                        <a:lnTo>
                          <a:pt x="150316" y="413370"/>
                        </a:lnTo>
                        <a:cubicBezTo>
                          <a:pt x="154781" y="437927"/>
                          <a:pt x="160796" y="455662"/>
                          <a:pt x="168362" y="466576"/>
                        </a:cubicBezTo>
                        <a:cubicBezTo>
                          <a:pt x="175927" y="477490"/>
                          <a:pt x="188392" y="487164"/>
                          <a:pt x="205755" y="495598"/>
                        </a:cubicBezTo>
                        <a:lnTo>
                          <a:pt x="205755" y="364123"/>
                        </a:lnTo>
                        <a:cubicBezTo>
                          <a:pt x="155649" y="350217"/>
                          <a:pt x="120117" y="338175"/>
                          <a:pt x="99157" y="327998"/>
                        </a:cubicBezTo>
                        <a:cubicBezTo>
                          <a:pt x="78197" y="317820"/>
                          <a:pt x="60027" y="301499"/>
                          <a:pt x="44648" y="279035"/>
                        </a:cubicBezTo>
                        <a:cubicBezTo>
                          <a:pt x="29270" y="256572"/>
                          <a:pt x="21580" y="229205"/>
                          <a:pt x="21580" y="196936"/>
                        </a:cubicBezTo>
                        <a:cubicBezTo>
                          <a:pt x="21580" y="152752"/>
                          <a:pt x="37021" y="115830"/>
                          <a:pt x="67903" y="86169"/>
                        </a:cubicBezTo>
                        <a:cubicBezTo>
                          <a:pt x="98785" y="56508"/>
                          <a:pt x="144735" y="40064"/>
                          <a:pt x="205755" y="36835"/>
                        </a:cubicBezTo>
                        <a:lnTo>
                          <a:pt x="205755" y="0"/>
                        </a:lnTo>
                        <a:close/>
                        <a:moveTo>
                          <a:pt x="205755" y="132829"/>
                        </a:moveTo>
                        <a:cubicBezTo>
                          <a:pt x="189880" y="138065"/>
                          <a:pt x="178842" y="144547"/>
                          <a:pt x="172641" y="152273"/>
                        </a:cubicBezTo>
                        <a:cubicBezTo>
                          <a:pt x="166439" y="159999"/>
                          <a:pt x="163339" y="169096"/>
                          <a:pt x="163339" y="179565"/>
                        </a:cubicBezTo>
                        <a:cubicBezTo>
                          <a:pt x="163339" y="190533"/>
                          <a:pt x="166485" y="200067"/>
                          <a:pt x="172777" y="208168"/>
                        </a:cubicBezTo>
                        <a:cubicBezTo>
                          <a:pt x="179070" y="216268"/>
                          <a:pt x="190062" y="223047"/>
                          <a:pt x="205755" y="228504"/>
                        </a:cubicBezTo>
                        <a:lnTo>
                          <a:pt x="205755" y="132829"/>
                        </a:lnTo>
                        <a:close/>
                        <a:moveTo>
                          <a:pt x="260077" y="379913"/>
                        </a:moveTo>
                        <a:lnTo>
                          <a:pt x="260077" y="499319"/>
                        </a:lnTo>
                        <a:cubicBezTo>
                          <a:pt x="281161" y="494590"/>
                          <a:pt x="296602" y="486814"/>
                          <a:pt x="306400" y="475989"/>
                        </a:cubicBezTo>
                        <a:cubicBezTo>
                          <a:pt x="316198" y="465164"/>
                          <a:pt x="321097" y="453033"/>
                          <a:pt x="321097" y="439595"/>
                        </a:cubicBezTo>
                        <a:cubicBezTo>
                          <a:pt x="321097" y="427898"/>
                          <a:pt x="316953" y="417136"/>
                          <a:pt x="308664" y="407307"/>
                        </a:cubicBezTo>
                        <a:cubicBezTo>
                          <a:pt x="300376" y="397478"/>
                          <a:pt x="284180" y="388347"/>
                          <a:pt x="260077" y="379913"/>
                        </a:cubicBezTo>
                        <a:close/>
                      </a:path>
                    </a:pathLst>
                  </a:custGeom>
                  <a:solidFill>
                    <a:srgbClr val="09585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20" name="TextBox 219"/>
                  <p:cNvSpPr txBox="1"/>
                  <p:nvPr/>
                </p:nvSpPr>
                <p:spPr>
                  <a:xfrm>
                    <a:off x="840077" y="4353985"/>
                    <a:ext cx="1165676" cy="584775"/>
                  </a:xfrm>
                  <a:prstGeom prst="rect">
                    <a:avLst/>
                  </a:prstGeom>
                  <a:noFill/>
                </p:spPr>
                <p:txBody>
                  <a:bodyPr wrap="square" rtlCol="0" anchor="ctr">
                    <a:spAutoFit/>
                  </a:bodyPr>
                  <a:lstStyle/>
                  <a:p>
                    <a:pPr algn="r"/>
                    <a:r>
                      <a:rPr lang="en-US" sz="800" dirty="0">
                        <a:solidFill>
                          <a:schemeClr val="tx1">
                            <a:alpha val="55000"/>
                          </a:schemeClr>
                        </a:solidFill>
                        <a:latin typeface="Arial" panose="020B0604020202020204" pitchFamily="34" charset="0"/>
                        <a:ea typeface="Cambria Math" panose="02040503050406030204" pitchFamily="18" charset="0"/>
                        <a:cs typeface="Arial" panose="020B0604020202020204" pitchFamily="34" charset="0"/>
                      </a:rPr>
                      <a:t>Download this awesome diagram. Capture your audience’s attention.</a:t>
                    </a:r>
                  </a:p>
                </p:txBody>
              </p:sp>
            </p:grpSp>
            <p:grpSp>
              <p:nvGrpSpPr>
                <p:cNvPr id="80" name="Group 79"/>
                <p:cNvGrpSpPr/>
                <p:nvPr/>
              </p:nvGrpSpPr>
              <p:grpSpPr>
                <a:xfrm>
                  <a:off x="204790" y="5203378"/>
                  <a:ext cx="2175279" cy="793263"/>
                  <a:chOff x="204790" y="5203378"/>
                  <a:chExt cx="2175279" cy="793263"/>
                </a:xfrm>
              </p:grpSpPr>
              <p:grpSp>
                <p:nvGrpSpPr>
                  <p:cNvPr id="42" name="Group 41"/>
                  <p:cNvGrpSpPr/>
                  <p:nvPr/>
                </p:nvGrpSpPr>
                <p:grpSpPr>
                  <a:xfrm>
                    <a:off x="204790" y="5203378"/>
                    <a:ext cx="2175279" cy="793263"/>
                    <a:chOff x="357052" y="5653053"/>
                    <a:chExt cx="2099439" cy="765607"/>
                  </a:xfrm>
                </p:grpSpPr>
                <p:sp>
                  <p:nvSpPr>
                    <p:cNvPr id="29" name="Round Same Side Corner Rectangle 28"/>
                    <p:cNvSpPr/>
                    <p:nvPr/>
                  </p:nvSpPr>
                  <p:spPr>
                    <a:xfrm rot="16200000">
                      <a:off x="1023757" y="4986348"/>
                      <a:ext cx="762000" cy="2095409"/>
                    </a:xfrm>
                    <a:prstGeom prst="round2SameRect">
                      <a:avLst>
                        <a:gd name="adj1" fmla="val 50000"/>
                        <a:gd name="adj2" fmla="val 0"/>
                      </a:avLst>
                    </a:prstGeom>
                    <a:solidFill>
                      <a:srgbClr val="D9D9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Rectangle 30"/>
                    <p:cNvSpPr/>
                    <p:nvPr/>
                  </p:nvSpPr>
                  <p:spPr>
                    <a:xfrm>
                      <a:off x="2125495" y="5659835"/>
                      <a:ext cx="97884" cy="758825"/>
                    </a:xfrm>
                    <a:prstGeom prst="rect">
                      <a:avLst/>
                    </a:prstGeom>
                    <a:solidFill>
                      <a:schemeClr val="tx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2" name="Isosceles Triangle 31"/>
                    <p:cNvSpPr/>
                    <p:nvPr/>
                  </p:nvSpPr>
                  <p:spPr>
                    <a:xfrm rot="2200522">
                      <a:off x="2081218" y="6001147"/>
                      <a:ext cx="99760" cy="85725"/>
                    </a:xfrm>
                    <a:prstGeom prst="triangle">
                      <a:avLst/>
                    </a:prstGeom>
                    <a:solidFill>
                      <a:schemeClr val="tx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0" name="Rectangle 29"/>
                    <p:cNvSpPr/>
                    <p:nvPr/>
                  </p:nvSpPr>
                  <p:spPr>
                    <a:xfrm>
                      <a:off x="2177886" y="5654642"/>
                      <a:ext cx="278605" cy="758825"/>
                    </a:xfrm>
                    <a:prstGeom prst="rect">
                      <a:avLst/>
                    </a:prstGeom>
                    <a:solidFill>
                      <a:srgbClr val="8F919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Oval 32"/>
                    <p:cNvSpPr/>
                    <p:nvPr/>
                  </p:nvSpPr>
                  <p:spPr>
                    <a:xfrm>
                      <a:off x="468837" y="5768396"/>
                      <a:ext cx="541702" cy="541702"/>
                    </a:xfrm>
                    <a:prstGeom prst="ellips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88" name="Freeform 87"/>
                  <p:cNvSpPr/>
                  <p:nvPr/>
                </p:nvSpPr>
                <p:spPr>
                  <a:xfrm>
                    <a:off x="452484" y="5450007"/>
                    <a:ext cx="276728" cy="294336"/>
                  </a:xfrm>
                  <a:custGeom>
                    <a:avLst/>
                    <a:gdLst>
                      <a:gd name="connsiteX0" fmla="*/ 631264 w 2467260"/>
                      <a:gd name="connsiteY0" fmla="*/ 1180513 h 2624258"/>
                      <a:gd name="connsiteX1" fmla="*/ 603192 w 2467260"/>
                      <a:gd name="connsiteY1" fmla="*/ 1203582 h 2624258"/>
                      <a:gd name="connsiteX2" fmla="*/ 603192 w 2467260"/>
                      <a:gd name="connsiteY2" fmla="*/ 1790113 h 2624258"/>
                      <a:gd name="connsiteX3" fmla="*/ 940027 w 2467260"/>
                      <a:gd name="connsiteY3" fmla="*/ 1790113 h 2624258"/>
                      <a:gd name="connsiteX4" fmla="*/ 940027 w 2467260"/>
                      <a:gd name="connsiteY4" fmla="*/ 1203582 h 2624258"/>
                      <a:gd name="connsiteX5" fmla="*/ 911955 w 2467260"/>
                      <a:gd name="connsiteY5" fmla="*/ 1180513 h 2624258"/>
                      <a:gd name="connsiteX6" fmla="*/ 1139622 w 2467260"/>
                      <a:gd name="connsiteY6" fmla="*/ 990804 h 2624258"/>
                      <a:gd name="connsiteX7" fmla="*/ 1111550 w 2467260"/>
                      <a:gd name="connsiteY7" fmla="*/ 1018876 h 2624258"/>
                      <a:gd name="connsiteX8" fmla="*/ 1111550 w 2467260"/>
                      <a:gd name="connsiteY8" fmla="*/ 1759022 h 2624258"/>
                      <a:gd name="connsiteX9" fmla="*/ 1139622 w 2467260"/>
                      <a:gd name="connsiteY9" fmla="*/ 1787094 h 2624258"/>
                      <a:gd name="connsiteX10" fmla="*/ 1420313 w 2467260"/>
                      <a:gd name="connsiteY10" fmla="*/ 1787094 h 2624258"/>
                      <a:gd name="connsiteX11" fmla="*/ 1448385 w 2467260"/>
                      <a:gd name="connsiteY11" fmla="*/ 1759022 h 2624258"/>
                      <a:gd name="connsiteX12" fmla="*/ 1448385 w 2467260"/>
                      <a:gd name="connsiteY12" fmla="*/ 1018876 h 2624258"/>
                      <a:gd name="connsiteX13" fmla="*/ 1420313 w 2467260"/>
                      <a:gd name="connsiteY13" fmla="*/ 990804 h 2624258"/>
                      <a:gd name="connsiteX14" fmla="*/ 1635078 w 2467260"/>
                      <a:gd name="connsiteY14" fmla="*/ 796494 h 2624258"/>
                      <a:gd name="connsiteX15" fmla="*/ 1608406 w 2467260"/>
                      <a:gd name="connsiteY15" fmla="*/ 823166 h 2624258"/>
                      <a:gd name="connsiteX16" fmla="*/ 1608406 w 2467260"/>
                      <a:gd name="connsiteY16" fmla="*/ 1764232 h 2624258"/>
                      <a:gd name="connsiteX17" fmla="*/ 1635078 w 2467260"/>
                      <a:gd name="connsiteY17" fmla="*/ 1790904 h 2624258"/>
                      <a:gd name="connsiteX18" fmla="*/ 1901774 w 2467260"/>
                      <a:gd name="connsiteY18" fmla="*/ 1790904 h 2624258"/>
                      <a:gd name="connsiteX19" fmla="*/ 1928446 w 2467260"/>
                      <a:gd name="connsiteY19" fmla="*/ 1764232 h 2624258"/>
                      <a:gd name="connsiteX20" fmla="*/ 1928446 w 2467260"/>
                      <a:gd name="connsiteY20" fmla="*/ 823166 h 2624258"/>
                      <a:gd name="connsiteX21" fmla="*/ 1901774 w 2467260"/>
                      <a:gd name="connsiteY21" fmla="*/ 796494 h 2624258"/>
                      <a:gd name="connsiteX22" fmla="*/ 360801 w 2467260"/>
                      <a:gd name="connsiteY22" fmla="*/ 586944 h 2624258"/>
                      <a:gd name="connsiteX23" fmla="*/ 360801 w 2467260"/>
                      <a:gd name="connsiteY23" fmla="*/ 1960085 h 2624258"/>
                      <a:gd name="connsiteX24" fmla="*/ 360397 w 2467260"/>
                      <a:gd name="connsiteY24" fmla="*/ 1962086 h 2624258"/>
                      <a:gd name="connsiteX25" fmla="*/ 360801 w 2467260"/>
                      <a:gd name="connsiteY25" fmla="*/ 1964087 h 2624258"/>
                      <a:gd name="connsiteX26" fmla="*/ 360801 w 2467260"/>
                      <a:gd name="connsiteY26" fmla="*/ 1970105 h 2624258"/>
                      <a:gd name="connsiteX27" fmla="*/ 362016 w 2467260"/>
                      <a:gd name="connsiteY27" fmla="*/ 1970105 h 2624258"/>
                      <a:gd name="connsiteX28" fmla="*/ 366490 w 2467260"/>
                      <a:gd name="connsiteY28" fmla="*/ 1992267 h 2624258"/>
                      <a:gd name="connsiteX29" fmla="*/ 437934 w 2467260"/>
                      <a:gd name="connsiteY29" fmla="*/ 2039623 h 2624258"/>
                      <a:gd name="connsiteX30" fmla="*/ 1956586 w 2467260"/>
                      <a:gd name="connsiteY30" fmla="*/ 2039623 h 2624258"/>
                      <a:gd name="connsiteX31" fmla="*/ 2034123 w 2467260"/>
                      <a:gd name="connsiteY31" fmla="*/ 1962086 h 2624258"/>
                      <a:gd name="connsiteX32" fmla="*/ 1956586 w 2467260"/>
                      <a:gd name="connsiteY32" fmla="*/ 1884549 h 2624258"/>
                      <a:gd name="connsiteX33" fmla="*/ 467748 w 2467260"/>
                      <a:gd name="connsiteY33" fmla="*/ 1884549 h 2624258"/>
                      <a:gd name="connsiteX34" fmla="*/ 467748 w 2467260"/>
                      <a:gd name="connsiteY34" fmla="*/ 586944 h 2624258"/>
                      <a:gd name="connsiteX35" fmla="*/ 118428 w 2467260"/>
                      <a:gd name="connsiteY35" fmla="*/ 0 h 2624258"/>
                      <a:gd name="connsiteX36" fmla="*/ 2348832 w 2467260"/>
                      <a:gd name="connsiteY36" fmla="*/ 0 h 2624258"/>
                      <a:gd name="connsiteX37" fmla="*/ 2467260 w 2467260"/>
                      <a:gd name="connsiteY37" fmla="*/ 118428 h 2624258"/>
                      <a:gd name="connsiteX38" fmla="*/ 2467260 w 2467260"/>
                      <a:gd name="connsiteY38" fmla="*/ 2505830 h 2624258"/>
                      <a:gd name="connsiteX39" fmla="*/ 2348832 w 2467260"/>
                      <a:gd name="connsiteY39" fmla="*/ 2624258 h 2624258"/>
                      <a:gd name="connsiteX40" fmla="*/ 118428 w 2467260"/>
                      <a:gd name="connsiteY40" fmla="*/ 2624258 h 2624258"/>
                      <a:gd name="connsiteX41" fmla="*/ 0 w 2467260"/>
                      <a:gd name="connsiteY41" fmla="*/ 2505830 h 2624258"/>
                      <a:gd name="connsiteX42" fmla="*/ 0 w 2467260"/>
                      <a:gd name="connsiteY42" fmla="*/ 118428 h 2624258"/>
                      <a:gd name="connsiteX43" fmla="*/ 118428 w 2467260"/>
                      <a:gd name="connsiteY43" fmla="*/ 0 h 2624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467260" h="2624258">
                        <a:moveTo>
                          <a:pt x="631264" y="1180513"/>
                        </a:moveTo>
                        <a:cubicBezTo>
                          <a:pt x="615760" y="1180513"/>
                          <a:pt x="603192" y="1190841"/>
                          <a:pt x="603192" y="1203582"/>
                        </a:cubicBezTo>
                        <a:lnTo>
                          <a:pt x="603192" y="1790113"/>
                        </a:lnTo>
                        <a:lnTo>
                          <a:pt x="940027" y="1790113"/>
                        </a:lnTo>
                        <a:lnTo>
                          <a:pt x="940027" y="1203582"/>
                        </a:lnTo>
                        <a:cubicBezTo>
                          <a:pt x="940027" y="1190841"/>
                          <a:pt x="927459" y="1180513"/>
                          <a:pt x="911955" y="1180513"/>
                        </a:cubicBezTo>
                        <a:close/>
                        <a:moveTo>
                          <a:pt x="1139622" y="990804"/>
                        </a:moveTo>
                        <a:cubicBezTo>
                          <a:pt x="1124118" y="990804"/>
                          <a:pt x="1111550" y="1003372"/>
                          <a:pt x="1111550" y="1018876"/>
                        </a:cubicBezTo>
                        <a:lnTo>
                          <a:pt x="1111550" y="1759022"/>
                        </a:lnTo>
                        <a:cubicBezTo>
                          <a:pt x="1111550" y="1774526"/>
                          <a:pt x="1124118" y="1787094"/>
                          <a:pt x="1139622" y="1787094"/>
                        </a:cubicBezTo>
                        <a:lnTo>
                          <a:pt x="1420313" y="1787094"/>
                        </a:lnTo>
                        <a:cubicBezTo>
                          <a:pt x="1435817" y="1787094"/>
                          <a:pt x="1448385" y="1774526"/>
                          <a:pt x="1448385" y="1759022"/>
                        </a:cubicBezTo>
                        <a:lnTo>
                          <a:pt x="1448385" y="1018876"/>
                        </a:lnTo>
                        <a:cubicBezTo>
                          <a:pt x="1448385" y="1003372"/>
                          <a:pt x="1435817" y="990804"/>
                          <a:pt x="1420313" y="990804"/>
                        </a:cubicBezTo>
                        <a:close/>
                        <a:moveTo>
                          <a:pt x="1635078" y="796494"/>
                        </a:moveTo>
                        <a:cubicBezTo>
                          <a:pt x="1620347" y="796494"/>
                          <a:pt x="1608406" y="808435"/>
                          <a:pt x="1608406" y="823166"/>
                        </a:cubicBezTo>
                        <a:lnTo>
                          <a:pt x="1608406" y="1764232"/>
                        </a:lnTo>
                        <a:cubicBezTo>
                          <a:pt x="1608406" y="1778963"/>
                          <a:pt x="1620347" y="1790904"/>
                          <a:pt x="1635078" y="1790904"/>
                        </a:cubicBezTo>
                        <a:lnTo>
                          <a:pt x="1901774" y="1790904"/>
                        </a:lnTo>
                        <a:cubicBezTo>
                          <a:pt x="1916505" y="1790904"/>
                          <a:pt x="1928446" y="1778963"/>
                          <a:pt x="1928446" y="1764232"/>
                        </a:cubicBezTo>
                        <a:lnTo>
                          <a:pt x="1928446" y="823166"/>
                        </a:lnTo>
                        <a:cubicBezTo>
                          <a:pt x="1928446" y="808435"/>
                          <a:pt x="1916505" y="796494"/>
                          <a:pt x="1901774" y="796494"/>
                        </a:cubicBezTo>
                        <a:close/>
                        <a:moveTo>
                          <a:pt x="360801" y="586944"/>
                        </a:moveTo>
                        <a:lnTo>
                          <a:pt x="360801" y="1960085"/>
                        </a:lnTo>
                        <a:lnTo>
                          <a:pt x="360397" y="1962086"/>
                        </a:lnTo>
                        <a:lnTo>
                          <a:pt x="360801" y="1964087"/>
                        </a:lnTo>
                        <a:lnTo>
                          <a:pt x="360801" y="1970105"/>
                        </a:lnTo>
                        <a:lnTo>
                          <a:pt x="362016" y="1970105"/>
                        </a:lnTo>
                        <a:lnTo>
                          <a:pt x="366490" y="1992267"/>
                        </a:lnTo>
                        <a:cubicBezTo>
                          <a:pt x="378261" y="2020096"/>
                          <a:pt x="405817" y="2039623"/>
                          <a:pt x="437934" y="2039623"/>
                        </a:cubicBezTo>
                        <a:lnTo>
                          <a:pt x="1956586" y="2039623"/>
                        </a:lnTo>
                        <a:cubicBezTo>
                          <a:pt x="1999409" y="2039623"/>
                          <a:pt x="2034123" y="2004909"/>
                          <a:pt x="2034123" y="1962086"/>
                        </a:cubicBezTo>
                        <a:cubicBezTo>
                          <a:pt x="2034123" y="1919263"/>
                          <a:pt x="1999409" y="1884549"/>
                          <a:pt x="1956586" y="1884549"/>
                        </a:cubicBezTo>
                        <a:lnTo>
                          <a:pt x="467748" y="1884549"/>
                        </a:lnTo>
                        <a:lnTo>
                          <a:pt x="467748" y="586944"/>
                        </a:lnTo>
                        <a:close/>
                        <a:moveTo>
                          <a:pt x="118428" y="0"/>
                        </a:moveTo>
                        <a:lnTo>
                          <a:pt x="2348832" y="0"/>
                        </a:lnTo>
                        <a:cubicBezTo>
                          <a:pt x="2414238" y="0"/>
                          <a:pt x="2467260" y="53022"/>
                          <a:pt x="2467260" y="118428"/>
                        </a:cubicBezTo>
                        <a:lnTo>
                          <a:pt x="2467260" y="2505830"/>
                        </a:lnTo>
                        <a:cubicBezTo>
                          <a:pt x="2467260" y="2571236"/>
                          <a:pt x="2414238" y="2624258"/>
                          <a:pt x="2348832" y="2624258"/>
                        </a:cubicBezTo>
                        <a:lnTo>
                          <a:pt x="118428" y="2624258"/>
                        </a:lnTo>
                        <a:cubicBezTo>
                          <a:pt x="53022" y="2624258"/>
                          <a:pt x="0" y="2571236"/>
                          <a:pt x="0" y="2505830"/>
                        </a:cubicBezTo>
                        <a:lnTo>
                          <a:pt x="0" y="118428"/>
                        </a:lnTo>
                        <a:cubicBezTo>
                          <a:pt x="0" y="53022"/>
                          <a:pt x="53022" y="0"/>
                          <a:pt x="118428" y="0"/>
                        </a:cubicBezTo>
                        <a:close/>
                      </a:path>
                    </a:pathLst>
                  </a:custGeom>
                  <a:solidFill>
                    <a:srgbClr val="8F919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93" name="TextBox 292"/>
                  <p:cNvSpPr txBox="1"/>
                  <p:nvPr/>
                </p:nvSpPr>
                <p:spPr>
                  <a:xfrm>
                    <a:off x="840077" y="5305755"/>
                    <a:ext cx="1165676" cy="584775"/>
                  </a:xfrm>
                  <a:prstGeom prst="rect">
                    <a:avLst/>
                  </a:prstGeom>
                  <a:noFill/>
                </p:spPr>
                <p:txBody>
                  <a:bodyPr wrap="square" rtlCol="0" anchor="ctr">
                    <a:spAutoFit/>
                  </a:bodyPr>
                  <a:lstStyle/>
                  <a:p>
                    <a:pPr algn="r"/>
                    <a:r>
                      <a:rPr lang="en-US" sz="800" dirty="0">
                        <a:solidFill>
                          <a:schemeClr val="tx1">
                            <a:alpha val="55000"/>
                          </a:schemeClr>
                        </a:solidFill>
                        <a:latin typeface="Arial" panose="020B0604020202020204" pitchFamily="34" charset="0"/>
                        <a:ea typeface="Cambria Math" panose="02040503050406030204" pitchFamily="18" charset="0"/>
                        <a:cs typeface="Arial" panose="020B0604020202020204" pitchFamily="34" charset="0"/>
                      </a:rPr>
                      <a:t>Download this awesome diagram. Capture your audience’s attention.</a:t>
                    </a:r>
                  </a:p>
                </p:txBody>
              </p:sp>
            </p:grpSp>
            <p:grpSp>
              <p:nvGrpSpPr>
                <p:cNvPr id="76" name="Group 75"/>
                <p:cNvGrpSpPr/>
                <p:nvPr/>
              </p:nvGrpSpPr>
              <p:grpSpPr>
                <a:xfrm>
                  <a:off x="204790" y="1396303"/>
                  <a:ext cx="2175279" cy="793263"/>
                  <a:chOff x="204790" y="1396303"/>
                  <a:chExt cx="2175279" cy="793263"/>
                </a:xfrm>
              </p:grpSpPr>
              <p:grpSp>
                <p:nvGrpSpPr>
                  <p:cNvPr id="22" name="Group 21"/>
                  <p:cNvGrpSpPr/>
                  <p:nvPr/>
                </p:nvGrpSpPr>
                <p:grpSpPr>
                  <a:xfrm>
                    <a:off x="204790" y="1396303"/>
                    <a:ext cx="2175279" cy="793263"/>
                    <a:chOff x="357052" y="1978708"/>
                    <a:chExt cx="2099439" cy="765607"/>
                  </a:xfrm>
                </p:grpSpPr>
                <p:sp>
                  <p:nvSpPr>
                    <p:cNvPr id="5" name="Round Same Side Corner Rectangle 4"/>
                    <p:cNvSpPr/>
                    <p:nvPr/>
                  </p:nvSpPr>
                  <p:spPr>
                    <a:xfrm rot="16200000">
                      <a:off x="1023757" y="1312003"/>
                      <a:ext cx="762000" cy="2095409"/>
                    </a:xfrm>
                    <a:prstGeom prst="round2SameRect">
                      <a:avLst>
                        <a:gd name="adj1" fmla="val 50000"/>
                        <a:gd name="adj2" fmla="val 0"/>
                      </a:avLst>
                    </a:prstGeom>
                    <a:solidFill>
                      <a:srgbClr val="F0C7A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6"/>
                    <p:cNvSpPr/>
                    <p:nvPr/>
                  </p:nvSpPr>
                  <p:spPr>
                    <a:xfrm>
                      <a:off x="2125495" y="1985490"/>
                      <a:ext cx="97884" cy="758825"/>
                    </a:xfrm>
                    <a:prstGeom prst="rect">
                      <a:avLst/>
                    </a:prstGeom>
                    <a:solidFill>
                      <a:schemeClr val="tx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Isosceles Triangle 7"/>
                    <p:cNvSpPr/>
                    <p:nvPr/>
                  </p:nvSpPr>
                  <p:spPr>
                    <a:xfrm rot="2200522">
                      <a:off x="2081218" y="2326802"/>
                      <a:ext cx="99760" cy="85725"/>
                    </a:xfrm>
                    <a:prstGeom prst="triangle">
                      <a:avLst/>
                    </a:prstGeom>
                    <a:solidFill>
                      <a:schemeClr val="tx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Rectangle 5"/>
                    <p:cNvSpPr/>
                    <p:nvPr/>
                  </p:nvSpPr>
                  <p:spPr>
                    <a:xfrm>
                      <a:off x="2177886" y="1985490"/>
                      <a:ext cx="278605" cy="758825"/>
                    </a:xfrm>
                    <a:prstGeom prst="rect">
                      <a:avLst/>
                    </a:prstGeom>
                    <a:solidFill>
                      <a:srgbClr val="C1612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Oval 8"/>
                    <p:cNvSpPr/>
                    <p:nvPr/>
                  </p:nvSpPr>
                  <p:spPr>
                    <a:xfrm>
                      <a:off x="468837" y="2094051"/>
                      <a:ext cx="541702" cy="541702"/>
                    </a:xfrm>
                    <a:prstGeom prst="ellips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89" name="Freeform 88"/>
                  <p:cNvSpPr/>
                  <p:nvPr/>
                </p:nvSpPr>
                <p:spPr>
                  <a:xfrm>
                    <a:off x="462583" y="1593451"/>
                    <a:ext cx="256530" cy="371760"/>
                  </a:xfrm>
                  <a:custGeom>
                    <a:avLst/>
                    <a:gdLst>
                      <a:gd name="connsiteX0" fmla="*/ 32162 w 631628"/>
                      <a:gd name="connsiteY0" fmla="*/ 0 h 915364"/>
                      <a:gd name="connsiteX1" fmla="*/ 599466 w 631628"/>
                      <a:gd name="connsiteY1" fmla="*/ 0 h 915364"/>
                      <a:gd name="connsiteX2" fmla="*/ 631628 w 631628"/>
                      <a:gd name="connsiteY2" fmla="*/ 32162 h 915364"/>
                      <a:gd name="connsiteX3" fmla="*/ 631628 w 631628"/>
                      <a:gd name="connsiteY3" fmla="*/ 883202 h 915364"/>
                      <a:gd name="connsiteX4" fmla="*/ 599466 w 631628"/>
                      <a:gd name="connsiteY4" fmla="*/ 915364 h 915364"/>
                      <a:gd name="connsiteX5" fmla="*/ 32162 w 631628"/>
                      <a:gd name="connsiteY5" fmla="*/ 915364 h 915364"/>
                      <a:gd name="connsiteX6" fmla="*/ 0 w 631628"/>
                      <a:gd name="connsiteY6" fmla="*/ 883202 h 915364"/>
                      <a:gd name="connsiteX7" fmla="*/ 0 w 631628"/>
                      <a:gd name="connsiteY7" fmla="*/ 32162 h 915364"/>
                      <a:gd name="connsiteX8" fmla="*/ 32162 w 631628"/>
                      <a:gd name="connsiteY8" fmla="*/ 0 h 915364"/>
                      <a:gd name="connsiteX9" fmla="*/ 80309 w 631628"/>
                      <a:gd name="connsiteY9" fmla="*/ 65369 h 915364"/>
                      <a:gd name="connsiteX10" fmla="*/ 51060 w 631628"/>
                      <a:gd name="connsiteY10" fmla="*/ 94618 h 915364"/>
                      <a:gd name="connsiteX11" fmla="*/ 51060 w 631628"/>
                      <a:gd name="connsiteY11" fmla="*/ 311353 h 915364"/>
                      <a:gd name="connsiteX12" fmla="*/ 80309 w 631628"/>
                      <a:gd name="connsiteY12" fmla="*/ 340602 h 915364"/>
                      <a:gd name="connsiteX13" fmla="*/ 550773 w 631628"/>
                      <a:gd name="connsiteY13" fmla="*/ 340602 h 915364"/>
                      <a:gd name="connsiteX14" fmla="*/ 580022 w 631628"/>
                      <a:gd name="connsiteY14" fmla="*/ 311353 h 915364"/>
                      <a:gd name="connsiteX15" fmla="*/ 580022 w 631628"/>
                      <a:gd name="connsiteY15" fmla="*/ 94618 h 915364"/>
                      <a:gd name="connsiteX16" fmla="*/ 550773 w 631628"/>
                      <a:gd name="connsiteY16" fmla="*/ 65369 h 915364"/>
                      <a:gd name="connsiteX17" fmla="*/ 80309 w 631628"/>
                      <a:gd name="connsiteY17" fmla="*/ 65369 h 915364"/>
                      <a:gd name="connsiteX18" fmla="*/ 57599 w 631628"/>
                      <a:gd name="connsiteY18" fmla="*/ 406453 h 915364"/>
                      <a:gd name="connsiteX19" fmla="*/ 52889 w 631628"/>
                      <a:gd name="connsiteY19" fmla="*/ 407404 h 915364"/>
                      <a:gd name="connsiteX20" fmla="*/ 52889 w 631628"/>
                      <a:gd name="connsiteY20" fmla="*/ 497598 h 915364"/>
                      <a:gd name="connsiteX21" fmla="*/ 57599 w 631628"/>
                      <a:gd name="connsiteY21" fmla="*/ 498549 h 915364"/>
                      <a:gd name="connsiteX22" fmla="*/ 140150 w 631628"/>
                      <a:gd name="connsiteY22" fmla="*/ 498549 h 915364"/>
                      <a:gd name="connsiteX23" fmla="*/ 153778 w 631628"/>
                      <a:gd name="connsiteY23" fmla="*/ 484921 h 915364"/>
                      <a:gd name="connsiteX24" fmla="*/ 153778 w 631628"/>
                      <a:gd name="connsiteY24" fmla="*/ 420082 h 915364"/>
                      <a:gd name="connsiteX25" fmla="*/ 140150 w 631628"/>
                      <a:gd name="connsiteY25" fmla="*/ 406453 h 915364"/>
                      <a:gd name="connsiteX26" fmla="*/ 57599 w 631628"/>
                      <a:gd name="connsiteY26" fmla="*/ 406453 h 915364"/>
                      <a:gd name="connsiteX27" fmla="*/ 347519 w 631628"/>
                      <a:gd name="connsiteY27" fmla="*/ 406453 h 915364"/>
                      <a:gd name="connsiteX28" fmla="*/ 333890 w 631628"/>
                      <a:gd name="connsiteY28" fmla="*/ 420082 h 915364"/>
                      <a:gd name="connsiteX29" fmla="*/ 333890 w 631628"/>
                      <a:gd name="connsiteY29" fmla="*/ 484921 h 915364"/>
                      <a:gd name="connsiteX30" fmla="*/ 347519 w 631628"/>
                      <a:gd name="connsiteY30" fmla="*/ 498549 h 915364"/>
                      <a:gd name="connsiteX31" fmla="*/ 430070 w 631628"/>
                      <a:gd name="connsiteY31" fmla="*/ 498549 h 915364"/>
                      <a:gd name="connsiteX32" fmla="*/ 434779 w 631628"/>
                      <a:gd name="connsiteY32" fmla="*/ 497598 h 915364"/>
                      <a:gd name="connsiteX33" fmla="*/ 434779 w 631628"/>
                      <a:gd name="connsiteY33" fmla="*/ 407404 h 915364"/>
                      <a:gd name="connsiteX34" fmla="*/ 430070 w 631628"/>
                      <a:gd name="connsiteY34" fmla="*/ 406453 h 915364"/>
                      <a:gd name="connsiteX35" fmla="*/ 347519 w 631628"/>
                      <a:gd name="connsiteY35" fmla="*/ 406453 h 915364"/>
                      <a:gd name="connsiteX36" fmla="*/ 474391 w 631628"/>
                      <a:gd name="connsiteY36" fmla="*/ 407266 h 915364"/>
                      <a:gd name="connsiteX37" fmla="*/ 474391 w 631628"/>
                      <a:gd name="connsiteY37" fmla="*/ 494486 h 915364"/>
                      <a:gd name="connsiteX38" fmla="*/ 578544 w 631628"/>
                      <a:gd name="connsiteY38" fmla="*/ 494486 h 915364"/>
                      <a:gd name="connsiteX39" fmla="*/ 578544 w 631628"/>
                      <a:gd name="connsiteY39" fmla="*/ 407266 h 915364"/>
                      <a:gd name="connsiteX40" fmla="*/ 474391 w 631628"/>
                      <a:gd name="connsiteY40" fmla="*/ 407266 h 915364"/>
                      <a:gd name="connsiteX41" fmla="*/ 198100 w 631628"/>
                      <a:gd name="connsiteY41" fmla="*/ 407265 h 915364"/>
                      <a:gd name="connsiteX42" fmla="*/ 193390 w 631628"/>
                      <a:gd name="connsiteY42" fmla="*/ 408216 h 915364"/>
                      <a:gd name="connsiteX43" fmla="*/ 193390 w 631628"/>
                      <a:gd name="connsiteY43" fmla="*/ 498410 h 915364"/>
                      <a:gd name="connsiteX44" fmla="*/ 198100 w 631628"/>
                      <a:gd name="connsiteY44" fmla="*/ 499361 h 915364"/>
                      <a:gd name="connsiteX45" fmla="*/ 280651 w 631628"/>
                      <a:gd name="connsiteY45" fmla="*/ 499361 h 915364"/>
                      <a:gd name="connsiteX46" fmla="*/ 294279 w 631628"/>
                      <a:gd name="connsiteY46" fmla="*/ 485733 h 915364"/>
                      <a:gd name="connsiteX47" fmla="*/ 294279 w 631628"/>
                      <a:gd name="connsiteY47" fmla="*/ 420894 h 915364"/>
                      <a:gd name="connsiteX48" fmla="*/ 280651 w 631628"/>
                      <a:gd name="connsiteY48" fmla="*/ 407265 h 915364"/>
                      <a:gd name="connsiteX49" fmla="*/ 198100 w 631628"/>
                      <a:gd name="connsiteY49" fmla="*/ 407265 h 915364"/>
                      <a:gd name="connsiteX50" fmla="*/ 348238 w 631628"/>
                      <a:gd name="connsiteY50" fmla="*/ 523366 h 915364"/>
                      <a:gd name="connsiteX51" fmla="*/ 334609 w 631628"/>
                      <a:gd name="connsiteY51" fmla="*/ 536995 h 915364"/>
                      <a:gd name="connsiteX52" fmla="*/ 334609 w 631628"/>
                      <a:gd name="connsiteY52" fmla="*/ 601834 h 915364"/>
                      <a:gd name="connsiteX53" fmla="*/ 348238 w 631628"/>
                      <a:gd name="connsiteY53" fmla="*/ 615462 h 915364"/>
                      <a:gd name="connsiteX54" fmla="*/ 430789 w 631628"/>
                      <a:gd name="connsiteY54" fmla="*/ 615462 h 915364"/>
                      <a:gd name="connsiteX55" fmla="*/ 435498 w 631628"/>
                      <a:gd name="connsiteY55" fmla="*/ 614511 h 915364"/>
                      <a:gd name="connsiteX56" fmla="*/ 435498 w 631628"/>
                      <a:gd name="connsiteY56" fmla="*/ 524317 h 915364"/>
                      <a:gd name="connsiteX57" fmla="*/ 430789 w 631628"/>
                      <a:gd name="connsiteY57" fmla="*/ 523366 h 915364"/>
                      <a:gd name="connsiteX58" fmla="*/ 348238 w 631628"/>
                      <a:gd name="connsiteY58" fmla="*/ 523366 h 915364"/>
                      <a:gd name="connsiteX59" fmla="*/ 474391 w 631628"/>
                      <a:gd name="connsiteY59" fmla="*/ 527430 h 915364"/>
                      <a:gd name="connsiteX60" fmla="*/ 474391 w 631628"/>
                      <a:gd name="connsiteY60" fmla="*/ 614650 h 915364"/>
                      <a:gd name="connsiteX61" fmla="*/ 578544 w 631628"/>
                      <a:gd name="connsiteY61" fmla="*/ 614650 h 915364"/>
                      <a:gd name="connsiteX62" fmla="*/ 578544 w 631628"/>
                      <a:gd name="connsiteY62" fmla="*/ 527430 h 915364"/>
                      <a:gd name="connsiteX63" fmla="*/ 474391 w 631628"/>
                      <a:gd name="connsiteY63" fmla="*/ 527430 h 915364"/>
                      <a:gd name="connsiteX64" fmla="*/ 199537 w 631628"/>
                      <a:gd name="connsiteY64" fmla="*/ 525804 h 915364"/>
                      <a:gd name="connsiteX65" fmla="*/ 194827 w 631628"/>
                      <a:gd name="connsiteY65" fmla="*/ 526755 h 915364"/>
                      <a:gd name="connsiteX66" fmla="*/ 194827 w 631628"/>
                      <a:gd name="connsiteY66" fmla="*/ 616949 h 915364"/>
                      <a:gd name="connsiteX67" fmla="*/ 199537 w 631628"/>
                      <a:gd name="connsiteY67" fmla="*/ 617900 h 915364"/>
                      <a:gd name="connsiteX68" fmla="*/ 282088 w 631628"/>
                      <a:gd name="connsiteY68" fmla="*/ 617900 h 915364"/>
                      <a:gd name="connsiteX69" fmla="*/ 295716 w 631628"/>
                      <a:gd name="connsiteY69" fmla="*/ 604272 h 915364"/>
                      <a:gd name="connsiteX70" fmla="*/ 295716 w 631628"/>
                      <a:gd name="connsiteY70" fmla="*/ 539433 h 915364"/>
                      <a:gd name="connsiteX71" fmla="*/ 282088 w 631628"/>
                      <a:gd name="connsiteY71" fmla="*/ 525804 h 915364"/>
                      <a:gd name="connsiteX72" fmla="*/ 199537 w 631628"/>
                      <a:gd name="connsiteY72" fmla="*/ 525804 h 915364"/>
                      <a:gd name="connsiteX73" fmla="*/ 59754 w 631628"/>
                      <a:gd name="connsiteY73" fmla="*/ 526617 h 915364"/>
                      <a:gd name="connsiteX74" fmla="*/ 55044 w 631628"/>
                      <a:gd name="connsiteY74" fmla="*/ 527568 h 915364"/>
                      <a:gd name="connsiteX75" fmla="*/ 55044 w 631628"/>
                      <a:gd name="connsiteY75" fmla="*/ 617762 h 915364"/>
                      <a:gd name="connsiteX76" fmla="*/ 59754 w 631628"/>
                      <a:gd name="connsiteY76" fmla="*/ 618713 h 915364"/>
                      <a:gd name="connsiteX77" fmla="*/ 142305 w 631628"/>
                      <a:gd name="connsiteY77" fmla="*/ 618713 h 915364"/>
                      <a:gd name="connsiteX78" fmla="*/ 155933 w 631628"/>
                      <a:gd name="connsiteY78" fmla="*/ 605085 h 915364"/>
                      <a:gd name="connsiteX79" fmla="*/ 155933 w 631628"/>
                      <a:gd name="connsiteY79" fmla="*/ 540246 h 915364"/>
                      <a:gd name="connsiteX80" fmla="*/ 142305 w 631628"/>
                      <a:gd name="connsiteY80" fmla="*/ 526617 h 915364"/>
                      <a:gd name="connsiteX81" fmla="*/ 59754 w 631628"/>
                      <a:gd name="connsiteY81" fmla="*/ 526617 h 915364"/>
                      <a:gd name="connsiteX82" fmla="*/ 475478 w 631628"/>
                      <a:gd name="connsiteY82" fmla="*/ 639441 h 915364"/>
                      <a:gd name="connsiteX83" fmla="*/ 474391 w 631628"/>
                      <a:gd name="connsiteY83" fmla="*/ 649236 h 915364"/>
                      <a:gd name="connsiteX84" fmla="*/ 474391 w 631628"/>
                      <a:gd name="connsiteY84" fmla="*/ 820920 h 915364"/>
                      <a:gd name="connsiteX85" fmla="*/ 489962 w 631628"/>
                      <a:gd name="connsiteY85" fmla="*/ 849263 h 915364"/>
                      <a:gd name="connsiteX86" fmla="*/ 564044 w 631628"/>
                      <a:gd name="connsiteY86" fmla="*/ 849263 h 915364"/>
                      <a:gd name="connsiteX87" fmla="*/ 579615 w 631628"/>
                      <a:gd name="connsiteY87" fmla="*/ 820920 h 915364"/>
                      <a:gd name="connsiteX88" fmla="*/ 579615 w 631628"/>
                      <a:gd name="connsiteY88" fmla="*/ 649236 h 915364"/>
                      <a:gd name="connsiteX89" fmla="*/ 578529 w 631628"/>
                      <a:gd name="connsiteY89" fmla="*/ 639441 h 915364"/>
                      <a:gd name="connsiteX90" fmla="*/ 475478 w 631628"/>
                      <a:gd name="connsiteY90" fmla="*/ 639441 h 915364"/>
                      <a:gd name="connsiteX91" fmla="*/ 59754 w 631628"/>
                      <a:gd name="connsiteY91" fmla="*/ 642545 h 915364"/>
                      <a:gd name="connsiteX92" fmla="*/ 55044 w 631628"/>
                      <a:gd name="connsiteY92" fmla="*/ 643496 h 915364"/>
                      <a:gd name="connsiteX93" fmla="*/ 55044 w 631628"/>
                      <a:gd name="connsiteY93" fmla="*/ 733690 h 915364"/>
                      <a:gd name="connsiteX94" fmla="*/ 59754 w 631628"/>
                      <a:gd name="connsiteY94" fmla="*/ 734641 h 915364"/>
                      <a:gd name="connsiteX95" fmla="*/ 142305 w 631628"/>
                      <a:gd name="connsiteY95" fmla="*/ 734641 h 915364"/>
                      <a:gd name="connsiteX96" fmla="*/ 155933 w 631628"/>
                      <a:gd name="connsiteY96" fmla="*/ 721013 h 915364"/>
                      <a:gd name="connsiteX97" fmla="*/ 155933 w 631628"/>
                      <a:gd name="connsiteY97" fmla="*/ 656174 h 915364"/>
                      <a:gd name="connsiteX98" fmla="*/ 142305 w 631628"/>
                      <a:gd name="connsiteY98" fmla="*/ 642545 h 915364"/>
                      <a:gd name="connsiteX99" fmla="*/ 59754 w 631628"/>
                      <a:gd name="connsiteY99" fmla="*/ 642545 h 915364"/>
                      <a:gd name="connsiteX100" fmla="*/ 199541 w 631628"/>
                      <a:gd name="connsiteY100" fmla="*/ 642545 h 915364"/>
                      <a:gd name="connsiteX101" fmla="*/ 194831 w 631628"/>
                      <a:gd name="connsiteY101" fmla="*/ 643496 h 915364"/>
                      <a:gd name="connsiteX102" fmla="*/ 194831 w 631628"/>
                      <a:gd name="connsiteY102" fmla="*/ 733690 h 915364"/>
                      <a:gd name="connsiteX103" fmla="*/ 199541 w 631628"/>
                      <a:gd name="connsiteY103" fmla="*/ 734641 h 915364"/>
                      <a:gd name="connsiteX104" fmla="*/ 282092 w 631628"/>
                      <a:gd name="connsiteY104" fmla="*/ 734641 h 915364"/>
                      <a:gd name="connsiteX105" fmla="*/ 295720 w 631628"/>
                      <a:gd name="connsiteY105" fmla="*/ 721013 h 915364"/>
                      <a:gd name="connsiteX106" fmla="*/ 295720 w 631628"/>
                      <a:gd name="connsiteY106" fmla="*/ 656174 h 915364"/>
                      <a:gd name="connsiteX107" fmla="*/ 282092 w 631628"/>
                      <a:gd name="connsiteY107" fmla="*/ 642545 h 915364"/>
                      <a:gd name="connsiteX108" fmla="*/ 199541 w 631628"/>
                      <a:gd name="connsiteY108" fmla="*/ 642545 h 915364"/>
                      <a:gd name="connsiteX109" fmla="*/ 348247 w 631628"/>
                      <a:gd name="connsiteY109" fmla="*/ 642545 h 915364"/>
                      <a:gd name="connsiteX110" fmla="*/ 334618 w 631628"/>
                      <a:gd name="connsiteY110" fmla="*/ 656174 h 915364"/>
                      <a:gd name="connsiteX111" fmla="*/ 334618 w 631628"/>
                      <a:gd name="connsiteY111" fmla="*/ 721013 h 915364"/>
                      <a:gd name="connsiteX112" fmla="*/ 348247 w 631628"/>
                      <a:gd name="connsiteY112" fmla="*/ 734641 h 915364"/>
                      <a:gd name="connsiteX113" fmla="*/ 430798 w 631628"/>
                      <a:gd name="connsiteY113" fmla="*/ 734641 h 915364"/>
                      <a:gd name="connsiteX114" fmla="*/ 435507 w 631628"/>
                      <a:gd name="connsiteY114" fmla="*/ 733690 h 915364"/>
                      <a:gd name="connsiteX115" fmla="*/ 435507 w 631628"/>
                      <a:gd name="connsiteY115" fmla="*/ 643496 h 915364"/>
                      <a:gd name="connsiteX116" fmla="*/ 430798 w 631628"/>
                      <a:gd name="connsiteY116" fmla="*/ 642545 h 915364"/>
                      <a:gd name="connsiteX117" fmla="*/ 348247 w 631628"/>
                      <a:gd name="connsiteY117" fmla="*/ 642545 h 915364"/>
                      <a:gd name="connsiteX118" fmla="*/ 62839 w 631628"/>
                      <a:gd name="connsiteY118" fmla="*/ 760270 h 915364"/>
                      <a:gd name="connsiteX119" fmla="*/ 51436 w 631628"/>
                      <a:gd name="connsiteY119" fmla="*/ 761221 h 915364"/>
                      <a:gd name="connsiteX120" fmla="*/ 51436 w 631628"/>
                      <a:gd name="connsiteY120" fmla="*/ 851415 h 915364"/>
                      <a:gd name="connsiteX121" fmla="*/ 62839 w 631628"/>
                      <a:gd name="connsiteY121" fmla="*/ 852366 h 915364"/>
                      <a:gd name="connsiteX122" fmla="*/ 262717 w 631628"/>
                      <a:gd name="connsiteY122" fmla="*/ 852366 h 915364"/>
                      <a:gd name="connsiteX123" fmla="*/ 295715 w 631628"/>
                      <a:gd name="connsiteY123" fmla="*/ 838738 h 915364"/>
                      <a:gd name="connsiteX124" fmla="*/ 295715 w 631628"/>
                      <a:gd name="connsiteY124" fmla="*/ 773899 h 915364"/>
                      <a:gd name="connsiteX125" fmla="*/ 262717 w 631628"/>
                      <a:gd name="connsiteY125" fmla="*/ 760270 h 915364"/>
                      <a:gd name="connsiteX126" fmla="*/ 62839 w 631628"/>
                      <a:gd name="connsiteY126" fmla="*/ 760270 h 915364"/>
                      <a:gd name="connsiteX127" fmla="*/ 348247 w 631628"/>
                      <a:gd name="connsiteY127" fmla="*/ 760270 h 915364"/>
                      <a:gd name="connsiteX128" fmla="*/ 334618 w 631628"/>
                      <a:gd name="connsiteY128" fmla="*/ 773899 h 915364"/>
                      <a:gd name="connsiteX129" fmla="*/ 334618 w 631628"/>
                      <a:gd name="connsiteY129" fmla="*/ 838738 h 915364"/>
                      <a:gd name="connsiteX130" fmla="*/ 348247 w 631628"/>
                      <a:gd name="connsiteY130" fmla="*/ 852366 h 915364"/>
                      <a:gd name="connsiteX131" fmla="*/ 430798 w 631628"/>
                      <a:gd name="connsiteY131" fmla="*/ 852366 h 915364"/>
                      <a:gd name="connsiteX132" fmla="*/ 435507 w 631628"/>
                      <a:gd name="connsiteY132" fmla="*/ 851415 h 915364"/>
                      <a:gd name="connsiteX133" fmla="*/ 435507 w 631628"/>
                      <a:gd name="connsiteY133" fmla="*/ 761221 h 915364"/>
                      <a:gd name="connsiteX134" fmla="*/ 430798 w 631628"/>
                      <a:gd name="connsiteY134" fmla="*/ 760270 h 915364"/>
                      <a:gd name="connsiteX135" fmla="*/ 348247 w 631628"/>
                      <a:gd name="connsiteY135" fmla="*/ 760270 h 915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31628" h="915364">
                        <a:moveTo>
                          <a:pt x="32162" y="0"/>
                        </a:moveTo>
                        <a:lnTo>
                          <a:pt x="599466" y="0"/>
                        </a:lnTo>
                        <a:cubicBezTo>
                          <a:pt x="617229" y="0"/>
                          <a:pt x="631628" y="14399"/>
                          <a:pt x="631628" y="32162"/>
                        </a:cubicBezTo>
                        <a:lnTo>
                          <a:pt x="631628" y="883202"/>
                        </a:lnTo>
                        <a:cubicBezTo>
                          <a:pt x="631628" y="900965"/>
                          <a:pt x="617229" y="915364"/>
                          <a:pt x="599466" y="915364"/>
                        </a:cubicBezTo>
                        <a:lnTo>
                          <a:pt x="32162" y="915364"/>
                        </a:lnTo>
                        <a:cubicBezTo>
                          <a:pt x="14399" y="915364"/>
                          <a:pt x="0" y="900965"/>
                          <a:pt x="0" y="883202"/>
                        </a:cubicBezTo>
                        <a:lnTo>
                          <a:pt x="0" y="32162"/>
                        </a:lnTo>
                        <a:cubicBezTo>
                          <a:pt x="0" y="14399"/>
                          <a:pt x="14399" y="0"/>
                          <a:pt x="32162" y="0"/>
                        </a:cubicBezTo>
                        <a:close/>
                        <a:moveTo>
                          <a:pt x="80309" y="65369"/>
                        </a:moveTo>
                        <a:cubicBezTo>
                          <a:pt x="64155" y="65369"/>
                          <a:pt x="51060" y="78464"/>
                          <a:pt x="51060" y="94618"/>
                        </a:cubicBezTo>
                        <a:lnTo>
                          <a:pt x="51060" y="311353"/>
                        </a:lnTo>
                        <a:cubicBezTo>
                          <a:pt x="51060" y="327507"/>
                          <a:pt x="64155" y="340602"/>
                          <a:pt x="80309" y="340602"/>
                        </a:cubicBezTo>
                        <a:lnTo>
                          <a:pt x="550773" y="340602"/>
                        </a:lnTo>
                        <a:cubicBezTo>
                          <a:pt x="566927" y="340602"/>
                          <a:pt x="580022" y="327507"/>
                          <a:pt x="580022" y="311353"/>
                        </a:cubicBezTo>
                        <a:lnTo>
                          <a:pt x="580022" y="94618"/>
                        </a:lnTo>
                        <a:cubicBezTo>
                          <a:pt x="580022" y="78464"/>
                          <a:pt x="566927" y="65369"/>
                          <a:pt x="550773" y="65369"/>
                        </a:cubicBezTo>
                        <a:lnTo>
                          <a:pt x="80309" y="65369"/>
                        </a:lnTo>
                        <a:close/>
                        <a:moveTo>
                          <a:pt x="57599" y="406453"/>
                        </a:moveTo>
                        <a:lnTo>
                          <a:pt x="52889" y="407404"/>
                        </a:lnTo>
                        <a:lnTo>
                          <a:pt x="52889" y="497598"/>
                        </a:lnTo>
                        <a:lnTo>
                          <a:pt x="57599" y="498549"/>
                        </a:lnTo>
                        <a:lnTo>
                          <a:pt x="140150" y="498549"/>
                        </a:lnTo>
                        <a:cubicBezTo>
                          <a:pt x="147677" y="498549"/>
                          <a:pt x="153778" y="492448"/>
                          <a:pt x="153778" y="484921"/>
                        </a:cubicBezTo>
                        <a:lnTo>
                          <a:pt x="153778" y="420082"/>
                        </a:lnTo>
                        <a:cubicBezTo>
                          <a:pt x="153778" y="412555"/>
                          <a:pt x="147677" y="406453"/>
                          <a:pt x="140150" y="406453"/>
                        </a:cubicBezTo>
                        <a:lnTo>
                          <a:pt x="57599" y="406453"/>
                        </a:lnTo>
                        <a:close/>
                        <a:moveTo>
                          <a:pt x="347519" y="406453"/>
                        </a:moveTo>
                        <a:cubicBezTo>
                          <a:pt x="339992" y="406453"/>
                          <a:pt x="333890" y="412555"/>
                          <a:pt x="333890" y="420082"/>
                        </a:cubicBezTo>
                        <a:lnTo>
                          <a:pt x="333890" y="484921"/>
                        </a:lnTo>
                        <a:cubicBezTo>
                          <a:pt x="333890" y="492448"/>
                          <a:pt x="339992" y="498549"/>
                          <a:pt x="347519" y="498549"/>
                        </a:cubicBezTo>
                        <a:lnTo>
                          <a:pt x="430070" y="498549"/>
                        </a:lnTo>
                        <a:lnTo>
                          <a:pt x="434779" y="497598"/>
                        </a:lnTo>
                        <a:lnTo>
                          <a:pt x="434779" y="407404"/>
                        </a:lnTo>
                        <a:lnTo>
                          <a:pt x="430070" y="406453"/>
                        </a:lnTo>
                        <a:lnTo>
                          <a:pt x="347519" y="406453"/>
                        </a:lnTo>
                        <a:close/>
                        <a:moveTo>
                          <a:pt x="474391" y="407266"/>
                        </a:moveTo>
                        <a:lnTo>
                          <a:pt x="474391" y="494486"/>
                        </a:lnTo>
                        <a:lnTo>
                          <a:pt x="578544" y="494486"/>
                        </a:lnTo>
                        <a:lnTo>
                          <a:pt x="578544" y="407266"/>
                        </a:lnTo>
                        <a:lnTo>
                          <a:pt x="474391" y="407266"/>
                        </a:lnTo>
                        <a:close/>
                        <a:moveTo>
                          <a:pt x="198100" y="407265"/>
                        </a:moveTo>
                        <a:lnTo>
                          <a:pt x="193390" y="408216"/>
                        </a:lnTo>
                        <a:lnTo>
                          <a:pt x="193390" y="498410"/>
                        </a:lnTo>
                        <a:lnTo>
                          <a:pt x="198100" y="499361"/>
                        </a:lnTo>
                        <a:lnTo>
                          <a:pt x="280651" y="499361"/>
                        </a:lnTo>
                        <a:cubicBezTo>
                          <a:pt x="288178" y="499361"/>
                          <a:pt x="294279" y="493260"/>
                          <a:pt x="294279" y="485733"/>
                        </a:cubicBezTo>
                        <a:lnTo>
                          <a:pt x="294279" y="420894"/>
                        </a:lnTo>
                        <a:cubicBezTo>
                          <a:pt x="294279" y="413367"/>
                          <a:pt x="288178" y="407265"/>
                          <a:pt x="280651" y="407265"/>
                        </a:cubicBezTo>
                        <a:lnTo>
                          <a:pt x="198100" y="407265"/>
                        </a:lnTo>
                        <a:close/>
                        <a:moveTo>
                          <a:pt x="348238" y="523366"/>
                        </a:moveTo>
                        <a:cubicBezTo>
                          <a:pt x="340711" y="523366"/>
                          <a:pt x="334609" y="529468"/>
                          <a:pt x="334609" y="536995"/>
                        </a:cubicBezTo>
                        <a:lnTo>
                          <a:pt x="334609" y="601834"/>
                        </a:lnTo>
                        <a:cubicBezTo>
                          <a:pt x="334609" y="609361"/>
                          <a:pt x="340711" y="615462"/>
                          <a:pt x="348238" y="615462"/>
                        </a:cubicBezTo>
                        <a:lnTo>
                          <a:pt x="430789" y="615462"/>
                        </a:lnTo>
                        <a:lnTo>
                          <a:pt x="435498" y="614511"/>
                        </a:lnTo>
                        <a:lnTo>
                          <a:pt x="435498" y="524317"/>
                        </a:lnTo>
                        <a:lnTo>
                          <a:pt x="430789" y="523366"/>
                        </a:lnTo>
                        <a:lnTo>
                          <a:pt x="348238" y="523366"/>
                        </a:lnTo>
                        <a:close/>
                        <a:moveTo>
                          <a:pt x="474391" y="527430"/>
                        </a:moveTo>
                        <a:lnTo>
                          <a:pt x="474391" y="614650"/>
                        </a:lnTo>
                        <a:lnTo>
                          <a:pt x="578544" y="614650"/>
                        </a:lnTo>
                        <a:lnTo>
                          <a:pt x="578544" y="527430"/>
                        </a:lnTo>
                        <a:lnTo>
                          <a:pt x="474391" y="527430"/>
                        </a:lnTo>
                        <a:close/>
                        <a:moveTo>
                          <a:pt x="199537" y="525804"/>
                        </a:moveTo>
                        <a:lnTo>
                          <a:pt x="194827" y="526755"/>
                        </a:lnTo>
                        <a:lnTo>
                          <a:pt x="194827" y="616949"/>
                        </a:lnTo>
                        <a:lnTo>
                          <a:pt x="199537" y="617900"/>
                        </a:lnTo>
                        <a:lnTo>
                          <a:pt x="282088" y="617900"/>
                        </a:lnTo>
                        <a:cubicBezTo>
                          <a:pt x="289615" y="617900"/>
                          <a:pt x="295716" y="611799"/>
                          <a:pt x="295716" y="604272"/>
                        </a:cubicBezTo>
                        <a:lnTo>
                          <a:pt x="295716" y="539433"/>
                        </a:lnTo>
                        <a:cubicBezTo>
                          <a:pt x="295716" y="531906"/>
                          <a:pt x="289615" y="525804"/>
                          <a:pt x="282088" y="525804"/>
                        </a:cubicBezTo>
                        <a:lnTo>
                          <a:pt x="199537" y="525804"/>
                        </a:lnTo>
                        <a:close/>
                        <a:moveTo>
                          <a:pt x="59754" y="526617"/>
                        </a:moveTo>
                        <a:lnTo>
                          <a:pt x="55044" y="527568"/>
                        </a:lnTo>
                        <a:lnTo>
                          <a:pt x="55044" y="617762"/>
                        </a:lnTo>
                        <a:lnTo>
                          <a:pt x="59754" y="618713"/>
                        </a:lnTo>
                        <a:lnTo>
                          <a:pt x="142305" y="618713"/>
                        </a:lnTo>
                        <a:cubicBezTo>
                          <a:pt x="149832" y="618713"/>
                          <a:pt x="155933" y="612612"/>
                          <a:pt x="155933" y="605085"/>
                        </a:cubicBezTo>
                        <a:lnTo>
                          <a:pt x="155933" y="540246"/>
                        </a:lnTo>
                        <a:cubicBezTo>
                          <a:pt x="155933" y="532719"/>
                          <a:pt x="149832" y="526617"/>
                          <a:pt x="142305" y="526617"/>
                        </a:cubicBezTo>
                        <a:lnTo>
                          <a:pt x="59754" y="526617"/>
                        </a:lnTo>
                        <a:close/>
                        <a:moveTo>
                          <a:pt x="475478" y="639441"/>
                        </a:moveTo>
                        <a:lnTo>
                          <a:pt x="474391" y="649236"/>
                        </a:lnTo>
                        <a:lnTo>
                          <a:pt x="474391" y="820920"/>
                        </a:lnTo>
                        <a:cubicBezTo>
                          <a:pt x="474391" y="836573"/>
                          <a:pt x="481363" y="849263"/>
                          <a:pt x="489962" y="849263"/>
                        </a:cubicBezTo>
                        <a:lnTo>
                          <a:pt x="564044" y="849263"/>
                        </a:lnTo>
                        <a:cubicBezTo>
                          <a:pt x="572644" y="849263"/>
                          <a:pt x="579615" y="836573"/>
                          <a:pt x="579615" y="820920"/>
                        </a:cubicBezTo>
                        <a:lnTo>
                          <a:pt x="579615" y="649236"/>
                        </a:lnTo>
                        <a:lnTo>
                          <a:pt x="578529" y="639441"/>
                        </a:lnTo>
                        <a:lnTo>
                          <a:pt x="475478" y="639441"/>
                        </a:lnTo>
                        <a:close/>
                        <a:moveTo>
                          <a:pt x="59754" y="642545"/>
                        </a:moveTo>
                        <a:lnTo>
                          <a:pt x="55044" y="643496"/>
                        </a:lnTo>
                        <a:lnTo>
                          <a:pt x="55044" y="733690"/>
                        </a:lnTo>
                        <a:lnTo>
                          <a:pt x="59754" y="734641"/>
                        </a:lnTo>
                        <a:lnTo>
                          <a:pt x="142305" y="734641"/>
                        </a:lnTo>
                        <a:cubicBezTo>
                          <a:pt x="149832" y="734641"/>
                          <a:pt x="155933" y="728540"/>
                          <a:pt x="155933" y="721013"/>
                        </a:cubicBezTo>
                        <a:lnTo>
                          <a:pt x="155933" y="656174"/>
                        </a:lnTo>
                        <a:cubicBezTo>
                          <a:pt x="155933" y="648647"/>
                          <a:pt x="149832" y="642545"/>
                          <a:pt x="142305" y="642545"/>
                        </a:cubicBezTo>
                        <a:lnTo>
                          <a:pt x="59754" y="642545"/>
                        </a:lnTo>
                        <a:close/>
                        <a:moveTo>
                          <a:pt x="199541" y="642545"/>
                        </a:moveTo>
                        <a:lnTo>
                          <a:pt x="194831" y="643496"/>
                        </a:lnTo>
                        <a:lnTo>
                          <a:pt x="194831" y="733690"/>
                        </a:lnTo>
                        <a:lnTo>
                          <a:pt x="199541" y="734641"/>
                        </a:lnTo>
                        <a:lnTo>
                          <a:pt x="282092" y="734641"/>
                        </a:lnTo>
                        <a:cubicBezTo>
                          <a:pt x="289619" y="734641"/>
                          <a:pt x="295720" y="728540"/>
                          <a:pt x="295720" y="721013"/>
                        </a:cubicBezTo>
                        <a:lnTo>
                          <a:pt x="295720" y="656174"/>
                        </a:lnTo>
                        <a:cubicBezTo>
                          <a:pt x="295720" y="648647"/>
                          <a:pt x="289619" y="642545"/>
                          <a:pt x="282092" y="642545"/>
                        </a:cubicBezTo>
                        <a:lnTo>
                          <a:pt x="199541" y="642545"/>
                        </a:lnTo>
                        <a:close/>
                        <a:moveTo>
                          <a:pt x="348247" y="642545"/>
                        </a:moveTo>
                        <a:cubicBezTo>
                          <a:pt x="340720" y="642545"/>
                          <a:pt x="334618" y="648647"/>
                          <a:pt x="334618" y="656174"/>
                        </a:cubicBezTo>
                        <a:lnTo>
                          <a:pt x="334618" y="721013"/>
                        </a:lnTo>
                        <a:cubicBezTo>
                          <a:pt x="334618" y="728540"/>
                          <a:pt x="340720" y="734641"/>
                          <a:pt x="348247" y="734641"/>
                        </a:cubicBezTo>
                        <a:lnTo>
                          <a:pt x="430798" y="734641"/>
                        </a:lnTo>
                        <a:lnTo>
                          <a:pt x="435507" y="733690"/>
                        </a:lnTo>
                        <a:lnTo>
                          <a:pt x="435507" y="643496"/>
                        </a:lnTo>
                        <a:lnTo>
                          <a:pt x="430798" y="642545"/>
                        </a:lnTo>
                        <a:lnTo>
                          <a:pt x="348247" y="642545"/>
                        </a:lnTo>
                        <a:close/>
                        <a:moveTo>
                          <a:pt x="62839" y="760270"/>
                        </a:moveTo>
                        <a:lnTo>
                          <a:pt x="51436" y="761221"/>
                        </a:lnTo>
                        <a:lnTo>
                          <a:pt x="51436" y="851415"/>
                        </a:lnTo>
                        <a:lnTo>
                          <a:pt x="62839" y="852366"/>
                        </a:lnTo>
                        <a:lnTo>
                          <a:pt x="262717" y="852366"/>
                        </a:lnTo>
                        <a:cubicBezTo>
                          <a:pt x="280942" y="852366"/>
                          <a:pt x="295715" y="846265"/>
                          <a:pt x="295715" y="838738"/>
                        </a:cubicBezTo>
                        <a:lnTo>
                          <a:pt x="295715" y="773899"/>
                        </a:lnTo>
                        <a:cubicBezTo>
                          <a:pt x="295715" y="766372"/>
                          <a:pt x="280942" y="760270"/>
                          <a:pt x="262717" y="760270"/>
                        </a:cubicBezTo>
                        <a:lnTo>
                          <a:pt x="62839" y="760270"/>
                        </a:lnTo>
                        <a:close/>
                        <a:moveTo>
                          <a:pt x="348247" y="760270"/>
                        </a:moveTo>
                        <a:cubicBezTo>
                          <a:pt x="340720" y="760270"/>
                          <a:pt x="334618" y="766372"/>
                          <a:pt x="334618" y="773899"/>
                        </a:cubicBezTo>
                        <a:lnTo>
                          <a:pt x="334618" y="838738"/>
                        </a:lnTo>
                        <a:cubicBezTo>
                          <a:pt x="334618" y="846265"/>
                          <a:pt x="340720" y="852366"/>
                          <a:pt x="348247" y="852366"/>
                        </a:cubicBezTo>
                        <a:lnTo>
                          <a:pt x="430798" y="852366"/>
                        </a:lnTo>
                        <a:lnTo>
                          <a:pt x="435507" y="851415"/>
                        </a:lnTo>
                        <a:lnTo>
                          <a:pt x="435507" y="761221"/>
                        </a:lnTo>
                        <a:lnTo>
                          <a:pt x="430798" y="760270"/>
                        </a:lnTo>
                        <a:lnTo>
                          <a:pt x="348247" y="760270"/>
                        </a:lnTo>
                        <a:close/>
                      </a:path>
                    </a:pathLst>
                  </a:custGeom>
                  <a:solidFill>
                    <a:srgbClr val="C1612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96" name="TextBox 295"/>
                  <p:cNvSpPr txBox="1"/>
                  <p:nvPr/>
                </p:nvSpPr>
                <p:spPr>
                  <a:xfrm>
                    <a:off x="834924" y="1498678"/>
                    <a:ext cx="1165676" cy="584775"/>
                  </a:xfrm>
                  <a:prstGeom prst="rect">
                    <a:avLst/>
                  </a:prstGeom>
                  <a:noFill/>
                </p:spPr>
                <p:txBody>
                  <a:bodyPr wrap="square" rtlCol="0" anchor="ctr">
                    <a:spAutoFit/>
                  </a:bodyPr>
                  <a:lstStyle/>
                  <a:p>
                    <a:pPr algn="r"/>
                    <a:r>
                      <a:rPr lang="en-US" sz="800" dirty="0">
                        <a:solidFill>
                          <a:schemeClr val="tx1">
                            <a:alpha val="55000"/>
                          </a:schemeClr>
                        </a:solidFill>
                        <a:latin typeface="Arial" panose="020B0604020202020204" pitchFamily="34" charset="0"/>
                        <a:ea typeface="Cambria Math" panose="02040503050406030204" pitchFamily="18" charset="0"/>
                        <a:cs typeface="Arial" panose="020B0604020202020204" pitchFamily="34" charset="0"/>
                      </a:rPr>
                      <a:t>Download this awesome diagram. Capture your audience’s attention.</a:t>
                    </a:r>
                  </a:p>
                </p:txBody>
              </p:sp>
            </p:grpSp>
          </p:grpSp>
          <p:grpSp>
            <p:nvGrpSpPr>
              <p:cNvPr id="87" name="Group 86"/>
              <p:cNvGrpSpPr/>
              <p:nvPr/>
            </p:nvGrpSpPr>
            <p:grpSpPr>
              <a:xfrm>
                <a:off x="5111949" y="1392562"/>
                <a:ext cx="3827261" cy="4600343"/>
                <a:chOff x="5111949" y="1392562"/>
                <a:chExt cx="3827261" cy="4600343"/>
              </a:xfrm>
            </p:grpSpPr>
            <p:cxnSp>
              <p:nvCxnSpPr>
                <p:cNvPr id="111" name="Straight Connector 110"/>
                <p:cNvCxnSpPr>
                  <a:stCxn id="72" idx="3"/>
                </p:cNvCxnSpPr>
                <p:nvPr/>
              </p:nvCxnSpPr>
              <p:spPr>
                <a:xfrm flipV="1">
                  <a:off x="5444983" y="3687278"/>
                  <a:ext cx="1349645" cy="551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Right Brace 35"/>
                <p:cNvSpPr/>
                <p:nvPr/>
              </p:nvSpPr>
              <p:spPr>
                <a:xfrm flipH="1">
                  <a:off x="5111949" y="1823517"/>
                  <a:ext cx="1746827" cy="3738640"/>
                </a:xfrm>
                <a:prstGeom prst="rightBrace">
                  <a:avLst>
                    <a:gd name="adj1" fmla="val 11949"/>
                    <a:gd name="adj2" fmla="val 5000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ight Brace 36"/>
                <p:cNvSpPr/>
                <p:nvPr/>
              </p:nvSpPr>
              <p:spPr>
                <a:xfrm flipH="1">
                  <a:off x="5648600" y="2794445"/>
                  <a:ext cx="1115332" cy="1796784"/>
                </a:xfrm>
                <a:prstGeom prst="rightBrace">
                  <a:avLst>
                    <a:gd name="adj1" fmla="val 16797"/>
                    <a:gd name="adj2" fmla="val 5000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82" name="Group 81"/>
                <p:cNvGrpSpPr/>
                <p:nvPr/>
              </p:nvGrpSpPr>
              <p:grpSpPr>
                <a:xfrm>
                  <a:off x="6763932" y="2344331"/>
                  <a:ext cx="2175278" cy="793267"/>
                  <a:chOff x="6763932" y="2344331"/>
                  <a:chExt cx="2175278" cy="793267"/>
                </a:xfrm>
              </p:grpSpPr>
              <p:grpSp>
                <p:nvGrpSpPr>
                  <p:cNvPr id="315" name="Group 314"/>
                  <p:cNvGrpSpPr/>
                  <p:nvPr/>
                </p:nvGrpSpPr>
                <p:grpSpPr>
                  <a:xfrm>
                    <a:off x="6763932" y="2344331"/>
                    <a:ext cx="2175278" cy="793267"/>
                    <a:chOff x="6687511" y="2893684"/>
                    <a:chExt cx="2099438" cy="765611"/>
                  </a:xfrm>
                </p:grpSpPr>
                <p:sp>
                  <p:nvSpPr>
                    <p:cNvPr id="58" name="Round Same Side Corner Rectangle 57"/>
                    <p:cNvSpPr/>
                    <p:nvPr/>
                  </p:nvSpPr>
                  <p:spPr>
                    <a:xfrm rot="5400000" flipH="1">
                      <a:off x="7358245" y="2230590"/>
                      <a:ext cx="762000" cy="2095409"/>
                    </a:xfrm>
                    <a:prstGeom prst="round2SameRect">
                      <a:avLst>
                        <a:gd name="adj1" fmla="val 50000"/>
                        <a:gd name="adj2" fmla="val 0"/>
                      </a:avLst>
                    </a:prstGeom>
                    <a:solidFill>
                      <a:srgbClr val="CEDCE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0" name="Rectangle 59"/>
                    <p:cNvSpPr/>
                    <p:nvPr/>
                  </p:nvSpPr>
                  <p:spPr>
                    <a:xfrm flipH="1">
                      <a:off x="6920623" y="2893684"/>
                      <a:ext cx="97884" cy="758825"/>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1" name="Isosceles Triangle 60"/>
                    <p:cNvSpPr/>
                    <p:nvPr/>
                  </p:nvSpPr>
                  <p:spPr>
                    <a:xfrm rot="19399478" flipH="1">
                      <a:off x="6963024" y="3234996"/>
                      <a:ext cx="99760" cy="85725"/>
                    </a:xfrm>
                    <a:prstGeom prs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9" name="Rectangle 58"/>
                    <p:cNvSpPr/>
                    <p:nvPr/>
                  </p:nvSpPr>
                  <p:spPr>
                    <a:xfrm flipH="1">
                      <a:off x="6687511" y="2898880"/>
                      <a:ext cx="278605" cy="758825"/>
                    </a:xfrm>
                    <a:prstGeom prst="rect">
                      <a:avLst/>
                    </a:prstGeom>
                    <a:solidFill>
                      <a:srgbClr val="5285C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2" name="Oval 61"/>
                    <p:cNvSpPr/>
                    <p:nvPr/>
                  </p:nvSpPr>
                  <p:spPr>
                    <a:xfrm flipH="1">
                      <a:off x="8133463" y="3002245"/>
                      <a:ext cx="541702" cy="54170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15" name="Freeform 114"/>
                  <p:cNvSpPr>
                    <a:spLocks/>
                  </p:cNvSpPr>
                  <p:nvPr/>
                </p:nvSpPr>
                <p:spPr bwMode="auto">
                  <a:xfrm>
                    <a:off x="8398255" y="2542651"/>
                    <a:ext cx="295544" cy="326956"/>
                  </a:xfrm>
                  <a:custGeom>
                    <a:avLst/>
                    <a:gdLst>
                      <a:gd name="connsiteX0" fmla="*/ 214777 w 619849"/>
                      <a:gd name="connsiteY0" fmla="*/ 188665 h 685733"/>
                      <a:gd name="connsiteX1" fmla="*/ 134621 w 619849"/>
                      <a:gd name="connsiteY1" fmla="*/ 525341 h 685733"/>
                      <a:gd name="connsiteX2" fmla="*/ 214777 w 619849"/>
                      <a:gd name="connsiteY2" fmla="*/ 188665 h 685733"/>
                      <a:gd name="connsiteX3" fmla="*/ 158752 w 619849"/>
                      <a:gd name="connsiteY3" fmla="*/ 0 h 685733"/>
                      <a:gd name="connsiteX4" fmla="*/ 316780 w 619849"/>
                      <a:gd name="connsiteY4" fmla="*/ 97712 h 685733"/>
                      <a:gd name="connsiteX5" fmla="*/ 319047 w 619849"/>
                      <a:gd name="connsiteY5" fmla="*/ 117631 h 685733"/>
                      <a:gd name="connsiteX6" fmla="*/ 335994 w 619849"/>
                      <a:gd name="connsiteY6" fmla="*/ 90534 h 685733"/>
                      <a:gd name="connsiteX7" fmla="*/ 359110 w 619849"/>
                      <a:gd name="connsiteY7" fmla="*/ 61649 h 685733"/>
                      <a:gd name="connsiteX8" fmla="*/ 378354 w 619849"/>
                      <a:gd name="connsiteY8" fmla="*/ 38523 h 685733"/>
                      <a:gd name="connsiteX9" fmla="*/ 389930 w 619849"/>
                      <a:gd name="connsiteY9" fmla="*/ 28895 h 685733"/>
                      <a:gd name="connsiteX10" fmla="*/ 409174 w 619849"/>
                      <a:gd name="connsiteY10" fmla="*/ 67426 h 685733"/>
                      <a:gd name="connsiteX11" fmla="*/ 403404 w 619849"/>
                      <a:gd name="connsiteY11" fmla="*/ 71278 h 685733"/>
                      <a:gd name="connsiteX12" fmla="*/ 368725 w 619849"/>
                      <a:gd name="connsiteY12" fmla="*/ 90534 h 685733"/>
                      <a:gd name="connsiteX13" fmla="*/ 343699 w 619849"/>
                      <a:gd name="connsiteY13" fmla="*/ 111735 h 685733"/>
                      <a:gd name="connsiteX14" fmla="*/ 326342 w 619849"/>
                      <a:gd name="connsiteY14" fmla="*/ 136768 h 685733"/>
                      <a:gd name="connsiteX15" fmla="*/ 314790 w 619849"/>
                      <a:gd name="connsiteY15" fmla="*/ 161820 h 685733"/>
                      <a:gd name="connsiteX16" fmla="*/ 307085 w 619849"/>
                      <a:gd name="connsiteY16" fmla="*/ 184928 h 685733"/>
                      <a:gd name="connsiteX17" fmla="*/ 307085 w 619849"/>
                      <a:gd name="connsiteY17" fmla="*/ 188162 h 685733"/>
                      <a:gd name="connsiteX18" fmla="*/ 316739 w 619849"/>
                      <a:gd name="connsiteY18" fmla="*/ 184924 h 685733"/>
                      <a:gd name="connsiteX19" fmla="*/ 334104 w 619849"/>
                      <a:gd name="connsiteY19" fmla="*/ 181096 h 685733"/>
                      <a:gd name="connsiteX20" fmla="*/ 384149 w 619849"/>
                      <a:gd name="connsiteY20" fmla="*/ 159882 h 685733"/>
                      <a:gd name="connsiteX21" fmla="*/ 615200 w 619849"/>
                      <a:gd name="connsiteY21" fmla="*/ 412271 h 685733"/>
                      <a:gd name="connsiteX22" fmla="*/ 364855 w 619849"/>
                      <a:gd name="connsiteY22" fmla="*/ 680025 h 685733"/>
                      <a:gd name="connsiteX23" fmla="*/ 339832 w 619849"/>
                      <a:gd name="connsiteY23" fmla="*/ 670402 h 685733"/>
                      <a:gd name="connsiteX24" fmla="*/ 320599 w 619849"/>
                      <a:gd name="connsiteY24" fmla="*/ 662693 h 685733"/>
                      <a:gd name="connsiteX25" fmla="*/ 305163 w 619849"/>
                      <a:gd name="connsiteY25" fmla="*/ 656897 h 685733"/>
                      <a:gd name="connsiteX26" fmla="*/ 285868 w 619849"/>
                      <a:gd name="connsiteY26" fmla="*/ 662693 h 685733"/>
                      <a:gd name="connsiteX27" fmla="*/ 266635 w 619849"/>
                      <a:gd name="connsiteY27" fmla="*/ 670402 h 685733"/>
                      <a:gd name="connsiteX28" fmla="*/ 241612 w 619849"/>
                      <a:gd name="connsiteY28" fmla="*/ 680025 h 685733"/>
                      <a:gd name="connsiteX29" fmla="*/ 2723 w 619849"/>
                      <a:gd name="connsiteY29" fmla="*/ 412271 h 685733"/>
                      <a:gd name="connsiteX30" fmla="*/ 147315 w 619849"/>
                      <a:gd name="connsiteY30" fmla="*/ 142821 h 685733"/>
                      <a:gd name="connsiteX31" fmla="*/ 187648 w 619849"/>
                      <a:gd name="connsiteY31" fmla="*/ 150258 h 685733"/>
                      <a:gd name="connsiteX32" fmla="*/ 222317 w 619849"/>
                      <a:gd name="connsiteY32" fmla="*/ 159882 h 685733"/>
                      <a:gd name="connsiteX33" fmla="*/ 272362 w 619849"/>
                      <a:gd name="connsiteY33" fmla="*/ 181096 h 685733"/>
                      <a:gd name="connsiteX34" fmla="*/ 289728 w 619849"/>
                      <a:gd name="connsiteY34" fmla="*/ 184924 h 685733"/>
                      <a:gd name="connsiteX35" fmla="*/ 291261 w 619849"/>
                      <a:gd name="connsiteY35" fmla="*/ 185310 h 685733"/>
                      <a:gd name="connsiteX36" fmla="*/ 299380 w 619849"/>
                      <a:gd name="connsiteY36" fmla="*/ 156044 h 685733"/>
                      <a:gd name="connsiteX37" fmla="*/ 312029 w 619849"/>
                      <a:gd name="connsiteY37" fmla="*/ 130734 h 685733"/>
                      <a:gd name="connsiteX38" fmla="*/ 276014 w 619849"/>
                      <a:gd name="connsiteY38" fmla="*/ 129649 h 685733"/>
                      <a:gd name="connsiteX39" fmla="*/ 158752 w 619849"/>
                      <a:gd name="connsiteY39" fmla="*/ 0 h 68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19849" h="685733">
                        <a:moveTo>
                          <a:pt x="214777" y="188665"/>
                        </a:moveTo>
                        <a:cubicBezTo>
                          <a:pt x="96459" y="165751"/>
                          <a:pt x="3296" y="362748"/>
                          <a:pt x="134621" y="525341"/>
                        </a:cubicBezTo>
                        <a:cubicBezTo>
                          <a:pt x="81179" y="300912"/>
                          <a:pt x="126232" y="250500"/>
                          <a:pt x="214777" y="188665"/>
                        </a:cubicBezTo>
                        <a:close/>
                        <a:moveTo>
                          <a:pt x="158752" y="0"/>
                        </a:moveTo>
                        <a:cubicBezTo>
                          <a:pt x="205944" y="126"/>
                          <a:pt x="296980" y="26568"/>
                          <a:pt x="316780" y="97712"/>
                        </a:cubicBezTo>
                        <a:lnTo>
                          <a:pt x="319047" y="117631"/>
                        </a:lnTo>
                        <a:lnTo>
                          <a:pt x="335994" y="90534"/>
                        </a:lnTo>
                        <a:lnTo>
                          <a:pt x="359110" y="61649"/>
                        </a:lnTo>
                        <a:lnTo>
                          <a:pt x="378354" y="38523"/>
                        </a:lnTo>
                        <a:lnTo>
                          <a:pt x="389930" y="28895"/>
                        </a:lnTo>
                        <a:cubicBezTo>
                          <a:pt x="412626" y="22744"/>
                          <a:pt x="431266" y="46441"/>
                          <a:pt x="409174" y="67426"/>
                        </a:cubicBezTo>
                        <a:lnTo>
                          <a:pt x="403404" y="71278"/>
                        </a:lnTo>
                        <a:lnTo>
                          <a:pt x="368725" y="90534"/>
                        </a:lnTo>
                        <a:lnTo>
                          <a:pt x="343699" y="111735"/>
                        </a:lnTo>
                        <a:lnTo>
                          <a:pt x="326342" y="136768"/>
                        </a:lnTo>
                        <a:lnTo>
                          <a:pt x="314790" y="161820"/>
                        </a:lnTo>
                        <a:lnTo>
                          <a:pt x="307085" y="184928"/>
                        </a:lnTo>
                        <a:lnTo>
                          <a:pt x="307085" y="188162"/>
                        </a:lnTo>
                        <a:lnTo>
                          <a:pt x="316739" y="184924"/>
                        </a:lnTo>
                        <a:lnTo>
                          <a:pt x="334104" y="181096"/>
                        </a:lnTo>
                        <a:lnTo>
                          <a:pt x="384149" y="159882"/>
                        </a:lnTo>
                        <a:cubicBezTo>
                          <a:pt x="484842" y="104268"/>
                          <a:pt x="649633" y="204487"/>
                          <a:pt x="615200" y="412271"/>
                        </a:cubicBezTo>
                        <a:cubicBezTo>
                          <a:pt x="593663" y="526445"/>
                          <a:pt x="495488" y="719451"/>
                          <a:pt x="364855" y="680025"/>
                        </a:cubicBezTo>
                        <a:lnTo>
                          <a:pt x="339832" y="670402"/>
                        </a:lnTo>
                        <a:lnTo>
                          <a:pt x="320599" y="662693"/>
                        </a:lnTo>
                        <a:lnTo>
                          <a:pt x="305163" y="656897"/>
                        </a:lnTo>
                        <a:lnTo>
                          <a:pt x="285868" y="662693"/>
                        </a:lnTo>
                        <a:lnTo>
                          <a:pt x="266635" y="670402"/>
                        </a:lnTo>
                        <a:lnTo>
                          <a:pt x="241612" y="680025"/>
                        </a:lnTo>
                        <a:cubicBezTo>
                          <a:pt x="90986" y="721316"/>
                          <a:pt x="6776" y="529005"/>
                          <a:pt x="2723" y="412271"/>
                        </a:cubicBezTo>
                        <a:cubicBezTo>
                          <a:pt x="-14952" y="260935"/>
                          <a:pt x="55732" y="142896"/>
                          <a:pt x="147315" y="142821"/>
                        </a:cubicBezTo>
                        <a:cubicBezTo>
                          <a:pt x="160398" y="142810"/>
                          <a:pt x="173908" y="145208"/>
                          <a:pt x="187648" y="150258"/>
                        </a:cubicBezTo>
                        <a:lnTo>
                          <a:pt x="222317" y="159882"/>
                        </a:lnTo>
                        <a:lnTo>
                          <a:pt x="272362" y="181096"/>
                        </a:lnTo>
                        <a:lnTo>
                          <a:pt x="289728" y="184924"/>
                        </a:lnTo>
                        <a:lnTo>
                          <a:pt x="291261" y="185310"/>
                        </a:lnTo>
                        <a:lnTo>
                          <a:pt x="299380" y="156044"/>
                        </a:lnTo>
                        <a:lnTo>
                          <a:pt x="312029" y="130734"/>
                        </a:lnTo>
                        <a:lnTo>
                          <a:pt x="276014" y="129649"/>
                        </a:lnTo>
                        <a:cubicBezTo>
                          <a:pt x="183012" y="112735"/>
                          <a:pt x="163863" y="8138"/>
                          <a:pt x="158752" y="0"/>
                        </a:cubicBezTo>
                        <a:close/>
                      </a:path>
                    </a:pathLst>
                  </a:custGeom>
                  <a:solidFill>
                    <a:srgbClr val="5285C4"/>
                  </a:solidFill>
                  <a:ln w="0">
                    <a:noFill/>
                    <a:prstDash val="solid"/>
                    <a:round/>
                    <a:headEnd/>
                    <a:tailEnd/>
                  </a:ln>
                  <a:effectLst/>
                </p:spPr>
                <p:txBody>
                  <a:bodyPr vert="horz" wrap="square" lIns="91440" tIns="45720" rIns="91440" bIns="45720" numCol="1" anchor="ctr"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99" name="TextBox 298"/>
                  <p:cNvSpPr txBox="1"/>
                  <p:nvPr/>
                </p:nvSpPr>
                <p:spPr>
                  <a:xfrm>
                    <a:off x="7174188" y="2450447"/>
                    <a:ext cx="1165676" cy="584775"/>
                  </a:xfrm>
                  <a:prstGeom prst="rect">
                    <a:avLst/>
                  </a:prstGeom>
                  <a:noFill/>
                </p:spPr>
                <p:txBody>
                  <a:bodyPr wrap="square" rtlCol="0" anchor="ctr">
                    <a:spAutoFit/>
                  </a:bodyPr>
                  <a:lstStyle/>
                  <a:p>
                    <a:r>
                      <a:rPr lang="en-US" sz="800" dirty="0">
                        <a:solidFill>
                          <a:schemeClr val="tx1">
                            <a:alpha val="55000"/>
                          </a:schemeClr>
                        </a:solidFill>
                        <a:latin typeface="Arial" panose="020B0604020202020204" pitchFamily="34" charset="0"/>
                        <a:ea typeface="Cambria Math" panose="02040503050406030204" pitchFamily="18" charset="0"/>
                        <a:cs typeface="Arial" panose="020B0604020202020204" pitchFamily="34" charset="0"/>
                      </a:rPr>
                      <a:t>Download this awesome diagram. Capture your audience’s attention.</a:t>
                    </a:r>
                  </a:p>
                </p:txBody>
              </p:sp>
            </p:grpSp>
            <p:grpSp>
              <p:nvGrpSpPr>
                <p:cNvPr id="84" name="Group 83"/>
                <p:cNvGrpSpPr/>
                <p:nvPr/>
              </p:nvGrpSpPr>
              <p:grpSpPr>
                <a:xfrm>
                  <a:off x="6763932" y="4247867"/>
                  <a:ext cx="2175278" cy="793268"/>
                  <a:chOff x="6763932" y="4247867"/>
                  <a:chExt cx="2175278" cy="793268"/>
                </a:xfrm>
              </p:grpSpPr>
              <p:grpSp>
                <p:nvGrpSpPr>
                  <p:cNvPr id="324" name="Group 323"/>
                  <p:cNvGrpSpPr/>
                  <p:nvPr/>
                </p:nvGrpSpPr>
                <p:grpSpPr>
                  <a:xfrm>
                    <a:off x="6763932" y="4247867"/>
                    <a:ext cx="2175278" cy="793268"/>
                    <a:chOff x="6687511" y="4730856"/>
                    <a:chExt cx="2099438" cy="765612"/>
                  </a:xfrm>
                </p:grpSpPr>
                <p:sp>
                  <p:nvSpPr>
                    <p:cNvPr id="48" name="Round Same Side Corner Rectangle 47"/>
                    <p:cNvSpPr/>
                    <p:nvPr/>
                  </p:nvSpPr>
                  <p:spPr>
                    <a:xfrm rot="5400000" flipH="1">
                      <a:off x="7358245" y="4067763"/>
                      <a:ext cx="762000" cy="2095409"/>
                    </a:xfrm>
                    <a:prstGeom prst="round2SameRect">
                      <a:avLst>
                        <a:gd name="adj1" fmla="val 50000"/>
                        <a:gd name="adj2" fmla="val 0"/>
                      </a:avLst>
                    </a:prstGeom>
                    <a:solidFill>
                      <a:srgbClr val="94EF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0" name="Rectangle 49"/>
                    <p:cNvSpPr/>
                    <p:nvPr/>
                  </p:nvSpPr>
                  <p:spPr>
                    <a:xfrm flipH="1">
                      <a:off x="6920623" y="4730856"/>
                      <a:ext cx="97884" cy="758825"/>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1" name="Isosceles Triangle 50"/>
                    <p:cNvSpPr/>
                    <p:nvPr/>
                  </p:nvSpPr>
                  <p:spPr>
                    <a:xfrm rot="19399478" flipH="1">
                      <a:off x="6963024" y="5072168"/>
                      <a:ext cx="99760" cy="85725"/>
                    </a:xfrm>
                    <a:prstGeom prs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9" name="Rectangle 48"/>
                    <p:cNvSpPr/>
                    <p:nvPr/>
                  </p:nvSpPr>
                  <p:spPr>
                    <a:xfrm flipH="1">
                      <a:off x="6687511" y="4736052"/>
                      <a:ext cx="278605" cy="758825"/>
                    </a:xfrm>
                    <a:prstGeom prst="rect">
                      <a:avLst/>
                    </a:prstGeom>
                    <a:solidFill>
                      <a:srgbClr val="09585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2" name="Oval 51"/>
                    <p:cNvSpPr/>
                    <p:nvPr/>
                  </p:nvSpPr>
                  <p:spPr>
                    <a:xfrm flipH="1">
                      <a:off x="8133463" y="4839417"/>
                      <a:ext cx="541702" cy="54170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104" name="Group 103"/>
                  <p:cNvGrpSpPr/>
                  <p:nvPr/>
                </p:nvGrpSpPr>
                <p:grpSpPr>
                  <a:xfrm>
                    <a:off x="8410581" y="4487330"/>
                    <a:ext cx="270894" cy="277478"/>
                    <a:chOff x="5318595" y="5192711"/>
                    <a:chExt cx="739150" cy="757122"/>
                  </a:xfrm>
                  <a:solidFill>
                    <a:srgbClr val="2A745D"/>
                  </a:solidFill>
                  <a:effectLst/>
                </p:grpSpPr>
                <p:sp>
                  <p:nvSpPr>
                    <p:cNvPr id="105" name="Freeform 104"/>
                    <p:cNvSpPr/>
                    <p:nvPr/>
                  </p:nvSpPr>
                  <p:spPr>
                    <a:xfrm>
                      <a:off x="5318595" y="5338052"/>
                      <a:ext cx="739150" cy="611781"/>
                    </a:xfrm>
                    <a:custGeom>
                      <a:avLst/>
                      <a:gdLst>
                        <a:gd name="connsiteX0" fmla="*/ 3316186 w 6475165"/>
                        <a:gd name="connsiteY0" fmla="*/ 4415437 h 5359364"/>
                        <a:gd name="connsiteX1" fmla="*/ 3093368 w 6475165"/>
                        <a:gd name="connsiteY1" fmla="*/ 4449124 h 5359364"/>
                        <a:gd name="connsiteX2" fmla="*/ 3080206 w 6475165"/>
                        <a:gd name="connsiteY2" fmla="*/ 4454310 h 5359364"/>
                        <a:gd name="connsiteX3" fmla="*/ 3080197 w 6475165"/>
                        <a:gd name="connsiteY3" fmla="*/ 4466478 h 5359364"/>
                        <a:gd name="connsiteX4" fmla="*/ 3064187 w 6475165"/>
                        <a:gd name="connsiteY4" fmla="*/ 4460622 h 5359364"/>
                        <a:gd name="connsiteX5" fmla="*/ 2991334 w 6475165"/>
                        <a:gd name="connsiteY5" fmla="*/ 4489326 h 5359364"/>
                        <a:gd name="connsiteX6" fmla="*/ 2625770 w 6475165"/>
                        <a:gd name="connsiteY6" fmla="*/ 4873076 h 5359364"/>
                        <a:gd name="connsiteX7" fmla="*/ 2598310 w 6475165"/>
                        <a:gd name="connsiteY7" fmla="*/ 4961537 h 5359364"/>
                        <a:gd name="connsiteX8" fmla="*/ 2879442 w 6475165"/>
                        <a:gd name="connsiteY8" fmla="*/ 4961537 h 5359364"/>
                        <a:gd name="connsiteX9" fmla="*/ 2915713 w 6475165"/>
                        <a:gd name="connsiteY9" fmla="*/ 4894713 h 5359364"/>
                        <a:gd name="connsiteX10" fmla="*/ 3316186 w 6475165"/>
                        <a:gd name="connsiteY10" fmla="*/ 4681783 h 5359364"/>
                        <a:gd name="connsiteX11" fmla="*/ 3716659 w 6475165"/>
                        <a:gd name="connsiteY11" fmla="*/ 4894713 h 5359364"/>
                        <a:gd name="connsiteX12" fmla="*/ 3752930 w 6475165"/>
                        <a:gd name="connsiteY12" fmla="*/ 4961537 h 5359364"/>
                        <a:gd name="connsiteX13" fmla="*/ 4034062 w 6475165"/>
                        <a:gd name="connsiteY13" fmla="*/ 4961537 h 5359364"/>
                        <a:gd name="connsiteX14" fmla="*/ 4006603 w 6475165"/>
                        <a:gd name="connsiteY14" fmla="*/ 4873076 h 5359364"/>
                        <a:gd name="connsiteX15" fmla="*/ 3316186 w 6475165"/>
                        <a:gd name="connsiteY15" fmla="*/ 4415437 h 5359364"/>
                        <a:gd name="connsiteX16" fmla="*/ 1732597 w 6475165"/>
                        <a:gd name="connsiteY16" fmla="*/ 376431 h 5359364"/>
                        <a:gd name="connsiteX17" fmla="*/ 627799 w 6475165"/>
                        <a:gd name="connsiteY17" fmla="*/ 624299 h 5359364"/>
                        <a:gd name="connsiteX18" fmla="*/ 627799 w 6475165"/>
                        <a:gd name="connsiteY18" fmla="*/ 4249039 h 5359364"/>
                        <a:gd name="connsiteX19" fmla="*/ 700595 w 6475165"/>
                        <a:gd name="connsiteY19" fmla="*/ 4218928 h 5359364"/>
                        <a:gd name="connsiteX20" fmla="*/ 813768 w 6475165"/>
                        <a:gd name="connsiteY20" fmla="*/ 4165487 h 5359364"/>
                        <a:gd name="connsiteX21" fmla="*/ 1188360 w 6475165"/>
                        <a:gd name="connsiteY21" fmla="*/ 4047297 h 5359364"/>
                        <a:gd name="connsiteX22" fmla="*/ 1343114 w 6475165"/>
                        <a:gd name="connsiteY22" fmla="*/ 4019669 h 5359364"/>
                        <a:gd name="connsiteX23" fmla="*/ 1403084 w 6475165"/>
                        <a:gd name="connsiteY23" fmla="*/ 4007101 h 5359364"/>
                        <a:gd name="connsiteX24" fmla="*/ 2462484 w 6475165"/>
                        <a:gd name="connsiteY24" fmla="*/ 4070829 h 5359364"/>
                        <a:gd name="connsiteX25" fmla="*/ 2508359 w 6475165"/>
                        <a:gd name="connsiteY25" fmla="*/ 4083490 h 5359364"/>
                        <a:gd name="connsiteX26" fmla="*/ 2690899 w 6475165"/>
                        <a:gd name="connsiteY26" fmla="*/ 4121497 h 5359364"/>
                        <a:gd name="connsiteX27" fmla="*/ 2952261 w 6475165"/>
                        <a:gd name="connsiteY27" fmla="*/ 4179635 h 5359364"/>
                        <a:gd name="connsiteX28" fmla="*/ 3007763 w 6475165"/>
                        <a:gd name="connsiteY28" fmla="*/ 4190584 h 5359364"/>
                        <a:gd name="connsiteX29" fmla="*/ 3007763 w 6475165"/>
                        <a:gd name="connsiteY29" fmla="*/ 624299 h 5359364"/>
                        <a:gd name="connsiteX30" fmla="*/ 1732597 w 6475165"/>
                        <a:gd name="connsiteY30" fmla="*/ 376431 h 5359364"/>
                        <a:gd name="connsiteX31" fmla="*/ 1791567 w 6475165"/>
                        <a:gd name="connsiteY31" fmla="*/ 747 h 5359364"/>
                        <a:gd name="connsiteX32" fmla="*/ 3099247 w 6475165"/>
                        <a:gd name="connsiteY32" fmla="*/ 305880 h 5359364"/>
                        <a:gd name="connsiteX33" fmla="*/ 3080411 w 6475165"/>
                        <a:gd name="connsiteY33" fmla="*/ 4172257 h 5359364"/>
                        <a:gd name="connsiteX34" fmla="*/ 3080388 w 6475165"/>
                        <a:gd name="connsiteY34" fmla="*/ 4204420 h 5359364"/>
                        <a:gd name="connsiteX35" fmla="*/ 3175667 w 6475165"/>
                        <a:gd name="connsiteY35" fmla="*/ 4219088 h 5359364"/>
                        <a:gd name="connsiteX36" fmla="*/ 3271865 w 6475165"/>
                        <a:gd name="connsiteY36" fmla="*/ 4226307 h 5359364"/>
                        <a:gd name="connsiteX37" fmla="*/ 3350906 w 6475165"/>
                        <a:gd name="connsiteY37" fmla="*/ 4191470 h 5359364"/>
                        <a:gd name="connsiteX38" fmla="*/ 5872530 w 6475165"/>
                        <a:gd name="connsiteY38" fmla="*/ 4250337 h 5359364"/>
                        <a:gd name="connsiteX39" fmla="*/ 5895876 w 6475165"/>
                        <a:gd name="connsiteY39" fmla="*/ 2341291 h 5359364"/>
                        <a:gd name="connsiteX40" fmla="*/ 5893240 w 6475165"/>
                        <a:gd name="connsiteY40" fmla="*/ 1860074 h 5359364"/>
                        <a:gd name="connsiteX41" fmla="*/ 5889301 w 6475165"/>
                        <a:gd name="connsiteY41" fmla="*/ 1537013 h 5359364"/>
                        <a:gd name="connsiteX42" fmla="*/ 5883575 w 6475165"/>
                        <a:gd name="connsiteY42" fmla="*/ 623373 h 5359364"/>
                        <a:gd name="connsiteX43" fmla="*/ 5330740 w 6475165"/>
                        <a:gd name="connsiteY43" fmla="*/ 401794 h 5359364"/>
                        <a:gd name="connsiteX44" fmla="*/ 5228014 w 6475165"/>
                        <a:gd name="connsiteY44" fmla="*/ 379745 h 5359364"/>
                        <a:gd name="connsiteX45" fmla="*/ 5281981 w 6475165"/>
                        <a:gd name="connsiteY45" fmla="*/ 211660 h 5359364"/>
                        <a:gd name="connsiteX46" fmla="*/ 5585620 w 6475165"/>
                        <a:gd name="connsiteY46" fmla="*/ 179097 h 5359364"/>
                        <a:gd name="connsiteX47" fmla="*/ 6249721 w 6475165"/>
                        <a:gd name="connsiteY47" fmla="*/ 476455 h 5359364"/>
                        <a:gd name="connsiteX48" fmla="*/ 6249986 w 6475165"/>
                        <a:gd name="connsiteY48" fmla="*/ 889730 h 5359364"/>
                        <a:gd name="connsiteX49" fmla="*/ 6326732 w 6475165"/>
                        <a:gd name="connsiteY49" fmla="*/ 920870 h 5359364"/>
                        <a:gd name="connsiteX50" fmla="*/ 6475106 w 6475165"/>
                        <a:gd name="connsiteY50" fmla="*/ 1084102 h 5359364"/>
                        <a:gd name="connsiteX51" fmla="*/ 6474818 w 6475165"/>
                        <a:gd name="connsiteY51" fmla="*/ 4913419 h 5359364"/>
                        <a:gd name="connsiteX52" fmla="*/ 5912241 w 6475165"/>
                        <a:gd name="connsiteY52" fmla="*/ 5164059 h 5359364"/>
                        <a:gd name="connsiteX53" fmla="*/ 4003285 w 6475165"/>
                        <a:gd name="connsiteY53" fmla="*/ 5160208 h 5359364"/>
                        <a:gd name="connsiteX54" fmla="*/ 4003285 w 6475165"/>
                        <a:gd name="connsiteY54" fmla="*/ 5359364 h 5359364"/>
                        <a:gd name="connsiteX55" fmla="*/ 2595920 w 6475165"/>
                        <a:gd name="connsiteY55" fmla="*/ 5359364 h 5359364"/>
                        <a:gd name="connsiteX56" fmla="*/ 2595920 w 6475165"/>
                        <a:gd name="connsiteY56" fmla="*/ 5159958 h 5359364"/>
                        <a:gd name="connsiteX57" fmla="*/ 562925 w 6475165"/>
                        <a:gd name="connsiteY57" fmla="*/ 5164059 h 5359364"/>
                        <a:gd name="connsiteX58" fmla="*/ 248014 w 6475165"/>
                        <a:gd name="connsiteY58" fmla="*/ 5151655 h 5359364"/>
                        <a:gd name="connsiteX59" fmla="*/ 213091 w 6475165"/>
                        <a:gd name="connsiteY59" fmla="*/ 5141542 h 5359364"/>
                        <a:gd name="connsiteX60" fmla="*/ 158647 w 6475165"/>
                        <a:gd name="connsiteY60" fmla="*/ 5145927 h 5359364"/>
                        <a:gd name="connsiteX61" fmla="*/ 158702 w 6475165"/>
                        <a:gd name="connsiteY61" fmla="*/ 5125791 h 5359364"/>
                        <a:gd name="connsiteX62" fmla="*/ 156131 w 6475165"/>
                        <a:gd name="connsiteY62" fmla="*/ 5125047 h 5359364"/>
                        <a:gd name="connsiteX63" fmla="*/ 348 w 6475165"/>
                        <a:gd name="connsiteY63" fmla="*/ 4913419 h 5359364"/>
                        <a:gd name="connsiteX64" fmla="*/ 59 w 6475165"/>
                        <a:gd name="connsiteY64" fmla="*/ 1084102 h 5359364"/>
                        <a:gd name="connsiteX65" fmla="*/ 158882 w 6475165"/>
                        <a:gd name="connsiteY65" fmla="*/ 924888 h 5359364"/>
                        <a:gd name="connsiteX66" fmla="*/ 170218 w 6475165"/>
                        <a:gd name="connsiteY66" fmla="*/ 920888 h 5359364"/>
                        <a:gd name="connsiteX67" fmla="*/ 171346 w 6475165"/>
                        <a:gd name="connsiteY67" fmla="*/ 509078 h 5359364"/>
                        <a:gd name="connsiteX68" fmla="*/ 1791567 w 6475165"/>
                        <a:gd name="connsiteY68" fmla="*/ 747 h 5359364"/>
                        <a:gd name="connsiteX0" fmla="*/ 3316186 w 6475165"/>
                        <a:gd name="connsiteY0" fmla="*/ 4415437 h 5359364"/>
                        <a:gd name="connsiteX1" fmla="*/ 3093368 w 6475165"/>
                        <a:gd name="connsiteY1" fmla="*/ 4449124 h 5359364"/>
                        <a:gd name="connsiteX2" fmla="*/ 3080206 w 6475165"/>
                        <a:gd name="connsiteY2" fmla="*/ 4454310 h 5359364"/>
                        <a:gd name="connsiteX3" fmla="*/ 3080197 w 6475165"/>
                        <a:gd name="connsiteY3" fmla="*/ 4466478 h 5359364"/>
                        <a:gd name="connsiteX4" fmla="*/ 3064187 w 6475165"/>
                        <a:gd name="connsiteY4" fmla="*/ 4460622 h 5359364"/>
                        <a:gd name="connsiteX5" fmla="*/ 2991334 w 6475165"/>
                        <a:gd name="connsiteY5" fmla="*/ 4489326 h 5359364"/>
                        <a:gd name="connsiteX6" fmla="*/ 2625770 w 6475165"/>
                        <a:gd name="connsiteY6" fmla="*/ 4873076 h 5359364"/>
                        <a:gd name="connsiteX7" fmla="*/ 2598310 w 6475165"/>
                        <a:gd name="connsiteY7" fmla="*/ 4961537 h 5359364"/>
                        <a:gd name="connsiteX8" fmla="*/ 2879442 w 6475165"/>
                        <a:gd name="connsiteY8" fmla="*/ 4961537 h 5359364"/>
                        <a:gd name="connsiteX9" fmla="*/ 2915713 w 6475165"/>
                        <a:gd name="connsiteY9" fmla="*/ 4894713 h 5359364"/>
                        <a:gd name="connsiteX10" fmla="*/ 3316186 w 6475165"/>
                        <a:gd name="connsiteY10" fmla="*/ 4681783 h 5359364"/>
                        <a:gd name="connsiteX11" fmla="*/ 3716659 w 6475165"/>
                        <a:gd name="connsiteY11" fmla="*/ 4894713 h 5359364"/>
                        <a:gd name="connsiteX12" fmla="*/ 3752930 w 6475165"/>
                        <a:gd name="connsiteY12" fmla="*/ 4961537 h 5359364"/>
                        <a:gd name="connsiteX13" fmla="*/ 4034062 w 6475165"/>
                        <a:gd name="connsiteY13" fmla="*/ 4961537 h 5359364"/>
                        <a:gd name="connsiteX14" fmla="*/ 4006603 w 6475165"/>
                        <a:gd name="connsiteY14" fmla="*/ 4873076 h 5359364"/>
                        <a:gd name="connsiteX15" fmla="*/ 3316186 w 6475165"/>
                        <a:gd name="connsiteY15" fmla="*/ 4415437 h 5359364"/>
                        <a:gd name="connsiteX16" fmla="*/ 1732597 w 6475165"/>
                        <a:gd name="connsiteY16" fmla="*/ 376431 h 5359364"/>
                        <a:gd name="connsiteX17" fmla="*/ 627799 w 6475165"/>
                        <a:gd name="connsiteY17" fmla="*/ 624299 h 5359364"/>
                        <a:gd name="connsiteX18" fmla="*/ 627799 w 6475165"/>
                        <a:gd name="connsiteY18" fmla="*/ 4249039 h 5359364"/>
                        <a:gd name="connsiteX19" fmla="*/ 700595 w 6475165"/>
                        <a:gd name="connsiteY19" fmla="*/ 4218928 h 5359364"/>
                        <a:gd name="connsiteX20" fmla="*/ 813768 w 6475165"/>
                        <a:gd name="connsiteY20" fmla="*/ 4165487 h 5359364"/>
                        <a:gd name="connsiteX21" fmla="*/ 1188360 w 6475165"/>
                        <a:gd name="connsiteY21" fmla="*/ 4047297 h 5359364"/>
                        <a:gd name="connsiteX22" fmla="*/ 1343114 w 6475165"/>
                        <a:gd name="connsiteY22" fmla="*/ 4019669 h 5359364"/>
                        <a:gd name="connsiteX23" fmla="*/ 1403084 w 6475165"/>
                        <a:gd name="connsiteY23" fmla="*/ 4007101 h 5359364"/>
                        <a:gd name="connsiteX24" fmla="*/ 2462484 w 6475165"/>
                        <a:gd name="connsiteY24" fmla="*/ 4070829 h 5359364"/>
                        <a:gd name="connsiteX25" fmla="*/ 2508359 w 6475165"/>
                        <a:gd name="connsiteY25" fmla="*/ 4083490 h 5359364"/>
                        <a:gd name="connsiteX26" fmla="*/ 2690899 w 6475165"/>
                        <a:gd name="connsiteY26" fmla="*/ 4121497 h 5359364"/>
                        <a:gd name="connsiteX27" fmla="*/ 2952261 w 6475165"/>
                        <a:gd name="connsiteY27" fmla="*/ 4179635 h 5359364"/>
                        <a:gd name="connsiteX28" fmla="*/ 3007763 w 6475165"/>
                        <a:gd name="connsiteY28" fmla="*/ 4190584 h 5359364"/>
                        <a:gd name="connsiteX29" fmla="*/ 3007763 w 6475165"/>
                        <a:gd name="connsiteY29" fmla="*/ 624299 h 5359364"/>
                        <a:gd name="connsiteX30" fmla="*/ 1732597 w 6475165"/>
                        <a:gd name="connsiteY30" fmla="*/ 376431 h 5359364"/>
                        <a:gd name="connsiteX31" fmla="*/ 1791567 w 6475165"/>
                        <a:gd name="connsiteY31" fmla="*/ 747 h 5359364"/>
                        <a:gd name="connsiteX32" fmla="*/ 3099247 w 6475165"/>
                        <a:gd name="connsiteY32" fmla="*/ 305880 h 5359364"/>
                        <a:gd name="connsiteX33" fmla="*/ 3080411 w 6475165"/>
                        <a:gd name="connsiteY33" fmla="*/ 4172257 h 5359364"/>
                        <a:gd name="connsiteX34" fmla="*/ 3080388 w 6475165"/>
                        <a:gd name="connsiteY34" fmla="*/ 4204420 h 5359364"/>
                        <a:gd name="connsiteX35" fmla="*/ 3175667 w 6475165"/>
                        <a:gd name="connsiteY35" fmla="*/ 4219088 h 5359364"/>
                        <a:gd name="connsiteX36" fmla="*/ 3271865 w 6475165"/>
                        <a:gd name="connsiteY36" fmla="*/ 4226307 h 5359364"/>
                        <a:gd name="connsiteX37" fmla="*/ 3350906 w 6475165"/>
                        <a:gd name="connsiteY37" fmla="*/ 4191470 h 5359364"/>
                        <a:gd name="connsiteX38" fmla="*/ 5872530 w 6475165"/>
                        <a:gd name="connsiteY38" fmla="*/ 4250337 h 5359364"/>
                        <a:gd name="connsiteX39" fmla="*/ 5895876 w 6475165"/>
                        <a:gd name="connsiteY39" fmla="*/ 2341291 h 5359364"/>
                        <a:gd name="connsiteX40" fmla="*/ 5893240 w 6475165"/>
                        <a:gd name="connsiteY40" fmla="*/ 1860074 h 5359364"/>
                        <a:gd name="connsiteX41" fmla="*/ 5889301 w 6475165"/>
                        <a:gd name="connsiteY41" fmla="*/ 1537013 h 5359364"/>
                        <a:gd name="connsiteX42" fmla="*/ 5883575 w 6475165"/>
                        <a:gd name="connsiteY42" fmla="*/ 623373 h 5359364"/>
                        <a:gd name="connsiteX43" fmla="*/ 5330740 w 6475165"/>
                        <a:gd name="connsiteY43" fmla="*/ 401794 h 5359364"/>
                        <a:gd name="connsiteX44" fmla="*/ 5228014 w 6475165"/>
                        <a:gd name="connsiteY44" fmla="*/ 379745 h 5359364"/>
                        <a:gd name="connsiteX45" fmla="*/ 5281981 w 6475165"/>
                        <a:gd name="connsiteY45" fmla="*/ 211660 h 5359364"/>
                        <a:gd name="connsiteX46" fmla="*/ 5585620 w 6475165"/>
                        <a:gd name="connsiteY46" fmla="*/ 179097 h 5359364"/>
                        <a:gd name="connsiteX47" fmla="*/ 6249721 w 6475165"/>
                        <a:gd name="connsiteY47" fmla="*/ 476455 h 5359364"/>
                        <a:gd name="connsiteX48" fmla="*/ 6249986 w 6475165"/>
                        <a:gd name="connsiteY48" fmla="*/ 889730 h 5359364"/>
                        <a:gd name="connsiteX49" fmla="*/ 6326732 w 6475165"/>
                        <a:gd name="connsiteY49" fmla="*/ 920870 h 5359364"/>
                        <a:gd name="connsiteX50" fmla="*/ 6475106 w 6475165"/>
                        <a:gd name="connsiteY50" fmla="*/ 1084102 h 5359364"/>
                        <a:gd name="connsiteX51" fmla="*/ 6474818 w 6475165"/>
                        <a:gd name="connsiteY51" fmla="*/ 4913419 h 5359364"/>
                        <a:gd name="connsiteX52" fmla="*/ 5912241 w 6475165"/>
                        <a:gd name="connsiteY52" fmla="*/ 5164059 h 5359364"/>
                        <a:gd name="connsiteX53" fmla="*/ 4003285 w 6475165"/>
                        <a:gd name="connsiteY53" fmla="*/ 5160208 h 5359364"/>
                        <a:gd name="connsiteX54" fmla="*/ 4003285 w 6475165"/>
                        <a:gd name="connsiteY54" fmla="*/ 5359364 h 5359364"/>
                        <a:gd name="connsiteX55" fmla="*/ 2595920 w 6475165"/>
                        <a:gd name="connsiteY55" fmla="*/ 5359364 h 5359364"/>
                        <a:gd name="connsiteX56" fmla="*/ 2595920 w 6475165"/>
                        <a:gd name="connsiteY56" fmla="*/ 5159958 h 5359364"/>
                        <a:gd name="connsiteX57" fmla="*/ 562925 w 6475165"/>
                        <a:gd name="connsiteY57" fmla="*/ 5164059 h 5359364"/>
                        <a:gd name="connsiteX58" fmla="*/ 248014 w 6475165"/>
                        <a:gd name="connsiteY58" fmla="*/ 5151655 h 5359364"/>
                        <a:gd name="connsiteX59" fmla="*/ 213091 w 6475165"/>
                        <a:gd name="connsiteY59" fmla="*/ 5141542 h 5359364"/>
                        <a:gd name="connsiteX60" fmla="*/ 158647 w 6475165"/>
                        <a:gd name="connsiteY60" fmla="*/ 5145927 h 5359364"/>
                        <a:gd name="connsiteX61" fmla="*/ 158702 w 6475165"/>
                        <a:gd name="connsiteY61" fmla="*/ 5125791 h 5359364"/>
                        <a:gd name="connsiteX62" fmla="*/ 348 w 6475165"/>
                        <a:gd name="connsiteY62" fmla="*/ 4913419 h 5359364"/>
                        <a:gd name="connsiteX63" fmla="*/ 59 w 6475165"/>
                        <a:gd name="connsiteY63" fmla="*/ 1084102 h 5359364"/>
                        <a:gd name="connsiteX64" fmla="*/ 158882 w 6475165"/>
                        <a:gd name="connsiteY64" fmla="*/ 924888 h 5359364"/>
                        <a:gd name="connsiteX65" fmla="*/ 170218 w 6475165"/>
                        <a:gd name="connsiteY65" fmla="*/ 920888 h 5359364"/>
                        <a:gd name="connsiteX66" fmla="*/ 171346 w 6475165"/>
                        <a:gd name="connsiteY66" fmla="*/ 509078 h 5359364"/>
                        <a:gd name="connsiteX67" fmla="*/ 1791567 w 6475165"/>
                        <a:gd name="connsiteY67" fmla="*/ 747 h 5359364"/>
                        <a:gd name="connsiteX0" fmla="*/ 3316186 w 6475165"/>
                        <a:gd name="connsiteY0" fmla="*/ 4415437 h 5359364"/>
                        <a:gd name="connsiteX1" fmla="*/ 3093368 w 6475165"/>
                        <a:gd name="connsiteY1" fmla="*/ 4449124 h 5359364"/>
                        <a:gd name="connsiteX2" fmla="*/ 3080206 w 6475165"/>
                        <a:gd name="connsiteY2" fmla="*/ 4454310 h 5359364"/>
                        <a:gd name="connsiteX3" fmla="*/ 3080197 w 6475165"/>
                        <a:gd name="connsiteY3" fmla="*/ 4466478 h 5359364"/>
                        <a:gd name="connsiteX4" fmla="*/ 3064187 w 6475165"/>
                        <a:gd name="connsiteY4" fmla="*/ 4460622 h 5359364"/>
                        <a:gd name="connsiteX5" fmla="*/ 2991334 w 6475165"/>
                        <a:gd name="connsiteY5" fmla="*/ 4489326 h 5359364"/>
                        <a:gd name="connsiteX6" fmla="*/ 2625770 w 6475165"/>
                        <a:gd name="connsiteY6" fmla="*/ 4873076 h 5359364"/>
                        <a:gd name="connsiteX7" fmla="*/ 2598310 w 6475165"/>
                        <a:gd name="connsiteY7" fmla="*/ 4961537 h 5359364"/>
                        <a:gd name="connsiteX8" fmla="*/ 2879442 w 6475165"/>
                        <a:gd name="connsiteY8" fmla="*/ 4961537 h 5359364"/>
                        <a:gd name="connsiteX9" fmla="*/ 2915713 w 6475165"/>
                        <a:gd name="connsiteY9" fmla="*/ 4894713 h 5359364"/>
                        <a:gd name="connsiteX10" fmla="*/ 3316186 w 6475165"/>
                        <a:gd name="connsiteY10" fmla="*/ 4681783 h 5359364"/>
                        <a:gd name="connsiteX11" fmla="*/ 3716659 w 6475165"/>
                        <a:gd name="connsiteY11" fmla="*/ 4894713 h 5359364"/>
                        <a:gd name="connsiteX12" fmla="*/ 3752930 w 6475165"/>
                        <a:gd name="connsiteY12" fmla="*/ 4961537 h 5359364"/>
                        <a:gd name="connsiteX13" fmla="*/ 4034062 w 6475165"/>
                        <a:gd name="connsiteY13" fmla="*/ 4961537 h 5359364"/>
                        <a:gd name="connsiteX14" fmla="*/ 4006603 w 6475165"/>
                        <a:gd name="connsiteY14" fmla="*/ 4873076 h 5359364"/>
                        <a:gd name="connsiteX15" fmla="*/ 3316186 w 6475165"/>
                        <a:gd name="connsiteY15" fmla="*/ 4415437 h 5359364"/>
                        <a:gd name="connsiteX16" fmla="*/ 1732597 w 6475165"/>
                        <a:gd name="connsiteY16" fmla="*/ 376431 h 5359364"/>
                        <a:gd name="connsiteX17" fmla="*/ 627799 w 6475165"/>
                        <a:gd name="connsiteY17" fmla="*/ 624299 h 5359364"/>
                        <a:gd name="connsiteX18" fmla="*/ 627799 w 6475165"/>
                        <a:gd name="connsiteY18" fmla="*/ 4249039 h 5359364"/>
                        <a:gd name="connsiteX19" fmla="*/ 700595 w 6475165"/>
                        <a:gd name="connsiteY19" fmla="*/ 4218928 h 5359364"/>
                        <a:gd name="connsiteX20" fmla="*/ 813768 w 6475165"/>
                        <a:gd name="connsiteY20" fmla="*/ 4165487 h 5359364"/>
                        <a:gd name="connsiteX21" fmla="*/ 1188360 w 6475165"/>
                        <a:gd name="connsiteY21" fmla="*/ 4047297 h 5359364"/>
                        <a:gd name="connsiteX22" fmla="*/ 1343114 w 6475165"/>
                        <a:gd name="connsiteY22" fmla="*/ 4019669 h 5359364"/>
                        <a:gd name="connsiteX23" fmla="*/ 1403084 w 6475165"/>
                        <a:gd name="connsiteY23" fmla="*/ 4007101 h 5359364"/>
                        <a:gd name="connsiteX24" fmla="*/ 2462484 w 6475165"/>
                        <a:gd name="connsiteY24" fmla="*/ 4070829 h 5359364"/>
                        <a:gd name="connsiteX25" fmla="*/ 2508359 w 6475165"/>
                        <a:gd name="connsiteY25" fmla="*/ 4083490 h 5359364"/>
                        <a:gd name="connsiteX26" fmla="*/ 2690899 w 6475165"/>
                        <a:gd name="connsiteY26" fmla="*/ 4121497 h 5359364"/>
                        <a:gd name="connsiteX27" fmla="*/ 2952261 w 6475165"/>
                        <a:gd name="connsiteY27" fmla="*/ 4179635 h 5359364"/>
                        <a:gd name="connsiteX28" fmla="*/ 3007763 w 6475165"/>
                        <a:gd name="connsiteY28" fmla="*/ 4190584 h 5359364"/>
                        <a:gd name="connsiteX29" fmla="*/ 3007763 w 6475165"/>
                        <a:gd name="connsiteY29" fmla="*/ 624299 h 5359364"/>
                        <a:gd name="connsiteX30" fmla="*/ 1732597 w 6475165"/>
                        <a:gd name="connsiteY30" fmla="*/ 376431 h 5359364"/>
                        <a:gd name="connsiteX31" fmla="*/ 1791567 w 6475165"/>
                        <a:gd name="connsiteY31" fmla="*/ 747 h 5359364"/>
                        <a:gd name="connsiteX32" fmla="*/ 3099247 w 6475165"/>
                        <a:gd name="connsiteY32" fmla="*/ 305880 h 5359364"/>
                        <a:gd name="connsiteX33" fmla="*/ 3080411 w 6475165"/>
                        <a:gd name="connsiteY33" fmla="*/ 4172257 h 5359364"/>
                        <a:gd name="connsiteX34" fmla="*/ 3080388 w 6475165"/>
                        <a:gd name="connsiteY34" fmla="*/ 4204420 h 5359364"/>
                        <a:gd name="connsiteX35" fmla="*/ 3175667 w 6475165"/>
                        <a:gd name="connsiteY35" fmla="*/ 4219088 h 5359364"/>
                        <a:gd name="connsiteX36" fmla="*/ 3271865 w 6475165"/>
                        <a:gd name="connsiteY36" fmla="*/ 4226307 h 5359364"/>
                        <a:gd name="connsiteX37" fmla="*/ 3350906 w 6475165"/>
                        <a:gd name="connsiteY37" fmla="*/ 4191470 h 5359364"/>
                        <a:gd name="connsiteX38" fmla="*/ 5872530 w 6475165"/>
                        <a:gd name="connsiteY38" fmla="*/ 4250337 h 5359364"/>
                        <a:gd name="connsiteX39" fmla="*/ 5895876 w 6475165"/>
                        <a:gd name="connsiteY39" fmla="*/ 2341291 h 5359364"/>
                        <a:gd name="connsiteX40" fmla="*/ 5893240 w 6475165"/>
                        <a:gd name="connsiteY40" fmla="*/ 1860074 h 5359364"/>
                        <a:gd name="connsiteX41" fmla="*/ 5889301 w 6475165"/>
                        <a:gd name="connsiteY41" fmla="*/ 1537013 h 5359364"/>
                        <a:gd name="connsiteX42" fmla="*/ 5883575 w 6475165"/>
                        <a:gd name="connsiteY42" fmla="*/ 623373 h 5359364"/>
                        <a:gd name="connsiteX43" fmla="*/ 5330740 w 6475165"/>
                        <a:gd name="connsiteY43" fmla="*/ 401794 h 5359364"/>
                        <a:gd name="connsiteX44" fmla="*/ 5228014 w 6475165"/>
                        <a:gd name="connsiteY44" fmla="*/ 379745 h 5359364"/>
                        <a:gd name="connsiteX45" fmla="*/ 5281981 w 6475165"/>
                        <a:gd name="connsiteY45" fmla="*/ 211660 h 5359364"/>
                        <a:gd name="connsiteX46" fmla="*/ 5585620 w 6475165"/>
                        <a:gd name="connsiteY46" fmla="*/ 179097 h 5359364"/>
                        <a:gd name="connsiteX47" fmla="*/ 6249721 w 6475165"/>
                        <a:gd name="connsiteY47" fmla="*/ 476455 h 5359364"/>
                        <a:gd name="connsiteX48" fmla="*/ 6249986 w 6475165"/>
                        <a:gd name="connsiteY48" fmla="*/ 889730 h 5359364"/>
                        <a:gd name="connsiteX49" fmla="*/ 6326732 w 6475165"/>
                        <a:gd name="connsiteY49" fmla="*/ 920870 h 5359364"/>
                        <a:gd name="connsiteX50" fmla="*/ 6475106 w 6475165"/>
                        <a:gd name="connsiteY50" fmla="*/ 1084102 h 5359364"/>
                        <a:gd name="connsiteX51" fmla="*/ 6474818 w 6475165"/>
                        <a:gd name="connsiteY51" fmla="*/ 4913419 h 5359364"/>
                        <a:gd name="connsiteX52" fmla="*/ 5912241 w 6475165"/>
                        <a:gd name="connsiteY52" fmla="*/ 5164059 h 5359364"/>
                        <a:gd name="connsiteX53" fmla="*/ 4003285 w 6475165"/>
                        <a:gd name="connsiteY53" fmla="*/ 5160208 h 5359364"/>
                        <a:gd name="connsiteX54" fmla="*/ 4003285 w 6475165"/>
                        <a:gd name="connsiteY54" fmla="*/ 5359364 h 5359364"/>
                        <a:gd name="connsiteX55" fmla="*/ 2595920 w 6475165"/>
                        <a:gd name="connsiteY55" fmla="*/ 5359364 h 5359364"/>
                        <a:gd name="connsiteX56" fmla="*/ 2595920 w 6475165"/>
                        <a:gd name="connsiteY56" fmla="*/ 5159958 h 5359364"/>
                        <a:gd name="connsiteX57" fmla="*/ 562925 w 6475165"/>
                        <a:gd name="connsiteY57" fmla="*/ 5164059 h 5359364"/>
                        <a:gd name="connsiteX58" fmla="*/ 248014 w 6475165"/>
                        <a:gd name="connsiteY58" fmla="*/ 5151655 h 5359364"/>
                        <a:gd name="connsiteX59" fmla="*/ 213091 w 6475165"/>
                        <a:gd name="connsiteY59" fmla="*/ 5141542 h 5359364"/>
                        <a:gd name="connsiteX60" fmla="*/ 158647 w 6475165"/>
                        <a:gd name="connsiteY60" fmla="*/ 5145927 h 5359364"/>
                        <a:gd name="connsiteX61" fmla="*/ 348 w 6475165"/>
                        <a:gd name="connsiteY61" fmla="*/ 4913419 h 5359364"/>
                        <a:gd name="connsiteX62" fmla="*/ 59 w 6475165"/>
                        <a:gd name="connsiteY62" fmla="*/ 1084102 h 5359364"/>
                        <a:gd name="connsiteX63" fmla="*/ 158882 w 6475165"/>
                        <a:gd name="connsiteY63" fmla="*/ 924888 h 5359364"/>
                        <a:gd name="connsiteX64" fmla="*/ 170218 w 6475165"/>
                        <a:gd name="connsiteY64" fmla="*/ 920888 h 5359364"/>
                        <a:gd name="connsiteX65" fmla="*/ 171346 w 6475165"/>
                        <a:gd name="connsiteY65" fmla="*/ 509078 h 5359364"/>
                        <a:gd name="connsiteX66" fmla="*/ 1791567 w 6475165"/>
                        <a:gd name="connsiteY66" fmla="*/ 747 h 5359364"/>
                        <a:gd name="connsiteX0" fmla="*/ 3316186 w 6475165"/>
                        <a:gd name="connsiteY0" fmla="*/ 4415437 h 5359364"/>
                        <a:gd name="connsiteX1" fmla="*/ 3093368 w 6475165"/>
                        <a:gd name="connsiteY1" fmla="*/ 4449124 h 5359364"/>
                        <a:gd name="connsiteX2" fmla="*/ 3080206 w 6475165"/>
                        <a:gd name="connsiteY2" fmla="*/ 4454310 h 5359364"/>
                        <a:gd name="connsiteX3" fmla="*/ 3080197 w 6475165"/>
                        <a:gd name="connsiteY3" fmla="*/ 4466478 h 5359364"/>
                        <a:gd name="connsiteX4" fmla="*/ 3064187 w 6475165"/>
                        <a:gd name="connsiteY4" fmla="*/ 4460622 h 5359364"/>
                        <a:gd name="connsiteX5" fmla="*/ 2991334 w 6475165"/>
                        <a:gd name="connsiteY5" fmla="*/ 4489326 h 5359364"/>
                        <a:gd name="connsiteX6" fmla="*/ 2625770 w 6475165"/>
                        <a:gd name="connsiteY6" fmla="*/ 4873076 h 5359364"/>
                        <a:gd name="connsiteX7" fmla="*/ 2598310 w 6475165"/>
                        <a:gd name="connsiteY7" fmla="*/ 4961537 h 5359364"/>
                        <a:gd name="connsiteX8" fmla="*/ 2879442 w 6475165"/>
                        <a:gd name="connsiteY8" fmla="*/ 4961537 h 5359364"/>
                        <a:gd name="connsiteX9" fmla="*/ 2915713 w 6475165"/>
                        <a:gd name="connsiteY9" fmla="*/ 4894713 h 5359364"/>
                        <a:gd name="connsiteX10" fmla="*/ 3316186 w 6475165"/>
                        <a:gd name="connsiteY10" fmla="*/ 4681783 h 5359364"/>
                        <a:gd name="connsiteX11" fmla="*/ 3716659 w 6475165"/>
                        <a:gd name="connsiteY11" fmla="*/ 4894713 h 5359364"/>
                        <a:gd name="connsiteX12" fmla="*/ 3752930 w 6475165"/>
                        <a:gd name="connsiteY12" fmla="*/ 4961537 h 5359364"/>
                        <a:gd name="connsiteX13" fmla="*/ 4034062 w 6475165"/>
                        <a:gd name="connsiteY13" fmla="*/ 4961537 h 5359364"/>
                        <a:gd name="connsiteX14" fmla="*/ 4006603 w 6475165"/>
                        <a:gd name="connsiteY14" fmla="*/ 4873076 h 5359364"/>
                        <a:gd name="connsiteX15" fmla="*/ 3316186 w 6475165"/>
                        <a:gd name="connsiteY15" fmla="*/ 4415437 h 5359364"/>
                        <a:gd name="connsiteX16" fmla="*/ 1732597 w 6475165"/>
                        <a:gd name="connsiteY16" fmla="*/ 376431 h 5359364"/>
                        <a:gd name="connsiteX17" fmla="*/ 627799 w 6475165"/>
                        <a:gd name="connsiteY17" fmla="*/ 624299 h 5359364"/>
                        <a:gd name="connsiteX18" fmla="*/ 627799 w 6475165"/>
                        <a:gd name="connsiteY18" fmla="*/ 4249039 h 5359364"/>
                        <a:gd name="connsiteX19" fmla="*/ 700595 w 6475165"/>
                        <a:gd name="connsiteY19" fmla="*/ 4218928 h 5359364"/>
                        <a:gd name="connsiteX20" fmla="*/ 813768 w 6475165"/>
                        <a:gd name="connsiteY20" fmla="*/ 4165487 h 5359364"/>
                        <a:gd name="connsiteX21" fmla="*/ 1188360 w 6475165"/>
                        <a:gd name="connsiteY21" fmla="*/ 4047297 h 5359364"/>
                        <a:gd name="connsiteX22" fmla="*/ 1343114 w 6475165"/>
                        <a:gd name="connsiteY22" fmla="*/ 4019669 h 5359364"/>
                        <a:gd name="connsiteX23" fmla="*/ 1403084 w 6475165"/>
                        <a:gd name="connsiteY23" fmla="*/ 4007101 h 5359364"/>
                        <a:gd name="connsiteX24" fmla="*/ 2462484 w 6475165"/>
                        <a:gd name="connsiteY24" fmla="*/ 4070829 h 5359364"/>
                        <a:gd name="connsiteX25" fmla="*/ 2508359 w 6475165"/>
                        <a:gd name="connsiteY25" fmla="*/ 4083490 h 5359364"/>
                        <a:gd name="connsiteX26" fmla="*/ 2690899 w 6475165"/>
                        <a:gd name="connsiteY26" fmla="*/ 4121497 h 5359364"/>
                        <a:gd name="connsiteX27" fmla="*/ 2952261 w 6475165"/>
                        <a:gd name="connsiteY27" fmla="*/ 4179635 h 5359364"/>
                        <a:gd name="connsiteX28" fmla="*/ 3007763 w 6475165"/>
                        <a:gd name="connsiteY28" fmla="*/ 4190584 h 5359364"/>
                        <a:gd name="connsiteX29" fmla="*/ 3007763 w 6475165"/>
                        <a:gd name="connsiteY29" fmla="*/ 624299 h 5359364"/>
                        <a:gd name="connsiteX30" fmla="*/ 1732597 w 6475165"/>
                        <a:gd name="connsiteY30" fmla="*/ 376431 h 5359364"/>
                        <a:gd name="connsiteX31" fmla="*/ 1791567 w 6475165"/>
                        <a:gd name="connsiteY31" fmla="*/ 747 h 5359364"/>
                        <a:gd name="connsiteX32" fmla="*/ 3099247 w 6475165"/>
                        <a:gd name="connsiteY32" fmla="*/ 305880 h 5359364"/>
                        <a:gd name="connsiteX33" fmla="*/ 3080411 w 6475165"/>
                        <a:gd name="connsiteY33" fmla="*/ 4172257 h 5359364"/>
                        <a:gd name="connsiteX34" fmla="*/ 3080388 w 6475165"/>
                        <a:gd name="connsiteY34" fmla="*/ 4204420 h 5359364"/>
                        <a:gd name="connsiteX35" fmla="*/ 3175667 w 6475165"/>
                        <a:gd name="connsiteY35" fmla="*/ 4219088 h 5359364"/>
                        <a:gd name="connsiteX36" fmla="*/ 3271865 w 6475165"/>
                        <a:gd name="connsiteY36" fmla="*/ 4226307 h 5359364"/>
                        <a:gd name="connsiteX37" fmla="*/ 3350906 w 6475165"/>
                        <a:gd name="connsiteY37" fmla="*/ 4191470 h 5359364"/>
                        <a:gd name="connsiteX38" fmla="*/ 5872530 w 6475165"/>
                        <a:gd name="connsiteY38" fmla="*/ 4250337 h 5359364"/>
                        <a:gd name="connsiteX39" fmla="*/ 5895876 w 6475165"/>
                        <a:gd name="connsiteY39" fmla="*/ 2341291 h 5359364"/>
                        <a:gd name="connsiteX40" fmla="*/ 5893240 w 6475165"/>
                        <a:gd name="connsiteY40" fmla="*/ 1860074 h 5359364"/>
                        <a:gd name="connsiteX41" fmla="*/ 5889301 w 6475165"/>
                        <a:gd name="connsiteY41" fmla="*/ 1537013 h 5359364"/>
                        <a:gd name="connsiteX42" fmla="*/ 5883575 w 6475165"/>
                        <a:gd name="connsiteY42" fmla="*/ 623373 h 5359364"/>
                        <a:gd name="connsiteX43" fmla="*/ 5330740 w 6475165"/>
                        <a:gd name="connsiteY43" fmla="*/ 401794 h 5359364"/>
                        <a:gd name="connsiteX44" fmla="*/ 5228014 w 6475165"/>
                        <a:gd name="connsiteY44" fmla="*/ 379745 h 5359364"/>
                        <a:gd name="connsiteX45" fmla="*/ 5281981 w 6475165"/>
                        <a:gd name="connsiteY45" fmla="*/ 211660 h 5359364"/>
                        <a:gd name="connsiteX46" fmla="*/ 5585620 w 6475165"/>
                        <a:gd name="connsiteY46" fmla="*/ 179097 h 5359364"/>
                        <a:gd name="connsiteX47" fmla="*/ 6249721 w 6475165"/>
                        <a:gd name="connsiteY47" fmla="*/ 476455 h 5359364"/>
                        <a:gd name="connsiteX48" fmla="*/ 6249986 w 6475165"/>
                        <a:gd name="connsiteY48" fmla="*/ 889730 h 5359364"/>
                        <a:gd name="connsiteX49" fmla="*/ 6326732 w 6475165"/>
                        <a:gd name="connsiteY49" fmla="*/ 920870 h 5359364"/>
                        <a:gd name="connsiteX50" fmla="*/ 6475106 w 6475165"/>
                        <a:gd name="connsiteY50" fmla="*/ 1084102 h 5359364"/>
                        <a:gd name="connsiteX51" fmla="*/ 6474818 w 6475165"/>
                        <a:gd name="connsiteY51" fmla="*/ 4913419 h 5359364"/>
                        <a:gd name="connsiteX52" fmla="*/ 5912241 w 6475165"/>
                        <a:gd name="connsiteY52" fmla="*/ 5164059 h 5359364"/>
                        <a:gd name="connsiteX53" fmla="*/ 4003285 w 6475165"/>
                        <a:gd name="connsiteY53" fmla="*/ 5160208 h 5359364"/>
                        <a:gd name="connsiteX54" fmla="*/ 4003285 w 6475165"/>
                        <a:gd name="connsiteY54" fmla="*/ 5359364 h 5359364"/>
                        <a:gd name="connsiteX55" fmla="*/ 2595920 w 6475165"/>
                        <a:gd name="connsiteY55" fmla="*/ 5359364 h 5359364"/>
                        <a:gd name="connsiteX56" fmla="*/ 2595920 w 6475165"/>
                        <a:gd name="connsiteY56" fmla="*/ 5159958 h 5359364"/>
                        <a:gd name="connsiteX57" fmla="*/ 562925 w 6475165"/>
                        <a:gd name="connsiteY57" fmla="*/ 5164059 h 5359364"/>
                        <a:gd name="connsiteX58" fmla="*/ 248014 w 6475165"/>
                        <a:gd name="connsiteY58" fmla="*/ 5151655 h 5359364"/>
                        <a:gd name="connsiteX59" fmla="*/ 213091 w 6475165"/>
                        <a:gd name="connsiteY59" fmla="*/ 5141542 h 5359364"/>
                        <a:gd name="connsiteX60" fmla="*/ 348 w 6475165"/>
                        <a:gd name="connsiteY60" fmla="*/ 4913419 h 5359364"/>
                        <a:gd name="connsiteX61" fmla="*/ 59 w 6475165"/>
                        <a:gd name="connsiteY61" fmla="*/ 1084102 h 5359364"/>
                        <a:gd name="connsiteX62" fmla="*/ 158882 w 6475165"/>
                        <a:gd name="connsiteY62" fmla="*/ 924888 h 5359364"/>
                        <a:gd name="connsiteX63" fmla="*/ 170218 w 6475165"/>
                        <a:gd name="connsiteY63" fmla="*/ 920888 h 5359364"/>
                        <a:gd name="connsiteX64" fmla="*/ 171346 w 6475165"/>
                        <a:gd name="connsiteY64" fmla="*/ 509078 h 5359364"/>
                        <a:gd name="connsiteX65" fmla="*/ 1791567 w 6475165"/>
                        <a:gd name="connsiteY65" fmla="*/ 747 h 5359364"/>
                        <a:gd name="connsiteX0" fmla="*/ 3316186 w 6475165"/>
                        <a:gd name="connsiteY0" fmla="*/ 4415437 h 5359364"/>
                        <a:gd name="connsiteX1" fmla="*/ 3093368 w 6475165"/>
                        <a:gd name="connsiteY1" fmla="*/ 4449124 h 5359364"/>
                        <a:gd name="connsiteX2" fmla="*/ 3080206 w 6475165"/>
                        <a:gd name="connsiteY2" fmla="*/ 4454310 h 5359364"/>
                        <a:gd name="connsiteX3" fmla="*/ 3080197 w 6475165"/>
                        <a:gd name="connsiteY3" fmla="*/ 4466478 h 5359364"/>
                        <a:gd name="connsiteX4" fmla="*/ 3064187 w 6475165"/>
                        <a:gd name="connsiteY4" fmla="*/ 4460622 h 5359364"/>
                        <a:gd name="connsiteX5" fmla="*/ 2991334 w 6475165"/>
                        <a:gd name="connsiteY5" fmla="*/ 4489326 h 5359364"/>
                        <a:gd name="connsiteX6" fmla="*/ 2625770 w 6475165"/>
                        <a:gd name="connsiteY6" fmla="*/ 4873076 h 5359364"/>
                        <a:gd name="connsiteX7" fmla="*/ 2598310 w 6475165"/>
                        <a:gd name="connsiteY7" fmla="*/ 4961537 h 5359364"/>
                        <a:gd name="connsiteX8" fmla="*/ 2879442 w 6475165"/>
                        <a:gd name="connsiteY8" fmla="*/ 4961537 h 5359364"/>
                        <a:gd name="connsiteX9" fmla="*/ 2915713 w 6475165"/>
                        <a:gd name="connsiteY9" fmla="*/ 4894713 h 5359364"/>
                        <a:gd name="connsiteX10" fmla="*/ 3316186 w 6475165"/>
                        <a:gd name="connsiteY10" fmla="*/ 4681783 h 5359364"/>
                        <a:gd name="connsiteX11" fmla="*/ 3716659 w 6475165"/>
                        <a:gd name="connsiteY11" fmla="*/ 4894713 h 5359364"/>
                        <a:gd name="connsiteX12" fmla="*/ 3752930 w 6475165"/>
                        <a:gd name="connsiteY12" fmla="*/ 4961537 h 5359364"/>
                        <a:gd name="connsiteX13" fmla="*/ 4034062 w 6475165"/>
                        <a:gd name="connsiteY13" fmla="*/ 4961537 h 5359364"/>
                        <a:gd name="connsiteX14" fmla="*/ 4006603 w 6475165"/>
                        <a:gd name="connsiteY14" fmla="*/ 4873076 h 5359364"/>
                        <a:gd name="connsiteX15" fmla="*/ 3316186 w 6475165"/>
                        <a:gd name="connsiteY15" fmla="*/ 4415437 h 5359364"/>
                        <a:gd name="connsiteX16" fmla="*/ 1732597 w 6475165"/>
                        <a:gd name="connsiteY16" fmla="*/ 376431 h 5359364"/>
                        <a:gd name="connsiteX17" fmla="*/ 627799 w 6475165"/>
                        <a:gd name="connsiteY17" fmla="*/ 624299 h 5359364"/>
                        <a:gd name="connsiteX18" fmla="*/ 627799 w 6475165"/>
                        <a:gd name="connsiteY18" fmla="*/ 4249039 h 5359364"/>
                        <a:gd name="connsiteX19" fmla="*/ 700595 w 6475165"/>
                        <a:gd name="connsiteY19" fmla="*/ 4218928 h 5359364"/>
                        <a:gd name="connsiteX20" fmla="*/ 813768 w 6475165"/>
                        <a:gd name="connsiteY20" fmla="*/ 4165487 h 5359364"/>
                        <a:gd name="connsiteX21" fmla="*/ 1188360 w 6475165"/>
                        <a:gd name="connsiteY21" fmla="*/ 4047297 h 5359364"/>
                        <a:gd name="connsiteX22" fmla="*/ 1343114 w 6475165"/>
                        <a:gd name="connsiteY22" fmla="*/ 4019669 h 5359364"/>
                        <a:gd name="connsiteX23" fmla="*/ 1403084 w 6475165"/>
                        <a:gd name="connsiteY23" fmla="*/ 4007101 h 5359364"/>
                        <a:gd name="connsiteX24" fmla="*/ 2462484 w 6475165"/>
                        <a:gd name="connsiteY24" fmla="*/ 4070829 h 5359364"/>
                        <a:gd name="connsiteX25" fmla="*/ 2508359 w 6475165"/>
                        <a:gd name="connsiteY25" fmla="*/ 4083490 h 5359364"/>
                        <a:gd name="connsiteX26" fmla="*/ 2690899 w 6475165"/>
                        <a:gd name="connsiteY26" fmla="*/ 4121497 h 5359364"/>
                        <a:gd name="connsiteX27" fmla="*/ 2952261 w 6475165"/>
                        <a:gd name="connsiteY27" fmla="*/ 4179635 h 5359364"/>
                        <a:gd name="connsiteX28" fmla="*/ 3007763 w 6475165"/>
                        <a:gd name="connsiteY28" fmla="*/ 4190584 h 5359364"/>
                        <a:gd name="connsiteX29" fmla="*/ 3007763 w 6475165"/>
                        <a:gd name="connsiteY29" fmla="*/ 624299 h 5359364"/>
                        <a:gd name="connsiteX30" fmla="*/ 1732597 w 6475165"/>
                        <a:gd name="connsiteY30" fmla="*/ 376431 h 5359364"/>
                        <a:gd name="connsiteX31" fmla="*/ 1791567 w 6475165"/>
                        <a:gd name="connsiteY31" fmla="*/ 747 h 5359364"/>
                        <a:gd name="connsiteX32" fmla="*/ 3099247 w 6475165"/>
                        <a:gd name="connsiteY32" fmla="*/ 305880 h 5359364"/>
                        <a:gd name="connsiteX33" fmla="*/ 3080411 w 6475165"/>
                        <a:gd name="connsiteY33" fmla="*/ 4172257 h 5359364"/>
                        <a:gd name="connsiteX34" fmla="*/ 3080388 w 6475165"/>
                        <a:gd name="connsiteY34" fmla="*/ 4204420 h 5359364"/>
                        <a:gd name="connsiteX35" fmla="*/ 3175667 w 6475165"/>
                        <a:gd name="connsiteY35" fmla="*/ 4219088 h 5359364"/>
                        <a:gd name="connsiteX36" fmla="*/ 3271865 w 6475165"/>
                        <a:gd name="connsiteY36" fmla="*/ 4226307 h 5359364"/>
                        <a:gd name="connsiteX37" fmla="*/ 3350906 w 6475165"/>
                        <a:gd name="connsiteY37" fmla="*/ 4191470 h 5359364"/>
                        <a:gd name="connsiteX38" fmla="*/ 5872530 w 6475165"/>
                        <a:gd name="connsiteY38" fmla="*/ 4250337 h 5359364"/>
                        <a:gd name="connsiteX39" fmla="*/ 5895876 w 6475165"/>
                        <a:gd name="connsiteY39" fmla="*/ 2341291 h 5359364"/>
                        <a:gd name="connsiteX40" fmla="*/ 5893240 w 6475165"/>
                        <a:gd name="connsiteY40" fmla="*/ 1860074 h 5359364"/>
                        <a:gd name="connsiteX41" fmla="*/ 5889301 w 6475165"/>
                        <a:gd name="connsiteY41" fmla="*/ 1537013 h 5359364"/>
                        <a:gd name="connsiteX42" fmla="*/ 5883575 w 6475165"/>
                        <a:gd name="connsiteY42" fmla="*/ 623373 h 5359364"/>
                        <a:gd name="connsiteX43" fmla="*/ 5330740 w 6475165"/>
                        <a:gd name="connsiteY43" fmla="*/ 401794 h 5359364"/>
                        <a:gd name="connsiteX44" fmla="*/ 5228014 w 6475165"/>
                        <a:gd name="connsiteY44" fmla="*/ 379745 h 5359364"/>
                        <a:gd name="connsiteX45" fmla="*/ 5281981 w 6475165"/>
                        <a:gd name="connsiteY45" fmla="*/ 211660 h 5359364"/>
                        <a:gd name="connsiteX46" fmla="*/ 5585620 w 6475165"/>
                        <a:gd name="connsiteY46" fmla="*/ 179097 h 5359364"/>
                        <a:gd name="connsiteX47" fmla="*/ 6249721 w 6475165"/>
                        <a:gd name="connsiteY47" fmla="*/ 476455 h 5359364"/>
                        <a:gd name="connsiteX48" fmla="*/ 6249986 w 6475165"/>
                        <a:gd name="connsiteY48" fmla="*/ 889730 h 5359364"/>
                        <a:gd name="connsiteX49" fmla="*/ 6326732 w 6475165"/>
                        <a:gd name="connsiteY49" fmla="*/ 920870 h 5359364"/>
                        <a:gd name="connsiteX50" fmla="*/ 6475106 w 6475165"/>
                        <a:gd name="connsiteY50" fmla="*/ 1084102 h 5359364"/>
                        <a:gd name="connsiteX51" fmla="*/ 6474818 w 6475165"/>
                        <a:gd name="connsiteY51" fmla="*/ 4913419 h 5359364"/>
                        <a:gd name="connsiteX52" fmla="*/ 5912241 w 6475165"/>
                        <a:gd name="connsiteY52" fmla="*/ 5164059 h 5359364"/>
                        <a:gd name="connsiteX53" fmla="*/ 4003285 w 6475165"/>
                        <a:gd name="connsiteY53" fmla="*/ 5160208 h 5359364"/>
                        <a:gd name="connsiteX54" fmla="*/ 4003285 w 6475165"/>
                        <a:gd name="connsiteY54" fmla="*/ 5359364 h 5359364"/>
                        <a:gd name="connsiteX55" fmla="*/ 2595920 w 6475165"/>
                        <a:gd name="connsiteY55" fmla="*/ 5359364 h 5359364"/>
                        <a:gd name="connsiteX56" fmla="*/ 2595920 w 6475165"/>
                        <a:gd name="connsiteY56" fmla="*/ 5159958 h 5359364"/>
                        <a:gd name="connsiteX57" fmla="*/ 562925 w 6475165"/>
                        <a:gd name="connsiteY57" fmla="*/ 5164059 h 5359364"/>
                        <a:gd name="connsiteX58" fmla="*/ 248014 w 6475165"/>
                        <a:gd name="connsiteY58" fmla="*/ 5151655 h 5359364"/>
                        <a:gd name="connsiteX59" fmla="*/ 348 w 6475165"/>
                        <a:gd name="connsiteY59" fmla="*/ 4913419 h 5359364"/>
                        <a:gd name="connsiteX60" fmla="*/ 59 w 6475165"/>
                        <a:gd name="connsiteY60" fmla="*/ 1084102 h 5359364"/>
                        <a:gd name="connsiteX61" fmla="*/ 158882 w 6475165"/>
                        <a:gd name="connsiteY61" fmla="*/ 924888 h 5359364"/>
                        <a:gd name="connsiteX62" fmla="*/ 170218 w 6475165"/>
                        <a:gd name="connsiteY62" fmla="*/ 920888 h 5359364"/>
                        <a:gd name="connsiteX63" fmla="*/ 171346 w 6475165"/>
                        <a:gd name="connsiteY63" fmla="*/ 509078 h 5359364"/>
                        <a:gd name="connsiteX64" fmla="*/ 1791567 w 6475165"/>
                        <a:gd name="connsiteY64" fmla="*/ 747 h 5359364"/>
                        <a:gd name="connsiteX0" fmla="*/ 3316186 w 6475165"/>
                        <a:gd name="connsiteY0" fmla="*/ 4415437 h 5359364"/>
                        <a:gd name="connsiteX1" fmla="*/ 3093368 w 6475165"/>
                        <a:gd name="connsiteY1" fmla="*/ 4449124 h 5359364"/>
                        <a:gd name="connsiteX2" fmla="*/ 3080206 w 6475165"/>
                        <a:gd name="connsiteY2" fmla="*/ 4454310 h 5359364"/>
                        <a:gd name="connsiteX3" fmla="*/ 3080197 w 6475165"/>
                        <a:gd name="connsiteY3" fmla="*/ 4466478 h 5359364"/>
                        <a:gd name="connsiteX4" fmla="*/ 3064187 w 6475165"/>
                        <a:gd name="connsiteY4" fmla="*/ 4460622 h 5359364"/>
                        <a:gd name="connsiteX5" fmla="*/ 2991334 w 6475165"/>
                        <a:gd name="connsiteY5" fmla="*/ 4489326 h 5359364"/>
                        <a:gd name="connsiteX6" fmla="*/ 2625770 w 6475165"/>
                        <a:gd name="connsiteY6" fmla="*/ 4873076 h 5359364"/>
                        <a:gd name="connsiteX7" fmla="*/ 2598310 w 6475165"/>
                        <a:gd name="connsiteY7" fmla="*/ 4961537 h 5359364"/>
                        <a:gd name="connsiteX8" fmla="*/ 2879442 w 6475165"/>
                        <a:gd name="connsiteY8" fmla="*/ 4961537 h 5359364"/>
                        <a:gd name="connsiteX9" fmla="*/ 2915713 w 6475165"/>
                        <a:gd name="connsiteY9" fmla="*/ 4894713 h 5359364"/>
                        <a:gd name="connsiteX10" fmla="*/ 3316186 w 6475165"/>
                        <a:gd name="connsiteY10" fmla="*/ 4681783 h 5359364"/>
                        <a:gd name="connsiteX11" fmla="*/ 3716659 w 6475165"/>
                        <a:gd name="connsiteY11" fmla="*/ 4894713 h 5359364"/>
                        <a:gd name="connsiteX12" fmla="*/ 3752930 w 6475165"/>
                        <a:gd name="connsiteY12" fmla="*/ 4961537 h 5359364"/>
                        <a:gd name="connsiteX13" fmla="*/ 4034062 w 6475165"/>
                        <a:gd name="connsiteY13" fmla="*/ 4961537 h 5359364"/>
                        <a:gd name="connsiteX14" fmla="*/ 4006603 w 6475165"/>
                        <a:gd name="connsiteY14" fmla="*/ 4873076 h 5359364"/>
                        <a:gd name="connsiteX15" fmla="*/ 3316186 w 6475165"/>
                        <a:gd name="connsiteY15" fmla="*/ 4415437 h 5359364"/>
                        <a:gd name="connsiteX16" fmla="*/ 1732597 w 6475165"/>
                        <a:gd name="connsiteY16" fmla="*/ 376431 h 5359364"/>
                        <a:gd name="connsiteX17" fmla="*/ 627799 w 6475165"/>
                        <a:gd name="connsiteY17" fmla="*/ 624299 h 5359364"/>
                        <a:gd name="connsiteX18" fmla="*/ 627799 w 6475165"/>
                        <a:gd name="connsiteY18" fmla="*/ 4249039 h 5359364"/>
                        <a:gd name="connsiteX19" fmla="*/ 700595 w 6475165"/>
                        <a:gd name="connsiteY19" fmla="*/ 4218928 h 5359364"/>
                        <a:gd name="connsiteX20" fmla="*/ 813768 w 6475165"/>
                        <a:gd name="connsiteY20" fmla="*/ 4165487 h 5359364"/>
                        <a:gd name="connsiteX21" fmla="*/ 1188360 w 6475165"/>
                        <a:gd name="connsiteY21" fmla="*/ 4047297 h 5359364"/>
                        <a:gd name="connsiteX22" fmla="*/ 1343114 w 6475165"/>
                        <a:gd name="connsiteY22" fmla="*/ 4019669 h 5359364"/>
                        <a:gd name="connsiteX23" fmla="*/ 1403084 w 6475165"/>
                        <a:gd name="connsiteY23" fmla="*/ 4007101 h 5359364"/>
                        <a:gd name="connsiteX24" fmla="*/ 2462484 w 6475165"/>
                        <a:gd name="connsiteY24" fmla="*/ 4070829 h 5359364"/>
                        <a:gd name="connsiteX25" fmla="*/ 2508359 w 6475165"/>
                        <a:gd name="connsiteY25" fmla="*/ 4083490 h 5359364"/>
                        <a:gd name="connsiteX26" fmla="*/ 2690899 w 6475165"/>
                        <a:gd name="connsiteY26" fmla="*/ 4121497 h 5359364"/>
                        <a:gd name="connsiteX27" fmla="*/ 2952261 w 6475165"/>
                        <a:gd name="connsiteY27" fmla="*/ 4179635 h 5359364"/>
                        <a:gd name="connsiteX28" fmla="*/ 3007763 w 6475165"/>
                        <a:gd name="connsiteY28" fmla="*/ 4190584 h 5359364"/>
                        <a:gd name="connsiteX29" fmla="*/ 3007763 w 6475165"/>
                        <a:gd name="connsiteY29" fmla="*/ 624299 h 5359364"/>
                        <a:gd name="connsiteX30" fmla="*/ 1732597 w 6475165"/>
                        <a:gd name="connsiteY30" fmla="*/ 376431 h 5359364"/>
                        <a:gd name="connsiteX31" fmla="*/ 1791567 w 6475165"/>
                        <a:gd name="connsiteY31" fmla="*/ 747 h 5359364"/>
                        <a:gd name="connsiteX32" fmla="*/ 3099247 w 6475165"/>
                        <a:gd name="connsiteY32" fmla="*/ 305880 h 5359364"/>
                        <a:gd name="connsiteX33" fmla="*/ 3080411 w 6475165"/>
                        <a:gd name="connsiteY33" fmla="*/ 4172257 h 5359364"/>
                        <a:gd name="connsiteX34" fmla="*/ 3080388 w 6475165"/>
                        <a:gd name="connsiteY34" fmla="*/ 4204420 h 5359364"/>
                        <a:gd name="connsiteX35" fmla="*/ 3175667 w 6475165"/>
                        <a:gd name="connsiteY35" fmla="*/ 4219088 h 5359364"/>
                        <a:gd name="connsiteX36" fmla="*/ 3271865 w 6475165"/>
                        <a:gd name="connsiteY36" fmla="*/ 4226307 h 5359364"/>
                        <a:gd name="connsiteX37" fmla="*/ 3350906 w 6475165"/>
                        <a:gd name="connsiteY37" fmla="*/ 4191470 h 5359364"/>
                        <a:gd name="connsiteX38" fmla="*/ 5872530 w 6475165"/>
                        <a:gd name="connsiteY38" fmla="*/ 4250337 h 5359364"/>
                        <a:gd name="connsiteX39" fmla="*/ 5895876 w 6475165"/>
                        <a:gd name="connsiteY39" fmla="*/ 2341291 h 5359364"/>
                        <a:gd name="connsiteX40" fmla="*/ 5893240 w 6475165"/>
                        <a:gd name="connsiteY40" fmla="*/ 1860074 h 5359364"/>
                        <a:gd name="connsiteX41" fmla="*/ 5889301 w 6475165"/>
                        <a:gd name="connsiteY41" fmla="*/ 1537013 h 5359364"/>
                        <a:gd name="connsiteX42" fmla="*/ 5883575 w 6475165"/>
                        <a:gd name="connsiteY42" fmla="*/ 623373 h 5359364"/>
                        <a:gd name="connsiteX43" fmla="*/ 5330740 w 6475165"/>
                        <a:gd name="connsiteY43" fmla="*/ 401794 h 5359364"/>
                        <a:gd name="connsiteX44" fmla="*/ 5228014 w 6475165"/>
                        <a:gd name="connsiteY44" fmla="*/ 379745 h 5359364"/>
                        <a:gd name="connsiteX45" fmla="*/ 5281981 w 6475165"/>
                        <a:gd name="connsiteY45" fmla="*/ 211660 h 5359364"/>
                        <a:gd name="connsiteX46" fmla="*/ 5585620 w 6475165"/>
                        <a:gd name="connsiteY46" fmla="*/ 179097 h 5359364"/>
                        <a:gd name="connsiteX47" fmla="*/ 6249721 w 6475165"/>
                        <a:gd name="connsiteY47" fmla="*/ 476455 h 5359364"/>
                        <a:gd name="connsiteX48" fmla="*/ 6249986 w 6475165"/>
                        <a:gd name="connsiteY48" fmla="*/ 889730 h 5359364"/>
                        <a:gd name="connsiteX49" fmla="*/ 6326732 w 6475165"/>
                        <a:gd name="connsiteY49" fmla="*/ 920870 h 5359364"/>
                        <a:gd name="connsiteX50" fmla="*/ 6475106 w 6475165"/>
                        <a:gd name="connsiteY50" fmla="*/ 1084102 h 5359364"/>
                        <a:gd name="connsiteX51" fmla="*/ 6474818 w 6475165"/>
                        <a:gd name="connsiteY51" fmla="*/ 4913419 h 5359364"/>
                        <a:gd name="connsiteX52" fmla="*/ 5912241 w 6475165"/>
                        <a:gd name="connsiteY52" fmla="*/ 5164059 h 5359364"/>
                        <a:gd name="connsiteX53" fmla="*/ 4003285 w 6475165"/>
                        <a:gd name="connsiteY53" fmla="*/ 5160208 h 5359364"/>
                        <a:gd name="connsiteX54" fmla="*/ 4003285 w 6475165"/>
                        <a:gd name="connsiteY54" fmla="*/ 5359364 h 5359364"/>
                        <a:gd name="connsiteX55" fmla="*/ 2595920 w 6475165"/>
                        <a:gd name="connsiteY55" fmla="*/ 5359364 h 5359364"/>
                        <a:gd name="connsiteX56" fmla="*/ 2595920 w 6475165"/>
                        <a:gd name="connsiteY56" fmla="*/ 5159958 h 5359364"/>
                        <a:gd name="connsiteX57" fmla="*/ 562925 w 6475165"/>
                        <a:gd name="connsiteY57" fmla="*/ 5164059 h 5359364"/>
                        <a:gd name="connsiteX58" fmla="*/ 348 w 6475165"/>
                        <a:gd name="connsiteY58" fmla="*/ 4913419 h 5359364"/>
                        <a:gd name="connsiteX59" fmla="*/ 59 w 6475165"/>
                        <a:gd name="connsiteY59" fmla="*/ 1084102 h 5359364"/>
                        <a:gd name="connsiteX60" fmla="*/ 158882 w 6475165"/>
                        <a:gd name="connsiteY60" fmla="*/ 924888 h 5359364"/>
                        <a:gd name="connsiteX61" fmla="*/ 170218 w 6475165"/>
                        <a:gd name="connsiteY61" fmla="*/ 920888 h 5359364"/>
                        <a:gd name="connsiteX62" fmla="*/ 171346 w 6475165"/>
                        <a:gd name="connsiteY62" fmla="*/ 509078 h 5359364"/>
                        <a:gd name="connsiteX63" fmla="*/ 1791567 w 6475165"/>
                        <a:gd name="connsiteY63" fmla="*/ 747 h 5359364"/>
                        <a:gd name="connsiteX0" fmla="*/ 3316186 w 6475165"/>
                        <a:gd name="connsiteY0" fmla="*/ 4415437 h 5359364"/>
                        <a:gd name="connsiteX1" fmla="*/ 3093368 w 6475165"/>
                        <a:gd name="connsiteY1" fmla="*/ 4449124 h 5359364"/>
                        <a:gd name="connsiteX2" fmla="*/ 3080206 w 6475165"/>
                        <a:gd name="connsiteY2" fmla="*/ 4454310 h 5359364"/>
                        <a:gd name="connsiteX3" fmla="*/ 3080197 w 6475165"/>
                        <a:gd name="connsiteY3" fmla="*/ 4466478 h 5359364"/>
                        <a:gd name="connsiteX4" fmla="*/ 3064187 w 6475165"/>
                        <a:gd name="connsiteY4" fmla="*/ 4460622 h 5359364"/>
                        <a:gd name="connsiteX5" fmla="*/ 2991334 w 6475165"/>
                        <a:gd name="connsiteY5" fmla="*/ 4489326 h 5359364"/>
                        <a:gd name="connsiteX6" fmla="*/ 2625770 w 6475165"/>
                        <a:gd name="connsiteY6" fmla="*/ 4873076 h 5359364"/>
                        <a:gd name="connsiteX7" fmla="*/ 2598310 w 6475165"/>
                        <a:gd name="connsiteY7" fmla="*/ 4961537 h 5359364"/>
                        <a:gd name="connsiteX8" fmla="*/ 2879442 w 6475165"/>
                        <a:gd name="connsiteY8" fmla="*/ 4961537 h 5359364"/>
                        <a:gd name="connsiteX9" fmla="*/ 2915713 w 6475165"/>
                        <a:gd name="connsiteY9" fmla="*/ 4894713 h 5359364"/>
                        <a:gd name="connsiteX10" fmla="*/ 3316186 w 6475165"/>
                        <a:gd name="connsiteY10" fmla="*/ 4681783 h 5359364"/>
                        <a:gd name="connsiteX11" fmla="*/ 3716659 w 6475165"/>
                        <a:gd name="connsiteY11" fmla="*/ 4894713 h 5359364"/>
                        <a:gd name="connsiteX12" fmla="*/ 3752930 w 6475165"/>
                        <a:gd name="connsiteY12" fmla="*/ 4961537 h 5359364"/>
                        <a:gd name="connsiteX13" fmla="*/ 4034062 w 6475165"/>
                        <a:gd name="connsiteY13" fmla="*/ 4961537 h 5359364"/>
                        <a:gd name="connsiteX14" fmla="*/ 4006603 w 6475165"/>
                        <a:gd name="connsiteY14" fmla="*/ 4873076 h 5359364"/>
                        <a:gd name="connsiteX15" fmla="*/ 3316186 w 6475165"/>
                        <a:gd name="connsiteY15" fmla="*/ 4415437 h 5359364"/>
                        <a:gd name="connsiteX16" fmla="*/ 1732597 w 6475165"/>
                        <a:gd name="connsiteY16" fmla="*/ 376431 h 5359364"/>
                        <a:gd name="connsiteX17" fmla="*/ 627799 w 6475165"/>
                        <a:gd name="connsiteY17" fmla="*/ 624299 h 5359364"/>
                        <a:gd name="connsiteX18" fmla="*/ 627799 w 6475165"/>
                        <a:gd name="connsiteY18" fmla="*/ 4249039 h 5359364"/>
                        <a:gd name="connsiteX19" fmla="*/ 700595 w 6475165"/>
                        <a:gd name="connsiteY19" fmla="*/ 4218928 h 5359364"/>
                        <a:gd name="connsiteX20" fmla="*/ 813768 w 6475165"/>
                        <a:gd name="connsiteY20" fmla="*/ 4165487 h 5359364"/>
                        <a:gd name="connsiteX21" fmla="*/ 1188360 w 6475165"/>
                        <a:gd name="connsiteY21" fmla="*/ 4047297 h 5359364"/>
                        <a:gd name="connsiteX22" fmla="*/ 1343114 w 6475165"/>
                        <a:gd name="connsiteY22" fmla="*/ 4019669 h 5359364"/>
                        <a:gd name="connsiteX23" fmla="*/ 1403084 w 6475165"/>
                        <a:gd name="connsiteY23" fmla="*/ 4007101 h 5359364"/>
                        <a:gd name="connsiteX24" fmla="*/ 2462484 w 6475165"/>
                        <a:gd name="connsiteY24" fmla="*/ 4070829 h 5359364"/>
                        <a:gd name="connsiteX25" fmla="*/ 2508359 w 6475165"/>
                        <a:gd name="connsiteY25" fmla="*/ 4083490 h 5359364"/>
                        <a:gd name="connsiteX26" fmla="*/ 2690899 w 6475165"/>
                        <a:gd name="connsiteY26" fmla="*/ 4121497 h 5359364"/>
                        <a:gd name="connsiteX27" fmla="*/ 2952261 w 6475165"/>
                        <a:gd name="connsiteY27" fmla="*/ 4179635 h 5359364"/>
                        <a:gd name="connsiteX28" fmla="*/ 3007763 w 6475165"/>
                        <a:gd name="connsiteY28" fmla="*/ 4190584 h 5359364"/>
                        <a:gd name="connsiteX29" fmla="*/ 3007763 w 6475165"/>
                        <a:gd name="connsiteY29" fmla="*/ 624299 h 5359364"/>
                        <a:gd name="connsiteX30" fmla="*/ 1732597 w 6475165"/>
                        <a:gd name="connsiteY30" fmla="*/ 376431 h 5359364"/>
                        <a:gd name="connsiteX31" fmla="*/ 1791567 w 6475165"/>
                        <a:gd name="connsiteY31" fmla="*/ 747 h 5359364"/>
                        <a:gd name="connsiteX32" fmla="*/ 3099247 w 6475165"/>
                        <a:gd name="connsiteY32" fmla="*/ 305880 h 5359364"/>
                        <a:gd name="connsiteX33" fmla="*/ 3080411 w 6475165"/>
                        <a:gd name="connsiteY33" fmla="*/ 4172257 h 5359364"/>
                        <a:gd name="connsiteX34" fmla="*/ 3080388 w 6475165"/>
                        <a:gd name="connsiteY34" fmla="*/ 4204420 h 5359364"/>
                        <a:gd name="connsiteX35" fmla="*/ 3175667 w 6475165"/>
                        <a:gd name="connsiteY35" fmla="*/ 4219088 h 5359364"/>
                        <a:gd name="connsiteX36" fmla="*/ 3271865 w 6475165"/>
                        <a:gd name="connsiteY36" fmla="*/ 4226307 h 5359364"/>
                        <a:gd name="connsiteX37" fmla="*/ 3350906 w 6475165"/>
                        <a:gd name="connsiteY37" fmla="*/ 4191470 h 5359364"/>
                        <a:gd name="connsiteX38" fmla="*/ 5872530 w 6475165"/>
                        <a:gd name="connsiteY38" fmla="*/ 4250337 h 5359364"/>
                        <a:gd name="connsiteX39" fmla="*/ 5895876 w 6475165"/>
                        <a:gd name="connsiteY39" fmla="*/ 2341291 h 5359364"/>
                        <a:gd name="connsiteX40" fmla="*/ 5893240 w 6475165"/>
                        <a:gd name="connsiteY40" fmla="*/ 1860074 h 5359364"/>
                        <a:gd name="connsiteX41" fmla="*/ 5889301 w 6475165"/>
                        <a:gd name="connsiteY41" fmla="*/ 1537013 h 5359364"/>
                        <a:gd name="connsiteX42" fmla="*/ 5883575 w 6475165"/>
                        <a:gd name="connsiteY42" fmla="*/ 623373 h 5359364"/>
                        <a:gd name="connsiteX43" fmla="*/ 5330740 w 6475165"/>
                        <a:gd name="connsiteY43" fmla="*/ 401794 h 5359364"/>
                        <a:gd name="connsiteX44" fmla="*/ 5228014 w 6475165"/>
                        <a:gd name="connsiteY44" fmla="*/ 379745 h 5359364"/>
                        <a:gd name="connsiteX45" fmla="*/ 5281981 w 6475165"/>
                        <a:gd name="connsiteY45" fmla="*/ 211660 h 5359364"/>
                        <a:gd name="connsiteX46" fmla="*/ 5585620 w 6475165"/>
                        <a:gd name="connsiteY46" fmla="*/ 179097 h 5359364"/>
                        <a:gd name="connsiteX47" fmla="*/ 6249721 w 6475165"/>
                        <a:gd name="connsiteY47" fmla="*/ 476455 h 5359364"/>
                        <a:gd name="connsiteX48" fmla="*/ 6249986 w 6475165"/>
                        <a:gd name="connsiteY48" fmla="*/ 889730 h 5359364"/>
                        <a:gd name="connsiteX49" fmla="*/ 6326732 w 6475165"/>
                        <a:gd name="connsiteY49" fmla="*/ 920870 h 5359364"/>
                        <a:gd name="connsiteX50" fmla="*/ 6475106 w 6475165"/>
                        <a:gd name="connsiteY50" fmla="*/ 1084102 h 5359364"/>
                        <a:gd name="connsiteX51" fmla="*/ 6474818 w 6475165"/>
                        <a:gd name="connsiteY51" fmla="*/ 4913419 h 5359364"/>
                        <a:gd name="connsiteX52" fmla="*/ 5912241 w 6475165"/>
                        <a:gd name="connsiteY52" fmla="*/ 5164059 h 5359364"/>
                        <a:gd name="connsiteX53" fmla="*/ 4003285 w 6475165"/>
                        <a:gd name="connsiteY53" fmla="*/ 5160208 h 5359364"/>
                        <a:gd name="connsiteX54" fmla="*/ 4003285 w 6475165"/>
                        <a:gd name="connsiteY54" fmla="*/ 5359364 h 5359364"/>
                        <a:gd name="connsiteX55" fmla="*/ 2595920 w 6475165"/>
                        <a:gd name="connsiteY55" fmla="*/ 5359364 h 5359364"/>
                        <a:gd name="connsiteX56" fmla="*/ 2595920 w 6475165"/>
                        <a:gd name="connsiteY56" fmla="*/ 5159958 h 5359364"/>
                        <a:gd name="connsiteX57" fmla="*/ 562925 w 6475165"/>
                        <a:gd name="connsiteY57" fmla="*/ 5164059 h 5359364"/>
                        <a:gd name="connsiteX58" fmla="*/ 348 w 6475165"/>
                        <a:gd name="connsiteY58" fmla="*/ 4913419 h 5359364"/>
                        <a:gd name="connsiteX59" fmla="*/ 59 w 6475165"/>
                        <a:gd name="connsiteY59" fmla="*/ 1084102 h 5359364"/>
                        <a:gd name="connsiteX60" fmla="*/ 158882 w 6475165"/>
                        <a:gd name="connsiteY60" fmla="*/ 924888 h 5359364"/>
                        <a:gd name="connsiteX61" fmla="*/ 170218 w 6475165"/>
                        <a:gd name="connsiteY61" fmla="*/ 920888 h 5359364"/>
                        <a:gd name="connsiteX62" fmla="*/ 171346 w 6475165"/>
                        <a:gd name="connsiteY62" fmla="*/ 509078 h 5359364"/>
                        <a:gd name="connsiteX63" fmla="*/ 1791567 w 6475165"/>
                        <a:gd name="connsiteY63" fmla="*/ 747 h 5359364"/>
                        <a:gd name="connsiteX0" fmla="*/ 3316186 w 6475165"/>
                        <a:gd name="connsiteY0" fmla="*/ 4415437 h 5359364"/>
                        <a:gd name="connsiteX1" fmla="*/ 3093368 w 6475165"/>
                        <a:gd name="connsiteY1" fmla="*/ 4449124 h 5359364"/>
                        <a:gd name="connsiteX2" fmla="*/ 3080206 w 6475165"/>
                        <a:gd name="connsiteY2" fmla="*/ 4454310 h 5359364"/>
                        <a:gd name="connsiteX3" fmla="*/ 3080197 w 6475165"/>
                        <a:gd name="connsiteY3" fmla="*/ 4466478 h 5359364"/>
                        <a:gd name="connsiteX4" fmla="*/ 3064187 w 6475165"/>
                        <a:gd name="connsiteY4" fmla="*/ 4460622 h 5359364"/>
                        <a:gd name="connsiteX5" fmla="*/ 2991334 w 6475165"/>
                        <a:gd name="connsiteY5" fmla="*/ 4489326 h 5359364"/>
                        <a:gd name="connsiteX6" fmla="*/ 2625770 w 6475165"/>
                        <a:gd name="connsiteY6" fmla="*/ 4873076 h 5359364"/>
                        <a:gd name="connsiteX7" fmla="*/ 2598310 w 6475165"/>
                        <a:gd name="connsiteY7" fmla="*/ 4961537 h 5359364"/>
                        <a:gd name="connsiteX8" fmla="*/ 2879442 w 6475165"/>
                        <a:gd name="connsiteY8" fmla="*/ 4961537 h 5359364"/>
                        <a:gd name="connsiteX9" fmla="*/ 2915713 w 6475165"/>
                        <a:gd name="connsiteY9" fmla="*/ 4894713 h 5359364"/>
                        <a:gd name="connsiteX10" fmla="*/ 3316186 w 6475165"/>
                        <a:gd name="connsiteY10" fmla="*/ 4681783 h 5359364"/>
                        <a:gd name="connsiteX11" fmla="*/ 3716659 w 6475165"/>
                        <a:gd name="connsiteY11" fmla="*/ 4894713 h 5359364"/>
                        <a:gd name="connsiteX12" fmla="*/ 3752930 w 6475165"/>
                        <a:gd name="connsiteY12" fmla="*/ 4961537 h 5359364"/>
                        <a:gd name="connsiteX13" fmla="*/ 4034062 w 6475165"/>
                        <a:gd name="connsiteY13" fmla="*/ 4961537 h 5359364"/>
                        <a:gd name="connsiteX14" fmla="*/ 4006603 w 6475165"/>
                        <a:gd name="connsiteY14" fmla="*/ 4873076 h 5359364"/>
                        <a:gd name="connsiteX15" fmla="*/ 3316186 w 6475165"/>
                        <a:gd name="connsiteY15" fmla="*/ 4415437 h 5359364"/>
                        <a:gd name="connsiteX16" fmla="*/ 1732597 w 6475165"/>
                        <a:gd name="connsiteY16" fmla="*/ 376431 h 5359364"/>
                        <a:gd name="connsiteX17" fmla="*/ 627799 w 6475165"/>
                        <a:gd name="connsiteY17" fmla="*/ 624299 h 5359364"/>
                        <a:gd name="connsiteX18" fmla="*/ 627799 w 6475165"/>
                        <a:gd name="connsiteY18" fmla="*/ 4249039 h 5359364"/>
                        <a:gd name="connsiteX19" fmla="*/ 700595 w 6475165"/>
                        <a:gd name="connsiteY19" fmla="*/ 4218928 h 5359364"/>
                        <a:gd name="connsiteX20" fmla="*/ 813768 w 6475165"/>
                        <a:gd name="connsiteY20" fmla="*/ 4165487 h 5359364"/>
                        <a:gd name="connsiteX21" fmla="*/ 1188360 w 6475165"/>
                        <a:gd name="connsiteY21" fmla="*/ 4047297 h 5359364"/>
                        <a:gd name="connsiteX22" fmla="*/ 1343114 w 6475165"/>
                        <a:gd name="connsiteY22" fmla="*/ 4019669 h 5359364"/>
                        <a:gd name="connsiteX23" fmla="*/ 1403084 w 6475165"/>
                        <a:gd name="connsiteY23" fmla="*/ 4007101 h 5359364"/>
                        <a:gd name="connsiteX24" fmla="*/ 2462484 w 6475165"/>
                        <a:gd name="connsiteY24" fmla="*/ 4070829 h 5359364"/>
                        <a:gd name="connsiteX25" fmla="*/ 2508359 w 6475165"/>
                        <a:gd name="connsiteY25" fmla="*/ 4083490 h 5359364"/>
                        <a:gd name="connsiteX26" fmla="*/ 2690899 w 6475165"/>
                        <a:gd name="connsiteY26" fmla="*/ 4121497 h 5359364"/>
                        <a:gd name="connsiteX27" fmla="*/ 2952261 w 6475165"/>
                        <a:gd name="connsiteY27" fmla="*/ 4179635 h 5359364"/>
                        <a:gd name="connsiteX28" fmla="*/ 3007763 w 6475165"/>
                        <a:gd name="connsiteY28" fmla="*/ 4190584 h 5359364"/>
                        <a:gd name="connsiteX29" fmla="*/ 3007763 w 6475165"/>
                        <a:gd name="connsiteY29" fmla="*/ 624299 h 5359364"/>
                        <a:gd name="connsiteX30" fmla="*/ 1732597 w 6475165"/>
                        <a:gd name="connsiteY30" fmla="*/ 376431 h 5359364"/>
                        <a:gd name="connsiteX31" fmla="*/ 1791567 w 6475165"/>
                        <a:gd name="connsiteY31" fmla="*/ 747 h 5359364"/>
                        <a:gd name="connsiteX32" fmla="*/ 3099247 w 6475165"/>
                        <a:gd name="connsiteY32" fmla="*/ 305880 h 5359364"/>
                        <a:gd name="connsiteX33" fmla="*/ 3080411 w 6475165"/>
                        <a:gd name="connsiteY33" fmla="*/ 4172257 h 5359364"/>
                        <a:gd name="connsiteX34" fmla="*/ 3080388 w 6475165"/>
                        <a:gd name="connsiteY34" fmla="*/ 4204420 h 5359364"/>
                        <a:gd name="connsiteX35" fmla="*/ 3175667 w 6475165"/>
                        <a:gd name="connsiteY35" fmla="*/ 4219088 h 5359364"/>
                        <a:gd name="connsiteX36" fmla="*/ 3271865 w 6475165"/>
                        <a:gd name="connsiteY36" fmla="*/ 4226307 h 5359364"/>
                        <a:gd name="connsiteX37" fmla="*/ 3350906 w 6475165"/>
                        <a:gd name="connsiteY37" fmla="*/ 4191470 h 5359364"/>
                        <a:gd name="connsiteX38" fmla="*/ 5872530 w 6475165"/>
                        <a:gd name="connsiteY38" fmla="*/ 4250337 h 5359364"/>
                        <a:gd name="connsiteX39" fmla="*/ 5895876 w 6475165"/>
                        <a:gd name="connsiteY39" fmla="*/ 2341291 h 5359364"/>
                        <a:gd name="connsiteX40" fmla="*/ 5893240 w 6475165"/>
                        <a:gd name="connsiteY40" fmla="*/ 1860074 h 5359364"/>
                        <a:gd name="connsiteX41" fmla="*/ 5889301 w 6475165"/>
                        <a:gd name="connsiteY41" fmla="*/ 1537013 h 5359364"/>
                        <a:gd name="connsiteX42" fmla="*/ 5883575 w 6475165"/>
                        <a:gd name="connsiteY42" fmla="*/ 623373 h 5359364"/>
                        <a:gd name="connsiteX43" fmla="*/ 5330740 w 6475165"/>
                        <a:gd name="connsiteY43" fmla="*/ 401794 h 5359364"/>
                        <a:gd name="connsiteX44" fmla="*/ 5228014 w 6475165"/>
                        <a:gd name="connsiteY44" fmla="*/ 379745 h 5359364"/>
                        <a:gd name="connsiteX45" fmla="*/ 5281981 w 6475165"/>
                        <a:gd name="connsiteY45" fmla="*/ 211660 h 5359364"/>
                        <a:gd name="connsiteX46" fmla="*/ 5585620 w 6475165"/>
                        <a:gd name="connsiteY46" fmla="*/ 179097 h 5359364"/>
                        <a:gd name="connsiteX47" fmla="*/ 6249721 w 6475165"/>
                        <a:gd name="connsiteY47" fmla="*/ 476455 h 5359364"/>
                        <a:gd name="connsiteX48" fmla="*/ 6249986 w 6475165"/>
                        <a:gd name="connsiteY48" fmla="*/ 889730 h 5359364"/>
                        <a:gd name="connsiteX49" fmla="*/ 6326732 w 6475165"/>
                        <a:gd name="connsiteY49" fmla="*/ 920870 h 5359364"/>
                        <a:gd name="connsiteX50" fmla="*/ 6475106 w 6475165"/>
                        <a:gd name="connsiteY50" fmla="*/ 1084102 h 5359364"/>
                        <a:gd name="connsiteX51" fmla="*/ 6474818 w 6475165"/>
                        <a:gd name="connsiteY51" fmla="*/ 4913419 h 5359364"/>
                        <a:gd name="connsiteX52" fmla="*/ 5912241 w 6475165"/>
                        <a:gd name="connsiteY52" fmla="*/ 5164059 h 5359364"/>
                        <a:gd name="connsiteX53" fmla="*/ 4003285 w 6475165"/>
                        <a:gd name="connsiteY53" fmla="*/ 5160208 h 5359364"/>
                        <a:gd name="connsiteX54" fmla="*/ 4003285 w 6475165"/>
                        <a:gd name="connsiteY54" fmla="*/ 5359364 h 5359364"/>
                        <a:gd name="connsiteX55" fmla="*/ 2595920 w 6475165"/>
                        <a:gd name="connsiteY55" fmla="*/ 5359364 h 5359364"/>
                        <a:gd name="connsiteX56" fmla="*/ 2595920 w 6475165"/>
                        <a:gd name="connsiteY56" fmla="*/ 5159958 h 5359364"/>
                        <a:gd name="connsiteX57" fmla="*/ 562925 w 6475165"/>
                        <a:gd name="connsiteY57" fmla="*/ 5164059 h 5359364"/>
                        <a:gd name="connsiteX58" fmla="*/ 348 w 6475165"/>
                        <a:gd name="connsiteY58" fmla="*/ 4913419 h 5359364"/>
                        <a:gd name="connsiteX59" fmla="*/ 59 w 6475165"/>
                        <a:gd name="connsiteY59" fmla="*/ 1084102 h 5359364"/>
                        <a:gd name="connsiteX60" fmla="*/ 158882 w 6475165"/>
                        <a:gd name="connsiteY60" fmla="*/ 924888 h 5359364"/>
                        <a:gd name="connsiteX61" fmla="*/ 170218 w 6475165"/>
                        <a:gd name="connsiteY61" fmla="*/ 920888 h 5359364"/>
                        <a:gd name="connsiteX62" fmla="*/ 171346 w 6475165"/>
                        <a:gd name="connsiteY62" fmla="*/ 509078 h 5359364"/>
                        <a:gd name="connsiteX63" fmla="*/ 1791567 w 6475165"/>
                        <a:gd name="connsiteY63" fmla="*/ 747 h 5359364"/>
                        <a:gd name="connsiteX0" fmla="*/ 3321285 w 6480264"/>
                        <a:gd name="connsiteY0" fmla="*/ 4415437 h 5359364"/>
                        <a:gd name="connsiteX1" fmla="*/ 3098467 w 6480264"/>
                        <a:gd name="connsiteY1" fmla="*/ 4449124 h 5359364"/>
                        <a:gd name="connsiteX2" fmla="*/ 3085305 w 6480264"/>
                        <a:gd name="connsiteY2" fmla="*/ 4454310 h 5359364"/>
                        <a:gd name="connsiteX3" fmla="*/ 3085296 w 6480264"/>
                        <a:gd name="connsiteY3" fmla="*/ 4466478 h 5359364"/>
                        <a:gd name="connsiteX4" fmla="*/ 3069286 w 6480264"/>
                        <a:gd name="connsiteY4" fmla="*/ 4460622 h 5359364"/>
                        <a:gd name="connsiteX5" fmla="*/ 2996433 w 6480264"/>
                        <a:gd name="connsiteY5" fmla="*/ 4489326 h 5359364"/>
                        <a:gd name="connsiteX6" fmla="*/ 2630869 w 6480264"/>
                        <a:gd name="connsiteY6" fmla="*/ 4873076 h 5359364"/>
                        <a:gd name="connsiteX7" fmla="*/ 2603409 w 6480264"/>
                        <a:gd name="connsiteY7" fmla="*/ 4961537 h 5359364"/>
                        <a:gd name="connsiteX8" fmla="*/ 2884541 w 6480264"/>
                        <a:gd name="connsiteY8" fmla="*/ 4961537 h 5359364"/>
                        <a:gd name="connsiteX9" fmla="*/ 2920812 w 6480264"/>
                        <a:gd name="connsiteY9" fmla="*/ 4894713 h 5359364"/>
                        <a:gd name="connsiteX10" fmla="*/ 3321285 w 6480264"/>
                        <a:gd name="connsiteY10" fmla="*/ 4681783 h 5359364"/>
                        <a:gd name="connsiteX11" fmla="*/ 3721758 w 6480264"/>
                        <a:gd name="connsiteY11" fmla="*/ 4894713 h 5359364"/>
                        <a:gd name="connsiteX12" fmla="*/ 3758029 w 6480264"/>
                        <a:gd name="connsiteY12" fmla="*/ 4961537 h 5359364"/>
                        <a:gd name="connsiteX13" fmla="*/ 4039161 w 6480264"/>
                        <a:gd name="connsiteY13" fmla="*/ 4961537 h 5359364"/>
                        <a:gd name="connsiteX14" fmla="*/ 4011702 w 6480264"/>
                        <a:gd name="connsiteY14" fmla="*/ 4873076 h 5359364"/>
                        <a:gd name="connsiteX15" fmla="*/ 3321285 w 6480264"/>
                        <a:gd name="connsiteY15" fmla="*/ 4415437 h 5359364"/>
                        <a:gd name="connsiteX16" fmla="*/ 1737696 w 6480264"/>
                        <a:gd name="connsiteY16" fmla="*/ 376431 h 5359364"/>
                        <a:gd name="connsiteX17" fmla="*/ 632898 w 6480264"/>
                        <a:gd name="connsiteY17" fmla="*/ 624299 h 5359364"/>
                        <a:gd name="connsiteX18" fmla="*/ 632898 w 6480264"/>
                        <a:gd name="connsiteY18" fmla="*/ 4249039 h 5359364"/>
                        <a:gd name="connsiteX19" fmla="*/ 705694 w 6480264"/>
                        <a:gd name="connsiteY19" fmla="*/ 4218928 h 5359364"/>
                        <a:gd name="connsiteX20" fmla="*/ 818867 w 6480264"/>
                        <a:gd name="connsiteY20" fmla="*/ 4165487 h 5359364"/>
                        <a:gd name="connsiteX21" fmla="*/ 1193459 w 6480264"/>
                        <a:gd name="connsiteY21" fmla="*/ 4047297 h 5359364"/>
                        <a:gd name="connsiteX22" fmla="*/ 1348213 w 6480264"/>
                        <a:gd name="connsiteY22" fmla="*/ 4019669 h 5359364"/>
                        <a:gd name="connsiteX23" fmla="*/ 1408183 w 6480264"/>
                        <a:gd name="connsiteY23" fmla="*/ 4007101 h 5359364"/>
                        <a:gd name="connsiteX24" fmla="*/ 2467583 w 6480264"/>
                        <a:gd name="connsiteY24" fmla="*/ 4070829 h 5359364"/>
                        <a:gd name="connsiteX25" fmla="*/ 2513458 w 6480264"/>
                        <a:gd name="connsiteY25" fmla="*/ 4083490 h 5359364"/>
                        <a:gd name="connsiteX26" fmla="*/ 2695998 w 6480264"/>
                        <a:gd name="connsiteY26" fmla="*/ 4121497 h 5359364"/>
                        <a:gd name="connsiteX27" fmla="*/ 2957360 w 6480264"/>
                        <a:gd name="connsiteY27" fmla="*/ 4179635 h 5359364"/>
                        <a:gd name="connsiteX28" fmla="*/ 3012862 w 6480264"/>
                        <a:gd name="connsiteY28" fmla="*/ 4190584 h 5359364"/>
                        <a:gd name="connsiteX29" fmla="*/ 3012862 w 6480264"/>
                        <a:gd name="connsiteY29" fmla="*/ 624299 h 5359364"/>
                        <a:gd name="connsiteX30" fmla="*/ 1737696 w 6480264"/>
                        <a:gd name="connsiteY30" fmla="*/ 376431 h 5359364"/>
                        <a:gd name="connsiteX31" fmla="*/ 1796666 w 6480264"/>
                        <a:gd name="connsiteY31" fmla="*/ 747 h 5359364"/>
                        <a:gd name="connsiteX32" fmla="*/ 3104346 w 6480264"/>
                        <a:gd name="connsiteY32" fmla="*/ 305880 h 5359364"/>
                        <a:gd name="connsiteX33" fmla="*/ 3085510 w 6480264"/>
                        <a:gd name="connsiteY33" fmla="*/ 4172257 h 5359364"/>
                        <a:gd name="connsiteX34" fmla="*/ 3085487 w 6480264"/>
                        <a:gd name="connsiteY34" fmla="*/ 4204420 h 5359364"/>
                        <a:gd name="connsiteX35" fmla="*/ 3180766 w 6480264"/>
                        <a:gd name="connsiteY35" fmla="*/ 4219088 h 5359364"/>
                        <a:gd name="connsiteX36" fmla="*/ 3276964 w 6480264"/>
                        <a:gd name="connsiteY36" fmla="*/ 4226307 h 5359364"/>
                        <a:gd name="connsiteX37" fmla="*/ 3356005 w 6480264"/>
                        <a:gd name="connsiteY37" fmla="*/ 4191470 h 5359364"/>
                        <a:gd name="connsiteX38" fmla="*/ 5877629 w 6480264"/>
                        <a:gd name="connsiteY38" fmla="*/ 4250337 h 5359364"/>
                        <a:gd name="connsiteX39" fmla="*/ 5900975 w 6480264"/>
                        <a:gd name="connsiteY39" fmla="*/ 2341291 h 5359364"/>
                        <a:gd name="connsiteX40" fmla="*/ 5898339 w 6480264"/>
                        <a:gd name="connsiteY40" fmla="*/ 1860074 h 5359364"/>
                        <a:gd name="connsiteX41" fmla="*/ 5894400 w 6480264"/>
                        <a:gd name="connsiteY41" fmla="*/ 1537013 h 5359364"/>
                        <a:gd name="connsiteX42" fmla="*/ 5888674 w 6480264"/>
                        <a:gd name="connsiteY42" fmla="*/ 623373 h 5359364"/>
                        <a:gd name="connsiteX43" fmla="*/ 5335839 w 6480264"/>
                        <a:gd name="connsiteY43" fmla="*/ 401794 h 5359364"/>
                        <a:gd name="connsiteX44" fmla="*/ 5233113 w 6480264"/>
                        <a:gd name="connsiteY44" fmla="*/ 379745 h 5359364"/>
                        <a:gd name="connsiteX45" fmla="*/ 5287080 w 6480264"/>
                        <a:gd name="connsiteY45" fmla="*/ 211660 h 5359364"/>
                        <a:gd name="connsiteX46" fmla="*/ 5590719 w 6480264"/>
                        <a:gd name="connsiteY46" fmla="*/ 179097 h 5359364"/>
                        <a:gd name="connsiteX47" fmla="*/ 6254820 w 6480264"/>
                        <a:gd name="connsiteY47" fmla="*/ 476455 h 5359364"/>
                        <a:gd name="connsiteX48" fmla="*/ 6255085 w 6480264"/>
                        <a:gd name="connsiteY48" fmla="*/ 889730 h 5359364"/>
                        <a:gd name="connsiteX49" fmla="*/ 6331831 w 6480264"/>
                        <a:gd name="connsiteY49" fmla="*/ 920870 h 5359364"/>
                        <a:gd name="connsiteX50" fmla="*/ 6480205 w 6480264"/>
                        <a:gd name="connsiteY50" fmla="*/ 1084102 h 5359364"/>
                        <a:gd name="connsiteX51" fmla="*/ 6479917 w 6480264"/>
                        <a:gd name="connsiteY51" fmla="*/ 4913419 h 5359364"/>
                        <a:gd name="connsiteX52" fmla="*/ 5917340 w 6480264"/>
                        <a:gd name="connsiteY52" fmla="*/ 5164059 h 5359364"/>
                        <a:gd name="connsiteX53" fmla="*/ 4008384 w 6480264"/>
                        <a:gd name="connsiteY53" fmla="*/ 5160208 h 5359364"/>
                        <a:gd name="connsiteX54" fmla="*/ 4008384 w 6480264"/>
                        <a:gd name="connsiteY54" fmla="*/ 5359364 h 5359364"/>
                        <a:gd name="connsiteX55" fmla="*/ 2601019 w 6480264"/>
                        <a:gd name="connsiteY55" fmla="*/ 5359364 h 5359364"/>
                        <a:gd name="connsiteX56" fmla="*/ 2601019 w 6480264"/>
                        <a:gd name="connsiteY56" fmla="*/ 5159958 h 5359364"/>
                        <a:gd name="connsiteX57" fmla="*/ 568024 w 6480264"/>
                        <a:gd name="connsiteY57" fmla="*/ 5164059 h 5359364"/>
                        <a:gd name="connsiteX58" fmla="*/ 5447 w 6480264"/>
                        <a:gd name="connsiteY58" fmla="*/ 4913419 h 5359364"/>
                        <a:gd name="connsiteX59" fmla="*/ 5158 w 6480264"/>
                        <a:gd name="connsiteY59" fmla="*/ 1084102 h 5359364"/>
                        <a:gd name="connsiteX60" fmla="*/ 163981 w 6480264"/>
                        <a:gd name="connsiteY60" fmla="*/ 924888 h 5359364"/>
                        <a:gd name="connsiteX61" fmla="*/ 175317 w 6480264"/>
                        <a:gd name="connsiteY61" fmla="*/ 920888 h 5359364"/>
                        <a:gd name="connsiteX62" fmla="*/ 176445 w 6480264"/>
                        <a:gd name="connsiteY62" fmla="*/ 509078 h 5359364"/>
                        <a:gd name="connsiteX63" fmla="*/ 1796666 w 6480264"/>
                        <a:gd name="connsiteY63" fmla="*/ 747 h 5359364"/>
                        <a:gd name="connsiteX0" fmla="*/ 3316187 w 6475166"/>
                        <a:gd name="connsiteY0" fmla="*/ 4415437 h 5359364"/>
                        <a:gd name="connsiteX1" fmla="*/ 3093369 w 6475166"/>
                        <a:gd name="connsiteY1" fmla="*/ 4449124 h 5359364"/>
                        <a:gd name="connsiteX2" fmla="*/ 3080207 w 6475166"/>
                        <a:gd name="connsiteY2" fmla="*/ 4454310 h 5359364"/>
                        <a:gd name="connsiteX3" fmla="*/ 3080198 w 6475166"/>
                        <a:gd name="connsiteY3" fmla="*/ 4466478 h 5359364"/>
                        <a:gd name="connsiteX4" fmla="*/ 3064188 w 6475166"/>
                        <a:gd name="connsiteY4" fmla="*/ 4460622 h 5359364"/>
                        <a:gd name="connsiteX5" fmla="*/ 2991335 w 6475166"/>
                        <a:gd name="connsiteY5" fmla="*/ 4489326 h 5359364"/>
                        <a:gd name="connsiteX6" fmla="*/ 2625771 w 6475166"/>
                        <a:gd name="connsiteY6" fmla="*/ 4873076 h 5359364"/>
                        <a:gd name="connsiteX7" fmla="*/ 2598311 w 6475166"/>
                        <a:gd name="connsiteY7" fmla="*/ 4961537 h 5359364"/>
                        <a:gd name="connsiteX8" fmla="*/ 2879443 w 6475166"/>
                        <a:gd name="connsiteY8" fmla="*/ 4961537 h 5359364"/>
                        <a:gd name="connsiteX9" fmla="*/ 2915714 w 6475166"/>
                        <a:gd name="connsiteY9" fmla="*/ 4894713 h 5359364"/>
                        <a:gd name="connsiteX10" fmla="*/ 3316187 w 6475166"/>
                        <a:gd name="connsiteY10" fmla="*/ 4681783 h 5359364"/>
                        <a:gd name="connsiteX11" fmla="*/ 3716660 w 6475166"/>
                        <a:gd name="connsiteY11" fmla="*/ 4894713 h 5359364"/>
                        <a:gd name="connsiteX12" fmla="*/ 3752931 w 6475166"/>
                        <a:gd name="connsiteY12" fmla="*/ 4961537 h 5359364"/>
                        <a:gd name="connsiteX13" fmla="*/ 4034063 w 6475166"/>
                        <a:gd name="connsiteY13" fmla="*/ 4961537 h 5359364"/>
                        <a:gd name="connsiteX14" fmla="*/ 4006604 w 6475166"/>
                        <a:gd name="connsiteY14" fmla="*/ 4873076 h 5359364"/>
                        <a:gd name="connsiteX15" fmla="*/ 3316187 w 6475166"/>
                        <a:gd name="connsiteY15" fmla="*/ 4415437 h 5359364"/>
                        <a:gd name="connsiteX16" fmla="*/ 1732598 w 6475166"/>
                        <a:gd name="connsiteY16" fmla="*/ 376431 h 5359364"/>
                        <a:gd name="connsiteX17" fmla="*/ 627800 w 6475166"/>
                        <a:gd name="connsiteY17" fmla="*/ 624299 h 5359364"/>
                        <a:gd name="connsiteX18" fmla="*/ 627800 w 6475166"/>
                        <a:gd name="connsiteY18" fmla="*/ 4249039 h 5359364"/>
                        <a:gd name="connsiteX19" fmla="*/ 700596 w 6475166"/>
                        <a:gd name="connsiteY19" fmla="*/ 4218928 h 5359364"/>
                        <a:gd name="connsiteX20" fmla="*/ 813769 w 6475166"/>
                        <a:gd name="connsiteY20" fmla="*/ 4165487 h 5359364"/>
                        <a:gd name="connsiteX21" fmla="*/ 1188361 w 6475166"/>
                        <a:gd name="connsiteY21" fmla="*/ 4047297 h 5359364"/>
                        <a:gd name="connsiteX22" fmla="*/ 1343115 w 6475166"/>
                        <a:gd name="connsiteY22" fmla="*/ 4019669 h 5359364"/>
                        <a:gd name="connsiteX23" fmla="*/ 1403085 w 6475166"/>
                        <a:gd name="connsiteY23" fmla="*/ 4007101 h 5359364"/>
                        <a:gd name="connsiteX24" fmla="*/ 2462485 w 6475166"/>
                        <a:gd name="connsiteY24" fmla="*/ 4070829 h 5359364"/>
                        <a:gd name="connsiteX25" fmla="*/ 2508360 w 6475166"/>
                        <a:gd name="connsiteY25" fmla="*/ 4083490 h 5359364"/>
                        <a:gd name="connsiteX26" fmla="*/ 2690900 w 6475166"/>
                        <a:gd name="connsiteY26" fmla="*/ 4121497 h 5359364"/>
                        <a:gd name="connsiteX27" fmla="*/ 2952262 w 6475166"/>
                        <a:gd name="connsiteY27" fmla="*/ 4179635 h 5359364"/>
                        <a:gd name="connsiteX28" fmla="*/ 3007764 w 6475166"/>
                        <a:gd name="connsiteY28" fmla="*/ 4190584 h 5359364"/>
                        <a:gd name="connsiteX29" fmla="*/ 3007764 w 6475166"/>
                        <a:gd name="connsiteY29" fmla="*/ 624299 h 5359364"/>
                        <a:gd name="connsiteX30" fmla="*/ 1732598 w 6475166"/>
                        <a:gd name="connsiteY30" fmla="*/ 376431 h 5359364"/>
                        <a:gd name="connsiteX31" fmla="*/ 1791568 w 6475166"/>
                        <a:gd name="connsiteY31" fmla="*/ 747 h 5359364"/>
                        <a:gd name="connsiteX32" fmla="*/ 3099248 w 6475166"/>
                        <a:gd name="connsiteY32" fmla="*/ 305880 h 5359364"/>
                        <a:gd name="connsiteX33" fmla="*/ 3080412 w 6475166"/>
                        <a:gd name="connsiteY33" fmla="*/ 4172257 h 5359364"/>
                        <a:gd name="connsiteX34" fmla="*/ 3080389 w 6475166"/>
                        <a:gd name="connsiteY34" fmla="*/ 4204420 h 5359364"/>
                        <a:gd name="connsiteX35" fmla="*/ 3175668 w 6475166"/>
                        <a:gd name="connsiteY35" fmla="*/ 4219088 h 5359364"/>
                        <a:gd name="connsiteX36" fmla="*/ 3271866 w 6475166"/>
                        <a:gd name="connsiteY36" fmla="*/ 4226307 h 5359364"/>
                        <a:gd name="connsiteX37" fmla="*/ 3350907 w 6475166"/>
                        <a:gd name="connsiteY37" fmla="*/ 4191470 h 5359364"/>
                        <a:gd name="connsiteX38" fmla="*/ 5872531 w 6475166"/>
                        <a:gd name="connsiteY38" fmla="*/ 4250337 h 5359364"/>
                        <a:gd name="connsiteX39" fmla="*/ 5895877 w 6475166"/>
                        <a:gd name="connsiteY39" fmla="*/ 2341291 h 5359364"/>
                        <a:gd name="connsiteX40" fmla="*/ 5893241 w 6475166"/>
                        <a:gd name="connsiteY40" fmla="*/ 1860074 h 5359364"/>
                        <a:gd name="connsiteX41" fmla="*/ 5889302 w 6475166"/>
                        <a:gd name="connsiteY41" fmla="*/ 1537013 h 5359364"/>
                        <a:gd name="connsiteX42" fmla="*/ 5883576 w 6475166"/>
                        <a:gd name="connsiteY42" fmla="*/ 623373 h 5359364"/>
                        <a:gd name="connsiteX43" fmla="*/ 5330741 w 6475166"/>
                        <a:gd name="connsiteY43" fmla="*/ 401794 h 5359364"/>
                        <a:gd name="connsiteX44" fmla="*/ 5228015 w 6475166"/>
                        <a:gd name="connsiteY44" fmla="*/ 379745 h 5359364"/>
                        <a:gd name="connsiteX45" fmla="*/ 5281982 w 6475166"/>
                        <a:gd name="connsiteY45" fmla="*/ 211660 h 5359364"/>
                        <a:gd name="connsiteX46" fmla="*/ 5585621 w 6475166"/>
                        <a:gd name="connsiteY46" fmla="*/ 179097 h 5359364"/>
                        <a:gd name="connsiteX47" fmla="*/ 6249722 w 6475166"/>
                        <a:gd name="connsiteY47" fmla="*/ 476455 h 5359364"/>
                        <a:gd name="connsiteX48" fmla="*/ 6249987 w 6475166"/>
                        <a:gd name="connsiteY48" fmla="*/ 889730 h 5359364"/>
                        <a:gd name="connsiteX49" fmla="*/ 6326733 w 6475166"/>
                        <a:gd name="connsiteY49" fmla="*/ 920870 h 5359364"/>
                        <a:gd name="connsiteX50" fmla="*/ 6475107 w 6475166"/>
                        <a:gd name="connsiteY50" fmla="*/ 1084102 h 5359364"/>
                        <a:gd name="connsiteX51" fmla="*/ 6474819 w 6475166"/>
                        <a:gd name="connsiteY51" fmla="*/ 4913419 h 5359364"/>
                        <a:gd name="connsiteX52" fmla="*/ 5912242 w 6475166"/>
                        <a:gd name="connsiteY52" fmla="*/ 5164059 h 5359364"/>
                        <a:gd name="connsiteX53" fmla="*/ 4003286 w 6475166"/>
                        <a:gd name="connsiteY53" fmla="*/ 5160208 h 5359364"/>
                        <a:gd name="connsiteX54" fmla="*/ 4003286 w 6475166"/>
                        <a:gd name="connsiteY54" fmla="*/ 5359364 h 5359364"/>
                        <a:gd name="connsiteX55" fmla="*/ 2595921 w 6475166"/>
                        <a:gd name="connsiteY55" fmla="*/ 5359364 h 5359364"/>
                        <a:gd name="connsiteX56" fmla="*/ 2595921 w 6475166"/>
                        <a:gd name="connsiteY56" fmla="*/ 5159958 h 5359364"/>
                        <a:gd name="connsiteX57" fmla="*/ 562926 w 6475166"/>
                        <a:gd name="connsiteY57" fmla="*/ 5164059 h 5359364"/>
                        <a:gd name="connsiteX58" fmla="*/ 349 w 6475166"/>
                        <a:gd name="connsiteY58" fmla="*/ 4913419 h 5359364"/>
                        <a:gd name="connsiteX59" fmla="*/ 60 w 6475166"/>
                        <a:gd name="connsiteY59" fmla="*/ 1084102 h 5359364"/>
                        <a:gd name="connsiteX60" fmla="*/ 158883 w 6475166"/>
                        <a:gd name="connsiteY60" fmla="*/ 924888 h 5359364"/>
                        <a:gd name="connsiteX61" fmla="*/ 170219 w 6475166"/>
                        <a:gd name="connsiteY61" fmla="*/ 920888 h 5359364"/>
                        <a:gd name="connsiteX62" fmla="*/ 171347 w 6475166"/>
                        <a:gd name="connsiteY62" fmla="*/ 509078 h 5359364"/>
                        <a:gd name="connsiteX63" fmla="*/ 1791568 w 6475166"/>
                        <a:gd name="connsiteY63" fmla="*/ 747 h 535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475166" h="5359364">
                          <a:moveTo>
                            <a:pt x="3316187" y="4415437"/>
                          </a:moveTo>
                          <a:cubicBezTo>
                            <a:pt x="3238595" y="4415437"/>
                            <a:pt x="3163757" y="4427231"/>
                            <a:pt x="3093369" y="4449124"/>
                          </a:cubicBezTo>
                          <a:lnTo>
                            <a:pt x="3080207" y="4454310"/>
                          </a:lnTo>
                          <a:lnTo>
                            <a:pt x="3080198" y="4466478"/>
                          </a:lnTo>
                          <a:lnTo>
                            <a:pt x="3064188" y="4460622"/>
                          </a:lnTo>
                          <a:lnTo>
                            <a:pt x="2991335" y="4489326"/>
                          </a:lnTo>
                          <a:cubicBezTo>
                            <a:pt x="2827547" y="4568248"/>
                            <a:pt x="2696865" y="4704992"/>
                            <a:pt x="2625771" y="4873076"/>
                          </a:cubicBezTo>
                          <a:lnTo>
                            <a:pt x="2598311" y="4961537"/>
                          </a:lnTo>
                          <a:cubicBezTo>
                            <a:pt x="2679322" y="5018687"/>
                            <a:pt x="2792082" y="4999637"/>
                            <a:pt x="2879443" y="4961537"/>
                          </a:cubicBezTo>
                          <a:lnTo>
                            <a:pt x="2915714" y="4894713"/>
                          </a:lnTo>
                          <a:cubicBezTo>
                            <a:pt x="3002505" y="4766247"/>
                            <a:pt x="3149482" y="4681783"/>
                            <a:pt x="3316187" y="4681783"/>
                          </a:cubicBezTo>
                          <a:cubicBezTo>
                            <a:pt x="3482892" y="4681783"/>
                            <a:pt x="3629870" y="4766247"/>
                            <a:pt x="3716660" y="4894713"/>
                          </a:cubicBezTo>
                          <a:lnTo>
                            <a:pt x="3752931" y="4961537"/>
                          </a:lnTo>
                          <a:cubicBezTo>
                            <a:pt x="3808542" y="5005987"/>
                            <a:pt x="3965752" y="4993287"/>
                            <a:pt x="4034063" y="4961537"/>
                          </a:cubicBezTo>
                          <a:lnTo>
                            <a:pt x="4006604" y="4873076"/>
                          </a:lnTo>
                          <a:cubicBezTo>
                            <a:pt x="3892854" y="4604141"/>
                            <a:pt x="3626558" y="4415437"/>
                            <a:pt x="3316187" y="4415437"/>
                          </a:cubicBezTo>
                          <a:close/>
                          <a:moveTo>
                            <a:pt x="1732598" y="376431"/>
                          </a:moveTo>
                          <a:cubicBezTo>
                            <a:pt x="1413283" y="386112"/>
                            <a:pt x="1042400" y="452651"/>
                            <a:pt x="627800" y="624299"/>
                          </a:cubicBezTo>
                          <a:lnTo>
                            <a:pt x="627800" y="4249039"/>
                          </a:lnTo>
                          <a:lnTo>
                            <a:pt x="700596" y="4218928"/>
                          </a:lnTo>
                          <a:lnTo>
                            <a:pt x="813769" y="4165487"/>
                          </a:lnTo>
                          <a:cubicBezTo>
                            <a:pt x="939467" y="4113157"/>
                            <a:pt x="1064627" y="4074628"/>
                            <a:pt x="1188361" y="4047297"/>
                          </a:cubicBezTo>
                          <a:lnTo>
                            <a:pt x="1343115" y="4019669"/>
                          </a:lnTo>
                          <a:lnTo>
                            <a:pt x="1403085" y="4007101"/>
                          </a:lnTo>
                          <a:cubicBezTo>
                            <a:pt x="1720211" y="3958722"/>
                            <a:pt x="2063773" y="3971191"/>
                            <a:pt x="2462485" y="4070829"/>
                          </a:cubicBezTo>
                          <a:lnTo>
                            <a:pt x="2508360" y="4083490"/>
                          </a:lnTo>
                          <a:lnTo>
                            <a:pt x="2690900" y="4121497"/>
                          </a:lnTo>
                          <a:lnTo>
                            <a:pt x="2952262" y="4179635"/>
                          </a:lnTo>
                          <a:lnTo>
                            <a:pt x="3007764" y="4190584"/>
                          </a:lnTo>
                          <a:lnTo>
                            <a:pt x="3007764" y="624299"/>
                          </a:lnTo>
                          <a:cubicBezTo>
                            <a:pt x="2888004" y="609019"/>
                            <a:pt x="2435092" y="355131"/>
                            <a:pt x="1732598" y="376431"/>
                          </a:cubicBezTo>
                          <a:close/>
                          <a:moveTo>
                            <a:pt x="1791568" y="747"/>
                          </a:moveTo>
                          <a:cubicBezTo>
                            <a:pt x="2378073" y="-10833"/>
                            <a:pt x="2912487" y="113164"/>
                            <a:pt x="3099248" y="305880"/>
                          </a:cubicBezTo>
                          <a:cubicBezTo>
                            <a:pt x="3099248" y="1814426"/>
                            <a:pt x="3082505" y="2736962"/>
                            <a:pt x="3080412" y="4172257"/>
                          </a:cubicBezTo>
                          <a:cubicBezTo>
                            <a:pt x="3080404" y="4182978"/>
                            <a:pt x="3080397" y="4193699"/>
                            <a:pt x="3080389" y="4204420"/>
                          </a:cubicBezTo>
                          <a:lnTo>
                            <a:pt x="3175668" y="4219088"/>
                          </a:lnTo>
                          <a:lnTo>
                            <a:pt x="3271866" y="4226307"/>
                          </a:lnTo>
                          <a:lnTo>
                            <a:pt x="3350907" y="4191470"/>
                          </a:lnTo>
                          <a:cubicBezTo>
                            <a:pt x="4672450" y="3652767"/>
                            <a:pt x="6061543" y="4365968"/>
                            <a:pt x="5872531" y="4250337"/>
                          </a:cubicBezTo>
                          <a:cubicBezTo>
                            <a:pt x="5906949" y="4016834"/>
                            <a:pt x="5901337" y="3223201"/>
                            <a:pt x="5895877" y="2341291"/>
                          </a:cubicBezTo>
                          <a:cubicBezTo>
                            <a:pt x="5894998" y="2180885"/>
                            <a:pt x="5894120" y="2020480"/>
                            <a:pt x="5893241" y="1860074"/>
                          </a:cubicBezTo>
                          <a:lnTo>
                            <a:pt x="5889302" y="1537013"/>
                          </a:lnTo>
                          <a:cubicBezTo>
                            <a:pt x="5886184" y="1231929"/>
                            <a:pt x="5883973" y="927248"/>
                            <a:pt x="5883576" y="623373"/>
                          </a:cubicBezTo>
                          <a:cubicBezTo>
                            <a:pt x="5776093" y="591410"/>
                            <a:pt x="5547166" y="460980"/>
                            <a:pt x="5330741" y="401794"/>
                          </a:cubicBezTo>
                          <a:lnTo>
                            <a:pt x="5228015" y="379745"/>
                          </a:lnTo>
                          <a:lnTo>
                            <a:pt x="5281982" y="211660"/>
                          </a:lnTo>
                          <a:cubicBezTo>
                            <a:pt x="5387710" y="188959"/>
                            <a:pt x="5489508" y="178323"/>
                            <a:pt x="5585621" y="179097"/>
                          </a:cubicBezTo>
                          <a:cubicBezTo>
                            <a:pt x="5873961" y="181418"/>
                            <a:pt x="6111133" y="286431"/>
                            <a:pt x="6249722" y="476455"/>
                          </a:cubicBezTo>
                          <a:cubicBezTo>
                            <a:pt x="6249810" y="614213"/>
                            <a:pt x="6249899" y="751972"/>
                            <a:pt x="6249987" y="889730"/>
                          </a:cubicBezTo>
                          <a:lnTo>
                            <a:pt x="6326733" y="920870"/>
                          </a:lnTo>
                          <a:cubicBezTo>
                            <a:pt x="6405659" y="958538"/>
                            <a:pt x="6464493" y="1007925"/>
                            <a:pt x="6475107" y="1084102"/>
                          </a:cubicBezTo>
                          <a:cubicBezTo>
                            <a:pt x="6475396" y="2390174"/>
                            <a:pt x="6474531" y="3607347"/>
                            <a:pt x="6474819" y="4913419"/>
                          </a:cubicBezTo>
                          <a:cubicBezTo>
                            <a:pt x="6466733" y="5214528"/>
                            <a:pt x="6009989" y="5164059"/>
                            <a:pt x="5912242" y="5164059"/>
                          </a:cubicBezTo>
                          <a:lnTo>
                            <a:pt x="4003286" y="5160208"/>
                          </a:lnTo>
                          <a:lnTo>
                            <a:pt x="4003286" y="5359364"/>
                          </a:lnTo>
                          <a:lnTo>
                            <a:pt x="2595921" y="5359364"/>
                          </a:lnTo>
                          <a:lnTo>
                            <a:pt x="2595921" y="5159958"/>
                          </a:lnTo>
                          <a:lnTo>
                            <a:pt x="562926" y="5164059"/>
                          </a:lnTo>
                          <a:cubicBezTo>
                            <a:pt x="214737" y="5122969"/>
                            <a:pt x="-4313" y="5213584"/>
                            <a:pt x="349" y="4913419"/>
                          </a:cubicBezTo>
                          <a:cubicBezTo>
                            <a:pt x="637" y="3607347"/>
                            <a:pt x="-228" y="2390174"/>
                            <a:pt x="60" y="1084102"/>
                          </a:cubicBezTo>
                          <a:cubicBezTo>
                            <a:pt x="10674" y="1007925"/>
                            <a:pt x="74152" y="960323"/>
                            <a:pt x="158883" y="924888"/>
                          </a:cubicBezTo>
                          <a:lnTo>
                            <a:pt x="170219" y="920888"/>
                          </a:lnTo>
                          <a:lnTo>
                            <a:pt x="171347" y="509078"/>
                          </a:lnTo>
                          <a:cubicBezTo>
                            <a:pt x="566469" y="159485"/>
                            <a:pt x="1205064" y="12327"/>
                            <a:pt x="1791568" y="747"/>
                          </a:cubicBezTo>
                          <a:close/>
                        </a:path>
                      </a:pathLst>
                    </a:custGeom>
                    <a:solidFill>
                      <a:srgbClr val="09585D"/>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106" name="Freeform 105"/>
                    <p:cNvSpPr/>
                    <p:nvPr/>
                  </p:nvSpPr>
                  <p:spPr>
                    <a:xfrm>
                      <a:off x="5672501" y="5264290"/>
                      <a:ext cx="296686" cy="570406"/>
                    </a:xfrm>
                    <a:custGeom>
                      <a:avLst/>
                      <a:gdLst>
                        <a:gd name="connsiteX0" fmla="*/ 2211885 w 2599055"/>
                        <a:gd name="connsiteY0" fmla="*/ 145 h 4996908"/>
                        <a:gd name="connsiteX1" fmla="*/ 2596515 w 2599055"/>
                        <a:gd name="connsiteY1" fmla="*/ 112589 h 4996908"/>
                        <a:gd name="connsiteX2" fmla="*/ 2599055 w 2599055"/>
                        <a:gd name="connsiteY2" fmla="*/ 4128863 h 4996908"/>
                        <a:gd name="connsiteX3" fmla="*/ 0 w 2599055"/>
                        <a:gd name="connsiteY3" fmla="*/ 4996908 h 4996908"/>
                        <a:gd name="connsiteX4" fmla="*/ 265389 w 2599055"/>
                        <a:gd name="connsiteY4" fmla="*/ 3616369 h 4996908"/>
                        <a:gd name="connsiteX5" fmla="*/ 723141 w 2599055"/>
                        <a:gd name="connsiteY5" fmla="*/ 3616369 h 4996908"/>
                        <a:gd name="connsiteX6" fmla="*/ 610589 w 2599055"/>
                        <a:gd name="connsiteY6" fmla="*/ 4318826 h 4996908"/>
                        <a:gd name="connsiteX7" fmla="*/ 2097796 w 2599055"/>
                        <a:gd name="connsiteY7" fmla="*/ 3842576 h 4996908"/>
                        <a:gd name="connsiteX8" fmla="*/ 2093034 w 2599055"/>
                        <a:gd name="connsiteY8" fmla="*/ 470002 h 4996908"/>
                        <a:gd name="connsiteX9" fmla="*/ 1205901 w 2599055"/>
                        <a:gd name="connsiteY9" fmla="*/ 603352 h 4996908"/>
                        <a:gd name="connsiteX10" fmla="*/ 1086292 w 2599055"/>
                        <a:gd name="connsiteY10" fmla="*/ 1349858 h 4996908"/>
                        <a:gd name="connsiteX11" fmla="*/ 1086292 w 2599055"/>
                        <a:gd name="connsiteY11" fmla="*/ 155935 h 4996908"/>
                        <a:gd name="connsiteX12" fmla="*/ 1191155 w 2599055"/>
                        <a:gd name="connsiteY12" fmla="*/ 133861 h 4996908"/>
                        <a:gd name="connsiteX13" fmla="*/ 2211885 w 2599055"/>
                        <a:gd name="connsiteY13" fmla="*/ 145 h 4996908"/>
                        <a:gd name="connsiteX0" fmla="*/ 2211885 w 2599055"/>
                        <a:gd name="connsiteY0" fmla="*/ 145 h 4996908"/>
                        <a:gd name="connsiteX1" fmla="*/ 2596515 w 2599055"/>
                        <a:gd name="connsiteY1" fmla="*/ 112589 h 4996908"/>
                        <a:gd name="connsiteX2" fmla="*/ 2599055 w 2599055"/>
                        <a:gd name="connsiteY2" fmla="*/ 4128863 h 4996908"/>
                        <a:gd name="connsiteX3" fmla="*/ 0 w 2599055"/>
                        <a:gd name="connsiteY3" fmla="*/ 4996908 h 4996908"/>
                        <a:gd name="connsiteX4" fmla="*/ 265389 w 2599055"/>
                        <a:gd name="connsiteY4" fmla="*/ 3616369 h 4996908"/>
                        <a:gd name="connsiteX5" fmla="*/ 723141 w 2599055"/>
                        <a:gd name="connsiteY5" fmla="*/ 3616369 h 4996908"/>
                        <a:gd name="connsiteX6" fmla="*/ 610589 w 2599055"/>
                        <a:gd name="connsiteY6" fmla="*/ 4318826 h 4996908"/>
                        <a:gd name="connsiteX7" fmla="*/ 2097796 w 2599055"/>
                        <a:gd name="connsiteY7" fmla="*/ 3842576 h 4996908"/>
                        <a:gd name="connsiteX8" fmla="*/ 2093034 w 2599055"/>
                        <a:gd name="connsiteY8" fmla="*/ 470002 h 4996908"/>
                        <a:gd name="connsiteX9" fmla="*/ 1205901 w 2599055"/>
                        <a:gd name="connsiteY9" fmla="*/ 603352 h 4996908"/>
                        <a:gd name="connsiteX10" fmla="*/ 1086292 w 2599055"/>
                        <a:gd name="connsiteY10" fmla="*/ 1349858 h 4996908"/>
                        <a:gd name="connsiteX11" fmla="*/ 1086292 w 2599055"/>
                        <a:gd name="connsiteY11" fmla="*/ 155935 h 4996908"/>
                        <a:gd name="connsiteX12" fmla="*/ 1191155 w 2599055"/>
                        <a:gd name="connsiteY12" fmla="*/ 133861 h 4996908"/>
                        <a:gd name="connsiteX13" fmla="*/ 2211885 w 2599055"/>
                        <a:gd name="connsiteY13" fmla="*/ 145 h 4996908"/>
                        <a:gd name="connsiteX0" fmla="*/ 2211885 w 2599055"/>
                        <a:gd name="connsiteY0" fmla="*/ 145 h 4996908"/>
                        <a:gd name="connsiteX1" fmla="*/ 2596515 w 2599055"/>
                        <a:gd name="connsiteY1" fmla="*/ 112589 h 4996908"/>
                        <a:gd name="connsiteX2" fmla="*/ 2599055 w 2599055"/>
                        <a:gd name="connsiteY2" fmla="*/ 4128863 h 4996908"/>
                        <a:gd name="connsiteX3" fmla="*/ 0 w 2599055"/>
                        <a:gd name="connsiteY3" fmla="*/ 4996908 h 4996908"/>
                        <a:gd name="connsiteX4" fmla="*/ 265389 w 2599055"/>
                        <a:gd name="connsiteY4" fmla="*/ 3616369 h 4996908"/>
                        <a:gd name="connsiteX5" fmla="*/ 723141 w 2599055"/>
                        <a:gd name="connsiteY5" fmla="*/ 3616369 h 4996908"/>
                        <a:gd name="connsiteX6" fmla="*/ 610589 w 2599055"/>
                        <a:gd name="connsiteY6" fmla="*/ 4318826 h 4996908"/>
                        <a:gd name="connsiteX7" fmla="*/ 2097796 w 2599055"/>
                        <a:gd name="connsiteY7" fmla="*/ 3842576 h 4996908"/>
                        <a:gd name="connsiteX8" fmla="*/ 2093034 w 2599055"/>
                        <a:gd name="connsiteY8" fmla="*/ 470002 h 4996908"/>
                        <a:gd name="connsiteX9" fmla="*/ 1205901 w 2599055"/>
                        <a:gd name="connsiteY9" fmla="*/ 603352 h 4996908"/>
                        <a:gd name="connsiteX10" fmla="*/ 1086292 w 2599055"/>
                        <a:gd name="connsiteY10" fmla="*/ 1349858 h 4996908"/>
                        <a:gd name="connsiteX11" fmla="*/ 1086292 w 2599055"/>
                        <a:gd name="connsiteY11" fmla="*/ 155935 h 4996908"/>
                        <a:gd name="connsiteX12" fmla="*/ 1191155 w 2599055"/>
                        <a:gd name="connsiteY12" fmla="*/ 133861 h 4996908"/>
                        <a:gd name="connsiteX13" fmla="*/ 2211885 w 2599055"/>
                        <a:gd name="connsiteY13" fmla="*/ 145 h 4996908"/>
                        <a:gd name="connsiteX0" fmla="*/ 2211885 w 2599055"/>
                        <a:gd name="connsiteY0" fmla="*/ 145 h 4996908"/>
                        <a:gd name="connsiteX1" fmla="*/ 2596515 w 2599055"/>
                        <a:gd name="connsiteY1" fmla="*/ 112589 h 4996908"/>
                        <a:gd name="connsiteX2" fmla="*/ 2599055 w 2599055"/>
                        <a:gd name="connsiteY2" fmla="*/ 4128863 h 4996908"/>
                        <a:gd name="connsiteX3" fmla="*/ 0 w 2599055"/>
                        <a:gd name="connsiteY3" fmla="*/ 4996908 h 4996908"/>
                        <a:gd name="connsiteX4" fmla="*/ 265389 w 2599055"/>
                        <a:gd name="connsiteY4" fmla="*/ 3616369 h 4996908"/>
                        <a:gd name="connsiteX5" fmla="*/ 723141 w 2599055"/>
                        <a:gd name="connsiteY5" fmla="*/ 3616369 h 4996908"/>
                        <a:gd name="connsiteX6" fmla="*/ 610589 w 2599055"/>
                        <a:gd name="connsiteY6" fmla="*/ 4318826 h 4996908"/>
                        <a:gd name="connsiteX7" fmla="*/ 2097796 w 2599055"/>
                        <a:gd name="connsiteY7" fmla="*/ 3842576 h 4996908"/>
                        <a:gd name="connsiteX8" fmla="*/ 2093034 w 2599055"/>
                        <a:gd name="connsiteY8" fmla="*/ 470002 h 4996908"/>
                        <a:gd name="connsiteX9" fmla="*/ 1205901 w 2599055"/>
                        <a:gd name="connsiteY9" fmla="*/ 603352 h 4996908"/>
                        <a:gd name="connsiteX10" fmla="*/ 1086292 w 2599055"/>
                        <a:gd name="connsiteY10" fmla="*/ 1349858 h 4996908"/>
                        <a:gd name="connsiteX11" fmla="*/ 1086292 w 2599055"/>
                        <a:gd name="connsiteY11" fmla="*/ 155935 h 4996908"/>
                        <a:gd name="connsiteX12" fmla="*/ 1191155 w 2599055"/>
                        <a:gd name="connsiteY12" fmla="*/ 133861 h 4996908"/>
                        <a:gd name="connsiteX13" fmla="*/ 2211885 w 2599055"/>
                        <a:gd name="connsiteY13" fmla="*/ 145 h 4996908"/>
                        <a:gd name="connsiteX0" fmla="*/ 2211885 w 2599055"/>
                        <a:gd name="connsiteY0" fmla="*/ 145 h 4996908"/>
                        <a:gd name="connsiteX1" fmla="*/ 2596515 w 2599055"/>
                        <a:gd name="connsiteY1" fmla="*/ 112589 h 4996908"/>
                        <a:gd name="connsiteX2" fmla="*/ 2599055 w 2599055"/>
                        <a:gd name="connsiteY2" fmla="*/ 4128863 h 4996908"/>
                        <a:gd name="connsiteX3" fmla="*/ 0 w 2599055"/>
                        <a:gd name="connsiteY3" fmla="*/ 4996908 h 4996908"/>
                        <a:gd name="connsiteX4" fmla="*/ 265389 w 2599055"/>
                        <a:gd name="connsiteY4" fmla="*/ 3616369 h 4996908"/>
                        <a:gd name="connsiteX5" fmla="*/ 723141 w 2599055"/>
                        <a:gd name="connsiteY5" fmla="*/ 3616369 h 4996908"/>
                        <a:gd name="connsiteX6" fmla="*/ 610589 w 2599055"/>
                        <a:gd name="connsiteY6" fmla="*/ 4318826 h 4996908"/>
                        <a:gd name="connsiteX7" fmla="*/ 2097796 w 2599055"/>
                        <a:gd name="connsiteY7" fmla="*/ 3842576 h 4996908"/>
                        <a:gd name="connsiteX8" fmla="*/ 2093034 w 2599055"/>
                        <a:gd name="connsiteY8" fmla="*/ 470002 h 4996908"/>
                        <a:gd name="connsiteX9" fmla="*/ 1205901 w 2599055"/>
                        <a:gd name="connsiteY9" fmla="*/ 603352 h 4996908"/>
                        <a:gd name="connsiteX10" fmla="*/ 1086292 w 2599055"/>
                        <a:gd name="connsiteY10" fmla="*/ 1349858 h 4996908"/>
                        <a:gd name="connsiteX11" fmla="*/ 1086292 w 2599055"/>
                        <a:gd name="connsiteY11" fmla="*/ 155935 h 4996908"/>
                        <a:gd name="connsiteX12" fmla="*/ 1191155 w 2599055"/>
                        <a:gd name="connsiteY12" fmla="*/ 133861 h 4996908"/>
                        <a:gd name="connsiteX13" fmla="*/ 2211885 w 2599055"/>
                        <a:gd name="connsiteY13" fmla="*/ 145 h 4996908"/>
                        <a:gd name="connsiteX0" fmla="*/ 2211885 w 2599055"/>
                        <a:gd name="connsiteY0" fmla="*/ 145 h 4996908"/>
                        <a:gd name="connsiteX1" fmla="*/ 2596515 w 2599055"/>
                        <a:gd name="connsiteY1" fmla="*/ 112589 h 4996908"/>
                        <a:gd name="connsiteX2" fmla="*/ 2599055 w 2599055"/>
                        <a:gd name="connsiteY2" fmla="*/ 4128863 h 4996908"/>
                        <a:gd name="connsiteX3" fmla="*/ 0 w 2599055"/>
                        <a:gd name="connsiteY3" fmla="*/ 4996908 h 4996908"/>
                        <a:gd name="connsiteX4" fmla="*/ 265389 w 2599055"/>
                        <a:gd name="connsiteY4" fmla="*/ 3616369 h 4996908"/>
                        <a:gd name="connsiteX5" fmla="*/ 723141 w 2599055"/>
                        <a:gd name="connsiteY5" fmla="*/ 3616369 h 4996908"/>
                        <a:gd name="connsiteX6" fmla="*/ 610589 w 2599055"/>
                        <a:gd name="connsiteY6" fmla="*/ 4318826 h 4996908"/>
                        <a:gd name="connsiteX7" fmla="*/ 2097796 w 2599055"/>
                        <a:gd name="connsiteY7" fmla="*/ 3842576 h 4996908"/>
                        <a:gd name="connsiteX8" fmla="*/ 2093034 w 2599055"/>
                        <a:gd name="connsiteY8" fmla="*/ 470002 h 4996908"/>
                        <a:gd name="connsiteX9" fmla="*/ 1205901 w 2599055"/>
                        <a:gd name="connsiteY9" fmla="*/ 603352 h 4996908"/>
                        <a:gd name="connsiteX10" fmla="*/ 1086292 w 2599055"/>
                        <a:gd name="connsiteY10" fmla="*/ 1349858 h 4996908"/>
                        <a:gd name="connsiteX11" fmla="*/ 1086292 w 2599055"/>
                        <a:gd name="connsiteY11" fmla="*/ 155935 h 4996908"/>
                        <a:gd name="connsiteX12" fmla="*/ 1191155 w 2599055"/>
                        <a:gd name="connsiteY12" fmla="*/ 133861 h 4996908"/>
                        <a:gd name="connsiteX13" fmla="*/ 2211885 w 2599055"/>
                        <a:gd name="connsiteY13" fmla="*/ 145 h 49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99055" h="4996908">
                          <a:moveTo>
                            <a:pt x="2211885" y="145"/>
                          </a:moveTo>
                          <a:cubicBezTo>
                            <a:pt x="2395076" y="2481"/>
                            <a:pt x="2538770" y="33413"/>
                            <a:pt x="2596515" y="112589"/>
                          </a:cubicBezTo>
                          <a:cubicBezTo>
                            <a:pt x="2597362" y="1444997"/>
                            <a:pt x="2598208" y="2796455"/>
                            <a:pt x="2599055" y="4128863"/>
                          </a:cubicBezTo>
                          <a:cubicBezTo>
                            <a:pt x="2473960" y="4636863"/>
                            <a:pt x="588010" y="4540343"/>
                            <a:pt x="0" y="4996908"/>
                          </a:cubicBezTo>
                          <a:lnTo>
                            <a:pt x="265389" y="3616369"/>
                          </a:lnTo>
                          <a:lnTo>
                            <a:pt x="723141" y="3616369"/>
                          </a:lnTo>
                          <a:lnTo>
                            <a:pt x="610589" y="4318826"/>
                          </a:lnTo>
                          <a:cubicBezTo>
                            <a:pt x="1119024" y="4045777"/>
                            <a:pt x="1794147" y="3839401"/>
                            <a:pt x="2097796" y="3842576"/>
                          </a:cubicBezTo>
                          <a:cubicBezTo>
                            <a:pt x="2096209" y="2708860"/>
                            <a:pt x="2094621" y="1603718"/>
                            <a:pt x="2093034" y="470002"/>
                          </a:cubicBezTo>
                          <a:cubicBezTo>
                            <a:pt x="1651664" y="495402"/>
                            <a:pt x="1501612" y="558902"/>
                            <a:pt x="1205901" y="603352"/>
                          </a:cubicBezTo>
                          <a:lnTo>
                            <a:pt x="1086292" y="1349858"/>
                          </a:lnTo>
                          <a:lnTo>
                            <a:pt x="1086292" y="155935"/>
                          </a:lnTo>
                          <a:lnTo>
                            <a:pt x="1191155" y="133861"/>
                          </a:lnTo>
                          <a:cubicBezTo>
                            <a:pt x="1499823" y="70286"/>
                            <a:pt x="1909620" y="-3710"/>
                            <a:pt x="2211885" y="145"/>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107" name="Rectangle 3"/>
                    <p:cNvSpPr/>
                    <p:nvPr/>
                  </p:nvSpPr>
                  <p:spPr>
                    <a:xfrm>
                      <a:off x="5412490" y="5612238"/>
                      <a:ext cx="227657" cy="45076"/>
                    </a:xfrm>
                    <a:custGeom>
                      <a:avLst/>
                      <a:gdLst>
                        <a:gd name="connsiteX0" fmla="*/ 0 w 1977277"/>
                        <a:gd name="connsiteY0" fmla="*/ 0 h 236220"/>
                        <a:gd name="connsiteX1" fmla="*/ 1977277 w 1977277"/>
                        <a:gd name="connsiteY1" fmla="*/ 0 h 236220"/>
                        <a:gd name="connsiteX2" fmla="*/ 1977277 w 1977277"/>
                        <a:gd name="connsiteY2" fmla="*/ 236220 h 236220"/>
                        <a:gd name="connsiteX3" fmla="*/ 0 w 1977277"/>
                        <a:gd name="connsiteY3" fmla="*/ 236220 h 236220"/>
                        <a:gd name="connsiteX4" fmla="*/ 0 w 1977277"/>
                        <a:gd name="connsiteY4" fmla="*/ 0 h 236220"/>
                        <a:gd name="connsiteX0" fmla="*/ 0 w 1977277"/>
                        <a:gd name="connsiteY0" fmla="*/ 94615 h 330835"/>
                        <a:gd name="connsiteX1" fmla="*/ 982563 w 1977277"/>
                        <a:gd name="connsiteY1" fmla="*/ 0 h 330835"/>
                        <a:gd name="connsiteX2" fmla="*/ 1977277 w 1977277"/>
                        <a:gd name="connsiteY2" fmla="*/ 94615 h 330835"/>
                        <a:gd name="connsiteX3" fmla="*/ 1977277 w 1977277"/>
                        <a:gd name="connsiteY3" fmla="*/ 330835 h 330835"/>
                        <a:gd name="connsiteX4" fmla="*/ 0 w 1977277"/>
                        <a:gd name="connsiteY4" fmla="*/ 330835 h 330835"/>
                        <a:gd name="connsiteX5" fmla="*/ 0 w 1977277"/>
                        <a:gd name="connsiteY5" fmla="*/ 94615 h 330835"/>
                        <a:gd name="connsiteX0" fmla="*/ 0 w 1977277"/>
                        <a:gd name="connsiteY0" fmla="*/ 135890 h 372110"/>
                        <a:gd name="connsiteX1" fmla="*/ 988913 w 1977277"/>
                        <a:gd name="connsiteY1" fmla="*/ 0 h 372110"/>
                        <a:gd name="connsiteX2" fmla="*/ 1977277 w 1977277"/>
                        <a:gd name="connsiteY2" fmla="*/ 135890 h 372110"/>
                        <a:gd name="connsiteX3" fmla="*/ 1977277 w 1977277"/>
                        <a:gd name="connsiteY3" fmla="*/ 372110 h 372110"/>
                        <a:gd name="connsiteX4" fmla="*/ 0 w 1977277"/>
                        <a:gd name="connsiteY4" fmla="*/ 372110 h 372110"/>
                        <a:gd name="connsiteX5" fmla="*/ 0 w 1977277"/>
                        <a:gd name="connsiteY5" fmla="*/ 135890 h 372110"/>
                        <a:gd name="connsiteX0" fmla="*/ 0 w 1977277"/>
                        <a:gd name="connsiteY0" fmla="*/ 139065 h 375285"/>
                        <a:gd name="connsiteX1" fmla="*/ 998438 w 1977277"/>
                        <a:gd name="connsiteY1" fmla="*/ 0 h 375285"/>
                        <a:gd name="connsiteX2" fmla="*/ 1977277 w 1977277"/>
                        <a:gd name="connsiteY2" fmla="*/ 139065 h 375285"/>
                        <a:gd name="connsiteX3" fmla="*/ 1977277 w 1977277"/>
                        <a:gd name="connsiteY3" fmla="*/ 375285 h 375285"/>
                        <a:gd name="connsiteX4" fmla="*/ 0 w 1977277"/>
                        <a:gd name="connsiteY4" fmla="*/ 375285 h 375285"/>
                        <a:gd name="connsiteX5" fmla="*/ 0 w 1977277"/>
                        <a:gd name="connsiteY5" fmla="*/ 139065 h 375285"/>
                        <a:gd name="connsiteX0" fmla="*/ 0 w 1977277"/>
                        <a:gd name="connsiteY0" fmla="*/ 139065 h 375285"/>
                        <a:gd name="connsiteX1" fmla="*/ 998438 w 1977277"/>
                        <a:gd name="connsiteY1" fmla="*/ 0 h 375285"/>
                        <a:gd name="connsiteX2" fmla="*/ 1977277 w 1977277"/>
                        <a:gd name="connsiteY2" fmla="*/ 202565 h 375285"/>
                        <a:gd name="connsiteX3" fmla="*/ 1977277 w 1977277"/>
                        <a:gd name="connsiteY3" fmla="*/ 375285 h 375285"/>
                        <a:gd name="connsiteX4" fmla="*/ 0 w 1977277"/>
                        <a:gd name="connsiteY4" fmla="*/ 375285 h 375285"/>
                        <a:gd name="connsiteX5" fmla="*/ 0 w 1977277"/>
                        <a:gd name="connsiteY5" fmla="*/ 139065 h 375285"/>
                        <a:gd name="connsiteX0" fmla="*/ 0 w 1977277"/>
                        <a:gd name="connsiteY0" fmla="*/ 139065 h 375285"/>
                        <a:gd name="connsiteX1" fmla="*/ 998438 w 1977277"/>
                        <a:gd name="connsiteY1" fmla="*/ 0 h 375285"/>
                        <a:gd name="connsiteX2" fmla="*/ 1977277 w 1977277"/>
                        <a:gd name="connsiteY2" fmla="*/ 202565 h 375285"/>
                        <a:gd name="connsiteX3" fmla="*/ 1875677 w 1977277"/>
                        <a:gd name="connsiteY3" fmla="*/ 375285 h 375285"/>
                        <a:gd name="connsiteX4" fmla="*/ 0 w 1977277"/>
                        <a:gd name="connsiteY4" fmla="*/ 375285 h 375285"/>
                        <a:gd name="connsiteX5" fmla="*/ 0 w 1977277"/>
                        <a:gd name="connsiteY5" fmla="*/ 139065 h 375285"/>
                        <a:gd name="connsiteX0" fmla="*/ 0 w 1977277"/>
                        <a:gd name="connsiteY0" fmla="*/ 205740 h 375285"/>
                        <a:gd name="connsiteX1" fmla="*/ 998438 w 1977277"/>
                        <a:gd name="connsiteY1" fmla="*/ 0 h 375285"/>
                        <a:gd name="connsiteX2" fmla="*/ 1977277 w 1977277"/>
                        <a:gd name="connsiteY2" fmla="*/ 202565 h 375285"/>
                        <a:gd name="connsiteX3" fmla="*/ 1875677 w 1977277"/>
                        <a:gd name="connsiteY3" fmla="*/ 375285 h 375285"/>
                        <a:gd name="connsiteX4" fmla="*/ 0 w 1977277"/>
                        <a:gd name="connsiteY4" fmla="*/ 375285 h 375285"/>
                        <a:gd name="connsiteX5" fmla="*/ 0 w 1977277"/>
                        <a:gd name="connsiteY5" fmla="*/ 205740 h 375285"/>
                        <a:gd name="connsiteX0" fmla="*/ 0 w 1977277"/>
                        <a:gd name="connsiteY0" fmla="*/ 205740 h 378460"/>
                        <a:gd name="connsiteX1" fmla="*/ 998438 w 1977277"/>
                        <a:gd name="connsiteY1" fmla="*/ 0 h 378460"/>
                        <a:gd name="connsiteX2" fmla="*/ 1977277 w 1977277"/>
                        <a:gd name="connsiteY2" fmla="*/ 202565 h 378460"/>
                        <a:gd name="connsiteX3" fmla="*/ 1875677 w 1977277"/>
                        <a:gd name="connsiteY3" fmla="*/ 375285 h 378460"/>
                        <a:gd name="connsiteX4" fmla="*/ 47625 w 1977277"/>
                        <a:gd name="connsiteY4" fmla="*/ 378460 h 378460"/>
                        <a:gd name="connsiteX5" fmla="*/ 0 w 1977277"/>
                        <a:gd name="connsiteY5" fmla="*/ 205740 h 378460"/>
                        <a:gd name="connsiteX0" fmla="*/ 0 w 1977277"/>
                        <a:gd name="connsiteY0" fmla="*/ 205740 h 378460"/>
                        <a:gd name="connsiteX1" fmla="*/ 998438 w 1977277"/>
                        <a:gd name="connsiteY1" fmla="*/ 0 h 378460"/>
                        <a:gd name="connsiteX2" fmla="*/ 1977277 w 1977277"/>
                        <a:gd name="connsiteY2" fmla="*/ 202565 h 378460"/>
                        <a:gd name="connsiteX3" fmla="*/ 1875677 w 1977277"/>
                        <a:gd name="connsiteY3" fmla="*/ 375285 h 378460"/>
                        <a:gd name="connsiteX4" fmla="*/ 47625 w 1977277"/>
                        <a:gd name="connsiteY4" fmla="*/ 378460 h 378460"/>
                        <a:gd name="connsiteX5" fmla="*/ 0 w 1977277"/>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0 w 1977277"/>
                        <a:gd name="connsiteY0" fmla="*/ 205740 h 378460"/>
                        <a:gd name="connsiteX1" fmla="*/ 998438 w 1977277"/>
                        <a:gd name="connsiteY1" fmla="*/ 0 h 378460"/>
                        <a:gd name="connsiteX2" fmla="*/ 1977277 w 1977277"/>
                        <a:gd name="connsiteY2" fmla="*/ 202565 h 378460"/>
                        <a:gd name="connsiteX3" fmla="*/ 1875677 w 1977277"/>
                        <a:gd name="connsiteY3" fmla="*/ 375285 h 378460"/>
                        <a:gd name="connsiteX4" fmla="*/ 47625 w 1977277"/>
                        <a:gd name="connsiteY4" fmla="*/ 378460 h 378460"/>
                        <a:gd name="connsiteX5" fmla="*/ 0 w 1977277"/>
                        <a:gd name="connsiteY5" fmla="*/ 205740 h 378460"/>
                        <a:gd name="connsiteX0" fmla="*/ 2921 w 1980198"/>
                        <a:gd name="connsiteY0" fmla="*/ 205740 h 378460"/>
                        <a:gd name="connsiteX1" fmla="*/ 1001359 w 1980198"/>
                        <a:gd name="connsiteY1" fmla="*/ 0 h 378460"/>
                        <a:gd name="connsiteX2" fmla="*/ 1980198 w 1980198"/>
                        <a:gd name="connsiteY2" fmla="*/ 202565 h 378460"/>
                        <a:gd name="connsiteX3" fmla="*/ 1878598 w 1980198"/>
                        <a:gd name="connsiteY3" fmla="*/ 375285 h 378460"/>
                        <a:gd name="connsiteX4" fmla="*/ 50546 w 1980198"/>
                        <a:gd name="connsiteY4" fmla="*/ 378460 h 378460"/>
                        <a:gd name="connsiteX5" fmla="*/ 2921 w 1980198"/>
                        <a:gd name="connsiteY5" fmla="*/ 205740 h 378460"/>
                        <a:gd name="connsiteX0" fmla="*/ 2921 w 1980198"/>
                        <a:gd name="connsiteY0" fmla="*/ 205740 h 378460"/>
                        <a:gd name="connsiteX1" fmla="*/ 1001359 w 1980198"/>
                        <a:gd name="connsiteY1" fmla="*/ 0 h 378460"/>
                        <a:gd name="connsiteX2" fmla="*/ 1980198 w 1980198"/>
                        <a:gd name="connsiteY2" fmla="*/ 202565 h 378460"/>
                        <a:gd name="connsiteX3" fmla="*/ 1878598 w 1980198"/>
                        <a:gd name="connsiteY3" fmla="*/ 375285 h 378460"/>
                        <a:gd name="connsiteX4" fmla="*/ 50546 w 1980198"/>
                        <a:gd name="connsiteY4" fmla="*/ 378460 h 378460"/>
                        <a:gd name="connsiteX5" fmla="*/ 2921 w 1980198"/>
                        <a:gd name="connsiteY5" fmla="*/ 205740 h 378460"/>
                        <a:gd name="connsiteX0" fmla="*/ 2921 w 1980198"/>
                        <a:gd name="connsiteY0" fmla="*/ 205740 h 378460"/>
                        <a:gd name="connsiteX1" fmla="*/ 1001359 w 1980198"/>
                        <a:gd name="connsiteY1" fmla="*/ 0 h 378460"/>
                        <a:gd name="connsiteX2" fmla="*/ 1980198 w 1980198"/>
                        <a:gd name="connsiteY2" fmla="*/ 202565 h 378460"/>
                        <a:gd name="connsiteX3" fmla="*/ 1878598 w 1980198"/>
                        <a:gd name="connsiteY3" fmla="*/ 375285 h 378460"/>
                        <a:gd name="connsiteX4" fmla="*/ 50546 w 1980198"/>
                        <a:gd name="connsiteY4" fmla="*/ 378460 h 378460"/>
                        <a:gd name="connsiteX5" fmla="*/ 2921 w 1980198"/>
                        <a:gd name="connsiteY5" fmla="*/ 205740 h 378460"/>
                        <a:gd name="connsiteX0" fmla="*/ 2921 w 1980198"/>
                        <a:gd name="connsiteY0" fmla="*/ 206343 h 379063"/>
                        <a:gd name="connsiteX1" fmla="*/ 1001359 w 1980198"/>
                        <a:gd name="connsiteY1" fmla="*/ 603 h 379063"/>
                        <a:gd name="connsiteX2" fmla="*/ 1980198 w 1980198"/>
                        <a:gd name="connsiteY2" fmla="*/ 203168 h 379063"/>
                        <a:gd name="connsiteX3" fmla="*/ 1878598 w 1980198"/>
                        <a:gd name="connsiteY3" fmla="*/ 375888 h 379063"/>
                        <a:gd name="connsiteX4" fmla="*/ 50546 w 1980198"/>
                        <a:gd name="connsiteY4" fmla="*/ 379063 h 379063"/>
                        <a:gd name="connsiteX5" fmla="*/ 2921 w 1980198"/>
                        <a:gd name="connsiteY5" fmla="*/ 206343 h 379063"/>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6809 h 379529"/>
                        <a:gd name="connsiteX1" fmla="*/ 1001359 w 1980198"/>
                        <a:gd name="connsiteY1" fmla="*/ 1069 h 379529"/>
                        <a:gd name="connsiteX2" fmla="*/ 1980198 w 1980198"/>
                        <a:gd name="connsiteY2" fmla="*/ 203634 h 379529"/>
                        <a:gd name="connsiteX3" fmla="*/ 1878598 w 1980198"/>
                        <a:gd name="connsiteY3" fmla="*/ 376354 h 379529"/>
                        <a:gd name="connsiteX4" fmla="*/ 50546 w 1980198"/>
                        <a:gd name="connsiteY4" fmla="*/ 379529 h 379529"/>
                        <a:gd name="connsiteX5" fmla="*/ 2921 w 1980198"/>
                        <a:gd name="connsiteY5" fmla="*/ 206809 h 379529"/>
                        <a:gd name="connsiteX0" fmla="*/ 2921 w 1980198"/>
                        <a:gd name="connsiteY0" fmla="*/ 206809 h 390744"/>
                        <a:gd name="connsiteX1" fmla="*/ 1001359 w 1980198"/>
                        <a:gd name="connsiteY1" fmla="*/ 1069 h 390744"/>
                        <a:gd name="connsiteX2" fmla="*/ 1980198 w 1980198"/>
                        <a:gd name="connsiteY2" fmla="*/ 203634 h 390744"/>
                        <a:gd name="connsiteX3" fmla="*/ 1856373 w 1980198"/>
                        <a:gd name="connsiteY3" fmla="*/ 389054 h 390744"/>
                        <a:gd name="connsiteX4" fmla="*/ 50546 w 1980198"/>
                        <a:gd name="connsiteY4" fmla="*/ 379529 h 390744"/>
                        <a:gd name="connsiteX5" fmla="*/ 2921 w 1980198"/>
                        <a:gd name="connsiteY5" fmla="*/ 206809 h 390744"/>
                        <a:gd name="connsiteX0" fmla="*/ 2921 w 1980198"/>
                        <a:gd name="connsiteY0" fmla="*/ 206809 h 390744"/>
                        <a:gd name="connsiteX1" fmla="*/ 1001359 w 1980198"/>
                        <a:gd name="connsiteY1" fmla="*/ 1069 h 390744"/>
                        <a:gd name="connsiteX2" fmla="*/ 1980198 w 1980198"/>
                        <a:gd name="connsiteY2" fmla="*/ 203634 h 390744"/>
                        <a:gd name="connsiteX3" fmla="*/ 1856373 w 1980198"/>
                        <a:gd name="connsiteY3" fmla="*/ 389054 h 390744"/>
                        <a:gd name="connsiteX4" fmla="*/ 50546 w 1980198"/>
                        <a:gd name="connsiteY4" fmla="*/ 379529 h 390744"/>
                        <a:gd name="connsiteX5" fmla="*/ 2921 w 1980198"/>
                        <a:gd name="connsiteY5" fmla="*/ 206809 h 390744"/>
                        <a:gd name="connsiteX0" fmla="*/ 2921 w 1980198"/>
                        <a:gd name="connsiteY0" fmla="*/ 206809 h 390744"/>
                        <a:gd name="connsiteX1" fmla="*/ 1001359 w 1980198"/>
                        <a:gd name="connsiteY1" fmla="*/ 1069 h 390744"/>
                        <a:gd name="connsiteX2" fmla="*/ 1980198 w 1980198"/>
                        <a:gd name="connsiteY2" fmla="*/ 203634 h 390744"/>
                        <a:gd name="connsiteX3" fmla="*/ 1856373 w 1980198"/>
                        <a:gd name="connsiteY3" fmla="*/ 389054 h 390744"/>
                        <a:gd name="connsiteX4" fmla="*/ 50546 w 1980198"/>
                        <a:gd name="connsiteY4" fmla="*/ 379529 h 390744"/>
                        <a:gd name="connsiteX5" fmla="*/ 2921 w 1980198"/>
                        <a:gd name="connsiteY5" fmla="*/ 206809 h 390744"/>
                        <a:gd name="connsiteX0" fmla="*/ 0 w 1977277"/>
                        <a:gd name="connsiteY0" fmla="*/ 206809 h 395404"/>
                        <a:gd name="connsiteX1" fmla="*/ 998438 w 1977277"/>
                        <a:gd name="connsiteY1" fmla="*/ 1069 h 395404"/>
                        <a:gd name="connsiteX2" fmla="*/ 1977277 w 1977277"/>
                        <a:gd name="connsiteY2" fmla="*/ 203634 h 395404"/>
                        <a:gd name="connsiteX3" fmla="*/ 1853452 w 1977277"/>
                        <a:gd name="connsiteY3" fmla="*/ 389054 h 395404"/>
                        <a:gd name="connsiteX4" fmla="*/ 117475 w 1977277"/>
                        <a:gd name="connsiteY4" fmla="*/ 395404 h 395404"/>
                        <a:gd name="connsiteX5" fmla="*/ 0 w 1977277"/>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59258 w 1983083"/>
                        <a:gd name="connsiteY3" fmla="*/ 38905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59258 w 1983083"/>
                        <a:gd name="connsiteY3" fmla="*/ 38905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59258 w 1983083"/>
                        <a:gd name="connsiteY3" fmla="*/ 38905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17983 w 1983083"/>
                        <a:gd name="connsiteY3" fmla="*/ 38270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17983 w 1983083"/>
                        <a:gd name="connsiteY3" fmla="*/ 382704 h 395404"/>
                        <a:gd name="connsiteX4" fmla="*/ 123281 w 1983083"/>
                        <a:gd name="connsiteY4" fmla="*/ 395404 h 395404"/>
                        <a:gd name="connsiteX5" fmla="*/ 5806 w 1983083"/>
                        <a:gd name="connsiteY5" fmla="*/ 206809 h 395404"/>
                        <a:gd name="connsiteX0" fmla="*/ 5806 w 1990013"/>
                        <a:gd name="connsiteY0" fmla="*/ 206809 h 395404"/>
                        <a:gd name="connsiteX1" fmla="*/ 1004244 w 1990013"/>
                        <a:gd name="connsiteY1" fmla="*/ 1069 h 395404"/>
                        <a:gd name="connsiteX2" fmla="*/ 1983083 w 1990013"/>
                        <a:gd name="connsiteY2" fmla="*/ 203634 h 395404"/>
                        <a:gd name="connsiteX3" fmla="*/ 1817983 w 1990013"/>
                        <a:gd name="connsiteY3" fmla="*/ 382704 h 395404"/>
                        <a:gd name="connsiteX4" fmla="*/ 123281 w 1990013"/>
                        <a:gd name="connsiteY4" fmla="*/ 395404 h 395404"/>
                        <a:gd name="connsiteX5" fmla="*/ 5806 w 1990013"/>
                        <a:gd name="connsiteY5" fmla="*/ 206809 h 395404"/>
                        <a:gd name="connsiteX0" fmla="*/ 5806 w 1990013"/>
                        <a:gd name="connsiteY0" fmla="*/ 206868 h 395463"/>
                        <a:gd name="connsiteX1" fmla="*/ 1004244 w 1990013"/>
                        <a:gd name="connsiteY1" fmla="*/ 1128 h 395463"/>
                        <a:gd name="connsiteX2" fmla="*/ 1983083 w 1990013"/>
                        <a:gd name="connsiteY2" fmla="*/ 203693 h 395463"/>
                        <a:gd name="connsiteX3" fmla="*/ 1817983 w 1990013"/>
                        <a:gd name="connsiteY3" fmla="*/ 382763 h 395463"/>
                        <a:gd name="connsiteX4" fmla="*/ 123281 w 1990013"/>
                        <a:gd name="connsiteY4" fmla="*/ 395463 h 395463"/>
                        <a:gd name="connsiteX5" fmla="*/ 5806 w 1990013"/>
                        <a:gd name="connsiteY5" fmla="*/ 206868 h 395463"/>
                        <a:gd name="connsiteX0" fmla="*/ 5806 w 1990013"/>
                        <a:gd name="connsiteY0" fmla="*/ 206868 h 395463"/>
                        <a:gd name="connsiteX1" fmla="*/ 1004244 w 1990013"/>
                        <a:gd name="connsiteY1" fmla="*/ 1128 h 395463"/>
                        <a:gd name="connsiteX2" fmla="*/ 1983083 w 1990013"/>
                        <a:gd name="connsiteY2" fmla="*/ 203693 h 395463"/>
                        <a:gd name="connsiteX3" fmla="*/ 1817983 w 1990013"/>
                        <a:gd name="connsiteY3" fmla="*/ 382763 h 395463"/>
                        <a:gd name="connsiteX4" fmla="*/ 123281 w 1990013"/>
                        <a:gd name="connsiteY4" fmla="*/ 395463 h 395463"/>
                        <a:gd name="connsiteX5" fmla="*/ 5806 w 1990013"/>
                        <a:gd name="connsiteY5" fmla="*/ 206868 h 395463"/>
                        <a:gd name="connsiteX0" fmla="*/ 5806 w 2000446"/>
                        <a:gd name="connsiteY0" fmla="*/ 206868 h 395463"/>
                        <a:gd name="connsiteX1" fmla="*/ 1004244 w 2000446"/>
                        <a:gd name="connsiteY1" fmla="*/ 1128 h 395463"/>
                        <a:gd name="connsiteX2" fmla="*/ 1983083 w 2000446"/>
                        <a:gd name="connsiteY2" fmla="*/ 203693 h 395463"/>
                        <a:gd name="connsiteX3" fmla="*/ 1817983 w 2000446"/>
                        <a:gd name="connsiteY3" fmla="*/ 382763 h 395463"/>
                        <a:gd name="connsiteX4" fmla="*/ 123281 w 2000446"/>
                        <a:gd name="connsiteY4" fmla="*/ 395463 h 395463"/>
                        <a:gd name="connsiteX5" fmla="*/ 5806 w 2000446"/>
                        <a:gd name="connsiteY5" fmla="*/ 206868 h 395463"/>
                        <a:gd name="connsiteX0" fmla="*/ 5806 w 2000446"/>
                        <a:gd name="connsiteY0" fmla="*/ 206286 h 394881"/>
                        <a:gd name="connsiteX1" fmla="*/ 1004244 w 2000446"/>
                        <a:gd name="connsiteY1" fmla="*/ 546 h 394881"/>
                        <a:gd name="connsiteX2" fmla="*/ 1983083 w 2000446"/>
                        <a:gd name="connsiteY2" fmla="*/ 203111 h 394881"/>
                        <a:gd name="connsiteX3" fmla="*/ 1817983 w 2000446"/>
                        <a:gd name="connsiteY3" fmla="*/ 382181 h 394881"/>
                        <a:gd name="connsiteX4" fmla="*/ 123281 w 2000446"/>
                        <a:gd name="connsiteY4" fmla="*/ 394881 h 394881"/>
                        <a:gd name="connsiteX5" fmla="*/ 5806 w 2000446"/>
                        <a:gd name="connsiteY5" fmla="*/ 206286 h 394881"/>
                        <a:gd name="connsiteX0" fmla="*/ 5806 w 1995147"/>
                        <a:gd name="connsiteY0" fmla="*/ 206286 h 394881"/>
                        <a:gd name="connsiteX1" fmla="*/ 1004244 w 1995147"/>
                        <a:gd name="connsiteY1" fmla="*/ 546 h 394881"/>
                        <a:gd name="connsiteX2" fmla="*/ 1983083 w 1995147"/>
                        <a:gd name="connsiteY2" fmla="*/ 203111 h 394881"/>
                        <a:gd name="connsiteX3" fmla="*/ 1817983 w 1995147"/>
                        <a:gd name="connsiteY3" fmla="*/ 382181 h 394881"/>
                        <a:gd name="connsiteX4" fmla="*/ 123281 w 1995147"/>
                        <a:gd name="connsiteY4" fmla="*/ 394881 h 394881"/>
                        <a:gd name="connsiteX5" fmla="*/ 5806 w 1995147"/>
                        <a:gd name="connsiteY5" fmla="*/ 206286 h 394881"/>
                        <a:gd name="connsiteX0" fmla="*/ 5806 w 1995147"/>
                        <a:gd name="connsiteY0" fmla="*/ 206286 h 394881"/>
                        <a:gd name="connsiteX1" fmla="*/ 1004244 w 1995147"/>
                        <a:gd name="connsiteY1" fmla="*/ 546 h 394881"/>
                        <a:gd name="connsiteX2" fmla="*/ 1983083 w 1995147"/>
                        <a:gd name="connsiteY2" fmla="*/ 203111 h 394881"/>
                        <a:gd name="connsiteX3" fmla="*/ 1817983 w 1995147"/>
                        <a:gd name="connsiteY3" fmla="*/ 382181 h 394881"/>
                        <a:gd name="connsiteX4" fmla="*/ 123281 w 1995147"/>
                        <a:gd name="connsiteY4" fmla="*/ 394881 h 394881"/>
                        <a:gd name="connsiteX5" fmla="*/ 5806 w 1995147"/>
                        <a:gd name="connsiteY5" fmla="*/ 206286 h 394881"/>
                        <a:gd name="connsiteX0" fmla="*/ 5806 w 1995147"/>
                        <a:gd name="connsiteY0" fmla="*/ 206286 h 394881"/>
                        <a:gd name="connsiteX1" fmla="*/ 1004244 w 1995147"/>
                        <a:gd name="connsiteY1" fmla="*/ 546 h 394881"/>
                        <a:gd name="connsiteX2" fmla="*/ 1983083 w 1995147"/>
                        <a:gd name="connsiteY2" fmla="*/ 203111 h 394881"/>
                        <a:gd name="connsiteX3" fmla="*/ 1817983 w 1995147"/>
                        <a:gd name="connsiteY3" fmla="*/ 382181 h 394881"/>
                        <a:gd name="connsiteX4" fmla="*/ 123281 w 1995147"/>
                        <a:gd name="connsiteY4" fmla="*/ 394881 h 394881"/>
                        <a:gd name="connsiteX5" fmla="*/ 5806 w 1995147"/>
                        <a:gd name="connsiteY5" fmla="*/ 206286 h 394881"/>
                        <a:gd name="connsiteX0" fmla="*/ 5806 w 1994755"/>
                        <a:gd name="connsiteY0" fmla="*/ 206286 h 394881"/>
                        <a:gd name="connsiteX1" fmla="*/ 1004244 w 1994755"/>
                        <a:gd name="connsiteY1" fmla="*/ 546 h 394881"/>
                        <a:gd name="connsiteX2" fmla="*/ 1983083 w 1994755"/>
                        <a:gd name="connsiteY2" fmla="*/ 203111 h 394881"/>
                        <a:gd name="connsiteX3" fmla="*/ 1817983 w 1994755"/>
                        <a:gd name="connsiteY3" fmla="*/ 382181 h 394881"/>
                        <a:gd name="connsiteX4" fmla="*/ 123281 w 1994755"/>
                        <a:gd name="connsiteY4" fmla="*/ 394881 h 394881"/>
                        <a:gd name="connsiteX5" fmla="*/ 5806 w 1994755"/>
                        <a:gd name="connsiteY5" fmla="*/ 206286 h 394881"/>
                        <a:gd name="connsiteX0" fmla="*/ 5806 w 2000009"/>
                        <a:gd name="connsiteY0" fmla="*/ 206286 h 394881"/>
                        <a:gd name="connsiteX1" fmla="*/ 1004244 w 2000009"/>
                        <a:gd name="connsiteY1" fmla="*/ 546 h 394881"/>
                        <a:gd name="connsiteX2" fmla="*/ 1983083 w 2000009"/>
                        <a:gd name="connsiteY2" fmla="*/ 203111 h 394881"/>
                        <a:gd name="connsiteX3" fmla="*/ 1817983 w 2000009"/>
                        <a:gd name="connsiteY3" fmla="*/ 382181 h 394881"/>
                        <a:gd name="connsiteX4" fmla="*/ 123281 w 2000009"/>
                        <a:gd name="connsiteY4" fmla="*/ 394881 h 394881"/>
                        <a:gd name="connsiteX5" fmla="*/ 5806 w 2000009"/>
                        <a:gd name="connsiteY5" fmla="*/ 206286 h 394881"/>
                        <a:gd name="connsiteX0" fmla="*/ 5806 w 1995852"/>
                        <a:gd name="connsiteY0" fmla="*/ 206286 h 394881"/>
                        <a:gd name="connsiteX1" fmla="*/ 1004244 w 1995852"/>
                        <a:gd name="connsiteY1" fmla="*/ 546 h 394881"/>
                        <a:gd name="connsiteX2" fmla="*/ 1983083 w 1995852"/>
                        <a:gd name="connsiteY2" fmla="*/ 203111 h 394881"/>
                        <a:gd name="connsiteX3" fmla="*/ 1783058 w 1995852"/>
                        <a:gd name="connsiteY3" fmla="*/ 379006 h 394881"/>
                        <a:gd name="connsiteX4" fmla="*/ 123281 w 1995852"/>
                        <a:gd name="connsiteY4" fmla="*/ 394881 h 394881"/>
                        <a:gd name="connsiteX5" fmla="*/ 5806 w 1995852"/>
                        <a:gd name="connsiteY5" fmla="*/ 206286 h 394881"/>
                        <a:gd name="connsiteX0" fmla="*/ 5806 w 1996722"/>
                        <a:gd name="connsiteY0" fmla="*/ 206286 h 394881"/>
                        <a:gd name="connsiteX1" fmla="*/ 1004244 w 1996722"/>
                        <a:gd name="connsiteY1" fmla="*/ 546 h 394881"/>
                        <a:gd name="connsiteX2" fmla="*/ 1983083 w 1996722"/>
                        <a:gd name="connsiteY2" fmla="*/ 203111 h 394881"/>
                        <a:gd name="connsiteX3" fmla="*/ 1783058 w 1996722"/>
                        <a:gd name="connsiteY3" fmla="*/ 379006 h 394881"/>
                        <a:gd name="connsiteX4" fmla="*/ 123281 w 1996722"/>
                        <a:gd name="connsiteY4" fmla="*/ 394881 h 394881"/>
                        <a:gd name="connsiteX5" fmla="*/ 5806 w 1996722"/>
                        <a:gd name="connsiteY5" fmla="*/ 206286 h 394881"/>
                        <a:gd name="connsiteX0" fmla="*/ 5806 w 1996722"/>
                        <a:gd name="connsiteY0" fmla="*/ 206286 h 394881"/>
                        <a:gd name="connsiteX1" fmla="*/ 1004244 w 1996722"/>
                        <a:gd name="connsiteY1" fmla="*/ 546 h 394881"/>
                        <a:gd name="connsiteX2" fmla="*/ 1983083 w 1996722"/>
                        <a:gd name="connsiteY2" fmla="*/ 203111 h 394881"/>
                        <a:gd name="connsiteX3" fmla="*/ 1783058 w 1996722"/>
                        <a:gd name="connsiteY3" fmla="*/ 379006 h 394881"/>
                        <a:gd name="connsiteX4" fmla="*/ 123281 w 1996722"/>
                        <a:gd name="connsiteY4" fmla="*/ 394881 h 394881"/>
                        <a:gd name="connsiteX5" fmla="*/ 5806 w 1996722"/>
                        <a:gd name="connsiteY5" fmla="*/ 206286 h 394881"/>
                        <a:gd name="connsiteX0" fmla="*/ 3421 w 1994337"/>
                        <a:gd name="connsiteY0" fmla="*/ 206286 h 394881"/>
                        <a:gd name="connsiteX1" fmla="*/ 1001859 w 1994337"/>
                        <a:gd name="connsiteY1" fmla="*/ 546 h 394881"/>
                        <a:gd name="connsiteX2" fmla="*/ 1980698 w 1994337"/>
                        <a:gd name="connsiteY2" fmla="*/ 203111 h 394881"/>
                        <a:gd name="connsiteX3" fmla="*/ 1780673 w 1994337"/>
                        <a:gd name="connsiteY3" fmla="*/ 379006 h 394881"/>
                        <a:gd name="connsiteX4" fmla="*/ 120896 w 1994337"/>
                        <a:gd name="connsiteY4" fmla="*/ 394881 h 394881"/>
                        <a:gd name="connsiteX5" fmla="*/ 3421 w 1994337"/>
                        <a:gd name="connsiteY5" fmla="*/ 206286 h 39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4337" h="394881">
                          <a:moveTo>
                            <a:pt x="3421" y="206286"/>
                          </a:moveTo>
                          <a:cubicBezTo>
                            <a:pt x="149967" y="75264"/>
                            <a:pt x="674338" y="17268"/>
                            <a:pt x="1001859" y="546"/>
                          </a:cubicBezTo>
                          <a:cubicBezTo>
                            <a:pt x="1258289" y="-8132"/>
                            <a:pt x="1822693" y="87964"/>
                            <a:pt x="1980698" y="203111"/>
                          </a:cubicBezTo>
                          <a:cubicBezTo>
                            <a:pt x="2026206" y="295609"/>
                            <a:pt x="1957415" y="407158"/>
                            <a:pt x="1780673" y="379006"/>
                          </a:cubicBezTo>
                          <a:cubicBezTo>
                            <a:pt x="1061256" y="131356"/>
                            <a:pt x="614888" y="261531"/>
                            <a:pt x="120896" y="394881"/>
                          </a:cubicBezTo>
                          <a:cubicBezTo>
                            <a:pt x="-37854" y="365883"/>
                            <a:pt x="6596" y="244809"/>
                            <a:pt x="3421" y="206286"/>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109" name="Rectangle 3"/>
                    <p:cNvSpPr/>
                    <p:nvPr/>
                  </p:nvSpPr>
                  <p:spPr>
                    <a:xfrm>
                      <a:off x="5412994" y="5547798"/>
                      <a:ext cx="227657" cy="45076"/>
                    </a:xfrm>
                    <a:custGeom>
                      <a:avLst/>
                      <a:gdLst>
                        <a:gd name="connsiteX0" fmla="*/ 0 w 1977277"/>
                        <a:gd name="connsiteY0" fmla="*/ 0 h 236220"/>
                        <a:gd name="connsiteX1" fmla="*/ 1977277 w 1977277"/>
                        <a:gd name="connsiteY1" fmla="*/ 0 h 236220"/>
                        <a:gd name="connsiteX2" fmla="*/ 1977277 w 1977277"/>
                        <a:gd name="connsiteY2" fmla="*/ 236220 h 236220"/>
                        <a:gd name="connsiteX3" fmla="*/ 0 w 1977277"/>
                        <a:gd name="connsiteY3" fmla="*/ 236220 h 236220"/>
                        <a:gd name="connsiteX4" fmla="*/ 0 w 1977277"/>
                        <a:gd name="connsiteY4" fmla="*/ 0 h 236220"/>
                        <a:gd name="connsiteX0" fmla="*/ 0 w 1977277"/>
                        <a:gd name="connsiteY0" fmla="*/ 94615 h 330835"/>
                        <a:gd name="connsiteX1" fmla="*/ 982563 w 1977277"/>
                        <a:gd name="connsiteY1" fmla="*/ 0 h 330835"/>
                        <a:gd name="connsiteX2" fmla="*/ 1977277 w 1977277"/>
                        <a:gd name="connsiteY2" fmla="*/ 94615 h 330835"/>
                        <a:gd name="connsiteX3" fmla="*/ 1977277 w 1977277"/>
                        <a:gd name="connsiteY3" fmla="*/ 330835 h 330835"/>
                        <a:gd name="connsiteX4" fmla="*/ 0 w 1977277"/>
                        <a:gd name="connsiteY4" fmla="*/ 330835 h 330835"/>
                        <a:gd name="connsiteX5" fmla="*/ 0 w 1977277"/>
                        <a:gd name="connsiteY5" fmla="*/ 94615 h 330835"/>
                        <a:gd name="connsiteX0" fmla="*/ 0 w 1977277"/>
                        <a:gd name="connsiteY0" fmla="*/ 135890 h 372110"/>
                        <a:gd name="connsiteX1" fmla="*/ 988913 w 1977277"/>
                        <a:gd name="connsiteY1" fmla="*/ 0 h 372110"/>
                        <a:gd name="connsiteX2" fmla="*/ 1977277 w 1977277"/>
                        <a:gd name="connsiteY2" fmla="*/ 135890 h 372110"/>
                        <a:gd name="connsiteX3" fmla="*/ 1977277 w 1977277"/>
                        <a:gd name="connsiteY3" fmla="*/ 372110 h 372110"/>
                        <a:gd name="connsiteX4" fmla="*/ 0 w 1977277"/>
                        <a:gd name="connsiteY4" fmla="*/ 372110 h 372110"/>
                        <a:gd name="connsiteX5" fmla="*/ 0 w 1977277"/>
                        <a:gd name="connsiteY5" fmla="*/ 135890 h 372110"/>
                        <a:gd name="connsiteX0" fmla="*/ 0 w 1977277"/>
                        <a:gd name="connsiteY0" fmla="*/ 139065 h 375285"/>
                        <a:gd name="connsiteX1" fmla="*/ 998438 w 1977277"/>
                        <a:gd name="connsiteY1" fmla="*/ 0 h 375285"/>
                        <a:gd name="connsiteX2" fmla="*/ 1977277 w 1977277"/>
                        <a:gd name="connsiteY2" fmla="*/ 139065 h 375285"/>
                        <a:gd name="connsiteX3" fmla="*/ 1977277 w 1977277"/>
                        <a:gd name="connsiteY3" fmla="*/ 375285 h 375285"/>
                        <a:gd name="connsiteX4" fmla="*/ 0 w 1977277"/>
                        <a:gd name="connsiteY4" fmla="*/ 375285 h 375285"/>
                        <a:gd name="connsiteX5" fmla="*/ 0 w 1977277"/>
                        <a:gd name="connsiteY5" fmla="*/ 139065 h 375285"/>
                        <a:gd name="connsiteX0" fmla="*/ 0 w 1977277"/>
                        <a:gd name="connsiteY0" fmla="*/ 139065 h 375285"/>
                        <a:gd name="connsiteX1" fmla="*/ 998438 w 1977277"/>
                        <a:gd name="connsiteY1" fmla="*/ 0 h 375285"/>
                        <a:gd name="connsiteX2" fmla="*/ 1977277 w 1977277"/>
                        <a:gd name="connsiteY2" fmla="*/ 202565 h 375285"/>
                        <a:gd name="connsiteX3" fmla="*/ 1977277 w 1977277"/>
                        <a:gd name="connsiteY3" fmla="*/ 375285 h 375285"/>
                        <a:gd name="connsiteX4" fmla="*/ 0 w 1977277"/>
                        <a:gd name="connsiteY4" fmla="*/ 375285 h 375285"/>
                        <a:gd name="connsiteX5" fmla="*/ 0 w 1977277"/>
                        <a:gd name="connsiteY5" fmla="*/ 139065 h 375285"/>
                        <a:gd name="connsiteX0" fmla="*/ 0 w 1977277"/>
                        <a:gd name="connsiteY0" fmla="*/ 139065 h 375285"/>
                        <a:gd name="connsiteX1" fmla="*/ 998438 w 1977277"/>
                        <a:gd name="connsiteY1" fmla="*/ 0 h 375285"/>
                        <a:gd name="connsiteX2" fmla="*/ 1977277 w 1977277"/>
                        <a:gd name="connsiteY2" fmla="*/ 202565 h 375285"/>
                        <a:gd name="connsiteX3" fmla="*/ 1875677 w 1977277"/>
                        <a:gd name="connsiteY3" fmla="*/ 375285 h 375285"/>
                        <a:gd name="connsiteX4" fmla="*/ 0 w 1977277"/>
                        <a:gd name="connsiteY4" fmla="*/ 375285 h 375285"/>
                        <a:gd name="connsiteX5" fmla="*/ 0 w 1977277"/>
                        <a:gd name="connsiteY5" fmla="*/ 139065 h 375285"/>
                        <a:gd name="connsiteX0" fmla="*/ 0 w 1977277"/>
                        <a:gd name="connsiteY0" fmla="*/ 205740 h 375285"/>
                        <a:gd name="connsiteX1" fmla="*/ 998438 w 1977277"/>
                        <a:gd name="connsiteY1" fmla="*/ 0 h 375285"/>
                        <a:gd name="connsiteX2" fmla="*/ 1977277 w 1977277"/>
                        <a:gd name="connsiteY2" fmla="*/ 202565 h 375285"/>
                        <a:gd name="connsiteX3" fmla="*/ 1875677 w 1977277"/>
                        <a:gd name="connsiteY3" fmla="*/ 375285 h 375285"/>
                        <a:gd name="connsiteX4" fmla="*/ 0 w 1977277"/>
                        <a:gd name="connsiteY4" fmla="*/ 375285 h 375285"/>
                        <a:gd name="connsiteX5" fmla="*/ 0 w 1977277"/>
                        <a:gd name="connsiteY5" fmla="*/ 205740 h 375285"/>
                        <a:gd name="connsiteX0" fmla="*/ 0 w 1977277"/>
                        <a:gd name="connsiteY0" fmla="*/ 205740 h 378460"/>
                        <a:gd name="connsiteX1" fmla="*/ 998438 w 1977277"/>
                        <a:gd name="connsiteY1" fmla="*/ 0 h 378460"/>
                        <a:gd name="connsiteX2" fmla="*/ 1977277 w 1977277"/>
                        <a:gd name="connsiteY2" fmla="*/ 202565 h 378460"/>
                        <a:gd name="connsiteX3" fmla="*/ 1875677 w 1977277"/>
                        <a:gd name="connsiteY3" fmla="*/ 375285 h 378460"/>
                        <a:gd name="connsiteX4" fmla="*/ 47625 w 1977277"/>
                        <a:gd name="connsiteY4" fmla="*/ 378460 h 378460"/>
                        <a:gd name="connsiteX5" fmla="*/ 0 w 1977277"/>
                        <a:gd name="connsiteY5" fmla="*/ 205740 h 378460"/>
                        <a:gd name="connsiteX0" fmla="*/ 0 w 1977277"/>
                        <a:gd name="connsiteY0" fmla="*/ 205740 h 378460"/>
                        <a:gd name="connsiteX1" fmla="*/ 998438 w 1977277"/>
                        <a:gd name="connsiteY1" fmla="*/ 0 h 378460"/>
                        <a:gd name="connsiteX2" fmla="*/ 1977277 w 1977277"/>
                        <a:gd name="connsiteY2" fmla="*/ 202565 h 378460"/>
                        <a:gd name="connsiteX3" fmla="*/ 1875677 w 1977277"/>
                        <a:gd name="connsiteY3" fmla="*/ 375285 h 378460"/>
                        <a:gd name="connsiteX4" fmla="*/ 47625 w 1977277"/>
                        <a:gd name="connsiteY4" fmla="*/ 378460 h 378460"/>
                        <a:gd name="connsiteX5" fmla="*/ 0 w 1977277"/>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0 w 1977277"/>
                        <a:gd name="connsiteY0" fmla="*/ 205740 h 378460"/>
                        <a:gd name="connsiteX1" fmla="*/ 998438 w 1977277"/>
                        <a:gd name="connsiteY1" fmla="*/ 0 h 378460"/>
                        <a:gd name="connsiteX2" fmla="*/ 1977277 w 1977277"/>
                        <a:gd name="connsiteY2" fmla="*/ 202565 h 378460"/>
                        <a:gd name="connsiteX3" fmla="*/ 1875677 w 1977277"/>
                        <a:gd name="connsiteY3" fmla="*/ 375285 h 378460"/>
                        <a:gd name="connsiteX4" fmla="*/ 47625 w 1977277"/>
                        <a:gd name="connsiteY4" fmla="*/ 378460 h 378460"/>
                        <a:gd name="connsiteX5" fmla="*/ 0 w 1977277"/>
                        <a:gd name="connsiteY5" fmla="*/ 205740 h 378460"/>
                        <a:gd name="connsiteX0" fmla="*/ 2921 w 1980198"/>
                        <a:gd name="connsiteY0" fmla="*/ 205740 h 378460"/>
                        <a:gd name="connsiteX1" fmla="*/ 1001359 w 1980198"/>
                        <a:gd name="connsiteY1" fmla="*/ 0 h 378460"/>
                        <a:gd name="connsiteX2" fmla="*/ 1980198 w 1980198"/>
                        <a:gd name="connsiteY2" fmla="*/ 202565 h 378460"/>
                        <a:gd name="connsiteX3" fmla="*/ 1878598 w 1980198"/>
                        <a:gd name="connsiteY3" fmla="*/ 375285 h 378460"/>
                        <a:gd name="connsiteX4" fmla="*/ 50546 w 1980198"/>
                        <a:gd name="connsiteY4" fmla="*/ 378460 h 378460"/>
                        <a:gd name="connsiteX5" fmla="*/ 2921 w 1980198"/>
                        <a:gd name="connsiteY5" fmla="*/ 205740 h 378460"/>
                        <a:gd name="connsiteX0" fmla="*/ 2921 w 1980198"/>
                        <a:gd name="connsiteY0" fmla="*/ 205740 h 378460"/>
                        <a:gd name="connsiteX1" fmla="*/ 1001359 w 1980198"/>
                        <a:gd name="connsiteY1" fmla="*/ 0 h 378460"/>
                        <a:gd name="connsiteX2" fmla="*/ 1980198 w 1980198"/>
                        <a:gd name="connsiteY2" fmla="*/ 202565 h 378460"/>
                        <a:gd name="connsiteX3" fmla="*/ 1878598 w 1980198"/>
                        <a:gd name="connsiteY3" fmla="*/ 375285 h 378460"/>
                        <a:gd name="connsiteX4" fmla="*/ 50546 w 1980198"/>
                        <a:gd name="connsiteY4" fmla="*/ 378460 h 378460"/>
                        <a:gd name="connsiteX5" fmla="*/ 2921 w 1980198"/>
                        <a:gd name="connsiteY5" fmla="*/ 205740 h 378460"/>
                        <a:gd name="connsiteX0" fmla="*/ 2921 w 1980198"/>
                        <a:gd name="connsiteY0" fmla="*/ 205740 h 378460"/>
                        <a:gd name="connsiteX1" fmla="*/ 1001359 w 1980198"/>
                        <a:gd name="connsiteY1" fmla="*/ 0 h 378460"/>
                        <a:gd name="connsiteX2" fmla="*/ 1980198 w 1980198"/>
                        <a:gd name="connsiteY2" fmla="*/ 202565 h 378460"/>
                        <a:gd name="connsiteX3" fmla="*/ 1878598 w 1980198"/>
                        <a:gd name="connsiteY3" fmla="*/ 375285 h 378460"/>
                        <a:gd name="connsiteX4" fmla="*/ 50546 w 1980198"/>
                        <a:gd name="connsiteY4" fmla="*/ 378460 h 378460"/>
                        <a:gd name="connsiteX5" fmla="*/ 2921 w 1980198"/>
                        <a:gd name="connsiteY5" fmla="*/ 205740 h 378460"/>
                        <a:gd name="connsiteX0" fmla="*/ 2921 w 1980198"/>
                        <a:gd name="connsiteY0" fmla="*/ 206343 h 379063"/>
                        <a:gd name="connsiteX1" fmla="*/ 1001359 w 1980198"/>
                        <a:gd name="connsiteY1" fmla="*/ 603 h 379063"/>
                        <a:gd name="connsiteX2" fmla="*/ 1980198 w 1980198"/>
                        <a:gd name="connsiteY2" fmla="*/ 203168 h 379063"/>
                        <a:gd name="connsiteX3" fmla="*/ 1878598 w 1980198"/>
                        <a:gd name="connsiteY3" fmla="*/ 375888 h 379063"/>
                        <a:gd name="connsiteX4" fmla="*/ 50546 w 1980198"/>
                        <a:gd name="connsiteY4" fmla="*/ 379063 h 379063"/>
                        <a:gd name="connsiteX5" fmla="*/ 2921 w 1980198"/>
                        <a:gd name="connsiteY5" fmla="*/ 206343 h 379063"/>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6809 h 379529"/>
                        <a:gd name="connsiteX1" fmla="*/ 1001359 w 1980198"/>
                        <a:gd name="connsiteY1" fmla="*/ 1069 h 379529"/>
                        <a:gd name="connsiteX2" fmla="*/ 1980198 w 1980198"/>
                        <a:gd name="connsiteY2" fmla="*/ 203634 h 379529"/>
                        <a:gd name="connsiteX3" fmla="*/ 1878598 w 1980198"/>
                        <a:gd name="connsiteY3" fmla="*/ 376354 h 379529"/>
                        <a:gd name="connsiteX4" fmla="*/ 50546 w 1980198"/>
                        <a:gd name="connsiteY4" fmla="*/ 379529 h 379529"/>
                        <a:gd name="connsiteX5" fmla="*/ 2921 w 1980198"/>
                        <a:gd name="connsiteY5" fmla="*/ 206809 h 379529"/>
                        <a:gd name="connsiteX0" fmla="*/ 2921 w 1980198"/>
                        <a:gd name="connsiteY0" fmla="*/ 206809 h 390744"/>
                        <a:gd name="connsiteX1" fmla="*/ 1001359 w 1980198"/>
                        <a:gd name="connsiteY1" fmla="*/ 1069 h 390744"/>
                        <a:gd name="connsiteX2" fmla="*/ 1980198 w 1980198"/>
                        <a:gd name="connsiteY2" fmla="*/ 203634 h 390744"/>
                        <a:gd name="connsiteX3" fmla="*/ 1856373 w 1980198"/>
                        <a:gd name="connsiteY3" fmla="*/ 389054 h 390744"/>
                        <a:gd name="connsiteX4" fmla="*/ 50546 w 1980198"/>
                        <a:gd name="connsiteY4" fmla="*/ 379529 h 390744"/>
                        <a:gd name="connsiteX5" fmla="*/ 2921 w 1980198"/>
                        <a:gd name="connsiteY5" fmla="*/ 206809 h 390744"/>
                        <a:gd name="connsiteX0" fmla="*/ 2921 w 1980198"/>
                        <a:gd name="connsiteY0" fmla="*/ 206809 h 390744"/>
                        <a:gd name="connsiteX1" fmla="*/ 1001359 w 1980198"/>
                        <a:gd name="connsiteY1" fmla="*/ 1069 h 390744"/>
                        <a:gd name="connsiteX2" fmla="*/ 1980198 w 1980198"/>
                        <a:gd name="connsiteY2" fmla="*/ 203634 h 390744"/>
                        <a:gd name="connsiteX3" fmla="*/ 1856373 w 1980198"/>
                        <a:gd name="connsiteY3" fmla="*/ 389054 h 390744"/>
                        <a:gd name="connsiteX4" fmla="*/ 50546 w 1980198"/>
                        <a:gd name="connsiteY4" fmla="*/ 379529 h 390744"/>
                        <a:gd name="connsiteX5" fmla="*/ 2921 w 1980198"/>
                        <a:gd name="connsiteY5" fmla="*/ 206809 h 390744"/>
                        <a:gd name="connsiteX0" fmla="*/ 2921 w 1980198"/>
                        <a:gd name="connsiteY0" fmla="*/ 206809 h 390744"/>
                        <a:gd name="connsiteX1" fmla="*/ 1001359 w 1980198"/>
                        <a:gd name="connsiteY1" fmla="*/ 1069 h 390744"/>
                        <a:gd name="connsiteX2" fmla="*/ 1980198 w 1980198"/>
                        <a:gd name="connsiteY2" fmla="*/ 203634 h 390744"/>
                        <a:gd name="connsiteX3" fmla="*/ 1856373 w 1980198"/>
                        <a:gd name="connsiteY3" fmla="*/ 389054 h 390744"/>
                        <a:gd name="connsiteX4" fmla="*/ 50546 w 1980198"/>
                        <a:gd name="connsiteY4" fmla="*/ 379529 h 390744"/>
                        <a:gd name="connsiteX5" fmla="*/ 2921 w 1980198"/>
                        <a:gd name="connsiteY5" fmla="*/ 206809 h 390744"/>
                        <a:gd name="connsiteX0" fmla="*/ 0 w 1977277"/>
                        <a:gd name="connsiteY0" fmla="*/ 206809 h 395404"/>
                        <a:gd name="connsiteX1" fmla="*/ 998438 w 1977277"/>
                        <a:gd name="connsiteY1" fmla="*/ 1069 h 395404"/>
                        <a:gd name="connsiteX2" fmla="*/ 1977277 w 1977277"/>
                        <a:gd name="connsiteY2" fmla="*/ 203634 h 395404"/>
                        <a:gd name="connsiteX3" fmla="*/ 1853452 w 1977277"/>
                        <a:gd name="connsiteY3" fmla="*/ 389054 h 395404"/>
                        <a:gd name="connsiteX4" fmla="*/ 117475 w 1977277"/>
                        <a:gd name="connsiteY4" fmla="*/ 395404 h 395404"/>
                        <a:gd name="connsiteX5" fmla="*/ 0 w 1977277"/>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59258 w 1983083"/>
                        <a:gd name="connsiteY3" fmla="*/ 38905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59258 w 1983083"/>
                        <a:gd name="connsiteY3" fmla="*/ 38905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59258 w 1983083"/>
                        <a:gd name="connsiteY3" fmla="*/ 38905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17983 w 1983083"/>
                        <a:gd name="connsiteY3" fmla="*/ 38270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17983 w 1983083"/>
                        <a:gd name="connsiteY3" fmla="*/ 382704 h 395404"/>
                        <a:gd name="connsiteX4" fmla="*/ 123281 w 1983083"/>
                        <a:gd name="connsiteY4" fmla="*/ 395404 h 395404"/>
                        <a:gd name="connsiteX5" fmla="*/ 5806 w 1983083"/>
                        <a:gd name="connsiteY5" fmla="*/ 206809 h 395404"/>
                        <a:gd name="connsiteX0" fmla="*/ 5806 w 1990013"/>
                        <a:gd name="connsiteY0" fmla="*/ 206809 h 395404"/>
                        <a:gd name="connsiteX1" fmla="*/ 1004244 w 1990013"/>
                        <a:gd name="connsiteY1" fmla="*/ 1069 h 395404"/>
                        <a:gd name="connsiteX2" fmla="*/ 1983083 w 1990013"/>
                        <a:gd name="connsiteY2" fmla="*/ 203634 h 395404"/>
                        <a:gd name="connsiteX3" fmla="*/ 1817983 w 1990013"/>
                        <a:gd name="connsiteY3" fmla="*/ 382704 h 395404"/>
                        <a:gd name="connsiteX4" fmla="*/ 123281 w 1990013"/>
                        <a:gd name="connsiteY4" fmla="*/ 395404 h 395404"/>
                        <a:gd name="connsiteX5" fmla="*/ 5806 w 1990013"/>
                        <a:gd name="connsiteY5" fmla="*/ 206809 h 395404"/>
                        <a:gd name="connsiteX0" fmla="*/ 5806 w 1990013"/>
                        <a:gd name="connsiteY0" fmla="*/ 206868 h 395463"/>
                        <a:gd name="connsiteX1" fmla="*/ 1004244 w 1990013"/>
                        <a:gd name="connsiteY1" fmla="*/ 1128 h 395463"/>
                        <a:gd name="connsiteX2" fmla="*/ 1983083 w 1990013"/>
                        <a:gd name="connsiteY2" fmla="*/ 203693 h 395463"/>
                        <a:gd name="connsiteX3" fmla="*/ 1817983 w 1990013"/>
                        <a:gd name="connsiteY3" fmla="*/ 382763 h 395463"/>
                        <a:gd name="connsiteX4" fmla="*/ 123281 w 1990013"/>
                        <a:gd name="connsiteY4" fmla="*/ 395463 h 395463"/>
                        <a:gd name="connsiteX5" fmla="*/ 5806 w 1990013"/>
                        <a:gd name="connsiteY5" fmla="*/ 206868 h 395463"/>
                        <a:gd name="connsiteX0" fmla="*/ 5806 w 1990013"/>
                        <a:gd name="connsiteY0" fmla="*/ 206868 h 395463"/>
                        <a:gd name="connsiteX1" fmla="*/ 1004244 w 1990013"/>
                        <a:gd name="connsiteY1" fmla="*/ 1128 h 395463"/>
                        <a:gd name="connsiteX2" fmla="*/ 1983083 w 1990013"/>
                        <a:gd name="connsiteY2" fmla="*/ 203693 h 395463"/>
                        <a:gd name="connsiteX3" fmla="*/ 1817983 w 1990013"/>
                        <a:gd name="connsiteY3" fmla="*/ 382763 h 395463"/>
                        <a:gd name="connsiteX4" fmla="*/ 123281 w 1990013"/>
                        <a:gd name="connsiteY4" fmla="*/ 395463 h 395463"/>
                        <a:gd name="connsiteX5" fmla="*/ 5806 w 1990013"/>
                        <a:gd name="connsiteY5" fmla="*/ 206868 h 395463"/>
                        <a:gd name="connsiteX0" fmla="*/ 5806 w 2000446"/>
                        <a:gd name="connsiteY0" fmla="*/ 206868 h 395463"/>
                        <a:gd name="connsiteX1" fmla="*/ 1004244 w 2000446"/>
                        <a:gd name="connsiteY1" fmla="*/ 1128 h 395463"/>
                        <a:gd name="connsiteX2" fmla="*/ 1983083 w 2000446"/>
                        <a:gd name="connsiteY2" fmla="*/ 203693 h 395463"/>
                        <a:gd name="connsiteX3" fmla="*/ 1817983 w 2000446"/>
                        <a:gd name="connsiteY3" fmla="*/ 382763 h 395463"/>
                        <a:gd name="connsiteX4" fmla="*/ 123281 w 2000446"/>
                        <a:gd name="connsiteY4" fmla="*/ 395463 h 395463"/>
                        <a:gd name="connsiteX5" fmla="*/ 5806 w 2000446"/>
                        <a:gd name="connsiteY5" fmla="*/ 206868 h 395463"/>
                        <a:gd name="connsiteX0" fmla="*/ 5806 w 2000446"/>
                        <a:gd name="connsiteY0" fmla="*/ 206286 h 394881"/>
                        <a:gd name="connsiteX1" fmla="*/ 1004244 w 2000446"/>
                        <a:gd name="connsiteY1" fmla="*/ 546 h 394881"/>
                        <a:gd name="connsiteX2" fmla="*/ 1983083 w 2000446"/>
                        <a:gd name="connsiteY2" fmla="*/ 203111 h 394881"/>
                        <a:gd name="connsiteX3" fmla="*/ 1817983 w 2000446"/>
                        <a:gd name="connsiteY3" fmla="*/ 382181 h 394881"/>
                        <a:gd name="connsiteX4" fmla="*/ 123281 w 2000446"/>
                        <a:gd name="connsiteY4" fmla="*/ 394881 h 394881"/>
                        <a:gd name="connsiteX5" fmla="*/ 5806 w 2000446"/>
                        <a:gd name="connsiteY5" fmla="*/ 206286 h 394881"/>
                        <a:gd name="connsiteX0" fmla="*/ 5806 w 1995147"/>
                        <a:gd name="connsiteY0" fmla="*/ 206286 h 394881"/>
                        <a:gd name="connsiteX1" fmla="*/ 1004244 w 1995147"/>
                        <a:gd name="connsiteY1" fmla="*/ 546 h 394881"/>
                        <a:gd name="connsiteX2" fmla="*/ 1983083 w 1995147"/>
                        <a:gd name="connsiteY2" fmla="*/ 203111 h 394881"/>
                        <a:gd name="connsiteX3" fmla="*/ 1817983 w 1995147"/>
                        <a:gd name="connsiteY3" fmla="*/ 382181 h 394881"/>
                        <a:gd name="connsiteX4" fmla="*/ 123281 w 1995147"/>
                        <a:gd name="connsiteY4" fmla="*/ 394881 h 394881"/>
                        <a:gd name="connsiteX5" fmla="*/ 5806 w 1995147"/>
                        <a:gd name="connsiteY5" fmla="*/ 206286 h 394881"/>
                        <a:gd name="connsiteX0" fmla="*/ 5806 w 1995147"/>
                        <a:gd name="connsiteY0" fmla="*/ 206286 h 394881"/>
                        <a:gd name="connsiteX1" fmla="*/ 1004244 w 1995147"/>
                        <a:gd name="connsiteY1" fmla="*/ 546 h 394881"/>
                        <a:gd name="connsiteX2" fmla="*/ 1983083 w 1995147"/>
                        <a:gd name="connsiteY2" fmla="*/ 203111 h 394881"/>
                        <a:gd name="connsiteX3" fmla="*/ 1817983 w 1995147"/>
                        <a:gd name="connsiteY3" fmla="*/ 382181 h 394881"/>
                        <a:gd name="connsiteX4" fmla="*/ 123281 w 1995147"/>
                        <a:gd name="connsiteY4" fmla="*/ 394881 h 394881"/>
                        <a:gd name="connsiteX5" fmla="*/ 5806 w 1995147"/>
                        <a:gd name="connsiteY5" fmla="*/ 206286 h 394881"/>
                        <a:gd name="connsiteX0" fmla="*/ 5806 w 1995147"/>
                        <a:gd name="connsiteY0" fmla="*/ 206286 h 394881"/>
                        <a:gd name="connsiteX1" fmla="*/ 1004244 w 1995147"/>
                        <a:gd name="connsiteY1" fmla="*/ 546 h 394881"/>
                        <a:gd name="connsiteX2" fmla="*/ 1983083 w 1995147"/>
                        <a:gd name="connsiteY2" fmla="*/ 203111 h 394881"/>
                        <a:gd name="connsiteX3" fmla="*/ 1817983 w 1995147"/>
                        <a:gd name="connsiteY3" fmla="*/ 382181 h 394881"/>
                        <a:gd name="connsiteX4" fmla="*/ 123281 w 1995147"/>
                        <a:gd name="connsiteY4" fmla="*/ 394881 h 394881"/>
                        <a:gd name="connsiteX5" fmla="*/ 5806 w 1995147"/>
                        <a:gd name="connsiteY5" fmla="*/ 206286 h 394881"/>
                        <a:gd name="connsiteX0" fmla="*/ 5806 w 1994755"/>
                        <a:gd name="connsiteY0" fmla="*/ 206286 h 394881"/>
                        <a:gd name="connsiteX1" fmla="*/ 1004244 w 1994755"/>
                        <a:gd name="connsiteY1" fmla="*/ 546 h 394881"/>
                        <a:gd name="connsiteX2" fmla="*/ 1983083 w 1994755"/>
                        <a:gd name="connsiteY2" fmla="*/ 203111 h 394881"/>
                        <a:gd name="connsiteX3" fmla="*/ 1817983 w 1994755"/>
                        <a:gd name="connsiteY3" fmla="*/ 382181 h 394881"/>
                        <a:gd name="connsiteX4" fmla="*/ 123281 w 1994755"/>
                        <a:gd name="connsiteY4" fmla="*/ 394881 h 394881"/>
                        <a:gd name="connsiteX5" fmla="*/ 5806 w 1994755"/>
                        <a:gd name="connsiteY5" fmla="*/ 206286 h 394881"/>
                        <a:gd name="connsiteX0" fmla="*/ 5806 w 2000009"/>
                        <a:gd name="connsiteY0" fmla="*/ 206286 h 394881"/>
                        <a:gd name="connsiteX1" fmla="*/ 1004244 w 2000009"/>
                        <a:gd name="connsiteY1" fmla="*/ 546 h 394881"/>
                        <a:gd name="connsiteX2" fmla="*/ 1983083 w 2000009"/>
                        <a:gd name="connsiteY2" fmla="*/ 203111 h 394881"/>
                        <a:gd name="connsiteX3" fmla="*/ 1817983 w 2000009"/>
                        <a:gd name="connsiteY3" fmla="*/ 382181 h 394881"/>
                        <a:gd name="connsiteX4" fmla="*/ 123281 w 2000009"/>
                        <a:gd name="connsiteY4" fmla="*/ 394881 h 394881"/>
                        <a:gd name="connsiteX5" fmla="*/ 5806 w 2000009"/>
                        <a:gd name="connsiteY5" fmla="*/ 206286 h 394881"/>
                        <a:gd name="connsiteX0" fmla="*/ 5806 w 1995852"/>
                        <a:gd name="connsiteY0" fmla="*/ 206286 h 394881"/>
                        <a:gd name="connsiteX1" fmla="*/ 1004244 w 1995852"/>
                        <a:gd name="connsiteY1" fmla="*/ 546 h 394881"/>
                        <a:gd name="connsiteX2" fmla="*/ 1983083 w 1995852"/>
                        <a:gd name="connsiteY2" fmla="*/ 203111 h 394881"/>
                        <a:gd name="connsiteX3" fmla="*/ 1783058 w 1995852"/>
                        <a:gd name="connsiteY3" fmla="*/ 379006 h 394881"/>
                        <a:gd name="connsiteX4" fmla="*/ 123281 w 1995852"/>
                        <a:gd name="connsiteY4" fmla="*/ 394881 h 394881"/>
                        <a:gd name="connsiteX5" fmla="*/ 5806 w 1995852"/>
                        <a:gd name="connsiteY5" fmla="*/ 206286 h 394881"/>
                        <a:gd name="connsiteX0" fmla="*/ 5806 w 1996722"/>
                        <a:gd name="connsiteY0" fmla="*/ 206286 h 394881"/>
                        <a:gd name="connsiteX1" fmla="*/ 1004244 w 1996722"/>
                        <a:gd name="connsiteY1" fmla="*/ 546 h 394881"/>
                        <a:gd name="connsiteX2" fmla="*/ 1983083 w 1996722"/>
                        <a:gd name="connsiteY2" fmla="*/ 203111 h 394881"/>
                        <a:gd name="connsiteX3" fmla="*/ 1783058 w 1996722"/>
                        <a:gd name="connsiteY3" fmla="*/ 379006 h 394881"/>
                        <a:gd name="connsiteX4" fmla="*/ 123281 w 1996722"/>
                        <a:gd name="connsiteY4" fmla="*/ 394881 h 394881"/>
                        <a:gd name="connsiteX5" fmla="*/ 5806 w 1996722"/>
                        <a:gd name="connsiteY5" fmla="*/ 206286 h 394881"/>
                        <a:gd name="connsiteX0" fmla="*/ 5806 w 1996722"/>
                        <a:gd name="connsiteY0" fmla="*/ 206286 h 394881"/>
                        <a:gd name="connsiteX1" fmla="*/ 1004244 w 1996722"/>
                        <a:gd name="connsiteY1" fmla="*/ 546 h 394881"/>
                        <a:gd name="connsiteX2" fmla="*/ 1983083 w 1996722"/>
                        <a:gd name="connsiteY2" fmla="*/ 203111 h 394881"/>
                        <a:gd name="connsiteX3" fmla="*/ 1783058 w 1996722"/>
                        <a:gd name="connsiteY3" fmla="*/ 379006 h 394881"/>
                        <a:gd name="connsiteX4" fmla="*/ 123281 w 1996722"/>
                        <a:gd name="connsiteY4" fmla="*/ 394881 h 394881"/>
                        <a:gd name="connsiteX5" fmla="*/ 5806 w 1996722"/>
                        <a:gd name="connsiteY5" fmla="*/ 206286 h 394881"/>
                        <a:gd name="connsiteX0" fmla="*/ 3421 w 1994337"/>
                        <a:gd name="connsiteY0" fmla="*/ 206286 h 394881"/>
                        <a:gd name="connsiteX1" fmla="*/ 1001859 w 1994337"/>
                        <a:gd name="connsiteY1" fmla="*/ 546 h 394881"/>
                        <a:gd name="connsiteX2" fmla="*/ 1980698 w 1994337"/>
                        <a:gd name="connsiteY2" fmla="*/ 203111 h 394881"/>
                        <a:gd name="connsiteX3" fmla="*/ 1780673 w 1994337"/>
                        <a:gd name="connsiteY3" fmla="*/ 379006 h 394881"/>
                        <a:gd name="connsiteX4" fmla="*/ 120896 w 1994337"/>
                        <a:gd name="connsiteY4" fmla="*/ 394881 h 394881"/>
                        <a:gd name="connsiteX5" fmla="*/ 3421 w 1994337"/>
                        <a:gd name="connsiteY5" fmla="*/ 206286 h 39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4337" h="394881">
                          <a:moveTo>
                            <a:pt x="3421" y="206286"/>
                          </a:moveTo>
                          <a:cubicBezTo>
                            <a:pt x="149967" y="75264"/>
                            <a:pt x="674338" y="17268"/>
                            <a:pt x="1001859" y="546"/>
                          </a:cubicBezTo>
                          <a:cubicBezTo>
                            <a:pt x="1258289" y="-8132"/>
                            <a:pt x="1822693" y="87964"/>
                            <a:pt x="1980698" y="203111"/>
                          </a:cubicBezTo>
                          <a:cubicBezTo>
                            <a:pt x="2026206" y="295609"/>
                            <a:pt x="1957415" y="407158"/>
                            <a:pt x="1780673" y="379006"/>
                          </a:cubicBezTo>
                          <a:cubicBezTo>
                            <a:pt x="1061256" y="131356"/>
                            <a:pt x="614888" y="261531"/>
                            <a:pt x="120896" y="394881"/>
                          </a:cubicBezTo>
                          <a:cubicBezTo>
                            <a:pt x="-37854" y="365883"/>
                            <a:pt x="6596" y="244809"/>
                            <a:pt x="3421" y="206286"/>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110" name="Rectangle 3"/>
                    <p:cNvSpPr/>
                    <p:nvPr/>
                  </p:nvSpPr>
                  <p:spPr>
                    <a:xfrm>
                      <a:off x="5412275" y="5482826"/>
                      <a:ext cx="227657" cy="45076"/>
                    </a:xfrm>
                    <a:custGeom>
                      <a:avLst/>
                      <a:gdLst>
                        <a:gd name="connsiteX0" fmla="*/ 0 w 1977277"/>
                        <a:gd name="connsiteY0" fmla="*/ 0 h 236220"/>
                        <a:gd name="connsiteX1" fmla="*/ 1977277 w 1977277"/>
                        <a:gd name="connsiteY1" fmla="*/ 0 h 236220"/>
                        <a:gd name="connsiteX2" fmla="*/ 1977277 w 1977277"/>
                        <a:gd name="connsiteY2" fmla="*/ 236220 h 236220"/>
                        <a:gd name="connsiteX3" fmla="*/ 0 w 1977277"/>
                        <a:gd name="connsiteY3" fmla="*/ 236220 h 236220"/>
                        <a:gd name="connsiteX4" fmla="*/ 0 w 1977277"/>
                        <a:gd name="connsiteY4" fmla="*/ 0 h 236220"/>
                        <a:gd name="connsiteX0" fmla="*/ 0 w 1977277"/>
                        <a:gd name="connsiteY0" fmla="*/ 94615 h 330835"/>
                        <a:gd name="connsiteX1" fmla="*/ 982563 w 1977277"/>
                        <a:gd name="connsiteY1" fmla="*/ 0 h 330835"/>
                        <a:gd name="connsiteX2" fmla="*/ 1977277 w 1977277"/>
                        <a:gd name="connsiteY2" fmla="*/ 94615 h 330835"/>
                        <a:gd name="connsiteX3" fmla="*/ 1977277 w 1977277"/>
                        <a:gd name="connsiteY3" fmla="*/ 330835 h 330835"/>
                        <a:gd name="connsiteX4" fmla="*/ 0 w 1977277"/>
                        <a:gd name="connsiteY4" fmla="*/ 330835 h 330835"/>
                        <a:gd name="connsiteX5" fmla="*/ 0 w 1977277"/>
                        <a:gd name="connsiteY5" fmla="*/ 94615 h 330835"/>
                        <a:gd name="connsiteX0" fmla="*/ 0 w 1977277"/>
                        <a:gd name="connsiteY0" fmla="*/ 135890 h 372110"/>
                        <a:gd name="connsiteX1" fmla="*/ 988913 w 1977277"/>
                        <a:gd name="connsiteY1" fmla="*/ 0 h 372110"/>
                        <a:gd name="connsiteX2" fmla="*/ 1977277 w 1977277"/>
                        <a:gd name="connsiteY2" fmla="*/ 135890 h 372110"/>
                        <a:gd name="connsiteX3" fmla="*/ 1977277 w 1977277"/>
                        <a:gd name="connsiteY3" fmla="*/ 372110 h 372110"/>
                        <a:gd name="connsiteX4" fmla="*/ 0 w 1977277"/>
                        <a:gd name="connsiteY4" fmla="*/ 372110 h 372110"/>
                        <a:gd name="connsiteX5" fmla="*/ 0 w 1977277"/>
                        <a:gd name="connsiteY5" fmla="*/ 135890 h 372110"/>
                        <a:gd name="connsiteX0" fmla="*/ 0 w 1977277"/>
                        <a:gd name="connsiteY0" fmla="*/ 139065 h 375285"/>
                        <a:gd name="connsiteX1" fmla="*/ 998438 w 1977277"/>
                        <a:gd name="connsiteY1" fmla="*/ 0 h 375285"/>
                        <a:gd name="connsiteX2" fmla="*/ 1977277 w 1977277"/>
                        <a:gd name="connsiteY2" fmla="*/ 139065 h 375285"/>
                        <a:gd name="connsiteX3" fmla="*/ 1977277 w 1977277"/>
                        <a:gd name="connsiteY3" fmla="*/ 375285 h 375285"/>
                        <a:gd name="connsiteX4" fmla="*/ 0 w 1977277"/>
                        <a:gd name="connsiteY4" fmla="*/ 375285 h 375285"/>
                        <a:gd name="connsiteX5" fmla="*/ 0 w 1977277"/>
                        <a:gd name="connsiteY5" fmla="*/ 139065 h 375285"/>
                        <a:gd name="connsiteX0" fmla="*/ 0 w 1977277"/>
                        <a:gd name="connsiteY0" fmla="*/ 139065 h 375285"/>
                        <a:gd name="connsiteX1" fmla="*/ 998438 w 1977277"/>
                        <a:gd name="connsiteY1" fmla="*/ 0 h 375285"/>
                        <a:gd name="connsiteX2" fmla="*/ 1977277 w 1977277"/>
                        <a:gd name="connsiteY2" fmla="*/ 202565 h 375285"/>
                        <a:gd name="connsiteX3" fmla="*/ 1977277 w 1977277"/>
                        <a:gd name="connsiteY3" fmla="*/ 375285 h 375285"/>
                        <a:gd name="connsiteX4" fmla="*/ 0 w 1977277"/>
                        <a:gd name="connsiteY4" fmla="*/ 375285 h 375285"/>
                        <a:gd name="connsiteX5" fmla="*/ 0 w 1977277"/>
                        <a:gd name="connsiteY5" fmla="*/ 139065 h 375285"/>
                        <a:gd name="connsiteX0" fmla="*/ 0 w 1977277"/>
                        <a:gd name="connsiteY0" fmla="*/ 139065 h 375285"/>
                        <a:gd name="connsiteX1" fmla="*/ 998438 w 1977277"/>
                        <a:gd name="connsiteY1" fmla="*/ 0 h 375285"/>
                        <a:gd name="connsiteX2" fmla="*/ 1977277 w 1977277"/>
                        <a:gd name="connsiteY2" fmla="*/ 202565 h 375285"/>
                        <a:gd name="connsiteX3" fmla="*/ 1875677 w 1977277"/>
                        <a:gd name="connsiteY3" fmla="*/ 375285 h 375285"/>
                        <a:gd name="connsiteX4" fmla="*/ 0 w 1977277"/>
                        <a:gd name="connsiteY4" fmla="*/ 375285 h 375285"/>
                        <a:gd name="connsiteX5" fmla="*/ 0 w 1977277"/>
                        <a:gd name="connsiteY5" fmla="*/ 139065 h 375285"/>
                        <a:gd name="connsiteX0" fmla="*/ 0 w 1977277"/>
                        <a:gd name="connsiteY0" fmla="*/ 205740 h 375285"/>
                        <a:gd name="connsiteX1" fmla="*/ 998438 w 1977277"/>
                        <a:gd name="connsiteY1" fmla="*/ 0 h 375285"/>
                        <a:gd name="connsiteX2" fmla="*/ 1977277 w 1977277"/>
                        <a:gd name="connsiteY2" fmla="*/ 202565 h 375285"/>
                        <a:gd name="connsiteX3" fmla="*/ 1875677 w 1977277"/>
                        <a:gd name="connsiteY3" fmla="*/ 375285 h 375285"/>
                        <a:gd name="connsiteX4" fmla="*/ 0 w 1977277"/>
                        <a:gd name="connsiteY4" fmla="*/ 375285 h 375285"/>
                        <a:gd name="connsiteX5" fmla="*/ 0 w 1977277"/>
                        <a:gd name="connsiteY5" fmla="*/ 205740 h 375285"/>
                        <a:gd name="connsiteX0" fmla="*/ 0 w 1977277"/>
                        <a:gd name="connsiteY0" fmla="*/ 205740 h 378460"/>
                        <a:gd name="connsiteX1" fmla="*/ 998438 w 1977277"/>
                        <a:gd name="connsiteY1" fmla="*/ 0 h 378460"/>
                        <a:gd name="connsiteX2" fmla="*/ 1977277 w 1977277"/>
                        <a:gd name="connsiteY2" fmla="*/ 202565 h 378460"/>
                        <a:gd name="connsiteX3" fmla="*/ 1875677 w 1977277"/>
                        <a:gd name="connsiteY3" fmla="*/ 375285 h 378460"/>
                        <a:gd name="connsiteX4" fmla="*/ 47625 w 1977277"/>
                        <a:gd name="connsiteY4" fmla="*/ 378460 h 378460"/>
                        <a:gd name="connsiteX5" fmla="*/ 0 w 1977277"/>
                        <a:gd name="connsiteY5" fmla="*/ 205740 h 378460"/>
                        <a:gd name="connsiteX0" fmla="*/ 0 w 1977277"/>
                        <a:gd name="connsiteY0" fmla="*/ 205740 h 378460"/>
                        <a:gd name="connsiteX1" fmla="*/ 998438 w 1977277"/>
                        <a:gd name="connsiteY1" fmla="*/ 0 h 378460"/>
                        <a:gd name="connsiteX2" fmla="*/ 1977277 w 1977277"/>
                        <a:gd name="connsiteY2" fmla="*/ 202565 h 378460"/>
                        <a:gd name="connsiteX3" fmla="*/ 1875677 w 1977277"/>
                        <a:gd name="connsiteY3" fmla="*/ 375285 h 378460"/>
                        <a:gd name="connsiteX4" fmla="*/ 47625 w 1977277"/>
                        <a:gd name="connsiteY4" fmla="*/ 378460 h 378460"/>
                        <a:gd name="connsiteX5" fmla="*/ 0 w 1977277"/>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0 w 1977277"/>
                        <a:gd name="connsiteY0" fmla="*/ 205740 h 378460"/>
                        <a:gd name="connsiteX1" fmla="*/ 998438 w 1977277"/>
                        <a:gd name="connsiteY1" fmla="*/ 0 h 378460"/>
                        <a:gd name="connsiteX2" fmla="*/ 1977277 w 1977277"/>
                        <a:gd name="connsiteY2" fmla="*/ 202565 h 378460"/>
                        <a:gd name="connsiteX3" fmla="*/ 1875677 w 1977277"/>
                        <a:gd name="connsiteY3" fmla="*/ 375285 h 378460"/>
                        <a:gd name="connsiteX4" fmla="*/ 47625 w 1977277"/>
                        <a:gd name="connsiteY4" fmla="*/ 378460 h 378460"/>
                        <a:gd name="connsiteX5" fmla="*/ 0 w 1977277"/>
                        <a:gd name="connsiteY5" fmla="*/ 205740 h 378460"/>
                        <a:gd name="connsiteX0" fmla="*/ 2921 w 1980198"/>
                        <a:gd name="connsiteY0" fmla="*/ 205740 h 378460"/>
                        <a:gd name="connsiteX1" fmla="*/ 1001359 w 1980198"/>
                        <a:gd name="connsiteY1" fmla="*/ 0 h 378460"/>
                        <a:gd name="connsiteX2" fmla="*/ 1980198 w 1980198"/>
                        <a:gd name="connsiteY2" fmla="*/ 202565 h 378460"/>
                        <a:gd name="connsiteX3" fmla="*/ 1878598 w 1980198"/>
                        <a:gd name="connsiteY3" fmla="*/ 375285 h 378460"/>
                        <a:gd name="connsiteX4" fmla="*/ 50546 w 1980198"/>
                        <a:gd name="connsiteY4" fmla="*/ 378460 h 378460"/>
                        <a:gd name="connsiteX5" fmla="*/ 2921 w 1980198"/>
                        <a:gd name="connsiteY5" fmla="*/ 205740 h 378460"/>
                        <a:gd name="connsiteX0" fmla="*/ 2921 w 1980198"/>
                        <a:gd name="connsiteY0" fmla="*/ 205740 h 378460"/>
                        <a:gd name="connsiteX1" fmla="*/ 1001359 w 1980198"/>
                        <a:gd name="connsiteY1" fmla="*/ 0 h 378460"/>
                        <a:gd name="connsiteX2" fmla="*/ 1980198 w 1980198"/>
                        <a:gd name="connsiteY2" fmla="*/ 202565 h 378460"/>
                        <a:gd name="connsiteX3" fmla="*/ 1878598 w 1980198"/>
                        <a:gd name="connsiteY3" fmla="*/ 375285 h 378460"/>
                        <a:gd name="connsiteX4" fmla="*/ 50546 w 1980198"/>
                        <a:gd name="connsiteY4" fmla="*/ 378460 h 378460"/>
                        <a:gd name="connsiteX5" fmla="*/ 2921 w 1980198"/>
                        <a:gd name="connsiteY5" fmla="*/ 205740 h 378460"/>
                        <a:gd name="connsiteX0" fmla="*/ 2921 w 1980198"/>
                        <a:gd name="connsiteY0" fmla="*/ 205740 h 378460"/>
                        <a:gd name="connsiteX1" fmla="*/ 1001359 w 1980198"/>
                        <a:gd name="connsiteY1" fmla="*/ 0 h 378460"/>
                        <a:gd name="connsiteX2" fmla="*/ 1980198 w 1980198"/>
                        <a:gd name="connsiteY2" fmla="*/ 202565 h 378460"/>
                        <a:gd name="connsiteX3" fmla="*/ 1878598 w 1980198"/>
                        <a:gd name="connsiteY3" fmla="*/ 375285 h 378460"/>
                        <a:gd name="connsiteX4" fmla="*/ 50546 w 1980198"/>
                        <a:gd name="connsiteY4" fmla="*/ 378460 h 378460"/>
                        <a:gd name="connsiteX5" fmla="*/ 2921 w 1980198"/>
                        <a:gd name="connsiteY5" fmla="*/ 205740 h 378460"/>
                        <a:gd name="connsiteX0" fmla="*/ 2921 w 1980198"/>
                        <a:gd name="connsiteY0" fmla="*/ 206343 h 379063"/>
                        <a:gd name="connsiteX1" fmla="*/ 1001359 w 1980198"/>
                        <a:gd name="connsiteY1" fmla="*/ 603 h 379063"/>
                        <a:gd name="connsiteX2" fmla="*/ 1980198 w 1980198"/>
                        <a:gd name="connsiteY2" fmla="*/ 203168 h 379063"/>
                        <a:gd name="connsiteX3" fmla="*/ 1878598 w 1980198"/>
                        <a:gd name="connsiteY3" fmla="*/ 375888 h 379063"/>
                        <a:gd name="connsiteX4" fmla="*/ 50546 w 1980198"/>
                        <a:gd name="connsiteY4" fmla="*/ 379063 h 379063"/>
                        <a:gd name="connsiteX5" fmla="*/ 2921 w 1980198"/>
                        <a:gd name="connsiteY5" fmla="*/ 206343 h 379063"/>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6809 h 379529"/>
                        <a:gd name="connsiteX1" fmla="*/ 1001359 w 1980198"/>
                        <a:gd name="connsiteY1" fmla="*/ 1069 h 379529"/>
                        <a:gd name="connsiteX2" fmla="*/ 1980198 w 1980198"/>
                        <a:gd name="connsiteY2" fmla="*/ 203634 h 379529"/>
                        <a:gd name="connsiteX3" fmla="*/ 1878598 w 1980198"/>
                        <a:gd name="connsiteY3" fmla="*/ 376354 h 379529"/>
                        <a:gd name="connsiteX4" fmla="*/ 50546 w 1980198"/>
                        <a:gd name="connsiteY4" fmla="*/ 379529 h 379529"/>
                        <a:gd name="connsiteX5" fmla="*/ 2921 w 1980198"/>
                        <a:gd name="connsiteY5" fmla="*/ 206809 h 379529"/>
                        <a:gd name="connsiteX0" fmla="*/ 2921 w 1980198"/>
                        <a:gd name="connsiteY0" fmla="*/ 206809 h 390744"/>
                        <a:gd name="connsiteX1" fmla="*/ 1001359 w 1980198"/>
                        <a:gd name="connsiteY1" fmla="*/ 1069 h 390744"/>
                        <a:gd name="connsiteX2" fmla="*/ 1980198 w 1980198"/>
                        <a:gd name="connsiteY2" fmla="*/ 203634 h 390744"/>
                        <a:gd name="connsiteX3" fmla="*/ 1856373 w 1980198"/>
                        <a:gd name="connsiteY3" fmla="*/ 389054 h 390744"/>
                        <a:gd name="connsiteX4" fmla="*/ 50546 w 1980198"/>
                        <a:gd name="connsiteY4" fmla="*/ 379529 h 390744"/>
                        <a:gd name="connsiteX5" fmla="*/ 2921 w 1980198"/>
                        <a:gd name="connsiteY5" fmla="*/ 206809 h 390744"/>
                        <a:gd name="connsiteX0" fmla="*/ 2921 w 1980198"/>
                        <a:gd name="connsiteY0" fmla="*/ 206809 h 390744"/>
                        <a:gd name="connsiteX1" fmla="*/ 1001359 w 1980198"/>
                        <a:gd name="connsiteY1" fmla="*/ 1069 h 390744"/>
                        <a:gd name="connsiteX2" fmla="*/ 1980198 w 1980198"/>
                        <a:gd name="connsiteY2" fmla="*/ 203634 h 390744"/>
                        <a:gd name="connsiteX3" fmla="*/ 1856373 w 1980198"/>
                        <a:gd name="connsiteY3" fmla="*/ 389054 h 390744"/>
                        <a:gd name="connsiteX4" fmla="*/ 50546 w 1980198"/>
                        <a:gd name="connsiteY4" fmla="*/ 379529 h 390744"/>
                        <a:gd name="connsiteX5" fmla="*/ 2921 w 1980198"/>
                        <a:gd name="connsiteY5" fmla="*/ 206809 h 390744"/>
                        <a:gd name="connsiteX0" fmla="*/ 2921 w 1980198"/>
                        <a:gd name="connsiteY0" fmla="*/ 206809 h 390744"/>
                        <a:gd name="connsiteX1" fmla="*/ 1001359 w 1980198"/>
                        <a:gd name="connsiteY1" fmla="*/ 1069 h 390744"/>
                        <a:gd name="connsiteX2" fmla="*/ 1980198 w 1980198"/>
                        <a:gd name="connsiteY2" fmla="*/ 203634 h 390744"/>
                        <a:gd name="connsiteX3" fmla="*/ 1856373 w 1980198"/>
                        <a:gd name="connsiteY3" fmla="*/ 389054 h 390744"/>
                        <a:gd name="connsiteX4" fmla="*/ 50546 w 1980198"/>
                        <a:gd name="connsiteY4" fmla="*/ 379529 h 390744"/>
                        <a:gd name="connsiteX5" fmla="*/ 2921 w 1980198"/>
                        <a:gd name="connsiteY5" fmla="*/ 206809 h 390744"/>
                        <a:gd name="connsiteX0" fmla="*/ 0 w 1977277"/>
                        <a:gd name="connsiteY0" fmla="*/ 206809 h 395404"/>
                        <a:gd name="connsiteX1" fmla="*/ 998438 w 1977277"/>
                        <a:gd name="connsiteY1" fmla="*/ 1069 h 395404"/>
                        <a:gd name="connsiteX2" fmla="*/ 1977277 w 1977277"/>
                        <a:gd name="connsiteY2" fmla="*/ 203634 h 395404"/>
                        <a:gd name="connsiteX3" fmla="*/ 1853452 w 1977277"/>
                        <a:gd name="connsiteY3" fmla="*/ 389054 h 395404"/>
                        <a:gd name="connsiteX4" fmla="*/ 117475 w 1977277"/>
                        <a:gd name="connsiteY4" fmla="*/ 395404 h 395404"/>
                        <a:gd name="connsiteX5" fmla="*/ 0 w 1977277"/>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59258 w 1983083"/>
                        <a:gd name="connsiteY3" fmla="*/ 38905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59258 w 1983083"/>
                        <a:gd name="connsiteY3" fmla="*/ 38905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59258 w 1983083"/>
                        <a:gd name="connsiteY3" fmla="*/ 38905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17983 w 1983083"/>
                        <a:gd name="connsiteY3" fmla="*/ 38270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17983 w 1983083"/>
                        <a:gd name="connsiteY3" fmla="*/ 382704 h 395404"/>
                        <a:gd name="connsiteX4" fmla="*/ 123281 w 1983083"/>
                        <a:gd name="connsiteY4" fmla="*/ 395404 h 395404"/>
                        <a:gd name="connsiteX5" fmla="*/ 5806 w 1983083"/>
                        <a:gd name="connsiteY5" fmla="*/ 206809 h 395404"/>
                        <a:gd name="connsiteX0" fmla="*/ 5806 w 1990013"/>
                        <a:gd name="connsiteY0" fmla="*/ 206809 h 395404"/>
                        <a:gd name="connsiteX1" fmla="*/ 1004244 w 1990013"/>
                        <a:gd name="connsiteY1" fmla="*/ 1069 h 395404"/>
                        <a:gd name="connsiteX2" fmla="*/ 1983083 w 1990013"/>
                        <a:gd name="connsiteY2" fmla="*/ 203634 h 395404"/>
                        <a:gd name="connsiteX3" fmla="*/ 1817983 w 1990013"/>
                        <a:gd name="connsiteY3" fmla="*/ 382704 h 395404"/>
                        <a:gd name="connsiteX4" fmla="*/ 123281 w 1990013"/>
                        <a:gd name="connsiteY4" fmla="*/ 395404 h 395404"/>
                        <a:gd name="connsiteX5" fmla="*/ 5806 w 1990013"/>
                        <a:gd name="connsiteY5" fmla="*/ 206809 h 395404"/>
                        <a:gd name="connsiteX0" fmla="*/ 5806 w 1990013"/>
                        <a:gd name="connsiteY0" fmla="*/ 206868 h 395463"/>
                        <a:gd name="connsiteX1" fmla="*/ 1004244 w 1990013"/>
                        <a:gd name="connsiteY1" fmla="*/ 1128 h 395463"/>
                        <a:gd name="connsiteX2" fmla="*/ 1983083 w 1990013"/>
                        <a:gd name="connsiteY2" fmla="*/ 203693 h 395463"/>
                        <a:gd name="connsiteX3" fmla="*/ 1817983 w 1990013"/>
                        <a:gd name="connsiteY3" fmla="*/ 382763 h 395463"/>
                        <a:gd name="connsiteX4" fmla="*/ 123281 w 1990013"/>
                        <a:gd name="connsiteY4" fmla="*/ 395463 h 395463"/>
                        <a:gd name="connsiteX5" fmla="*/ 5806 w 1990013"/>
                        <a:gd name="connsiteY5" fmla="*/ 206868 h 395463"/>
                        <a:gd name="connsiteX0" fmla="*/ 5806 w 1990013"/>
                        <a:gd name="connsiteY0" fmla="*/ 206868 h 395463"/>
                        <a:gd name="connsiteX1" fmla="*/ 1004244 w 1990013"/>
                        <a:gd name="connsiteY1" fmla="*/ 1128 h 395463"/>
                        <a:gd name="connsiteX2" fmla="*/ 1983083 w 1990013"/>
                        <a:gd name="connsiteY2" fmla="*/ 203693 h 395463"/>
                        <a:gd name="connsiteX3" fmla="*/ 1817983 w 1990013"/>
                        <a:gd name="connsiteY3" fmla="*/ 382763 h 395463"/>
                        <a:gd name="connsiteX4" fmla="*/ 123281 w 1990013"/>
                        <a:gd name="connsiteY4" fmla="*/ 395463 h 395463"/>
                        <a:gd name="connsiteX5" fmla="*/ 5806 w 1990013"/>
                        <a:gd name="connsiteY5" fmla="*/ 206868 h 395463"/>
                        <a:gd name="connsiteX0" fmla="*/ 5806 w 2000446"/>
                        <a:gd name="connsiteY0" fmla="*/ 206868 h 395463"/>
                        <a:gd name="connsiteX1" fmla="*/ 1004244 w 2000446"/>
                        <a:gd name="connsiteY1" fmla="*/ 1128 h 395463"/>
                        <a:gd name="connsiteX2" fmla="*/ 1983083 w 2000446"/>
                        <a:gd name="connsiteY2" fmla="*/ 203693 h 395463"/>
                        <a:gd name="connsiteX3" fmla="*/ 1817983 w 2000446"/>
                        <a:gd name="connsiteY3" fmla="*/ 382763 h 395463"/>
                        <a:gd name="connsiteX4" fmla="*/ 123281 w 2000446"/>
                        <a:gd name="connsiteY4" fmla="*/ 395463 h 395463"/>
                        <a:gd name="connsiteX5" fmla="*/ 5806 w 2000446"/>
                        <a:gd name="connsiteY5" fmla="*/ 206868 h 395463"/>
                        <a:gd name="connsiteX0" fmla="*/ 5806 w 2000446"/>
                        <a:gd name="connsiteY0" fmla="*/ 206286 h 394881"/>
                        <a:gd name="connsiteX1" fmla="*/ 1004244 w 2000446"/>
                        <a:gd name="connsiteY1" fmla="*/ 546 h 394881"/>
                        <a:gd name="connsiteX2" fmla="*/ 1983083 w 2000446"/>
                        <a:gd name="connsiteY2" fmla="*/ 203111 h 394881"/>
                        <a:gd name="connsiteX3" fmla="*/ 1817983 w 2000446"/>
                        <a:gd name="connsiteY3" fmla="*/ 382181 h 394881"/>
                        <a:gd name="connsiteX4" fmla="*/ 123281 w 2000446"/>
                        <a:gd name="connsiteY4" fmla="*/ 394881 h 394881"/>
                        <a:gd name="connsiteX5" fmla="*/ 5806 w 2000446"/>
                        <a:gd name="connsiteY5" fmla="*/ 206286 h 394881"/>
                        <a:gd name="connsiteX0" fmla="*/ 5806 w 1995147"/>
                        <a:gd name="connsiteY0" fmla="*/ 206286 h 394881"/>
                        <a:gd name="connsiteX1" fmla="*/ 1004244 w 1995147"/>
                        <a:gd name="connsiteY1" fmla="*/ 546 h 394881"/>
                        <a:gd name="connsiteX2" fmla="*/ 1983083 w 1995147"/>
                        <a:gd name="connsiteY2" fmla="*/ 203111 h 394881"/>
                        <a:gd name="connsiteX3" fmla="*/ 1817983 w 1995147"/>
                        <a:gd name="connsiteY3" fmla="*/ 382181 h 394881"/>
                        <a:gd name="connsiteX4" fmla="*/ 123281 w 1995147"/>
                        <a:gd name="connsiteY4" fmla="*/ 394881 h 394881"/>
                        <a:gd name="connsiteX5" fmla="*/ 5806 w 1995147"/>
                        <a:gd name="connsiteY5" fmla="*/ 206286 h 394881"/>
                        <a:gd name="connsiteX0" fmla="*/ 5806 w 1995147"/>
                        <a:gd name="connsiteY0" fmla="*/ 206286 h 394881"/>
                        <a:gd name="connsiteX1" fmla="*/ 1004244 w 1995147"/>
                        <a:gd name="connsiteY1" fmla="*/ 546 h 394881"/>
                        <a:gd name="connsiteX2" fmla="*/ 1983083 w 1995147"/>
                        <a:gd name="connsiteY2" fmla="*/ 203111 h 394881"/>
                        <a:gd name="connsiteX3" fmla="*/ 1817983 w 1995147"/>
                        <a:gd name="connsiteY3" fmla="*/ 382181 h 394881"/>
                        <a:gd name="connsiteX4" fmla="*/ 123281 w 1995147"/>
                        <a:gd name="connsiteY4" fmla="*/ 394881 h 394881"/>
                        <a:gd name="connsiteX5" fmla="*/ 5806 w 1995147"/>
                        <a:gd name="connsiteY5" fmla="*/ 206286 h 394881"/>
                        <a:gd name="connsiteX0" fmla="*/ 5806 w 1995147"/>
                        <a:gd name="connsiteY0" fmla="*/ 206286 h 394881"/>
                        <a:gd name="connsiteX1" fmla="*/ 1004244 w 1995147"/>
                        <a:gd name="connsiteY1" fmla="*/ 546 h 394881"/>
                        <a:gd name="connsiteX2" fmla="*/ 1983083 w 1995147"/>
                        <a:gd name="connsiteY2" fmla="*/ 203111 h 394881"/>
                        <a:gd name="connsiteX3" fmla="*/ 1817983 w 1995147"/>
                        <a:gd name="connsiteY3" fmla="*/ 382181 h 394881"/>
                        <a:gd name="connsiteX4" fmla="*/ 123281 w 1995147"/>
                        <a:gd name="connsiteY4" fmla="*/ 394881 h 394881"/>
                        <a:gd name="connsiteX5" fmla="*/ 5806 w 1995147"/>
                        <a:gd name="connsiteY5" fmla="*/ 206286 h 394881"/>
                        <a:gd name="connsiteX0" fmla="*/ 5806 w 1994755"/>
                        <a:gd name="connsiteY0" fmla="*/ 206286 h 394881"/>
                        <a:gd name="connsiteX1" fmla="*/ 1004244 w 1994755"/>
                        <a:gd name="connsiteY1" fmla="*/ 546 h 394881"/>
                        <a:gd name="connsiteX2" fmla="*/ 1983083 w 1994755"/>
                        <a:gd name="connsiteY2" fmla="*/ 203111 h 394881"/>
                        <a:gd name="connsiteX3" fmla="*/ 1817983 w 1994755"/>
                        <a:gd name="connsiteY3" fmla="*/ 382181 h 394881"/>
                        <a:gd name="connsiteX4" fmla="*/ 123281 w 1994755"/>
                        <a:gd name="connsiteY4" fmla="*/ 394881 h 394881"/>
                        <a:gd name="connsiteX5" fmla="*/ 5806 w 1994755"/>
                        <a:gd name="connsiteY5" fmla="*/ 206286 h 394881"/>
                        <a:gd name="connsiteX0" fmla="*/ 5806 w 2000009"/>
                        <a:gd name="connsiteY0" fmla="*/ 206286 h 394881"/>
                        <a:gd name="connsiteX1" fmla="*/ 1004244 w 2000009"/>
                        <a:gd name="connsiteY1" fmla="*/ 546 h 394881"/>
                        <a:gd name="connsiteX2" fmla="*/ 1983083 w 2000009"/>
                        <a:gd name="connsiteY2" fmla="*/ 203111 h 394881"/>
                        <a:gd name="connsiteX3" fmla="*/ 1817983 w 2000009"/>
                        <a:gd name="connsiteY3" fmla="*/ 382181 h 394881"/>
                        <a:gd name="connsiteX4" fmla="*/ 123281 w 2000009"/>
                        <a:gd name="connsiteY4" fmla="*/ 394881 h 394881"/>
                        <a:gd name="connsiteX5" fmla="*/ 5806 w 2000009"/>
                        <a:gd name="connsiteY5" fmla="*/ 206286 h 394881"/>
                        <a:gd name="connsiteX0" fmla="*/ 5806 w 1995852"/>
                        <a:gd name="connsiteY0" fmla="*/ 206286 h 394881"/>
                        <a:gd name="connsiteX1" fmla="*/ 1004244 w 1995852"/>
                        <a:gd name="connsiteY1" fmla="*/ 546 h 394881"/>
                        <a:gd name="connsiteX2" fmla="*/ 1983083 w 1995852"/>
                        <a:gd name="connsiteY2" fmla="*/ 203111 h 394881"/>
                        <a:gd name="connsiteX3" fmla="*/ 1783058 w 1995852"/>
                        <a:gd name="connsiteY3" fmla="*/ 379006 h 394881"/>
                        <a:gd name="connsiteX4" fmla="*/ 123281 w 1995852"/>
                        <a:gd name="connsiteY4" fmla="*/ 394881 h 394881"/>
                        <a:gd name="connsiteX5" fmla="*/ 5806 w 1995852"/>
                        <a:gd name="connsiteY5" fmla="*/ 206286 h 394881"/>
                        <a:gd name="connsiteX0" fmla="*/ 5806 w 1996722"/>
                        <a:gd name="connsiteY0" fmla="*/ 206286 h 394881"/>
                        <a:gd name="connsiteX1" fmla="*/ 1004244 w 1996722"/>
                        <a:gd name="connsiteY1" fmla="*/ 546 h 394881"/>
                        <a:gd name="connsiteX2" fmla="*/ 1983083 w 1996722"/>
                        <a:gd name="connsiteY2" fmla="*/ 203111 h 394881"/>
                        <a:gd name="connsiteX3" fmla="*/ 1783058 w 1996722"/>
                        <a:gd name="connsiteY3" fmla="*/ 379006 h 394881"/>
                        <a:gd name="connsiteX4" fmla="*/ 123281 w 1996722"/>
                        <a:gd name="connsiteY4" fmla="*/ 394881 h 394881"/>
                        <a:gd name="connsiteX5" fmla="*/ 5806 w 1996722"/>
                        <a:gd name="connsiteY5" fmla="*/ 206286 h 394881"/>
                        <a:gd name="connsiteX0" fmla="*/ 5806 w 1996722"/>
                        <a:gd name="connsiteY0" fmla="*/ 206286 h 394881"/>
                        <a:gd name="connsiteX1" fmla="*/ 1004244 w 1996722"/>
                        <a:gd name="connsiteY1" fmla="*/ 546 h 394881"/>
                        <a:gd name="connsiteX2" fmla="*/ 1983083 w 1996722"/>
                        <a:gd name="connsiteY2" fmla="*/ 203111 h 394881"/>
                        <a:gd name="connsiteX3" fmla="*/ 1783058 w 1996722"/>
                        <a:gd name="connsiteY3" fmla="*/ 379006 h 394881"/>
                        <a:gd name="connsiteX4" fmla="*/ 123281 w 1996722"/>
                        <a:gd name="connsiteY4" fmla="*/ 394881 h 394881"/>
                        <a:gd name="connsiteX5" fmla="*/ 5806 w 1996722"/>
                        <a:gd name="connsiteY5" fmla="*/ 206286 h 394881"/>
                        <a:gd name="connsiteX0" fmla="*/ 3421 w 1994337"/>
                        <a:gd name="connsiteY0" fmla="*/ 206286 h 394881"/>
                        <a:gd name="connsiteX1" fmla="*/ 1001859 w 1994337"/>
                        <a:gd name="connsiteY1" fmla="*/ 546 h 394881"/>
                        <a:gd name="connsiteX2" fmla="*/ 1980698 w 1994337"/>
                        <a:gd name="connsiteY2" fmla="*/ 203111 h 394881"/>
                        <a:gd name="connsiteX3" fmla="*/ 1780673 w 1994337"/>
                        <a:gd name="connsiteY3" fmla="*/ 379006 h 394881"/>
                        <a:gd name="connsiteX4" fmla="*/ 120896 w 1994337"/>
                        <a:gd name="connsiteY4" fmla="*/ 394881 h 394881"/>
                        <a:gd name="connsiteX5" fmla="*/ 3421 w 1994337"/>
                        <a:gd name="connsiteY5" fmla="*/ 206286 h 39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4337" h="394881">
                          <a:moveTo>
                            <a:pt x="3421" y="206286"/>
                          </a:moveTo>
                          <a:cubicBezTo>
                            <a:pt x="149967" y="75264"/>
                            <a:pt x="674338" y="17268"/>
                            <a:pt x="1001859" y="546"/>
                          </a:cubicBezTo>
                          <a:cubicBezTo>
                            <a:pt x="1258289" y="-8132"/>
                            <a:pt x="1822693" y="87964"/>
                            <a:pt x="1980698" y="203111"/>
                          </a:cubicBezTo>
                          <a:cubicBezTo>
                            <a:pt x="2026206" y="295609"/>
                            <a:pt x="1957415" y="407158"/>
                            <a:pt x="1780673" y="379006"/>
                          </a:cubicBezTo>
                          <a:cubicBezTo>
                            <a:pt x="1061256" y="131356"/>
                            <a:pt x="614888" y="261531"/>
                            <a:pt x="120896" y="394881"/>
                          </a:cubicBezTo>
                          <a:cubicBezTo>
                            <a:pt x="-37854" y="365883"/>
                            <a:pt x="6596" y="244809"/>
                            <a:pt x="3421" y="206286"/>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113" name="Rectangle 3"/>
                    <p:cNvSpPr/>
                    <p:nvPr/>
                  </p:nvSpPr>
                  <p:spPr>
                    <a:xfrm>
                      <a:off x="5411748" y="5414037"/>
                      <a:ext cx="227657" cy="45076"/>
                    </a:xfrm>
                    <a:custGeom>
                      <a:avLst/>
                      <a:gdLst>
                        <a:gd name="connsiteX0" fmla="*/ 0 w 1977277"/>
                        <a:gd name="connsiteY0" fmla="*/ 0 h 236220"/>
                        <a:gd name="connsiteX1" fmla="*/ 1977277 w 1977277"/>
                        <a:gd name="connsiteY1" fmla="*/ 0 h 236220"/>
                        <a:gd name="connsiteX2" fmla="*/ 1977277 w 1977277"/>
                        <a:gd name="connsiteY2" fmla="*/ 236220 h 236220"/>
                        <a:gd name="connsiteX3" fmla="*/ 0 w 1977277"/>
                        <a:gd name="connsiteY3" fmla="*/ 236220 h 236220"/>
                        <a:gd name="connsiteX4" fmla="*/ 0 w 1977277"/>
                        <a:gd name="connsiteY4" fmla="*/ 0 h 236220"/>
                        <a:gd name="connsiteX0" fmla="*/ 0 w 1977277"/>
                        <a:gd name="connsiteY0" fmla="*/ 94615 h 330835"/>
                        <a:gd name="connsiteX1" fmla="*/ 982563 w 1977277"/>
                        <a:gd name="connsiteY1" fmla="*/ 0 h 330835"/>
                        <a:gd name="connsiteX2" fmla="*/ 1977277 w 1977277"/>
                        <a:gd name="connsiteY2" fmla="*/ 94615 h 330835"/>
                        <a:gd name="connsiteX3" fmla="*/ 1977277 w 1977277"/>
                        <a:gd name="connsiteY3" fmla="*/ 330835 h 330835"/>
                        <a:gd name="connsiteX4" fmla="*/ 0 w 1977277"/>
                        <a:gd name="connsiteY4" fmla="*/ 330835 h 330835"/>
                        <a:gd name="connsiteX5" fmla="*/ 0 w 1977277"/>
                        <a:gd name="connsiteY5" fmla="*/ 94615 h 330835"/>
                        <a:gd name="connsiteX0" fmla="*/ 0 w 1977277"/>
                        <a:gd name="connsiteY0" fmla="*/ 135890 h 372110"/>
                        <a:gd name="connsiteX1" fmla="*/ 988913 w 1977277"/>
                        <a:gd name="connsiteY1" fmla="*/ 0 h 372110"/>
                        <a:gd name="connsiteX2" fmla="*/ 1977277 w 1977277"/>
                        <a:gd name="connsiteY2" fmla="*/ 135890 h 372110"/>
                        <a:gd name="connsiteX3" fmla="*/ 1977277 w 1977277"/>
                        <a:gd name="connsiteY3" fmla="*/ 372110 h 372110"/>
                        <a:gd name="connsiteX4" fmla="*/ 0 w 1977277"/>
                        <a:gd name="connsiteY4" fmla="*/ 372110 h 372110"/>
                        <a:gd name="connsiteX5" fmla="*/ 0 w 1977277"/>
                        <a:gd name="connsiteY5" fmla="*/ 135890 h 372110"/>
                        <a:gd name="connsiteX0" fmla="*/ 0 w 1977277"/>
                        <a:gd name="connsiteY0" fmla="*/ 139065 h 375285"/>
                        <a:gd name="connsiteX1" fmla="*/ 998438 w 1977277"/>
                        <a:gd name="connsiteY1" fmla="*/ 0 h 375285"/>
                        <a:gd name="connsiteX2" fmla="*/ 1977277 w 1977277"/>
                        <a:gd name="connsiteY2" fmla="*/ 139065 h 375285"/>
                        <a:gd name="connsiteX3" fmla="*/ 1977277 w 1977277"/>
                        <a:gd name="connsiteY3" fmla="*/ 375285 h 375285"/>
                        <a:gd name="connsiteX4" fmla="*/ 0 w 1977277"/>
                        <a:gd name="connsiteY4" fmla="*/ 375285 h 375285"/>
                        <a:gd name="connsiteX5" fmla="*/ 0 w 1977277"/>
                        <a:gd name="connsiteY5" fmla="*/ 139065 h 375285"/>
                        <a:gd name="connsiteX0" fmla="*/ 0 w 1977277"/>
                        <a:gd name="connsiteY0" fmla="*/ 139065 h 375285"/>
                        <a:gd name="connsiteX1" fmla="*/ 998438 w 1977277"/>
                        <a:gd name="connsiteY1" fmla="*/ 0 h 375285"/>
                        <a:gd name="connsiteX2" fmla="*/ 1977277 w 1977277"/>
                        <a:gd name="connsiteY2" fmla="*/ 202565 h 375285"/>
                        <a:gd name="connsiteX3" fmla="*/ 1977277 w 1977277"/>
                        <a:gd name="connsiteY3" fmla="*/ 375285 h 375285"/>
                        <a:gd name="connsiteX4" fmla="*/ 0 w 1977277"/>
                        <a:gd name="connsiteY4" fmla="*/ 375285 h 375285"/>
                        <a:gd name="connsiteX5" fmla="*/ 0 w 1977277"/>
                        <a:gd name="connsiteY5" fmla="*/ 139065 h 375285"/>
                        <a:gd name="connsiteX0" fmla="*/ 0 w 1977277"/>
                        <a:gd name="connsiteY0" fmla="*/ 139065 h 375285"/>
                        <a:gd name="connsiteX1" fmla="*/ 998438 w 1977277"/>
                        <a:gd name="connsiteY1" fmla="*/ 0 h 375285"/>
                        <a:gd name="connsiteX2" fmla="*/ 1977277 w 1977277"/>
                        <a:gd name="connsiteY2" fmla="*/ 202565 h 375285"/>
                        <a:gd name="connsiteX3" fmla="*/ 1875677 w 1977277"/>
                        <a:gd name="connsiteY3" fmla="*/ 375285 h 375285"/>
                        <a:gd name="connsiteX4" fmla="*/ 0 w 1977277"/>
                        <a:gd name="connsiteY4" fmla="*/ 375285 h 375285"/>
                        <a:gd name="connsiteX5" fmla="*/ 0 w 1977277"/>
                        <a:gd name="connsiteY5" fmla="*/ 139065 h 375285"/>
                        <a:gd name="connsiteX0" fmla="*/ 0 w 1977277"/>
                        <a:gd name="connsiteY0" fmla="*/ 205740 h 375285"/>
                        <a:gd name="connsiteX1" fmla="*/ 998438 w 1977277"/>
                        <a:gd name="connsiteY1" fmla="*/ 0 h 375285"/>
                        <a:gd name="connsiteX2" fmla="*/ 1977277 w 1977277"/>
                        <a:gd name="connsiteY2" fmla="*/ 202565 h 375285"/>
                        <a:gd name="connsiteX3" fmla="*/ 1875677 w 1977277"/>
                        <a:gd name="connsiteY3" fmla="*/ 375285 h 375285"/>
                        <a:gd name="connsiteX4" fmla="*/ 0 w 1977277"/>
                        <a:gd name="connsiteY4" fmla="*/ 375285 h 375285"/>
                        <a:gd name="connsiteX5" fmla="*/ 0 w 1977277"/>
                        <a:gd name="connsiteY5" fmla="*/ 205740 h 375285"/>
                        <a:gd name="connsiteX0" fmla="*/ 0 w 1977277"/>
                        <a:gd name="connsiteY0" fmla="*/ 205740 h 378460"/>
                        <a:gd name="connsiteX1" fmla="*/ 998438 w 1977277"/>
                        <a:gd name="connsiteY1" fmla="*/ 0 h 378460"/>
                        <a:gd name="connsiteX2" fmla="*/ 1977277 w 1977277"/>
                        <a:gd name="connsiteY2" fmla="*/ 202565 h 378460"/>
                        <a:gd name="connsiteX3" fmla="*/ 1875677 w 1977277"/>
                        <a:gd name="connsiteY3" fmla="*/ 375285 h 378460"/>
                        <a:gd name="connsiteX4" fmla="*/ 47625 w 1977277"/>
                        <a:gd name="connsiteY4" fmla="*/ 378460 h 378460"/>
                        <a:gd name="connsiteX5" fmla="*/ 0 w 1977277"/>
                        <a:gd name="connsiteY5" fmla="*/ 205740 h 378460"/>
                        <a:gd name="connsiteX0" fmla="*/ 0 w 1977277"/>
                        <a:gd name="connsiteY0" fmla="*/ 205740 h 378460"/>
                        <a:gd name="connsiteX1" fmla="*/ 998438 w 1977277"/>
                        <a:gd name="connsiteY1" fmla="*/ 0 h 378460"/>
                        <a:gd name="connsiteX2" fmla="*/ 1977277 w 1977277"/>
                        <a:gd name="connsiteY2" fmla="*/ 202565 h 378460"/>
                        <a:gd name="connsiteX3" fmla="*/ 1875677 w 1977277"/>
                        <a:gd name="connsiteY3" fmla="*/ 375285 h 378460"/>
                        <a:gd name="connsiteX4" fmla="*/ 47625 w 1977277"/>
                        <a:gd name="connsiteY4" fmla="*/ 378460 h 378460"/>
                        <a:gd name="connsiteX5" fmla="*/ 0 w 1977277"/>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4973 w 1982250"/>
                        <a:gd name="connsiteY0" fmla="*/ 205740 h 378460"/>
                        <a:gd name="connsiteX1" fmla="*/ 1003411 w 1982250"/>
                        <a:gd name="connsiteY1" fmla="*/ 0 h 378460"/>
                        <a:gd name="connsiteX2" fmla="*/ 1982250 w 1982250"/>
                        <a:gd name="connsiteY2" fmla="*/ 202565 h 378460"/>
                        <a:gd name="connsiteX3" fmla="*/ 1880650 w 1982250"/>
                        <a:gd name="connsiteY3" fmla="*/ 375285 h 378460"/>
                        <a:gd name="connsiteX4" fmla="*/ 52598 w 1982250"/>
                        <a:gd name="connsiteY4" fmla="*/ 378460 h 378460"/>
                        <a:gd name="connsiteX5" fmla="*/ 4973 w 1982250"/>
                        <a:gd name="connsiteY5" fmla="*/ 205740 h 378460"/>
                        <a:gd name="connsiteX0" fmla="*/ 0 w 1977277"/>
                        <a:gd name="connsiteY0" fmla="*/ 205740 h 378460"/>
                        <a:gd name="connsiteX1" fmla="*/ 998438 w 1977277"/>
                        <a:gd name="connsiteY1" fmla="*/ 0 h 378460"/>
                        <a:gd name="connsiteX2" fmla="*/ 1977277 w 1977277"/>
                        <a:gd name="connsiteY2" fmla="*/ 202565 h 378460"/>
                        <a:gd name="connsiteX3" fmla="*/ 1875677 w 1977277"/>
                        <a:gd name="connsiteY3" fmla="*/ 375285 h 378460"/>
                        <a:gd name="connsiteX4" fmla="*/ 47625 w 1977277"/>
                        <a:gd name="connsiteY4" fmla="*/ 378460 h 378460"/>
                        <a:gd name="connsiteX5" fmla="*/ 0 w 1977277"/>
                        <a:gd name="connsiteY5" fmla="*/ 205740 h 378460"/>
                        <a:gd name="connsiteX0" fmla="*/ 2921 w 1980198"/>
                        <a:gd name="connsiteY0" fmla="*/ 205740 h 378460"/>
                        <a:gd name="connsiteX1" fmla="*/ 1001359 w 1980198"/>
                        <a:gd name="connsiteY1" fmla="*/ 0 h 378460"/>
                        <a:gd name="connsiteX2" fmla="*/ 1980198 w 1980198"/>
                        <a:gd name="connsiteY2" fmla="*/ 202565 h 378460"/>
                        <a:gd name="connsiteX3" fmla="*/ 1878598 w 1980198"/>
                        <a:gd name="connsiteY3" fmla="*/ 375285 h 378460"/>
                        <a:gd name="connsiteX4" fmla="*/ 50546 w 1980198"/>
                        <a:gd name="connsiteY4" fmla="*/ 378460 h 378460"/>
                        <a:gd name="connsiteX5" fmla="*/ 2921 w 1980198"/>
                        <a:gd name="connsiteY5" fmla="*/ 205740 h 378460"/>
                        <a:gd name="connsiteX0" fmla="*/ 2921 w 1980198"/>
                        <a:gd name="connsiteY0" fmla="*/ 205740 h 378460"/>
                        <a:gd name="connsiteX1" fmla="*/ 1001359 w 1980198"/>
                        <a:gd name="connsiteY1" fmla="*/ 0 h 378460"/>
                        <a:gd name="connsiteX2" fmla="*/ 1980198 w 1980198"/>
                        <a:gd name="connsiteY2" fmla="*/ 202565 h 378460"/>
                        <a:gd name="connsiteX3" fmla="*/ 1878598 w 1980198"/>
                        <a:gd name="connsiteY3" fmla="*/ 375285 h 378460"/>
                        <a:gd name="connsiteX4" fmla="*/ 50546 w 1980198"/>
                        <a:gd name="connsiteY4" fmla="*/ 378460 h 378460"/>
                        <a:gd name="connsiteX5" fmla="*/ 2921 w 1980198"/>
                        <a:gd name="connsiteY5" fmla="*/ 205740 h 378460"/>
                        <a:gd name="connsiteX0" fmla="*/ 2921 w 1980198"/>
                        <a:gd name="connsiteY0" fmla="*/ 205740 h 378460"/>
                        <a:gd name="connsiteX1" fmla="*/ 1001359 w 1980198"/>
                        <a:gd name="connsiteY1" fmla="*/ 0 h 378460"/>
                        <a:gd name="connsiteX2" fmla="*/ 1980198 w 1980198"/>
                        <a:gd name="connsiteY2" fmla="*/ 202565 h 378460"/>
                        <a:gd name="connsiteX3" fmla="*/ 1878598 w 1980198"/>
                        <a:gd name="connsiteY3" fmla="*/ 375285 h 378460"/>
                        <a:gd name="connsiteX4" fmla="*/ 50546 w 1980198"/>
                        <a:gd name="connsiteY4" fmla="*/ 378460 h 378460"/>
                        <a:gd name="connsiteX5" fmla="*/ 2921 w 1980198"/>
                        <a:gd name="connsiteY5" fmla="*/ 205740 h 378460"/>
                        <a:gd name="connsiteX0" fmla="*/ 2921 w 1980198"/>
                        <a:gd name="connsiteY0" fmla="*/ 206343 h 379063"/>
                        <a:gd name="connsiteX1" fmla="*/ 1001359 w 1980198"/>
                        <a:gd name="connsiteY1" fmla="*/ 603 h 379063"/>
                        <a:gd name="connsiteX2" fmla="*/ 1980198 w 1980198"/>
                        <a:gd name="connsiteY2" fmla="*/ 203168 h 379063"/>
                        <a:gd name="connsiteX3" fmla="*/ 1878598 w 1980198"/>
                        <a:gd name="connsiteY3" fmla="*/ 375888 h 379063"/>
                        <a:gd name="connsiteX4" fmla="*/ 50546 w 1980198"/>
                        <a:gd name="connsiteY4" fmla="*/ 379063 h 379063"/>
                        <a:gd name="connsiteX5" fmla="*/ 2921 w 1980198"/>
                        <a:gd name="connsiteY5" fmla="*/ 206343 h 379063"/>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7006 h 379726"/>
                        <a:gd name="connsiteX1" fmla="*/ 1001359 w 1980198"/>
                        <a:gd name="connsiteY1" fmla="*/ 1266 h 379726"/>
                        <a:gd name="connsiteX2" fmla="*/ 1980198 w 1980198"/>
                        <a:gd name="connsiteY2" fmla="*/ 203831 h 379726"/>
                        <a:gd name="connsiteX3" fmla="*/ 1878598 w 1980198"/>
                        <a:gd name="connsiteY3" fmla="*/ 376551 h 379726"/>
                        <a:gd name="connsiteX4" fmla="*/ 50546 w 1980198"/>
                        <a:gd name="connsiteY4" fmla="*/ 379726 h 379726"/>
                        <a:gd name="connsiteX5" fmla="*/ 2921 w 1980198"/>
                        <a:gd name="connsiteY5" fmla="*/ 207006 h 379726"/>
                        <a:gd name="connsiteX0" fmla="*/ 2921 w 1980198"/>
                        <a:gd name="connsiteY0" fmla="*/ 206809 h 379529"/>
                        <a:gd name="connsiteX1" fmla="*/ 1001359 w 1980198"/>
                        <a:gd name="connsiteY1" fmla="*/ 1069 h 379529"/>
                        <a:gd name="connsiteX2" fmla="*/ 1980198 w 1980198"/>
                        <a:gd name="connsiteY2" fmla="*/ 203634 h 379529"/>
                        <a:gd name="connsiteX3" fmla="*/ 1878598 w 1980198"/>
                        <a:gd name="connsiteY3" fmla="*/ 376354 h 379529"/>
                        <a:gd name="connsiteX4" fmla="*/ 50546 w 1980198"/>
                        <a:gd name="connsiteY4" fmla="*/ 379529 h 379529"/>
                        <a:gd name="connsiteX5" fmla="*/ 2921 w 1980198"/>
                        <a:gd name="connsiteY5" fmla="*/ 206809 h 379529"/>
                        <a:gd name="connsiteX0" fmla="*/ 2921 w 1980198"/>
                        <a:gd name="connsiteY0" fmla="*/ 206809 h 390744"/>
                        <a:gd name="connsiteX1" fmla="*/ 1001359 w 1980198"/>
                        <a:gd name="connsiteY1" fmla="*/ 1069 h 390744"/>
                        <a:gd name="connsiteX2" fmla="*/ 1980198 w 1980198"/>
                        <a:gd name="connsiteY2" fmla="*/ 203634 h 390744"/>
                        <a:gd name="connsiteX3" fmla="*/ 1856373 w 1980198"/>
                        <a:gd name="connsiteY3" fmla="*/ 389054 h 390744"/>
                        <a:gd name="connsiteX4" fmla="*/ 50546 w 1980198"/>
                        <a:gd name="connsiteY4" fmla="*/ 379529 h 390744"/>
                        <a:gd name="connsiteX5" fmla="*/ 2921 w 1980198"/>
                        <a:gd name="connsiteY5" fmla="*/ 206809 h 390744"/>
                        <a:gd name="connsiteX0" fmla="*/ 2921 w 1980198"/>
                        <a:gd name="connsiteY0" fmla="*/ 206809 h 390744"/>
                        <a:gd name="connsiteX1" fmla="*/ 1001359 w 1980198"/>
                        <a:gd name="connsiteY1" fmla="*/ 1069 h 390744"/>
                        <a:gd name="connsiteX2" fmla="*/ 1980198 w 1980198"/>
                        <a:gd name="connsiteY2" fmla="*/ 203634 h 390744"/>
                        <a:gd name="connsiteX3" fmla="*/ 1856373 w 1980198"/>
                        <a:gd name="connsiteY3" fmla="*/ 389054 h 390744"/>
                        <a:gd name="connsiteX4" fmla="*/ 50546 w 1980198"/>
                        <a:gd name="connsiteY4" fmla="*/ 379529 h 390744"/>
                        <a:gd name="connsiteX5" fmla="*/ 2921 w 1980198"/>
                        <a:gd name="connsiteY5" fmla="*/ 206809 h 390744"/>
                        <a:gd name="connsiteX0" fmla="*/ 2921 w 1980198"/>
                        <a:gd name="connsiteY0" fmla="*/ 206809 h 390744"/>
                        <a:gd name="connsiteX1" fmla="*/ 1001359 w 1980198"/>
                        <a:gd name="connsiteY1" fmla="*/ 1069 h 390744"/>
                        <a:gd name="connsiteX2" fmla="*/ 1980198 w 1980198"/>
                        <a:gd name="connsiteY2" fmla="*/ 203634 h 390744"/>
                        <a:gd name="connsiteX3" fmla="*/ 1856373 w 1980198"/>
                        <a:gd name="connsiteY3" fmla="*/ 389054 h 390744"/>
                        <a:gd name="connsiteX4" fmla="*/ 50546 w 1980198"/>
                        <a:gd name="connsiteY4" fmla="*/ 379529 h 390744"/>
                        <a:gd name="connsiteX5" fmla="*/ 2921 w 1980198"/>
                        <a:gd name="connsiteY5" fmla="*/ 206809 h 390744"/>
                        <a:gd name="connsiteX0" fmla="*/ 0 w 1977277"/>
                        <a:gd name="connsiteY0" fmla="*/ 206809 h 395404"/>
                        <a:gd name="connsiteX1" fmla="*/ 998438 w 1977277"/>
                        <a:gd name="connsiteY1" fmla="*/ 1069 h 395404"/>
                        <a:gd name="connsiteX2" fmla="*/ 1977277 w 1977277"/>
                        <a:gd name="connsiteY2" fmla="*/ 203634 h 395404"/>
                        <a:gd name="connsiteX3" fmla="*/ 1853452 w 1977277"/>
                        <a:gd name="connsiteY3" fmla="*/ 389054 h 395404"/>
                        <a:gd name="connsiteX4" fmla="*/ 117475 w 1977277"/>
                        <a:gd name="connsiteY4" fmla="*/ 395404 h 395404"/>
                        <a:gd name="connsiteX5" fmla="*/ 0 w 1977277"/>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59258 w 1983083"/>
                        <a:gd name="connsiteY3" fmla="*/ 38905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59258 w 1983083"/>
                        <a:gd name="connsiteY3" fmla="*/ 38905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59258 w 1983083"/>
                        <a:gd name="connsiteY3" fmla="*/ 38905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17983 w 1983083"/>
                        <a:gd name="connsiteY3" fmla="*/ 382704 h 395404"/>
                        <a:gd name="connsiteX4" fmla="*/ 123281 w 1983083"/>
                        <a:gd name="connsiteY4" fmla="*/ 395404 h 395404"/>
                        <a:gd name="connsiteX5" fmla="*/ 5806 w 1983083"/>
                        <a:gd name="connsiteY5" fmla="*/ 206809 h 395404"/>
                        <a:gd name="connsiteX0" fmla="*/ 5806 w 1983083"/>
                        <a:gd name="connsiteY0" fmla="*/ 206809 h 395404"/>
                        <a:gd name="connsiteX1" fmla="*/ 1004244 w 1983083"/>
                        <a:gd name="connsiteY1" fmla="*/ 1069 h 395404"/>
                        <a:gd name="connsiteX2" fmla="*/ 1983083 w 1983083"/>
                        <a:gd name="connsiteY2" fmla="*/ 203634 h 395404"/>
                        <a:gd name="connsiteX3" fmla="*/ 1817983 w 1983083"/>
                        <a:gd name="connsiteY3" fmla="*/ 382704 h 395404"/>
                        <a:gd name="connsiteX4" fmla="*/ 123281 w 1983083"/>
                        <a:gd name="connsiteY4" fmla="*/ 395404 h 395404"/>
                        <a:gd name="connsiteX5" fmla="*/ 5806 w 1983083"/>
                        <a:gd name="connsiteY5" fmla="*/ 206809 h 395404"/>
                        <a:gd name="connsiteX0" fmla="*/ 5806 w 1990013"/>
                        <a:gd name="connsiteY0" fmla="*/ 206809 h 395404"/>
                        <a:gd name="connsiteX1" fmla="*/ 1004244 w 1990013"/>
                        <a:gd name="connsiteY1" fmla="*/ 1069 h 395404"/>
                        <a:gd name="connsiteX2" fmla="*/ 1983083 w 1990013"/>
                        <a:gd name="connsiteY2" fmla="*/ 203634 h 395404"/>
                        <a:gd name="connsiteX3" fmla="*/ 1817983 w 1990013"/>
                        <a:gd name="connsiteY3" fmla="*/ 382704 h 395404"/>
                        <a:gd name="connsiteX4" fmla="*/ 123281 w 1990013"/>
                        <a:gd name="connsiteY4" fmla="*/ 395404 h 395404"/>
                        <a:gd name="connsiteX5" fmla="*/ 5806 w 1990013"/>
                        <a:gd name="connsiteY5" fmla="*/ 206809 h 395404"/>
                        <a:gd name="connsiteX0" fmla="*/ 5806 w 1990013"/>
                        <a:gd name="connsiteY0" fmla="*/ 206868 h 395463"/>
                        <a:gd name="connsiteX1" fmla="*/ 1004244 w 1990013"/>
                        <a:gd name="connsiteY1" fmla="*/ 1128 h 395463"/>
                        <a:gd name="connsiteX2" fmla="*/ 1983083 w 1990013"/>
                        <a:gd name="connsiteY2" fmla="*/ 203693 h 395463"/>
                        <a:gd name="connsiteX3" fmla="*/ 1817983 w 1990013"/>
                        <a:gd name="connsiteY3" fmla="*/ 382763 h 395463"/>
                        <a:gd name="connsiteX4" fmla="*/ 123281 w 1990013"/>
                        <a:gd name="connsiteY4" fmla="*/ 395463 h 395463"/>
                        <a:gd name="connsiteX5" fmla="*/ 5806 w 1990013"/>
                        <a:gd name="connsiteY5" fmla="*/ 206868 h 395463"/>
                        <a:gd name="connsiteX0" fmla="*/ 5806 w 1990013"/>
                        <a:gd name="connsiteY0" fmla="*/ 206868 h 395463"/>
                        <a:gd name="connsiteX1" fmla="*/ 1004244 w 1990013"/>
                        <a:gd name="connsiteY1" fmla="*/ 1128 h 395463"/>
                        <a:gd name="connsiteX2" fmla="*/ 1983083 w 1990013"/>
                        <a:gd name="connsiteY2" fmla="*/ 203693 h 395463"/>
                        <a:gd name="connsiteX3" fmla="*/ 1817983 w 1990013"/>
                        <a:gd name="connsiteY3" fmla="*/ 382763 h 395463"/>
                        <a:gd name="connsiteX4" fmla="*/ 123281 w 1990013"/>
                        <a:gd name="connsiteY4" fmla="*/ 395463 h 395463"/>
                        <a:gd name="connsiteX5" fmla="*/ 5806 w 1990013"/>
                        <a:gd name="connsiteY5" fmla="*/ 206868 h 395463"/>
                        <a:gd name="connsiteX0" fmla="*/ 5806 w 2000446"/>
                        <a:gd name="connsiteY0" fmla="*/ 206868 h 395463"/>
                        <a:gd name="connsiteX1" fmla="*/ 1004244 w 2000446"/>
                        <a:gd name="connsiteY1" fmla="*/ 1128 h 395463"/>
                        <a:gd name="connsiteX2" fmla="*/ 1983083 w 2000446"/>
                        <a:gd name="connsiteY2" fmla="*/ 203693 h 395463"/>
                        <a:gd name="connsiteX3" fmla="*/ 1817983 w 2000446"/>
                        <a:gd name="connsiteY3" fmla="*/ 382763 h 395463"/>
                        <a:gd name="connsiteX4" fmla="*/ 123281 w 2000446"/>
                        <a:gd name="connsiteY4" fmla="*/ 395463 h 395463"/>
                        <a:gd name="connsiteX5" fmla="*/ 5806 w 2000446"/>
                        <a:gd name="connsiteY5" fmla="*/ 206868 h 395463"/>
                        <a:gd name="connsiteX0" fmla="*/ 5806 w 2000446"/>
                        <a:gd name="connsiteY0" fmla="*/ 206286 h 394881"/>
                        <a:gd name="connsiteX1" fmla="*/ 1004244 w 2000446"/>
                        <a:gd name="connsiteY1" fmla="*/ 546 h 394881"/>
                        <a:gd name="connsiteX2" fmla="*/ 1983083 w 2000446"/>
                        <a:gd name="connsiteY2" fmla="*/ 203111 h 394881"/>
                        <a:gd name="connsiteX3" fmla="*/ 1817983 w 2000446"/>
                        <a:gd name="connsiteY3" fmla="*/ 382181 h 394881"/>
                        <a:gd name="connsiteX4" fmla="*/ 123281 w 2000446"/>
                        <a:gd name="connsiteY4" fmla="*/ 394881 h 394881"/>
                        <a:gd name="connsiteX5" fmla="*/ 5806 w 2000446"/>
                        <a:gd name="connsiteY5" fmla="*/ 206286 h 394881"/>
                        <a:gd name="connsiteX0" fmla="*/ 5806 w 1995147"/>
                        <a:gd name="connsiteY0" fmla="*/ 206286 h 394881"/>
                        <a:gd name="connsiteX1" fmla="*/ 1004244 w 1995147"/>
                        <a:gd name="connsiteY1" fmla="*/ 546 h 394881"/>
                        <a:gd name="connsiteX2" fmla="*/ 1983083 w 1995147"/>
                        <a:gd name="connsiteY2" fmla="*/ 203111 h 394881"/>
                        <a:gd name="connsiteX3" fmla="*/ 1817983 w 1995147"/>
                        <a:gd name="connsiteY3" fmla="*/ 382181 h 394881"/>
                        <a:gd name="connsiteX4" fmla="*/ 123281 w 1995147"/>
                        <a:gd name="connsiteY4" fmla="*/ 394881 h 394881"/>
                        <a:gd name="connsiteX5" fmla="*/ 5806 w 1995147"/>
                        <a:gd name="connsiteY5" fmla="*/ 206286 h 394881"/>
                        <a:gd name="connsiteX0" fmla="*/ 5806 w 1995147"/>
                        <a:gd name="connsiteY0" fmla="*/ 206286 h 394881"/>
                        <a:gd name="connsiteX1" fmla="*/ 1004244 w 1995147"/>
                        <a:gd name="connsiteY1" fmla="*/ 546 h 394881"/>
                        <a:gd name="connsiteX2" fmla="*/ 1983083 w 1995147"/>
                        <a:gd name="connsiteY2" fmla="*/ 203111 h 394881"/>
                        <a:gd name="connsiteX3" fmla="*/ 1817983 w 1995147"/>
                        <a:gd name="connsiteY3" fmla="*/ 382181 h 394881"/>
                        <a:gd name="connsiteX4" fmla="*/ 123281 w 1995147"/>
                        <a:gd name="connsiteY4" fmla="*/ 394881 h 394881"/>
                        <a:gd name="connsiteX5" fmla="*/ 5806 w 1995147"/>
                        <a:gd name="connsiteY5" fmla="*/ 206286 h 394881"/>
                        <a:gd name="connsiteX0" fmla="*/ 5806 w 1995147"/>
                        <a:gd name="connsiteY0" fmla="*/ 206286 h 394881"/>
                        <a:gd name="connsiteX1" fmla="*/ 1004244 w 1995147"/>
                        <a:gd name="connsiteY1" fmla="*/ 546 h 394881"/>
                        <a:gd name="connsiteX2" fmla="*/ 1983083 w 1995147"/>
                        <a:gd name="connsiteY2" fmla="*/ 203111 h 394881"/>
                        <a:gd name="connsiteX3" fmla="*/ 1817983 w 1995147"/>
                        <a:gd name="connsiteY3" fmla="*/ 382181 h 394881"/>
                        <a:gd name="connsiteX4" fmla="*/ 123281 w 1995147"/>
                        <a:gd name="connsiteY4" fmla="*/ 394881 h 394881"/>
                        <a:gd name="connsiteX5" fmla="*/ 5806 w 1995147"/>
                        <a:gd name="connsiteY5" fmla="*/ 206286 h 394881"/>
                        <a:gd name="connsiteX0" fmla="*/ 5806 w 1994755"/>
                        <a:gd name="connsiteY0" fmla="*/ 206286 h 394881"/>
                        <a:gd name="connsiteX1" fmla="*/ 1004244 w 1994755"/>
                        <a:gd name="connsiteY1" fmla="*/ 546 h 394881"/>
                        <a:gd name="connsiteX2" fmla="*/ 1983083 w 1994755"/>
                        <a:gd name="connsiteY2" fmla="*/ 203111 h 394881"/>
                        <a:gd name="connsiteX3" fmla="*/ 1817983 w 1994755"/>
                        <a:gd name="connsiteY3" fmla="*/ 382181 h 394881"/>
                        <a:gd name="connsiteX4" fmla="*/ 123281 w 1994755"/>
                        <a:gd name="connsiteY4" fmla="*/ 394881 h 394881"/>
                        <a:gd name="connsiteX5" fmla="*/ 5806 w 1994755"/>
                        <a:gd name="connsiteY5" fmla="*/ 206286 h 394881"/>
                        <a:gd name="connsiteX0" fmla="*/ 5806 w 2000009"/>
                        <a:gd name="connsiteY0" fmla="*/ 206286 h 394881"/>
                        <a:gd name="connsiteX1" fmla="*/ 1004244 w 2000009"/>
                        <a:gd name="connsiteY1" fmla="*/ 546 h 394881"/>
                        <a:gd name="connsiteX2" fmla="*/ 1983083 w 2000009"/>
                        <a:gd name="connsiteY2" fmla="*/ 203111 h 394881"/>
                        <a:gd name="connsiteX3" fmla="*/ 1817983 w 2000009"/>
                        <a:gd name="connsiteY3" fmla="*/ 382181 h 394881"/>
                        <a:gd name="connsiteX4" fmla="*/ 123281 w 2000009"/>
                        <a:gd name="connsiteY4" fmla="*/ 394881 h 394881"/>
                        <a:gd name="connsiteX5" fmla="*/ 5806 w 2000009"/>
                        <a:gd name="connsiteY5" fmla="*/ 206286 h 394881"/>
                        <a:gd name="connsiteX0" fmla="*/ 5806 w 1995852"/>
                        <a:gd name="connsiteY0" fmla="*/ 206286 h 394881"/>
                        <a:gd name="connsiteX1" fmla="*/ 1004244 w 1995852"/>
                        <a:gd name="connsiteY1" fmla="*/ 546 h 394881"/>
                        <a:gd name="connsiteX2" fmla="*/ 1983083 w 1995852"/>
                        <a:gd name="connsiteY2" fmla="*/ 203111 h 394881"/>
                        <a:gd name="connsiteX3" fmla="*/ 1783058 w 1995852"/>
                        <a:gd name="connsiteY3" fmla="*/ 379006 h 394881"/>
                        <a:gd name="connsiteX4" fmla="*/ 123281 w 1995852"/>
                        <a:gd name="connsiteY4" fmla="*/ 394881 h 394881"/>
                        <a:gd name="connsiteX5" fmla="*/ 5806 w 1995852"/>
                        <a:gd name="connsiteY5" fmla="*/ 206286 h 394881"/>
                        <a:gd name="connsiteX0" fmla="*/ 5806 w 1996722"/>
                        <a:gd name="connsiteY0" fmla="*/ 206286 h 394881"/>
                        <a:gd name="connsiteX1" fmla="*/ 1004244 w 1996722"/>
                        <a:gd name="connsiteY1" fmla="*/ 546 h 394881"/>
                        <a:gd name="connsiteX2" fmla="*/ 1983083 w 1996722"/>
                        <a:gd name="connsiteY2" fmla="*/ 203111 h 394881"/>
                        <a:gd name="connsiteX3" fmla="*/ 1783058 w 1996722"/>
                        <a:gd name="connsiteY3" fmla="*/ 379006 h 394881"/>
                        <a:gd name="connsiteX4" fmla="*/ 123281 w 1996722"/>
                        <a:gd name="connsiteY4" fmla="*/ 394881 h 394881"/>
                        <a:gd name="connsiteX5" fmla="*/ 5806 w 1996722"/>
                        <a:gd name="connsiteY5" fmla="*/ 206286 h 394881"/>
                        <a:gd name="connsiteX0" fmla="*/ 5806 w 1996722"/>
                        <a:gd name="connsiteY0" fmla="*/ 206286 h 394881"/>
                        <a:gd name="connsiteX1" fmla="*/ 1004244 w 1996722"/>
                        <a:gd name="connsiteY1" fmla="*/ 546 h 394881"/>
                        <a:gd name="connsiteX2" fmla="*/ 1983083 w 1996722"/>
                        <a:gd name="connsiteY2" fmla="*/ 203111 h 394881"/>
                        <a:gd name="connsiteX3" fmla="*/ 1783058 w 1996722"/>
                        <a:gd name="connsiteY3" fmla="*/ 379006 h 394881"/>
                        <a:gd name="connsiteX4" fmla="*/ 123281 w 1996722"/>
                        <a:gd name="connsiteY4" fmla="*/ 394881 h 394881"/>
                        <a:gd name="connsiteX5" fmla="*/ 5806 w 1996722"/>
                        <a:gd name="connsiteY5" fmla="*/ 206286 h 394881"/>
                        <a:gd name="connsiteX0" fmla="*/ 3421 w 1994337"/>
                        <a:gd name="connsiteY0" fmla="*/ 206286 h 394881"/>
                        <a:gd name="connsiteX1" fmla="*/ 1001859 w 1994337"/>
                        <a:gd name="connsiteY1" fmla="*/ 546 h 394881"/>
                        <a:gd name="connsiteX2" fmla="*/ 1980698 w 1994337"/>
                        <a:gd name="connsiteY2" fmla="*/ 203111 h 394881"/>
                        <a:gd name="connsiteX3" fmla="*/ 1780673 w 1994337"/>
                        <a:gd name="connsiteY3" fmla="*/ 379006 h 394881"/>
                        <a:gd name="connsiteX4" fmla="*/ 120896 w 1994337"/>
                        <a:gd name="connsiteY4" fmla="*/ 394881 h 394881"/>
                        <a:gd name="connsiteX5" fmla="*/ 3421 w 1994337"/>
                        <a:gd name="connsiteY5" fmla="*/ 206286 h 39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4337" h="394881">
                          <a:moveTo>
                            <a:pt x="3421" y="206286"/>
                          </a:moveTo>
                          <a:cubicBezTo>
                            <a:pt x="149967" y="75264"/>
                            <a:pt x="674338" y="17268"/>
                            <a:pt x="1001859" y="546"/>
                          </a:cubicBezTo>
                          <a:cubicBezTo>
                            <a:pt x="1258289" y="-8132"/>
                            <a:pt x="1822693" y="87964"/>
                            <a:pt x="1980698" y="203111"/>
                          </a:cubicBezTo>
                          <a:cubicBezTo>
                            <a:pt x="2026206" y="295609"/>
                            <a:pt x="1957415" y="407158"/>
                            <a:pt x="1780673" y="379006"/>
                          </a:cubicBezTo>
                          <a:cubicBezTo>
                            <a:pt x="1061256" y="131356"/>
                            <a:pt x="614888" y="261531"/>
                            <a:pt x="120896" y="394881"/>
                          </a:cubicBezTo>
                          <a:cubicBezTo>
                            <a:pt x="-37854" y="365883"/>
                            <a:pt x="6596" y="244809"/>
                            <a:pt x="3421" y="206286"/>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114" name="Freeform 113"/>
                    <p:cNvSpPr/>
                    <p:nvPr/>
                  </p:nvSpPr>
                  <p:spPr>
                    <a:xfrm>
                      <a:off x="5666190" y="5192711"/>
                      <a:ext cx="167298" cy="642009"/>
                    </a:xfrm>
                    <a:custGeom>
                      <a:avLst/>
                      <a:gdLst>
                        <a:gd name="connsiteX0" fmla="*/ 927261 w 1408430"/>
                        <a:gd name="connsiteY0" fmla="*/ 707100 h 5624169"/>
                        <a:gd name="connsiteX1" fmla="*/ 551028 w 1408430"/>
                        <a:gd name="connsiteY1" fmla="*/ 1264313 h 5624169"/>
                        <a:gd name="connsiteX2" fmla="*/ 560553 w 1408430"/>
                        <a:gd name="connsiteY2" fmla="*/ 4243929 h 5624169"/>
                        <a:gd name="connsiteX3" fmla="*/ 927261 w 1408430"/>
                        <a:gd name="connsiteY3" fmla="*/ 3891504 h 5624169"/>
                        <a:gd name="connsiteX4" fmla="*/ 1208128 w 1408430"/>
                        <a:gd name="connsiteY4" fmla="*/ 123 h 5624169"/>
                        <a:gd name="connsiteX5" fmla="*/ 1405890 w 1408430"/>
                        <a:gd name="connsiteY5" fmla="*/ 95325 h 5624169"/>
                        <a:gd name="connsiteX6" fmla="*/ 1408430 w 1408430"/>
                        <a:gd name="connsiteY6" fmla="*/ 4092549 h 5624169"/>
                        <a:gd name="connsiteX7" fmla="*/ 0 w 1408430"/>
                        <a:gd name="connsiteY7" fmla="*/ 5624169 h 5624169"/>
                        <a:gd name="connsiteX8" fmla="*/ 0 w 1408430"/>
                        <a:gd name="connsiteY8" fmla="*/ 1535505 h 5624169"/>
                        <a:gd name="connsiteX9" fmla="*/ 1208128 w 1408430"/>
                        <a:gd name="connsiteY9" fmla="*/ 123 h 5624169"/>
                        <a:gd name="connsiteX0" fmla="*/ 965361 w 1446530"/>
                        <a:gd name="connsiteY0" fmla="*/ 707100 h 5624169"/>
                        <a:gd name="connsiteX1" fmla="*/ 589128 w 1446530"/>
                        <a:gd name="connsiteY1" fmla="*/ 1264313 h 5624169"/>
                        <a:gd name="connsiteX2" fmla="*/ 598653 w 1446530"/>
                        <a:gd name="connsiteY2" fmla="*/ 4243929 h 5624169"/>
                        <a:gd name="connsiteX3" fmla="*/ 965361 w 1446530"/>
                        <a:gd name="connsiteY3" fmla="*/ 3891504 h 5624169"/>
                        <a:gd name="connsiteX4" fmla="*/ 965361 w 1446530"/>
                        <a:gd name="connsiteY4" fmla="*/ 707100 h 5624169"/>
                        <a:gd name="connsiteX5" fmla="*/ 1246228 w 1446530"/>
                        <a:gd name="connsiteY5" fmla="*/ 123 h 5624169"/>
                        <a:gd name="connsiteX6" fmla="*/ 1443990 w 1446530"/>
                        <a:gd name="connsiteY6" fmla="*/ 95325 h 5624169"/>
                        <a:gd name="connsiteX7" fmla="*/ 1446530 w 1446530"/>
                        <a:gd name="connsiteY7" fmla="*/ 4092549 h 5624169"/>
                        <a:gd name="connsiteX8" fmla="*/ 0 w 1446530"/>
                        <a:gd name="connsiteY8" fmla="*/ 5624169 h 5624169"/>
                        <a:gd name="connsiteX9" fmla="*/ 38100 w 1446530"/>
                        <a:gd name="connsiteY9" fmla="*/ 1535505 h 5624169"/>
                        <a:gd name="connsiteX10" fmla="*/ 1246228 w 1446530"/>
                        <a:gd name="connsiteY10" fmla="*/ 123 h 5624169"/>
                        <a:gd name="connsiteX0" fmla="*/ 984411 w 1465580"/>
                        <a:gd name="connsiteY0" fmla="*/ 707100 h 5624169"/>
                        <a:gd name="connsiteX1" fmla="*/ 608178 w 1465580"/>
                        <a:gd name="connsiteY1" fmla="*/ 1264313 h 5624169"/>
                        <a:gd name="connsiteX2" fmla="*/ 617703 w 1465580"/>
                        <a:gd name="connsiteY2" fmla="*/ 4243929 h 5624169"/>
                        <a:gd name="connsiteX3" fmla="*/ 984411 w 1465580"/>
                        <a:gd name="connsiteY3" fmla="*/ 3891504 h 5624169"/>
                        <a:gd name="connsiteX4" fmla="*/ 984411 w 1465580"/>
                        <a:gd name="connsiteY4" fmla="*/ 707100 h 5624169"/>
                        <a:gd name="connsiteX5" fmla="*/ 1265278 w 1465580"/>
                        <a:gd name="connsiteY5" fmla="*/ 123 h 5624169"/>
                        <a:gd name="connsiteX6" fmla="*/ 1463040 w 1465580"/>
                        <a:gd name="connsiteY6" fmla="*/ 95325 h 5624169"/>
                        <a:gd name="connsiteX7" fmla="*/ 1465580 w 1465580"/>
                        <a:gd name="connsiteY7" fmla="*/ 4092549 h 5624169"/>
                        <a:gd name="connsiteX8" fmla="*/ 19050 w 1465580"/>
                        <a:gd name="connsiteY8" fmla="*/ 5624169 h 5624169"/>
                        <a:gd name="connsiteX9" fmla="*/ 0 w 1465580"/>
                        <a:gd name="connsiteY9" fmla="*/ 1573605 h 5624169"/>
                        <a:gd name="connsiteX10" fmla="*/ 1265278 w 1465580"/>
                        <a:gd name="connsiteY10" fmla="*/ 123 h 562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5580" h="5624169">
                          <a:moveTo>
                            <a:pt x="984411" y="707100"/>
                          </a:moveTo>
                          <a:cubicBezTo>
                            <a:pt x="701838" y="992851"/>
                            <a:pt x="633577" y="1178587"/>
                            <a:pt x="608178" y="1264313"/>
                          </a:cubicBezTo>
                          <a:lnTo>
                            <a:pt x="617703" y="4243929"/>
                          </a:lnTo>
                          <a:cubicBezTo>
                            <a:pt x="725651" y="4116929"/>
                            <a:pt x="733588" y="4061366"/>
                            <a:pt x="984411" y="3891504"/>
                          </a:cubicBezTo>
                          <a:lnTo>
                            <a:pt x="984411" y="707100"/>
                          </a:lnTo>
                          <a:close/>
                          <a:moveTo>
                            <a:pt x="1265278" y="123"/>
                          </a:moveTo>
                          <a:cubicBezTo>
                            <a:pt x="1350303" y="-2187"/>
                            <a:pt x="1419463" y="28174"/>
                            <a:pt x="1463040" y="95325"/>
                          </a:cubicBezTo>
                          <a:cubicBezTo>
                            <a:pt x="1463887" y="1427733"/>
                            <a:pt x="1464733" y="2760141"/>
                            <a:pt x="1465580" y="4092549"/>
                          </a:cubicBezTo>
                          <a:cubicBezTo>
                            <a:pt x="969010" y="4600549"/>
                            <a:pt x="492760" y="5100929"/>
                            <a:pt x="19050" y="5624169"/>
                          </a:cubicBezTo>
                          <a:cubicBezTo>
                            <a:pt x="19050" y="4261281"/>
                            <a:pt x="0" y="2936493"/>
                            <a:pt x="0" y="1573605"/>
                          </a:cubicBezTo>
                          <a:cubicBezTo>
                            <a:pt x="173355" y="671746"/>
                            <a:pt x="896839" y="10136"/>
                            <a:pt x="1265278" y="123"/>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sp>
                <p:nvSpPr>
                  <p:cNvPr id="305" name="TextBox 304"/>
                  <p:cNvSpPr txBox="1"/>
                  <p:nvPr/>
                </p:nvSpPr>
                <p:spPr>
                  <a:xfrm>
                    <a:off x="7174188" y="4353985"/>
                    <a:ext cx="1165676" cy="584775"/>
                  </a:xfrm>
                  <a:prstGeom prst="rect">
                    <a:avLst/>
                  </a:prstGeom>
                  <a:noFill/>
                </p:spPr>
                <p:txBody>
                  <a:bodyPr wrap="square" rtlCol="0" anchor="ctr">
                    <a:spAutoFit/>
                  </a:bodyPr>
                  <a:lstStyle/>
                  <a:p>
                    <a:r>
                      <a:rPr lang="en-US" sz="800" dirty="0">
                        <a:solidFill>
                          <a:schemeClr val="tx1">
                            <a:alpha val="55000"/>
                          </a:schemeClr>
                        </a:solidFill>
                        <a:latin typeface="Arial" panose="020B0604020202020204" pitchFamily="34" charset="0"/>
                        <a:ea typeface="Cambria Math" panose="02040503050406030204" pitchFamily="18" charset="0"/>
                        <a:cs typeface="Arial" panose="020B0604020202020204" pitchFamily="34" charset="0"/>
                      </a:rPr>
                      <a:t>Download this awesome diagram. Capture your audience’s attention.</a:t>
                    </a:r>
                  </a:p>
                </p:txBody>
              </p:sp>
            </p:grpSp>
            <p:grpSp>
              <p:nvGrpSpPr>
                <p:cNvPr id="85" name="Group 84"/>
                <p:cNvGrpSpPr/>
                <p:nvPr/>
              </p:nvGrpSpPr>
              <p:grpSpPr>
                <a:xfrm>
                  <a:off x="6763932" y="5199637"/>
                  <a:ext cx="2175278" cy="793268"/>
                  <a:chOff x="6763932" y="5199637"/>
                  <a:chExt cx="2175278" cy="793268"/>
                </a:xfrm>
              </p:grpSpPr>
              <p:grpSp>
                <p:nvGrpSpPr>
                  <p:cNvPr id="326" name="Group 325"/>
                  <p:cNvGrpSpPr/>
                  <p:nvPr/>
                </p:nvGrpSpPr>
                <p:grpSpPr>
                  <a:xfrm>
                    <a:off x="6763932" y="5199637"/>
                    <a:ext cx="2175278" cy="793268"/>
                    <a:chOff x="6687511" y="5649443"/>
                    <a:chExt cx="2099438" cy="765612"/>
                  </a:xfrm>
                </p:grpSpPr>
                <p:sp>
                  <p:nvSpPr>
                    <p:cNvPr id="43" name="Round Same Side Corner Rectangle 42"/>
                    <p:cNvSpPr/>
                    <p:nvPr/>
                  </p:nvSpPr>
                  <p:spPr>
                    <a:xfrm rot="5400000" flipH="1">
                      <a:off x="7358245" y="4986350"/>
                      <a:ext cx="762000" cy="2095409"/>
                    </a:xfrm>
                    <a:prstGeom prst="round2SameRect">
                      <a:avLst>
                        <a:gd name="adj1" fmla="val 50000"/>
                        <a:gd name="adj2" fmla="val 0"/>
                      </a:avLst>
                    </a:pr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Rectangle 44"/>
                    <p:cNvSpPr/>
                    <p:nvPr/>
                  </p:nvSpPr>
                  <p:spPr>
                    <a:xfrm flipH="1">
                      <a:off x="6920623" y="5649443"/>
                      <a:ext cx="97884" cy="758825"/>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6" name="Isosceles Triangle 45"/>
                    <p:cNvSpPr/>
                    <p:nvPr/>
                  </p:nvSpPr>
                  <p:spPr>
                    <a:xfrm rot="19399478" flipH="1">
                      <a:off x="6963024" y="5990755"/>
                      <a:ext cx="99760" cy="85725"/>
                    </a:xfrm>
                    <a:prstGeom prs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4" name="Rectangle 43"/>
                    <p:cNvSpPr/>
                    <p:nvPr/>
                  </p:nvSpPr>
                  <p:spPr>
                    <a:xfrm flipH="1">
                      <a:off x="6687511" y="5654639"/>
                      <a:ext cx="278605" cy="758825"/>
                    </a:xfrm>
                    <a:prstGeom prst="rect">
                      <a:avLst/>
                    </a:prstGeom>
                    <a:solidFill>
                      <a:srgbClr val="8F919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7" name="Oval 46"/>
                    <p:cNvSpPr/>
                    <p:nvPr/>
                  </p:nvSpPr>
                  <p:spPr>
                    <a:xfrm flipH="1">
                      <a:off x="8133463" y="5758004"/>
                      <a:ext cx="541702" cy="54170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116" name="Group 115"/>
                  <p:cNvGrpSpPr/>
                  <p:nvPr/>
                </p:nvGrpSpPr>
                <p:grpSpPr>
                  <a:xfrm>
                    <a:off x="8360997" y="5410405"/>
                    <a:ext cx="370060" cy="364706"/>
                    <a:chOff x="5186721" y="1115568"/>
                    <a:chExt cx="781984" cy="770670"/>
                  </a:xfrm>
                  <a:solidFill>
                    <a:srgbClr val="3B5085"/>
                  </a:solidFill>
                  <a:effectLst/>
                </p:grpSpPr>
                <p:sp>
                  <p:nvSpPr>
                    <p:cNvPr id="117" name="Freeform 116"/>
                    <p:cNvSpPr/>
                    <p:nvPr/>
                  </p:nvSpPr>
                  <p:spPr>
                    <a:xfrm>
                      <a:off x="5382750" y="1115568"/>
                      <a:ext cx="392058" cy="385665"/>
                    </a:xfrm>
                    <a:custGeom>
                      <a:avLst/>
                      <a:gdLst>
                        <a:gd name="connsiteX0" fmla="*/ 53627 w 392057"/>
                        <a:gd name="connsiteY0" fmla="*/ 0 h 385665"/>
                        <a:gd name="connsiteX1" fmla="*/ 338430 w 392057"/>
                        <a:gd name="connsiteY1" fmla="*/ 0 h 385665"/>
                        <a:gd name="connsiteX2" fmla="*/ 392057 w 392057"/>
                        <a:gd name="connsiteY2" fmla="*/ 53627 h 385665"/>
                        <a:gd name="connsiteX3" fmla="*/ 392057 w 392057"/>
                        <a:gd name="connsiteY3" fmla="*/ 332038 h 385665"/>
                        <a:gd name="connsiteX4" fmla="*/ 338430 w 392057"/>
                        <a:gd name="connsiteY4" fmla="*/ 385665 h 385665"/>
                        <a:gd name="connsiteX5" fmla="*/ 53627 w 392057"/>
                        <a:gd name="connsiteY5" fmla="*/ 385665 h 385665"/>
                        <a:gd name="connsiteX6" fmla="*/ 0 w 392057"/>
                        <a:gd name="connsiteY6" fmla="*/ 332038 h 385665"/>
                        <a:gd name="connsiteX7" fmla="*/ 0 w 392057"/>
                        <a:gd name="connsiteY7" fmla="*/ 53627 h 385665"/>
                        <a:gd name="connsiteX8" fmla="*/ 53627 w 392057"/>
                        <a:gd name="connsiteY8" fmla="*/ 0 h 385665"/>
                        <a:gd name="connsiteX9" fmla="*/ 70646 w 392057"/>
                        <a:gd name="connsiteY9" fmla="*/ 31961 h 385665"/>
                        <a:gd name="connsiteX10" fmla="*/ 43003 w 392057"/>
                        <a:gd name="connsiteY10" fmla="*/ 59604 h 385665"/>
                        <a:gd name="connsiteX11" fmla="*/ 43003 w 392057"/>
                        <a:gd name="connsiteY11" fmla="*/ 326060 h 385665"/>
                        <a:gd name="connsiteX12" fmla="*/ 70646 w 392057"/>
                        <a:gd name="connsiteY12" fmla="*/ 353703 h 385665"/>
                        <a:gd name="connsiteX13" fmla="*/ 321411 w 392057"/>
                        <a:gd name="connsiteY13" fmla="*/ 353703 h 385665"/>
                        <a:gd name="connsiteX14" fmla="*/ 349054 w 392057"/>
                        <a:gd name="connsiteY14" fmla="*/ 326060 h 385665"/>
                        <a:gd name="connsiteX15" fmla="*/ 349054 w 392057"/>
                        <a:gd name="connsiteY15" fmla="*/ 59604 h 385665"/>
                        <a:gd name="connsiteX16" fmla="*/ 321411 w 392057"/>
                        <a:gd name="connsiteY16" fmla="*/ 31961 h 385665"/>
                        <a:gd name="connsiteX17" fmla="*/ 70646 w 392057"/>
                        <a:gd name="connsiteY17" fmla="*/ 31961 h 38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2057" h="385665">
                          <a:moveTo>
                            <a:pt x="53627" y="0"/>
                          </a:moveTo>
                          <a:lnTo>
                            <a:pt x="338430" y="0"/>
                          </a:lnTo>
                          <a:cubicBezTo>
                            <a:pt x="368047" y="0"/>
                            <a:pt x="392057" y="24010"/>
                            <a:pt x="392057" y="53627"/>
                          </a:cubicBezTo>
                          <a:lnTo>
                            <a:pt x="392057" y="332038"/>
                          </a:lnTo>
                          <a:cubicBezTo>
                            <a:pt x="392057" y="361655"/>
                            <a:pt x="368047" y="385665"/>
                            <a:pt x="338430" y="385665"/>
                          </a:cubicBezTo>
                          <a:lnTo>
                            <a:pt x="53627" y="385665"/>
                          </a:lnTo>
                          <a:cubicBezTo>
                            <a:pt x="24010" y="385665"/>
                            <a:pt x="0" y="361655"/>
                            <a:pt x="0" y="332038"/>
                          </a:cubicBezTo>
                          <a:lnTo>
                            <a:pt x="0" y="53627"/>
                          </a:lnTo>
                          <a:cubicBezTo>
                            <a:pt x="0" y="24010"/>
                            <a:pt x="24010" y="0"/>
                            <a:pt x="53627" y="0"/>
                          </a:cubicBezTo>
                          <a:close/>
                          <a:moveTo>
                            <a:pt x="70646" y="31961"/>
                          </a:moveTo>
                          <a:cubicBezTo>
                            <a:pt x="55379" y="31961"/>
                            <a:pt x="43003" y="44337"/>
                            <a:pt x="43003" y="59604"/>
                          </a:cubicBezTo>
                          <a:lnTo>
                            <a:pt x="43003" y="326060"/>
                          </a:lnTo>
                          <a:cubicBezTo>
                            <a:pt x="43003" y="341327"/>
                            <a:pt x="55379" y="353703"/>
                            <a:pt x="70646" y="353703"/>
                          </a:cubicBezTo>
                          <a:lnTo>
                            <a:pt x="321411" y="353703"/>
                          </a:lnTo>
                          <a:cubicBezTo>
                            <a:pt x="336678" y="353703"/>
                            <a:pt x="349054" y="341327"/>
                            <a:pt x="349054" y="326060"/>
                          </a:cubicBezTo>
                          <a:lnTo>
                            <a:pt x="349054" y="59604"/>
                          </a:lnTo>
                          <a:cubicBezTo>
                            <a:pt x="349054" y="44337"/>
                            <a:pt x="336678" y="31961"/>
                            <a:pt x="321411" y="31961"/>
                          </a:cubicBezTo>
                          <a:lnTo>
                            <a:pt x="70646" y="31961"/>
                          </a:lnTo>
                          <a:close/>
                        </a:path>
                      </a:pathLst>
                    </a:custGeom>
                    <a:solidFill>
                      <a:srgbClr val="8F9190"/>
                    </a:solidFill>
                    <a:ln w="12700" cap="flat" cmpd="sng" algn="ctr">
                      <a:noFill/>
                      <a:prstDash val="solid"/>
                      <a:miter lim="800000"/>
                    </a:ln>
                    <a:effectLst/>
                  </p:spPr>
                  <p:txBody>
                    <a:bodyPr wrap="square" rtlCol="0" anchor="ctr">
                      <a:noAutofit/>
                    </a:bodyPr>
                    <a:lstStyle/>
                    <a:p>
                      <a:pPr algn="ctr"/>
                      <a:endParaRPr lang="en-US" kern="0">
                        <a:solidFill>
                          <a:prstClr val="white"/>
                        </a:solidFill>
                        <a:latin typeface="Arial" panose="020B0604020202020204" pitchFamily="34" charset="0"/>
                        <a:cs typeface="Arial" panose="020B0604020202020204" pitchFamily="34" charset="0"/>
                      </a:endParaRPr>
                    </a:p>
                  </p:txBody>
                </p:sp>
                <p:sp>
                  <p:nvSpPr>
                    <p:cNvPr id="121" name="TextBox 120"/>
                    <p:cNvSpPr txBox="1"/>
                    <p:nvPr/>
                  </p:nvSpPr>
                  <p:spPr>
                    <a:xfrm>
                      <a:off x="5471041" y="1187360"/>
                      <a:ext cx="213269" cy="250013"/>
                    </a:xfrm>
                    <a:custGeom>
                      <a:avLst/>
                      <a:gdLst/>
                      <a:ahLst/>
                      <a:cxnLst/>
                      <a:rect l="l" t="t" r="r" b="b"/>
                      <a:pathLst>
                        <a:path w="953370" h="1117625">
                          <a:moveTo>
                            <a:pt x="473691" y="0"/>
                          </a:moveTo>
                          <a:cubicBezTo>
                            <a:pt x="491947" y="0"/>
                            <a:pt x="507066" y="428"/>
                            <a:pt x="519046" y="1283"/>
                          </a:cubicBezTo>
                          <a:cubicBezTo>
                            <a:pt x="531027" y="2139"/>
                            <a:pt x="540726" y="3708"/>
                            <a:pt x="548142" y="5990"/>
                          </a:cubicBezTo>
                          <a:cubicBezTo>
                            <a:pt x="555559" y="8272"/>
                            <a:pt x="561264" y="11553"/>
                            <a:pt x="565257" y="15831"/>
                          </a:cubicBezTo>
                          <a:cubicBezTo>
                            <a:pt x="569251" y="20110"/>
                            <a:pt x="572389" y="25387"/>
                            <a:pt x="574671" y="31663"/>
                          </a:cubicBezTo>
                          <a:lnTo>
                            <a:pt x="946071" y="1060289"/>
                          </a:lnTo>
                          <a:cubicBezTo>
                            <a:pt x="950635" y="1072840"/>
                            <a:pt x="953060" y="1082966"/>
                            <a:pt x="953345" y="1090668"/>
                          </a:cubicBezTo>
                          <a:cubicBezTo>
                            <a:pt x="953631" y="1098370"/>
                            <a:pt x="951491" y="1104218"/>
                            <a:pt x="946927" y="1108211"/>
                          </a:cubicBezTo>
                          <a:cubicBezTo>
                            <a:pt x="942363" y="1112205"/>
                            <a:pt x="934804" y="1114772"/>
                            <a:pt x="924249" y="1115913"/>
                          </a:cubicBezTo>
                          <a:cubicBezTo>
                            <a:pt x="913695" y="1117054"/>
                            <a:pt x="899575" y="1117625"/>
                            <a:pt x="881889" y="1117625"/>
                          </a:cubicBezTo>
                          <a:cubicBezTo>
                            <a:pt x="864204" y="1117625"/>
                            <a:pt x="850083" y="1117197"/>
                            <a:pt x="839529" y="1116341"/>
                          </a:cubicBezTo>
                          <a:cubicBezTo>
                            <a:pt x="828975" y="1115485"/>
                            <a:pt x="820988" y="1114059"/>
                            <a:pt x="815568" y="1112062"/>
                          </a:cubicBezTo>
                          <a:cubicBezTo>
                            <a:pt x="810148" y="1110066"/>
                            <a:pt x="806154" y="1107356"/>
                            <a:pt x="803587" y="1103933"/>
                          </a:cubicBezTo>
                          <a:cubicBezTo>
                            <a:pt x="801020" y="1100510"/>
                            <a:pt x="798595" y="1096231"/>
                            <a:pt x="796313" y="1091096"/>
                          </a:cubicBezTo>
                          <a:lnTo>
                            <a:pt x="701324" y="821531"/>
                          </a:lnTo>
                          <a:lnTo>
                            <a:pt x="240924" y="821531"/>
                          </a:lnTo>
                          <a:lnTo>
                            <a:pt x="150213" y="1087673"/>
                          </a:lnTo>
                          <a:cubicBezTo>
                            <a:pt x="148501" y="1092808"/>
                            <a:pt x="146219" y="1097229"/>
                            <a:pt x="143367" y="1100937"/>
                          </a:cubicBezTo>
                          <a:cubicBezTo>
                            <a:pt x="140514" y="1104646"/>
                            <a:pt x="136378" y="1107784"/>
                            <a:pt x="130958" y="1110351"/>
                          </a:cubicBezTo>
                          <a:cubicBezTo>
                            <a:pt x="125539" y="1112918"/>
                            <a:pt x="117837" y="1114772"/>
                            <a:pt x="107853" y="1115913"/>
                          </a:cubicBezTo>
                          <a:cubicBezTo>
                            <a:pt x="97869" y="1117054"/>
                            <a:pt x="84890" y="1117625"/>
                            <a:pt x="68916" y="1117625"/>
                          </a:cubicBezTo>
                          <a:cubicBezTo>
                            <a:pt x="52371" y="1117625"/>
                            <a:pt x="38821" y="1116912"/>
                            <a:pt x="28267" y="1115485"/>
                          </a:cubicBezTo>
                          <a:cubicBezTo>
                            <a:pt x="17713" y="1114059"/>
                            <a:pt x="10296" y="1111349"/>
                            <a:pt x="6017" y="1107356"/>
                          </a:cubicBezTo>
                          <a:cubicBezTo>
                            <a:pt x="1738" y="1103362"/>
                            <a:pt x="-258" y="1097514"/>
                            <a:pt x="27" y="1089813"/>
                          </a:cubicBezTo>
                          <a:cubicBezTo>
                            <a:pt x="312" y="1082111"/>
                            <a:pt x="2737" y="1071984"/>
                            <a:pt x="7301" y="1059433"/>
                          </a:cubicBezTo>
                          <a:lnTo>
                            <a:pt x="378701" y="30807"/>
                          </a:lnTo>
                          <a:cubicBezTo>
                            <a:pt x="380983" y="24532"/>
                            <a:pt x="383979" y="19397"/>
                            <a:pt x="387687" y="15404"/>
                          </a:cubicBezTo>
                          <a:cubicBezTo>
                            <a:pt x="391395" y="11410"/>
                            <a:pt x="396815" y="8272"/>
                            <a:pt x="403946" y="5990"/>
                          </a:cubicBezTo>
                          <a:cubicBezTo>
                            <a:pt x="411078" y="3708"/>
                            <a:pt x="420206" y="2139"/>
                            <a:pt x="431331" y="1283"/>
                          </a:cubicBezTo>
                          <a:cubicBezTo>
                            <a:pt x="442456" y="428"/>
                            <a:pt x="456576" y="0"/>
                            <a:pt x="473691" y="0"/>
                          </a:cubicBezTo>
                          <a:close/>
                          <a:moveTo>
                            <a:pt x="468556" y="152325"/>
                          </a:moveTo>
                          <a:lnTo>
                            <a:pt x="277721" y="704292"/>
                          </a:lnTo>
                          <a:lnTo>
                            <a:pt x="662814" y="704292"/>
                          </a:lnTo>
                          <a:lnTo>
                            <a:pt x="469412" y="152325"/>
                          </a:lnTo>
                          <a:lnTo>
                            <a:pt x="468556" y="152325"/>
                          </a:lnTo>
                          <a:close/>
                        </a:path>
                      </a:pathLst>
                    </a:custGeom>
                    <a:solidFill>
                      <a:srgbClr val="8F919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800" kern="0" dirty="0">
                        <a:solidFill>
                          <a:prstClr val="black"/>
                        </a:solidFill>
                        <a:latin typeface="Arial" panose="020B0604020202020204" pitchFamily="34" charset="0"/>
                        <a:cs typeface="Arial" panose="020B0604020202020204" pitchFamily="34" charset="0"/>
                      </a:endParaRPr>
                    </a:p>
                  </p:txBody>
                </p:sp>
                <p:sp>
                  <p:nvSpPr>
                    <p:cNvPr id="122" name="Freeform 121"/>
                    <p:cNvSpPr/>
                    <p:nvPr/>
                  </p:nvSpPr>
                  <p:spPr>
                    <a:xfrm>
                      <a:off x="5576648" y="1499914"/>
                      <a:ext cx="392057" cy="385664"/>
                    </a:xfrm>
                    <a:custGeom>
                      <a:avLst/>
                      <a:gdLst>
                        <a:gd name="connsiteX0" fmla="*/ 53627 w 392057"/>
                        <a:gd name="connsiteY0" fmla="*/ 0 h 385665"/>
                        <a:gd name="connsiteX1" fmla="*/ 338430 w 392057"/>
                        <a:gd name="connsiteY1" fmla="*/ 0 h 385665"/>
                        <a:gd name="connsiteX2" fmla="*/ 392057 w 392057"/>
                        <a:gd name="connsiteY2" fmla="*/ 53627 h 385665"/>
                        <a:gd name="connsiteX3" fmla="*/ 392057 w 392057"/>
                        <a:gd name="connsiteY3" fmla="*/ 332038 h 385665"/>
                        <a:gd name="connsiteX4" fmla="*/ 338430 w 392057"/>
                        <a:gd name="connsiteY4" fmla="*/ 385665 h 385665"/>
                        <a:gd name="connsiteX5" fmla="*/ 53627 w 392057"/>
                        <a:gd name="connsiteY5" fmla="*/ 385665 h 385665"/>
                        <a:gd name="connsiteX6" fmla="*/ 0 w 392057"/>
                        <a:gd name="connsiteY6" fmla="*/ 332038 h 385665"/>
                        <a:gd name="connsiteX7" fmla="*/ 0 w 392057"/>
                        <a:gd name="connsiteY7" fmla="*/ 53627 h 385665"/>
                        <a:gd name="connsiteX8" fmla="*/ 53627 w 392057"/>
                        <a:gd name="connsiteY8" fmla="*/ 0 h 385665"/>
                        <a:gd name="connsiteX9" fmla="*/ 70646 w 392057"/>
                        <a:gd name="connsiteY9" fmla="*/ 31961 h 385665"/>
                        <a:gd name="connsiteX10" fmla="*/ 43003 w 392057"/>
                        <a:gd name="connsiteY10" fmla="*/ 59604 h 385665"/>
                        <a:gd name="connsiteX11" fmla="*/ 43003 w 392057"/>
                        <a:gd name="connsiteY11" fmla="*/ 326060 h 385665"/>
                        <a:gd name="connsiteX12" fmla="*/ 70646 w 392057"/>
                        <a:gd name="connsiteY12" fmla="*/ 353703 h 385665"/>
                        <a:gd name="connsiteX13" fmla="*/ 321411 w 392057"/>
                        <a:gd name="connsiteY13" fmla="*/ 353703 h 385665"/>
                        <a:gd name="connsiteX14" fmla="*/ 349054 w 392057"/>
                        <a:gd name="connsiteY14" fmla="*/ 326060 h 385665"/>
                        <a:gd name="connsiteX15" fmla="*/ 349054 w 392057"/>
                        <a:gd name="connsiteY15" fmla="*/ 59604 h 385665"/>
                        <a:gd name="connsiteX16" fmla="*/ 321411 w 392057"/>
                        <a:gd name="connsiteY16" fmla="*/ 31961 h 385665"/>
                        <a:gd name="connsiteX17" fmla="*/ 70646 w 392057"/>
                        <a:gd name="connsiteY17" fmla="*/ 31961 h 38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2057" h="385665">
                          <a:moveTo>
                            <a:pt x="53627" y="0"/>
                          </a:moveTo>
                          <a:lnTo>
                            <a:pt x="338430" y="0"/>
                          </a:lnTo>
                          <a:cubicBezTo>
                            <a:pt x="368047" y="0"/>
                            <a:pt x="392057" y="24010"/>
                            <a:pt x="392057" y="53627"/>
                          </a:cubicBezTo>
                          <a:lnTo>
                            <a:pt x="392057" y="332038"/>
                          </a:lnTo>
                          <a:cubicBezTo>
                            <a:pt x="392057" y="361655"/>
                            <a:pt x="368047" y="385665"/>
                            <a:pt x="338430" y="385665"/>
                          </a:cubicBezTo>
                          <a:lnTo>
                            <a:pt x="53627" y="385665"/>
                          </a:lnTo>
                          <a:cubicBezTo>
                            <a:pt x="24010" y="385665"/>
                            <a:pt x="0" y="361655"/>
                            <a:pt x="0" y="332038"/>
                          </a:cubicBezTo>
                          <a:lnTo>
                            <a:pt x="0" y="53627"/>
                          </a:lnTo>
                          <a:cubicBezTo>
                            <a:pt x="0" y="24010"/>
                            <a:pt x="24010" y="0"/>
                            <a:pt x="53627" y="0"/>
                          </a:cubicBezTo>
                          <a:close/>
                          <a:moveTo>
                            <a:pt x="70646" y="31961"/>
                          </a:moveTo>
                          <a:cubicBezTo>
                            <a:pt x="55379" y="31961"/>
                            <a:pt x="43003" y="44337"/>
                            <a:pt x="43003" y="59604"/>
                          </a:cubicBezTo>
                          <a:lnTo>
                            <a:pt x="43003" y="326060"/>
                          </a:lnTo>
                          <a:cubicBezTo>
                            <a:pt x="43003" y="341327"/>
                            <a:pt x="55379" y="353703"/>
                            <a:pt x="70646" y="353703"/>
                          </a:cubicBezTo>
                          <a:lnTo>
                            <a:pt x="321411" y="353703"/>
                          </a:lnTo>
                          <a:cubicBezTo>
                            <a:pt x="336678" y="353703"/>
                            <a:pt x="349054" y="341327"/>
                            <a:pt x="349054" y="326060"/>
                          </a:cubicBezTo>
                          <a:lnTo>
                            <a:pt x="349054" y="59604"/>
                          </a:lnTo>
                          <a:cubicBezTo>
                            <a:pt x="349054" y="44337"/>
                            <a:pt x="336678" y="31961"/>
                            <a:pt x="321411" y="31961"/>
                          </a:cubicBezTo>
                          <a:lnTo>
                            <a:pt x="70646" y="31961"/>
                          </a:lnTo>
                          <a:close/>
                        </a:path>
                      </a:pathLst>
                    </a:custGeom>
                    <a:solidFill>
                      <a:srgbClr val="8F9190"/>
                    </a:solidFill>
                    <a:ln w="12700" cap="flat" cmpd="sng" algn="ctr">
                      <a:noFill/>
                      <a:prstDash val="solid"/>
                      <a:miter lim="800000"/>
                    </a:ln>
                    <a:effectLst/>
                  </p:spPr>
                  <p:txBody>
                    <a:bodyPr wrap="square" rtlCol="0" anchor="ctr">
                      <a:noAutofit/>
                    </a:bodyPr>
                    <a:lstStyle/>
                    <a:p>
                      <a:pPr algn="ctr"/>
                      <a:endParaRPr lang="en-US" kern="0">
                        <a:solidFill>
                          <a:prstClr val="white"/>
                        </a:solidFill>
                        <a:latin typeface="Arial" panose="020B0604020202020204" pitchFamily="34" charset="0"/>
                        <a:cs typeface="Arial" panose="020B0604020202020204" pitchFamily="34" charset="0"/>
                      </a:endParaRPr>
                    </a:p>
                  </p:txBody>
                </p:sp>
                <p:sp>
                  <p:nvSpPr>
                    <p:cNvPr id="123" name="TextBox 122"/>
                    <p:cNvSpPr txBox="1"/>
                    <p:nvPr/>
                  </p:nvSpPr>
                  <p:spPr>
                    <a:xfrm>
                      <a:off x="5682400" y="1575372"/>
                      <a:ext cx="179757" cy="253842"/>
                    </a:xfrm>
                    <a:custGeom>
                      <a:avLst/>
                      <a:gdLst/>
                      <a:ahLst/>
                      <a:cxnLst/>
                      <a:rect l="l" t="t" r="r" b="b"/>
                      <a:pathLst>
                        <a:path w="803560" h="1134740">
                          <a:moveTo>
                            <a:pt x="486929" y="0"/>
                          </a:moveTo>
                          <a:cubicBezTo>
                            <a:pt x="518877" y="0"/>
                            <a:pt x="549970" y="2995"/>
                            <a:pt x="580207" y="8986"/>
                          </a:cubicBezTo>
                          <a:cubicBezTo>
                            <a:pt x="610443" y="14976"/>
                            <a:pt x="638398" y="22535"/>
                            <a:pt x="664071" y="31663"/>
                          </a:cubicBezTo>
                          <a:cubicBezTo>
                            <a:pt x="689744" y="40792"/>
                            <a:pt x="712564" y="51346"/>
                            <a:pt x="732532" y="63327"/>
                          </a:cubicBezTo>
                          <a:cubicBezTo>
                            <a:pt x="752500" y="75307"/>
                            <a:pt x="766335" y="85149"/>
                            <a:pt x="774037" y="92850"/>
                          </a:cubicBezTo>
                          <a:cubicBezTo>
                            <a:pt x="781738" y="100552"/>
                            <a:pt x="786730" y="106400"/>
                            <a:pt x="789012" y="110394"/>
                          </a:cubicBezTo>
                          <a:cubicBezTo>
                            <a:pt x="791294" y="114387"/>
                            <a:pt x="793149" y="119094"/>
                            <a:pt x="794575" y="124514"/>
                          </a:cubicBezTo>
                          <a:cubicBezTo>
                            <a:pt x="796001" y="129934"/>
                            <a:pt x="797142" y="136352"/>
                            <a:pt x="797998" y="143768"/>
                          </a:cubicBezTo>
                          <a:cubicBezTo>
                            <a:pt x="798854" y="151185"/>
                            <a:pt x="799282" y="160028"/>
                            <a:pt x="799282" y="170297"/>
                          </a:cubicBezTo>
                          <a:cubicBezTo>
                            <a:pt x="799282" y="181707"/>
                            <a:pt x="798709" y="191406"/>
                            <a:pt x="797563" y="199393"/>
                          </a:cubicBezTo>
                          <a:cubicBezTo>
                            <a:pt x="796418" y="207380"/>
                            <a:pt x="794697" y="214083"/>
                            <a:pt x="792402" y="219503"/>
                          </a:cubicBezTo>
                          <a:cubicBezTo>
                            <a:pt x="790107" y="224923"/>
                            <a:pt x="787381" y="228917"/>
                            <a:pt x="784226" y="231484"/>
                          </a:cubicBezTo>
                          <a:cubicBezTo>
                            <a:pt x="781070" y="234051"/>
                            <a:pt x="777197" y="235335"/>
                            <a:pt x="772606" y="235335"/>
                          </a:cubicBezTo>
                          <a:cubicBezTo>
                            <a:pt x="764583" y="235335"/>
                            <a:pt x="753400" y="229772"/>
                            <a:pt x="739057" y="218647"/>
                          </a:cubicBezTo>
                          <a:cubicBezTo>
                            <a:pt x="724714" y="207523"/>
                            <a:pt x="706215" y="195257"/>
                            <a:pt x="683560" y="181850"/>
                          </a:cubicBezTo>
                          <a:cubicBezTo>
                            <a:pt x="660904" y="168443"/>
                            <a:pt x="633375" y="156177"/>
                            <a:pt x="600972" y="145052"/>
                          </a:cubicBezTo>
                          <a:cubicBezTo>
                            <a:pt x="568569" y="133927"/>
                            <a:pt x="529712" y="128365"/>
                            <a:pt x="484401" y="128365"/>
                          </a:cubicBezTo>
                          <a:cubicBezTo>
                            <a:pt x="435070" y="128365"/>
                            <a:pt x="390187" y="138206"/>
                            <a:pt x="349753" y="157888"/>
                          </a:cubicBezTo>
                          <a:cubicBezTo>
                            <a:pt x="309318" y="177571"/>
                            <a:pt x="274762" y="206524"/>
                            <a:pt x="246085" y="244748"/>
                          </a:cubicBezTo>
                          <a:cubicBezTo>
                            <a:pt x="217408" y="282972"/>
                            <a:pt x="195183" y="329611"/>
                            <a:pt x="179409" y="384665"/>
                          </a:cubicBezTo>
                          <a:cubicBezTo>
                            <a:pt x="163636" y="439719"/>
                            <a:pt x="155749" y="502618"/>
                            <a:pt x="155749" y="573361"/>
                          </a:cubicBezTo>
                          <a:cubicBezTo>
                            <a:pt x="155749" y="643533"/>
                            <a:pt x="163348" y="705576"/>
                            <a:pt x="178547" y="759489"/>
                          </a:cubicBezTo>
                          <a:cubicBezTo>
                            <a:pt x="193745" y="813402"/>
                            <a:pt x="215541" y="858472"/>
                            <a:pt x="243932" y="894699"/>
                          </a:cubicBezTo>
                          <a:cubicBezTo>
                            <a:pt x="272324" y="930926"/>
                            <a:pt x="307167" y="958311"/>
                            <a:pt x="348462" y="976852"/>
                          </a:cubicBezTo>
                          <a:cubicBezTo>
                            <a:pt x="389757" y="995394"/>
                            <a:pt x="436501" y="1004665"/>
                            <a:pt x="488694" y="1004665"/>
                          </a:cubicBezTo>
                          <a:cubicBezTo>
                            <a:pt x="532854" y="1004665"/>
                            <a:pt x="571424" y="999245"/>
                            <a:pt x="604402" y="988405"/>
                          </a:cubicBezTo>
                          <a:cubicBezTo>
                            <a:pt x="637380" y="977565"/>
                            <a:pt x="665482" y="965442"/>
                            <a:pt x="688708" y="952035"/>
                          </a:cubicBezTo>
                          <a:cubicBezTo>
                            <a:pt x="711934" y="938628"/>
                            <a:pt x="731003" y="926505"/>
                            <a:pt x="745917" y="915665"/>
                          </a:cubicBezTo>
                          <a:cubicBezTo>
                            <a:pt x="760830" y="904826"/>
                            <a:pt x="772588" y="899406"/>
                            <a:pt x="781190" y="899406"/>
                          </a:cubicBezTo>
                          <a:cubicBezTo>
                            <a:pt x="785211" y="899406"/>
                            <a:pt x="788654" y="900262"/>
                            <a:pt x="791520" y="901973"/>
                          </a:cubicBezTo>
                          <a:cubicBezTo>
                            <a:pt x="794385" y="903685"/>
                            <a:pt x="796679" y="906965"/>
                            <a:pt x="798399" y="911814"/>
                          </a:cubicBezTo>
                          <a:cubicBezTo>
                            <a:pt x="800119" y="916664"/>
                            <a:pt x="801410" y="923367"/>
                            <a:pt x="802270" y="931925"/>
                          </a:cubicBezTo>
                          <a:cubicBezTo>
                            <a:pt x="803130" y="940482"/>
                            <a:pt x="803560" y="951322"/>
                            <a:pt x="803560" y="964444"/>
                          </a:cubicBezTo>
                          <a:cubicBezTo>
                            <a:pt x="803560" y="973572"/>
                            <a:pt x="803275" y="981559"/>
                            <a:pt x="802705" y="988405"/>
                          </a:cubicBezTo>
                          <a:cubicBezTo>
                            <a:pt x="802134" y="995251"/>
                            <a:pt x="801136" y="1001242"/>
                            <a:pt x="799709" y="1006376"/>
                          </a:cubicBezTo>
                          <a:cubicBezTo>
                            <a:pt x="798283" y="1011511"/>
                            <a:pt x="796429" y="1016075"/>
                            <a:pt x="794147" y="1020068"/>
                          </a:cubicBezTo>
                          <a:cubicBezTo>
                            <a:pt x="791865" y="1024062"/>
                            <a:pt x="787871" y="1028911"/>
                            <a:pt x="782166" y="1034616"/>
                          </a:cubicBezTo>
                          <a:cubicBezTo>
                            <a:pt x="776461" y="1040321"/>
                            <a:pt x="764481" y="1049022"/>
                            <a:pt x="746224" y="1060717"/>
                          </a:cubicBezTo>
                          <a:cubicBezTo>
                            <a:pt x="727968" y="1072412"/>
                            <a:pt x="705290" y="1083823"/>
                            <a:pt x="678191" y="1094947"/>
                          </a:cubicBezTo>
                          <a:cubicBezTo>
                            <a:pt x="651092" y="1106072"/>
                            <a:pt x="619999" y="1115486"/>
                            <a:pt x="584913" y="1123188"/>
                          </a:cubicBezTo>
                          <a:cubicBezTo>
                            <a:pt x="549827" y="1130889"/>
                            <a:pt x="511460" y="1134740"/>
                            <a:pt x="469813" y="1134740"/>
                          </a:cubicBezTo>
                          <a:cubicBezTo>
                            <a:pt x="397929" y="1134740"/>
                            <a:pt x="333034" y="1122760"/>
                            <a:pt x="275128" y="1098798"/>
                          </a:cubicBezTo>
                          <a:cubicBezTo>
                            <a:pt x="217221" y="1074837"/>
                            <a:pt x="167872" y="1039466"/>
                            <a:pt x="127081" y="992684"/>
                          </a:cubicBezTo>
                          <a:cubicBezTo>
                            <a:pt x="86289" y="945902"/>
                            <a:pt x="54912" y="888138"/>
                            <a:pt x="32947" y="819392"/>
                          </a:cubicBezTo>
                          <a:cubicBezTo>
                            <a:pt x="10982" y="750646"/>
                            <a:pt x="0" y="671488"/>
                            <a:pt x="0" y="581918"/>
                          </a:cubicBezTo>
                          <a:cubicBezTo>
                            <a:pt x="0" y="490067"/>
                            <a:pt x="11838" y="408199"/>
                            <a:pt x="35514" y="336315"/>
                          </a:cubicBezTo>
                          <a:cubicBezTo>
                            <a:pt x="59190" y="264431"/>
                            <a:pt x="92422" y="203529"/>
                            <a:pt x="135211" y="153610"/>
                          </a:cubicBezTo>
                          <a:cubicBezTo>
                            <a:pt x="177999" y="103690"/>
                            <a:pt x="229202" y="65609"/>
                            <a:pt x="288820" y="39365"/>
                          </a:cubicBezTo>
                          <a:cubicBezTo>
                            <a:pt x="348438" y="13122"/>
                            <a:pt x="414474" y="0"/>
                            <a:pt x="486929" y="0"/>
                          </a:cubicBezTo>
                          <a:close/>
                        </a:path>
                      </a:pathLst>
                    </a:custGeom>
                    <a:solidFill>
                      <a:srgbClr val="8F919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800" kern="0" dirty="0">
                        <a:solidFill>
                          <a:prstClr val="black"/>
                        </a:solidFill>
                        <a:latin typeface="Arial" panose="020B0604020202020204" pitchFamily="34" charset="0"/>
                        <a:cs typeface="Arial" panose="020B0604020202020204" pitchFamily="34" charset="0"/>
                      </a:endParaRPr>
                    </a:p>
                  </p:txBody>
                </p:sp>
                <p:sp>
                  <p:nvSpPr>
                    <p:cNvPr id="124" name="Freeform 123"/>
                    <p:cNvSpPr/>
                    <p:nvPr/>
                  </p:nvSpPr>
                  <p:spPr>
                    <a:xfrm>
                      <a:off x="5186721" y="1500573"/>
                      <a:ext cx="392057" cy="385665"/>
                    </a:xfrm>
                    <a:custGeom>
                      <a:avLst/>
                      <a:gdLst>
                        <a:gd name="connsiteX0" fmla="*/ 53627 w 392057"/>
                        <a:gd name="connsiteY0" fmla="*/ 0 h 385665"/>
                        <a:gd name="connsiteX1" fmla="*/ 338430 w 392057"/>
                        <a:gd name="connsiteY1" fmla="*/ 0 h 385665"/>
                        <a:gd name="connsiteX2" fmla="*/ 392057 w 392057"/>
                        <a:gd name="connsiteY2" fmla="*/ 53627 h 385665"/>
                        <a:gd name="connsiteX3" fmla="*/ 392057 w 392057"/>
                        <a:gd name="connsiteY3" fmla="*/ 332038 h 385665"/>
                        <a:gd name="connsiteX4" fmla="*/ 338430 w 392057"/>
                        <a:gd name="connsiteY4" fmla="*/ 385665 h 385665"/>
                        <a:gd name="connsiteX5" fmla="*/ 53627 w 392057"/>
                        <a:gd name="connsiteY5" fmla="*/ 385665 h 385665"/>
                        <a:gd name="connsiteX6" fmla="*/ 0 w 392057"/>
                        <a:gd name="connsiteY6" fmla="*/ 332038 h 385665"/>
                        <a:gd name="connsiteX7" fmla="*/ 0 w 392057"/>
                        <a:gd name="connsiteY7" fmla="*/ 53627 h 385665"/>
                        <a:gd name="connsiteX8" fmla="*/ 53627 w 392057"/>
                        <a:gd name="connsiteY8" fmla="*/ 0 h 385665"/>
                        <a:gd name="connsiteX9" fmla="*/ 70646 w 392057"/>
                        <a:gd name="connsiteY9" fmla="*/ 31961 h 385665"/>
                        <a:gd name="connsiteX10" fmla="*/ 43003 w 392057"/>
                        <a:gd name="connsiteY10" fmla="*/ 59604 h 385665"/>
                        <a:gd name="connsiteX11" fmla="*/ 43003 w 392057"/>
                        <a:gd name="connsiteY11" fmla="*/ 326060 h 385665"/>
                        <a:gd name="connsiteX12" fmla="*/ 70646 w 392057"/>
                        <a:gd name="connsiteY12" fmla="*/ 353703 h 385665"/>
                        <a:gd name="connsiteX13" fmla="*/ 321411 w 392057"/>
                        <a:gd name="connsiteY13" fmla="*/ 353703 h 385665"/>
                        <a:gd name="connsiteX14" fmla="*/ 349054 w 392057"/>
                        <a:gd name="connsiteY14" fmla="*/ 326060 h 385665"/>
                        <a:gd name="connsiteX15" fmla="*/ 349054 w 392057"/>
                        <a:gd name="connsiteY15" fmla="*/ 59604 h 385665"/>
                        <a:gd name="connsiteX16" fmla="*/ 321411 w 392057"/>
                        <a:gd name="connsiteY16" fmla="*/ 31961 h 385665"/>
                        <a:gd name="connsiteX17" fmla="*/ 70646 w 392057"/>
                        <a:gd name="connsiteY17" fmla="*/ 31961 h 38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2057" h="385665">
                          <a:moveTo>
                            <a:pt x="53627" y="0"/>
                          </a:moveTo>
                          <a:lnTo>
                            <a:pt x="338430" y="0"/>
                          </a:lnTo>
                          <a:cubicBezTo>
                            <a:pt x="368047" y="0"/>
                            <a:pt x="392057" y="24010"/>
                            <a:pt x="392057" y="53627"/>
                          </a:cubicBezTo>
                          <a:lnTo>
                            <a:pt x="392057" y="332038"/>
                          </a:lnTo>
                          <a:cubicBezTo>
                            <a:pt x="392057" y="361655"/>
                            <a:pt x="368047" y="385665"/>
                            <a:pt x="338430" y="385665"/>
                          </a:cubicBezTo>
                          <a:lnTo>
                            <a:pt x="53627" y="385665"/>
                          </a:lnTo>
                          <a:cubicBezTo>
                            <a:pt x="24010" y="385665"/>
                            <a:pt x="0" y="361655"/>
                            <a:pt x="0" y="332038"/>
                          </a:cubicBezTo>
                          <a:lnTo>
                            <a:pt x="0" y="53627"/>
                          </a:lnTo>
                          <a:cubicBezTo>
                            <a:pt x="0" y="24010"/>
                            <a:pt x="24010" y="0"/>
                            <a:pt x="53627" y="0"/>
                          </a:cubicBezTo>
                          <a:close/>
                          <a:moveTo>
                            <a:pt x="70646" y="31961"/>
                          </a:moveTo>
                          <a:cubicBezTo>
                            <a:pt x="55379" y="31961"/>
                            <a:pt x="43003" y="44337"/>
                            <a:pt x="43003" y="59604"/>
                          </a:cubicBezTo>
                          <a:lnTo>
                            <a:pt x="43003" y="326060"/>
                          </a:lnTo>
                          <a:cubicBezTo>
                            <a:pt x="43003" y="341327"/>
                            <a:pt x="55379" y="353703"/>
                            <a:pt x="70646" y="353703"/>
                          </a:cubicBezTo>
                          <a:lnTo>
                            <a:pt x="321411" y="353703"/>
                          </a:lnTo>
                          <a:cubicBezTo>
                            <a:pt x="336678" y="353703"/>
                            <a:pt x="349054" y="341327"/>
                            <a:pt x="349054" y="326060"/>
                          </a:cubicBezTo>
                          <a:lnTo>
                            <a:pt x="349054" y="59604"/>
                          </a:lnTo>
                          <a:cubicBezTo>
                            <a:pt x="349054" y="44337"/>
                            <a:pt x="336678" y="31961"/>
                            <a:pt x="321411" y="31961"/>
                          </a:cubicBezTo>
                          <a:lnTo>
                            <a:pt x="70646" y="31961"/>
                          </a:lnTo>
                          <a:close/>
                        </a:path>
                      </a:pathLst>
                    </a:custGeom>
                    <a:solidFill>
                      <a:srgbClr val="8F9190"/>
                    </a:solidFill>
                    <a:ln w="12700" cap="flat" cmpd="sng" algn="ctr">
                      <a:noFill/>
                      <a:prstDash val="solid"/>
                      <a:miter lim="800000"/>
                    </a:ln>
                    <a:effectLst/>
                  </p:spPr>
                  <p:txBody>
                    <a:bodyPr wrap="square" rtlCol="0" anchor="ctr">
                      <a:noAutofit/>
                    </a:bodyPr>
                    <a:lstStyle/>
                    <a:p>
                      <a:pPr algn="ctr"/>
                      <a:endParaRPr lang="en-US" kern="0">
                        <a:solidFill>
                          <a:prstClr val="white"/>
                        </a:solidFill>
                        <a:latin typeface="Arial" panose="020B0604020202020204" pitchFamily="34" charset="0"/>
                        <a:cs typeface="Arial" panose="020B0604020202020204" pitchFamily="34" charset="0"/>
                      </a:endParaRPr>
                    </a:p>
                  </p:txBody>
                </p:sp>
                <p:sp>
                  <p:nvSpPr>
                    <p:cNvPr id="125" name="TextBox 124"/>
                    <p:cNvSpPr txBox="1"/>
                    <p:nvPr/>
                  </p:nvSpPr>
                  <p:spPr>
                    <a:xfrm>
                      <a:off x="5300439" y="1578435"/>
                      <a:ext cx="163293" cy="247716"/>
                    </a:xfrm>
                    <a:custGeom>
                      <a:avLst/>
                      <a:gdLst/>
                      <a:ahLst/>
                      <a:cxnLst/>
                      <a:rect l="l" t="t" r="r" b="b"/>
                      <a:pathLst>
                        <a:path w="729965" h="1107356">
                          <a:moveTo>
                            <a:pt x="54769" y="0"/>
                          </a:moveTo>
                          <a:lnTo>
                            <a:pt x="306363" y="0"/>
                          </a:lnTo>
                          <a:cubicBezTo>
                            <a:pt x="372542" y="0"/>
                            <a:pt x="426740" y="6276"/>
                            <a:pt x="468958" y="18827"/>
                          </a:cubicBezTo>
                          <a:cubicBezTo>
                            <a:pt x="511175" y="31378"/>
                            <a:pt x="546404" y="49635"/>
                            <a:pt x="574644" y="73596"/>
                          </a:cubicBezTo>
                          <a:cubicBezTo>
                            <a:pt x="602884" y="97557"/>
                            <a:pt x="624136" y="126938"/>
                            <a:pt x="638398" y="161739"/>
                          </a:cubicBezTo>
                          <a:cubicBezTo>
                            <a:pt x="652661" y="196540"/>
                            <a:pt x="659793" y="235905"/>
                            <a:pt x="659793" y="279835"/>
                          </a:cubicBezTo>
                          <a:cubicBezTo>
                            <a:pt x="659793" y="306078"/>
                            <a:pt x="656655" y="331180"/>
                            <a:pt x="650379" y="355142"/>
                          </a:cubicBezTo>
                          <a:cubicBezTo>
                            <a:pt x="644104" y="379103"/>
                            <a:pt x="634833" y="401210"/>
                            <a:pt x="622567" y="421463"/>
                          </a:cubicBezTo>
                          <a:cubicBezTo>
                            <a:pt x="610301" y="441716"/>
                            <a:pt x="594897" y="459830"/>
                            <a:pt x="576356" y="475804"/>
                          </a:cubicBezTo>
                          <a:cubicBezTo>
                            <a:pt x="557814" y="491778"/>
                            <a:pt x="536563" y="504900"/>
                            <a:pt x="512602" y="515169"/>
                          </a:cubicBezTo>
                          <a:cubicBezTo>
                            <a:pt x="542838" y="520874"/>
                            <a:pt x="571079" y="531286"/>
                            <a:pt x="597322" y="546404"/>
                          </a:cubicBezTo>
                          <a:cubicBezTo>
                            <a:pt x="623565" y="561523"/>
                            <a:pt x="646528" y="580777"/>
                            <a:pt x="666211" y="604168"/>
                          </a:cubicBezTo>
                          <a:cubicBezTo>
                            <a:pt x="685893" y="627559"/>
                            <a:pt x="701440" y="654943"/>
                            <a:pt x="712850" y="686321"/>
                          </a:cubicBezTo>
                          <a:cubicBezTo>
                            <a:pt x="724260" y="717699"/>
                            <a:pt x="729965" y="752215"/>
                            <a:pt x="729965" y="789868"/>
                          </a:cubicBezTo>
                          <a:cubicBezTo>
                            <a:pt x="729965" y="824669"/>
                            <a:pt x="725544" y="856760"/>
                            <a:pt x="716701" y="886142"/>
                          </a:cubicBezTo>
                          <a:cubicBezTo>
                            <a:pt x="707858" y="915523"/>
                            <a:pt x="695449" y="941909"/>
                            <a:pt x="679475" y="965300"/>
                          </a:cubicBezTo>
                          <a:cubicBezTo>
                            <a:pt x="663501" y="988690"/>
                            <a:pt x="644246" y="1009229"/>
                            <a:pt x="621711" y="1026915"/>
                          </a:cubicBezTo>
                          <a:cubicBezTo>
                            <a:pt x="599176" y="1044600"/>
                            <a:pt x="573788" y="1059434"/>
                            <a:pt x="545548" y="1071414"/>
                          </a:cubicBezTo>
                          <a:cubicBezTo>
                            <a:pt x="517308" y="1083395"/>
                            <a:pt x="487071" y="1092380"/>
                            <a:pt x="454838" y="1098371"/>
                          </a:cubicBezTo>
                          <a:cubicBezTo>
                            <a:pt x="422604" y="1104361"/>
                            <a:pt x="385664" y="1107356"/>
                            <a:pt x="344016" y="1107356"/>
                          </a:cubicBezTo>
                          <a:lnTo>
                            <a:pt x="54769" y="1107356"/>
                          </a:lnTo>
                          <a:cubicBezTo>
                            <a:pt x="41647" y="1107356"/>
                            <a:pt x="29239" y="1102935"/>
                            <a:pt x="17543" y="1094092"/>
                          </a:cubicBezTo>
                          <a:cubicBezTo>
                            <a:pt x="5848" y="1085249"/>
                            <a:pt x="0" y="1069703"/>
                            <a:pt x="0" y="1047453"/>
                          </a:cubicBezTo>
                          <a:lnTo>
                            <a:pt x="0" y="59904"/>
                          </a:lnTo>
                          <a:cubicBezTo>
                            <a:pt x="0" y="37654"/>
                            <a:pt x="5848" y="22108"/>
                            <a:pt x="17543" y="13265"/>
                          </a:cubicBezTo>
                          <a:cubicBezTo>
                            <a:pt x="29239" y="4422"/>
                            <a:pt x="41647" y="0"/>
                            <a:pt x="54769" y="0"/>
                          </a:cubicBezTo>
                          <a:close/>
                          <a:moveTo>
                            <a:pt x="146336" y="119807"/>
                          </a:moveTo>
                          <a:lnTo>
                            <a:pt x="146336" y="478371"/>
                          </a:lnTo>
                          <a:lnTo>
                            <a:pt x="313664" y="478371"/>
                          </a:lnTo>
                          <a:cubicBezTo>
                            <a:pt x="351799" y="478371"/>
                            <a:pt x="382535" y="473379"/>
                            <a:pt x="405872" y="463395"/>
                          </a:cubicBezTo>
                          <a:cubicBezTo>
                            <a:pt x="429209" y="453412"/>
                            <a:pt x="448562" y="440005"/>
                            <a:pt x="463930" y="423175"/>
                          </a:cubicBezTo>
                          <a:cubicBezTo>
                            <a:pt x="479298" y="406345"/>
                            <a:pt x="490539" y="386662"/>
                            <a:pt x="497652" y="364127"/>
                          </a:cubicBezTo>
                          <a:cubicBezTo>
                            <a:pt x="504766" y="341592"/>
                            <a:pt x="508323" y="318344"/>
                            <a:pt x="508323" y="294382"/>
                          </a:cubicBezTo>
                          <a:cubicBezTo>
                            <a:pt x="508323" y="267569"/>
                            <a:pt x="504623" y="243322"/>
                            <a:pt x="497225" y="221643"/>
                          </a:cubicBezTo>
                          <a:cubicBezTo>
                            <a:pt x="489826" y="199963"/>
                            <a:pt x="478157" y="181565"/>
                            <a:pt x="462219" y="166446"/>
                          </a:cubicBezTo>
                          <a:cubicBezTo>
                            <a:pt x="446280" y="151328"/>
                            <a:pt x="425505" y="139775"/>
                            <a:pt x="399895" y="131788"/>
                          </a:cubicBezTo>
                          <a:cubicBezTo>
                            <a:pt x="374285" y="123801"/>
                            <a:pt x="340420" y="119807"/>
                            <a:pt x="298300" y="119807"/>
                          </a:cubicBezTo>
                          <a:lnTo>
                            <a:pt x="146336" y="119807"/>
                          </a:lnTo>
                          <a:close/>
                          <a:moveTo>
                            <a:pt x="146336" y="595611"/>
                          </a:moveTo>
                          <a:lnTo>
                            <a:pt x="146336" y="985838"/>
                          </a:lnTo>
                          <a:lnTo>
                            <a:pt x="359848" y="985838"/>
                          </a:lnTo>
                          <a:cubicBezTo>
                            <a:pt x="393446" y="985838"/>
                            <a:pt x="422769" y="981844"/>
                            <a:pt x="447818" y="973857"/>
                          </a:cubicBezTo>
                          <a:cubicBezTo>
                            <a:pt x="472867" y="965870"/>
                            <a:pt x="494929" y="954032"/>
                            <a:pt x="514005" y="938343"/>
                          </a:cubicBezTo>
                          <a:cubicBezTo>
                            <a:pt x="533082" y="922654"/>
                            <a:pt x="548029" y="903114"/>
                            <a:pt x="558846" y="879723"/>
                          </a:cubicBezTo>
                          <a:cubicBezTo>
                            <a:pt x="569663" y="856333"/>
                            <a:pt x="575072" y="829234"/>
                            <a:pt x="575072" y="798426"/>
                          </a:cubicBezTo>
                          <a:cubicBezTo>
                            <a:pt x="575072" y="765337"/>
                            <a:pt x="569806" y="736241"/>
                            <a:pt x="559274" y="711138"/>
                          </a:cubicBezTo>
                          <a:cubicBezTo>
                            <a:pt x="548742" y="686036"/>
                            <a:pt x="533369" y="664927"/>
                            <a:pt x="513156" y="647812"/>
                          </a:cubicBezTo>
                          <a:cubicBezTo>
                            <a:pt x="492943" y="630697"/>
                            <a:pt x="467605" y="617718"/>
                            <a:pt x="437141" y="608875"/>
                          </a:cubicBezTo>
                          <a:cubicBezTo>
                            <a:pt x="406677" y="600032"/>
                            <a:pt x="368388" y="595611"/>
                            <a:pt x="322275" y="595611"/>
                          </a:cubicBezTo>
                          <a:lnTo>
                            <a:pt x="146336" y="595611"/>
                          </a:lnTo>
                          <a:close/>
                        </a:path>
                      </a:pathLst>
                    </a:custGeom>
                    <a:solidFill>
                      <a:srgbClr val="8F919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800" kern="0" dirty="0">
                        <a:solidFill>
                          <a:prstClr val="black"/>
                        </a:solidFill>
                        <a:latin typeface="Arial" panose="020B0604020202020204" pitchFamily="34" charset="0"/>
                        <a:cs typeface="Arial" panose="020B0604020202020204" pitchFamily="34" charset="0"/>
                      </a:endParaRPr>
                    </a:p>
                  </p:txBody>
                </p:sp>
              </p:grpSp>
              <p:sp>
                <p:nvSpPr>
                  <p:cNvPr id="308" name="TextBox 307"/>
                  <p:cNvSpPr txBox="1"/>
                  <p:nvPr/>
                </p:nvSpPr>
                <p:spPr>
                  <a:xfrm>
                    <a:off x="7174188" y="5305755"/>
                    <a:ext cx="1165676" cy="584775"/>
                  </a:xfrm>
                  <a:prstGeom prst="rect">
                    <a:avLst/>
                  </a:prstGeom>
                  <a:noFill/>
                </p:spPr>
                <p:txBody>
                  <a:bodyPr wrap="square" rtlCol="0" anchor="ctr">
                    <a:spAutoFit/>
                  </a:bodyPr>
                  <a:lstStyle/>
                  <a:p>
                    <a:r>
                      <a:rPr lang="en-US" sz="800" dirty="0">
                        <a:solidFill>
                          <a:schemeClr val="tx1">
                            <a:alpha val="55000"/>
                          </a:schemeClr>
                        </a:solidFill>
                        <a:latin typeface="Arial" panose="020B0604020202020204" pitchFamily="34" charset="0"/>
                        <a:ea typeface="Cambria Math" panose="02040503050406030204" pitchFamily="18" charset="0"/>
                        <a:cs typeface="Arial" panose="020B0604020202020204" pitchFamily="34" charset="0"/>
                      </a:rPr>
                      <a:t>Download this awesome diagram. Capture your audience’s attention.</a:t>
                    </a:r>
                  </a:p>
                </p:txBody>
              </p:sp>
            </p:grpSp>
            <p:grpSp>
              <p:nvGrpSpPr>
                <p:cNvPr id="81" name="Group 80"/>
                <p:cNvGrpSpPr/>
                <p:nvPr/>
              </p:nvGrpSpPr>
              <p:grpSpPr>
                <a:xfrm>
                  <a:off x="6763932" y="1392562"/>
                  <a:ext cx="2175278" cy="793267"/>
                  <a:chOff x="6763932" y="1392562"/>
                  <a:chExt cx="2175278" cy="793267"/>
                </a:xfrm>
              </p:grpSpPr>
              <p:grpSp>
                <p:nvGrpSpPr>
                  <p:cNvPr id="313" name="Group 312"/>
                  <p:cNvGrpSpPr/>
                  <p:nvPr/>
                </p:nvGrpSpPr>
                <p:grpSpPr>
                  <a:xfrm>
                    <a:off x="6763932" y="1392562"/>
                    <a:ext cx="2175278" cy="793267"/>
                    <a:chOff x="6687511" y="1975098"/>
                    <a:chExt cx="2099438" cy="765611"/>
                  </a:xfrm>
                </p:grpSpPr>
                <p:sp>
                  <p:nvSpPr>
                    <p:cNvPr id="63" name="Round Same Side Corner Rectangle 62"/>
                    <p:cNvSpPr/>
                    <p:nvPr/>
                  </p:nvSpPr>
                  <p:spPr>
                    <a:xfrm rot="5400000" flipH="1">
                      <a:off x="7358245" y="1312004"/>
                      <a:ext cx="762000" cy="2095409"/>
                    </a:xfrm>
                    <a:prstGeom prst="round2SameRect">
                      <a:avLst>
                        <a:gd name="adj1" fmla="val 50000"/>
                        <a:gd name="adj2" fmla="val 0"/>
                      </a:avLst>
                    </a:prstGeom>
                    <a:solidFill>
                      <a:srgbClr val="F0C7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5" name="Rectangle 64"/>
                    <p:cNvSpPr/>
                    <p:nvPr/>
                  </p:nvSpPr>
                  <p:spPr>
                    <a:xfrm flipH="1">
                      <a:off x="6920623" y="1975098"/>
                      <a:ext cx="97884" cy="758825"/>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6" name="Isosceles Triangle 65"/>
                    <p:cNvSpPr/>
                    <p:nvPr/>
                  </p:nvSpPr>
                  <p:spPr>
                    <a:xfrm rot="19399478" flipH="1">
                      <a:off x="6963024" y="2316410"/>
                      <a:ext cx="99760" cy="85725"/>
                    </a:xfrm>
                    <a:prstGeom prs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4" name="Rectangle 63"/>
                    <p:cNvSpPr/>
                    <p:nvPr/>
                  </p:nvSpPr>
                  <p:spPr>
                    <a:xfrm flipH="1">
                      <a:off x="6687511" y="1980294"/>
                      <a:ext cx="278605" cy="758825"/>
                    </a:xfrm>
                    <a:prstGeom prst="rect">
                      <a:avLst/>
                    </a:prstGeom>
                    <a:solidFill>
                      <a:srgbClr val="C1612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7" name="Oval 66"/>
                    <p:cNvSpPr/>
                    <p:nvPr/>
                  </p:nvSpPr>
                  <p:spPr>
                    <a:xfrm flipH="1">
                      <a:off x="8133463" y="2083659"/>
                      <a:ext cx="541702" cy="54170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95" name="Group 94"/>
                  <p:cNvGrpSpPr/>
                  <p:nvPr/>
                </p:nvGrpSpPr>
                <p:grpSpPr>
                  <a:xfrm>
                    <a:off x="8354454" y="1628972"/>
                    <a:ext cx="383146" cy="343028"/>
                    <a:chOff x="7352478" y="1412711"/>
                    <a:chExt cx="845488" cy="756966"/>
                  </a:xfrm>
                  <a:solidFill>
                    <a:srgbClr val="60362E"/>
                  </a:solidFill>
                </p:grpSpPr>
                <p:sp>
                  <p:nvSpPr>
                    <p:cNvPr id="96" name="Rectangle 1"/>
                    <p:cNvSpPr/>
                    <p:nvPr/>
                  </p:nvSpPr>
                  <p:spPr>
                    <a:xfrm>
                      <a:off x="7579293" y="1412711"/>
                      <a:ext cx="618673" cy="331756"/>
                    </a:xfrm>
                    <a:custGeom>
                      <a:avLst/>
                      <a:gdLst>
                        <a:gd name="connsiteX0" fmla="*/ 0 w 4516017"/>
                        <a:gd name="connsiteY0" fmla="*/ 0 h 2612572"/>
                        <a:gd name="connsiteX1" fmla="*/ 4516017 w 4516017"/>
                        <a:gd name="connsiteY1" fmla="*/ 0 h 2612572"/>
                        <a:gd name="connsiteX2" fmla="*/ 4516017 w 4516017"/>
                        <a:gd name="connsiteY2" fmla="*/ 2612572 h 2612572"/>
                        <a:gd name="connsiteX3" fmla="*/ 0 w 4516017"/>
                        <a:gd name="connsiteY3" fmla="*/ 2612572 h 2612572"/>
                        <a:gd name="connsiteX4" fmla="*/ 0 w 4516017"/>
                        <a:gd name="connsiteY4" fmla="*/ 0 h 2612572"/>
                        <a:gd name="connsiteX0" fmla="*/ 0 w 4516017"/>
                        <a:gd name="connsiteY0" fmla="*/ 37322 h 2649894"/>
                        <a:gd name="connsiteX1" fmla="*/ 3638940 w 4516017"/>
                        <a:gd name="connsiteY1" fmla="*/ 0 h 2649894"/>
                        <a:gd name="connsiteX2" fmla="*/ 4516017 w 4516017"/>
                        <a:gd name="connsiteY2" fmla="*/ 2649894 h 2649894"/>
                        <a:gd name="connsiteX3" fmla="*/ 0 w 4516017"/>
                        <a:gd name="connsiteY3" fmla="*/ 2649894 h 2649894"/>
                        <a:gd name="connsiteX4" fmla="*/ 0 w 4516017"/>
                        <a:gd name="connsiteY4" fmla="*/ 37322 h 2649894"/>
                        <a:gd name="connsiteX0" fmla="*/ 0 w 4453264"/>
                        <a:gd name="connsiteY0" fmla="*/ 37322 h 2649894"/>
                        <a:gd name="connsiteX1" fmla="*/ 3638940 w 4453264"/>
                        <a:gd name="connsiteY1" fmla="*/ 0 h 2649894"/>
                        <a:gd name="connsiteX2" fmla="*/ 4453264 w 4453264"/>
                        <a:gd name="connsiteY2" fmla="*/ 1457588 h 2649894"/>
                        <a:gd name="connsiteX3" fmla="*/ 0 w 4453264"/>
                        <a:gd name="connsiteY3" fmla="*/ 2649894 h 2649894"/>
                        <a:gd name="connsiteX4" fmla="*/ 0 w 4453264"/>
                        <a:gd name="connsiteY4" fmla="*/ 37322 h 2649894"/>
                        <a:gd name="connsiteX0" fmla="*/ 0 w 4453264"/>
                        <a:gd name="connsiteY0" fmla="*/ 0 h 2612572"/>
                        <a:gd name="connsiteX1" fmla="*/ 3576188 w 4453264"/>
                        <a:gd name="connsiteY1" fmla="*/ 25431 h 2612572"/>
                        <a:gd name="connsiteX2" fmla="*/ 4453264 w 4453264"/>
                        <a:gd name="connsiteY2" fmla="*/ 1420266 h 2612572"/>
                        <a:gd name="connsiteX3" fmla="*/ 0 w 4453264"/>
                        <a:gd name="connsiteY3" fmla="*/ 2612572 h 2612572"/>
                        <a:gd name="connsiteX4" fmla="*/ 0 w 4453264"/>
                        <a:gd name="connsiteY4" fmla="*/ 0 h 2612572"/>
                        <a:gd name="connsiteX0" fmla="*/ 0 w 4471193"/>
                        <a:gd name="connsiteY0" fmla="*/ 0 h 2612572"/>
                        <a:gd name="connsiteX1" fmla="*/ 3576188 w 4471193"/>
                        <a:gd name="connsiteY1" fmla="*/ 25431 h 2612572"/>
                        <a:gd name="connsiteX2" fmla="*/ 4471193 w 4471193"/>
                        <a:gd name="connsiteY2" fmla="*/ 1007890 h 2612572"/>
                        <a:gd name="connsiteX3" fmla="*/ 0 w 4471193"/>
                        <a:gd name="connsiteY3" fmla="*/ 2612572 h 2612572"/>
                        <a:gd name="connsiteX4" fmla="*/ 0 w 4471193"/>
                        <a:gd name="connsiteY4" fmla="*/ 0 h 2612572"/>
                        <a:gd name="connsiteX0" fmla="*/ 0 w 4471193"/>
                        <a:gd name="connsiteY0" fmla="*/ 0 h 2612572"/>
                        <a:gd name="connsiteX1" fmla="*/ 3637873 w 4471193"/>
                        <a:gd name="connsiteY1" fmla="*/ 94374 h 2612572"/>
                        <a:gd name="connsiteX2" fmla="*/ 4471193 w 4471193"/>
                        <a:gd name="connsiteY2" fmla="*/ 1007890 h 2612572"/>
                        <a:gd name="connsiteX3" fmla="*/ 0 w 4471193"/>
                        <a:gd name="connsiteY3" fmla="*/ 2612572 h 2612572"/>
                        <a:gd name="connsiteX4" fmla="*/ 0 w 4471193"/>
                        <a:gd name="connsiteY4" fmla="*/ 0 h 2612572"/>
                        <a:gd name="connsiteX0" fmla="*/ 0 w 4394993"/>
                        <a:gd name="connsiteY0" fmla="*/ 0 h 2612572"/>
                        <a:gd name="connsiteX1" fmla="*/ 3637873 w 4394993"/>
                        <a:gd name="connsiteY1" fmla="*/ 94374 h 2612572"/>
                        <a:gd name="connsiteX2" fmla="*/ 4394993 w 4394993"/>
                        <a:gd name="connsiteY2" fmla="*/ 913547 h 2612572"/>
                        <a:gd name="connsiteX3" fmla="*/ 0 w 4394993"/>
                        <a:gd name="connsiteY3" fmla="*/ 2612572 h 2612572"/>
                        <a:gd name="connsiteX4" fmla="*/ 0 w 4394993"/>
                        <a:gd name="connsiteY4" fmla="*/ 0 h 2612572"/>
                        <a:gd name="connsiteX0" fmla="*/ 0 w 4394993"/>
                        <a:gd name="connsiteY0" fmla="*/ 0 h 2612572"/>
                        <a:gd name="connsiteX1" fmla="*/ 3645131 w 4394993"/>
                        <a:gd name="connsiteY1" fmla="*/ 94374 h 2612572"/>
                        <a:gd name="connsiteX2" fmla="*/ 4394993 w 4394993"/>
                        <a:gd name="connsiteY2" fmla="*/ 913547 h 2612572"/>
                        <a:gd name="connsiteX3" fmla="*/ 0 w 4394993"/>
                        <a:gd name="connsiteY3" fmla="*/ 2612572 h 2612572"/>
                        <a:gd name="connsiteX4" fmla="*/ 0 w 4394993"/>
                        <a:gd name="connsiteY4" fmla="*/ 0 h 2612572"/>
                        <a:gd name="connsiteX0" fmla="*/ 0 w 4394993"/>
                        <a:gd name="connsiteY0" fmla="*/ 0 h 2612572"/>
                        <a:gd name="connsiteX1" fmla="*/ 2698102 w 4394993"/>
                        <a:gd name="connsiteY1" fmla="*/ 71535 h 2612572"/>
                        <a:gd name="connsiteX2" fmla="*/ 3645131 w 4394993"/>
                        <a:gd name="connsiteY2" fmla="*/ 94374 h 2612572"/>
                        <a:gd name="connsiteX3" fmla="*/ 4394993 w 4394993"/>
                        <a:gd name="connsiteY3" fmla="*/ 913547 h 2612572"/>
                        <a:gd name="connsiteX4" fmla="*/ 0 w 4394993"/>
                        <a:gd name="connsiteY4" fmla="*/ 2612572 h 2612572"/>
                        <a:gd name="connsiteX5" fmla="*/ 0 w 4394993"/>
                        <a:gd name="connsiteY5" fmla="*/ 0 h 2612572"/>
                        <a:gd name="connsiteX0" fmla="*/ 0 w 4394993"/>
                        <a:gd name="connsiteY0" fmla="*/ 0 h 2612572"/>
                        <a:gd name="connsiteX1" fmla="*/ 3158930 w 4394993"/>
                        <a:gd name="connsiteY1" fmla="*/ 60650 h 2612572"/>
                        <a:gd name="connsiteX2" fmla="*/ 3645131 w 4394993"/>
                        <a:gd name="connsiteY2" fmla="*/ 94374 h 2612572"/>
                        <a:gd name="connsiteX3" fmla="*/ 4394993 w 4394993"/>
                        <a:gd name="connsiteY3" fmla="*/ 913547 h 2612572"/>
                        <a:gd name="connsiteX4" fmla="*/ 0 w 4394993"/>
                        <a:gd name="connsiteY4" fmla="*/ 2612572 h 2612572"/>
                        <a:gd name="connsiteX5" fmla="*/ 0 w 4394993"/>
                        <a:gd name="connsiteY5" fmla="*/ 0 h 2612572"/>
                        <a:gd name="connsiteX0" fmla="*/ 0 w 4394993"/>
                        <a:gd name="connsiteY0" fmla="*/ 0 h 2612572"/>
                        <a:gd name="connsiteX1" fmla="*/ 2306217 w 4394993"/>
                        <a:gd name="connsiteY1" fmla="*/ 46135 h 2612572"/>
                        <a:gd name="connsiteX2" fmla="*/ 3158930 w 4394993"/>
                        <a:gd name="connsiteY2" fmla="*/ 60650 h 2612572"/>
                        <a:gd name="connsiteX3" fmla="*/ 3645131 w 4394993"/>
                        <a:gd name="connsiteY3" fmla="*/ 94374 h 2612572"/>
                        <a:gd name="connsiteX4" fmla="*/ 4394993 w 4394993"/>
                        <a:gd name="connsiteY4" fmla="*/ 913547 h 2612572"/>
                        <a:gd name="connsiteX5" fmla="*/ 0 w 4394993"/>
                        <a:gd name="connsiteY5" fmla="*/ 2612572 h 2612572"/>
                        <a:gd name="connsiteX6" fmla="*/ 0 w 4394993"/>
                        <a:gd name="connsiteY6" fmla="*/ 0 h 2612572"/>
                        <a:gd name="connsiteX0" fmla="*/ 0 w 4394993"/>
                        <a:gd name="connsiteY0" fmla="*/ 0 h 2612572"/>
                        <a:gd name="connsiteX1" fmla="*/ 2679960 w 4394993"/>
                        <a:gd name="connsiteY1" fmla="*/ 292878 h 2612572"/>
                        <a:gd name="connsiteX2" fmla="*/ 3158930 w 4394993"/>
                        <a:gd name="connsiteY2" fmla="*/ 60650 h 2612572"/>
                        <a:gd name="connsiteX3" fmla="*/ 3645131 w 4394993"/>
                        <a:gd name="connsiteY3" fmla="*/ 94374 h 2612572"/>
                        <a:gd name="connsiteX4" fmla="*/ 4394993 w 4394993"/>
                        <a:gd name="connsiteY4" fmla="*/ 913547 h 2612572"/>
                        <a:gd name="connsiteX5" fmla="*/ 0 w 4394993"/>
                        <a:gd name="connsiteY5" fmla="*/ 2612572 h 2612572"/>
                        <a:gd name="connsiteX6" fmla="*/ 0 w 4394993"/>
                        <a:gd name="connsiteY6" fmla="*/ 0 h 2612572"/>
                        <a:gd name="connsiteX0" fmla="*/ 0 w 4394993"/>
                        <a:gd name="connsiteY0" fmla="*/ 0 h 2612572"/>
                        <a:gd name="connsiteX1" fmla="*/ 2679960 w 4394993"/>
                        <a:gd name="connsiteY1" fmla="*/ 292878 h 2612572"/>
                        <a:gd name="connsiteX2" fmla="*/ 3158930 w 4394993"/>
                        <a:gd name="connsiteY2" fmla="*/ 60650 h 2612572"/>
                        <a:gd name="connsiteX3" fmla="*/ 3645131 w 4394993"/>
                        <a:gd name="connsiteY3" fmla="*/ 94374 h 2612572"/>
                        <a:gd name="connsiteX4" fmla="*/ 4394993 w 4394993"/>
                        <a:gd name="connsiteY4" fmla="*/ 913547 h 2612572"/>
                        <a:gd name="connsiteX5" fmla="*/ 0 w 4394993"/>
                        <a:gd name="connsiteY5" fmla="*/ 2612572 h 2612572"/>
                        <a:gd name="connsiteX6" fmla="*/ 0 w 4394993"/>
                        <a:gd name="connsiteY6" fmla="*/ 0 h 2612572"/>
                        <a:gd name="connsiteX0" fmla="*/ 0 w 4394993"/>
                        <a:gd name="connsiteY0" fmla="*/ 9251 h 2621823"/>
                        <a:gd name="connsiteX1" fmla="*/ 2679960 w 4394993"/>
                        <a:gd name="connsiteY1" fmla="*/ 302129 h 2621823"/>
                        <a:gd name="connsiteX2" fmla="*/ 3158930 w 4394993"/>
                        <a:gd name="connsiteY2" fmla="*/ 69901 h 2621823"/>
                        <a:gd name="connsiteX3" fmla="*/ 3645131 w 4394993"/>
                        <a:gd name="connsiteY3" fmla="*/ 103625 h 2621823"/>
                        <a:gd name="connsiteX4" fmla="*/ 4394993 w 4394993"/>
                        <a:gd name="connsiteY4" fmla="*/ 922798 h 2621823"/>
                        <a:gd name="connsiteX5" fmla="*/ 0 w 4394993"/>
                        <a:gd name="connsiteY5" fmla="*/ 2621823 h 2621823"/>
                        <a:gd name="connsiteX6" fmla="*/ 0 w 4394993"/>
                        <a:gd name="connsiteY6" fmla="*/ 9251 h 2621823"/>
                        <a:gd name="connsiteX0" fmla="*/ 0 w 4394993"/>
                        <a:gd name="connsiteY0" fmla="*/ 21038 h 2633610"/>
                        <a:gd name="connsiteX1" fmla="*/ 2679960 w 4394993"/>
                        <a:gd name="connsiteY1" fmla="*/ 313916 h 2633610"/>
                        <a:gd name="connsiteX2" fmla="*/ 3158930 w 4394993"/>
                        <a:gd name="connsiteY2" fmla="*/ 81688 h 2633610"/>
                        <a:gd name="connsiteX3" fmla="*/ 3645131 w 4394993"/>
                        <a:gd name="connsiteY3" fmla="*/ 115412 h 2633610"/>
                        <a:gd name="connsiteX4" fmla="*/ 4394993 w 4394993"/>
                        <a:gd name="connsiteY4" fmla="*/ 934585 h 2633610"/>
                        <a:gd name="connsiteX5" fmla="*/ 0 w 4394993"/>
                        <a:gd name="connsiteY5" fmla="*/ 2633610 h 2633610"/>
                        <a:gd name="connsiteX6" fmla="*/ 0 w 4394993"/>
                        <a:gd name="connsiteY6" fmla="*/ 21038 h 2633610"/>
                        <a:gd name="connsiteX0" fmla="*/ 0 w 4394993"/>
                        <a:gd name="connsiteY0" fmla="*/ 16214 h 2628786"/>
                        <a:gd name="connsiteX1" fmla="*/ 2679960 w 4394993"/>
                        <a:gd name="connsiteY1" fmla="*/ 309092 h 2628786"/>
                        <a:gd name="connsiteX2" fmla="*/ 3158930 w 4394993"/>
                        <a:gd name="connsiteY2" fmla="*/ 76864 h 2628786"/>
                        <a:gd name="connsiteX3" fmla="*/ 3645131 w 4394993"/>
                        <a:gd name="connsiteY3" fmla="*/ 110588 h 2628786"/>
                        <a:gd name="connsiteX4" fmla="*/ 4394993 w 4394993"/>
                        <a:gd name="connsiteY4" fmla="*/ 929761 h 2628786"/>
                        <a:gd name="connsiteX5" fmla="*/ 0 w 4394993"/>
                        <a:gd name="connsiteY5" fmla="*/ 2628786 h 2628786"/>
                        <a:gd name="connsiteX6" fmla="*/ 0 w 4394993"/>
                        <a:gd name="connsiteY6" fmla="*/ 16214 h 2628786"/>
                        <a:gd name="connsiteX0" fmla="*/ 0 w 4394993"/>
                        <a:gd name="connsiteY0" fmla="*/ 21436 h 2634008"/>
                        <a:gd name="connsiteX1" fmla="*/ 2679960 w 4394993"/>
                        <a:gd name="connsiteY1" fmla="*/ 314314 h 2634008"/>
                        <a:gd name="connsiteX2" fmla="*/ 3148045 w 4394993"/>
                        <a:gd name="connsiteY2" fmla="*/ 74829 h 2634008"/>
                        <a:gd name="connsiteX3" fmla="*/ 3645131 w 4394993"/>
                        <a:gd name="connsiteY3" fmla="*/ 115810 h 2634008"/>
                        <a:gd name="connsiteX4" fmla="*/ 4394993 w 4394993"/>
                        <a:gd name="connsiteY4" fmla="*/ 934983 h 2634008"/>
                        <a:gd name="connsiteX5" fmla="*/ 0 w 4394993"/>
                        <a:gd name="connsiteY5" fmla="*/ 2634008 h 2634008"/>
                        <a:gd name="connsiteX6" fmla="*/ 0 w 4394993"/>
                        <a:gd name="connsiteY6" fmla="*/ 21436 h 2634008"/>
                        <a:gd name="connsiteX0" fmla="*/ 0 w 4394993"/>
                        <a:gd name="connsiteY0" fmla="*/ 21436 h 2634008"/>
                        <a:gd name="connsiteX1" fmla="*/ 2679960 w 4394993"/>
                        <a:gd name="connsiteY1" fmla="*/ 314314 h 2634008"/>
                        <a:gd name="connsiteX2" fmla="*/ 3148045 w 4394993"/>
                        <a:gd name="connsiteY2" fmla="*/ 74829 h 2634008"/>
                        <a:gd name="connsiteX3" fmla="*/ 3645131 w 4394993"/>
                        <a:gd name="connsiteY3" fmla="*/ 115810 h 2634008"/>
                        <a:gd name="connsiteX4" fmla="*/ 4394993 w 4394993"/>
                        <a:gd name="connsiteY4" fmla="*/ 934983 h 2634008"/>
                        <a:gd name="connsiteX5" fmla="*/ 0 w 4394993"/>
                        <a:gd name="connsiteY5" fmla="*/ 2634008 h 2634008"/>
                        <a:gd name="connsiteX6" fmla="*/ 0 w 4394993"/>
                        <a:gd name="connsiteY6" fmla="*/ 21436 h 2634008"/>
                        <a:gd name="connsiteX0" fmla="*/ 0 w 4394993"/>
                        <a:gd name="connsiteY0" fmla="*/ 18213 h 2630785"/>
                        <a:gd name="connsiteX1" fmla="*/ 2679960 w 4394993"/>
                        <a:gd name="connsiteY1" fmla="*/ 311091 h 2630785"/>
                        <a:gd name="connsiteX2" fmla="*/ 3148045 w 4394993"/>
                        <a:gd name="connsiteY2" fmla="*/ 71606 h 2630785"/>
                        <a:gd name="connsiteX3" fmla="*/ 3645131 w 4394993"/>
                        <a:gd name="connsiteY3" fmla="*/ 112587 h 2630785"/>
                        <a:gd name="connsiteX4" fmla="*/ 4394993 w 4394993"/>
                        <a:gd name="connsiteY4" fmla="*/ 931760 h 2630785"/>
                        <a:gd name="connsiteX5" fmla="*/ 0 w 4394993"/>
                        <a:gd name="connsiteY5" fmla="*/ 2630785 h 2630785"/>
                        <a:gd name="connsiteX6" fmla="*/ 0 w 4394993"/>
                        <a:gd name="connsiteY6" fmla="*/ 18213 h 2630785"/>
                        <a:gd name="connsiteX0" fmla="*/ 0 w 4394993"/>
                        <a:gd name="connsiteY0" fmla="*/ 29361 h 2641933"/>
                        <a:gd name="connsiteX1" fmla="*/ 2679960 w 4394993"/>
                        <a:gd name="connsiteY1" fmla="*/ 322239 h 2641933"/>
                        <a:gd name="connsiteX2" fmla="*/ 3148045 w 4394993"/>
                        <a:gd name="connsiteY2" fmla="*/ 82754 h 2641933"/>
                        <a:gd name="connsiteX3" fmla="*/ 3645131 w 4394993"/>
                        <a:gd name="connsiteY3" fmla="*/ 123735 h 2641933"/>
                        <a:gd name="connsiteX4" fmla="*/ 4394993 w 4394993"/>
                        <a:gd name="connsiteY4" fmla="*/ 942908 h 2641933"/>
                        <a:gd name="connsiteX5" fmla="*/ 0 w 4394993"/>
                        <a:gd name="connsiteY5" fmla="*/ 2641933 h 2641933"/>
                        <a:gd name="connsiteX6" fmla="*/ 0 w 4394993"/>
                        <a:gd name="connsiteY6" fmla="*/ 29361 h 2641933"/>
                        <a:gd name="connsiteX0" fmla="*/ 0 w 4394993"/>
                        <a:gd name="connsiteY0" fmla="*/ 21450 h 2634022"/>
                        <a:gd name="connsiteX1" fmla="*/ 2679960 w 4394993"/>
                        <a:gd name="connsiteY1" fmla="*/ 314328 h 2634022"/>
                        <a:gd name="connsiteX2" fmla="*/ 3148045 w 4394993"/>
                        <a:gd name="connsiteY2" fmla="*/ 74843 h 2634022"/>
                        <a:gd name="connsiteX3" fmla="*/ 3670531 w 4394993"/>
                        <a:gd name="connsiteY3" fmla="*/ 141224 h 2634022"/>
                        <a:gd name="connsiteX4" fmla="*/ 4394993 w 4394993"/>
                        <a:gd name="connsiteY4" fmla="*/ 934997 h 2634022"/>
                        <a:gd name="connsiteX5" fmla="*/ 0 w 4394993"/>
                        <a:gd name="connsiteY5" fmla="*/ 2634022 h 2634022"/>
                        <a:gd name="connsiteX6" fmla="*/ 0 w 4394993"/>
                        <a:gd name="connsiteY6" fmla="*/ 21450 h 2634022"/>
                        <a:gd name="connsiteX0" fmla="*/ 0 w 4394993"/>
                        <a:gd name="connsiteY0" fmla="*/ 21450 h 2634022"/>
                        <a:gd name="connsiteX1" fmla="*/ 2679960 w 4394993"/>
                        <a:gd name="connsiteY1" fmla="*/ 314328 h 2634022"/>
                        <a:gd name="connsiteX2" fmla="*/ 3148045 w 4394993"/>
                        <a:gd name="connsiteY2" fmla="*/ 74843 h 2634022"/>
                        <a:gd name="connsiteX3" fmla="*/ 3670531 w 4394993"/>
                        <a:gd name="connsiteY3" fmla="*/ 141224 h 2634022"/>
                        <a:gd name="connsiteX4" fmla="*/ 4394993 w 4394993"/>
                        <a:gd name="connsiteY4" fmla="*/ 934997 h 2634022"/>
                        <a:gd name="connsiteX5" fmla="*/ 3859245 w 4394993"/>
                        <a:gd name="connsiteY5" fmla="*/ 1130756 h 2634022"/>
                        <a:gd name="connsiteX6" fmla="*/ 0 w 4394993"/>
                        <a:gd name="connsiteY6" fmla="*/ 2634022 h 2634022"/>
                        <a:gd name="connsiteX7" fmla="*/ 0 w 4394993"/>
                        <a:gd name="connsiteY7" fmla="*/ 21450 h 2634022"/>
                        <a:gd name="connsiteX0" fmla="*/ 0 w 4465217"/>
                        <a:gd name="connsiteY0" fmla="*/ 21450 h 2634022"/>
                        <a:gd name="connsiteX1" fmla="*/ 2679960 w 4465217"/>
                        <a:gd name="connsiteY1" fmla="*/ 314328 h 2634022"/>
                        <a:gd name="connsiteX2" fmla="*/ 3148045 w 4465217"/>
                        <a:gd name="connsiteY2" fmla="*/ 74843 h 2634022"/>
                        <a:gd name="connsiteX3" fmla="*/ 3670531 w 4465217"/>
                        <a:gd name="connsiteY3" fmla="*/ 141224 h 2634022"/>
                        <a:gd name="connsiteX4" fmla="*/ 4394993 w 4465217"/>
                        <a:gd name="connsiteY4" fmla="*/ 934997 h 2634022"/>
                        <a:gd name="connsiteX5" fmla="*/ 4465217 w 4465217"/>
                        <a:gd name="connsiteY5" fmla="*/ 1348470 h 2634022"/>
                        <a:gd name="connsiteX6" fmla="*/ 0 w 4465217"/>
                        <a:gd name="connsiteY6" fmla="*/ 2634022 h 2634022"/>
                        <a:gd name="connsiteX7" fmla="*/ 0 w 4465217"/>
                        <a:gd name="connsiteY7" fmla="*/ 21450 h 2634022"/>
                        <a:gd name="connsiteX0" fmla="*/ 0 w 4465217"/>
                        <a:gd name="connsiteY0" fmla="*/ 21450 h 2634022"/>
                        <a:gd name="connsiteX1" fmla="*/ 2679960 w 4465217"/>
                        <a:gd name="connsiteY1" fmla="*/ 314328 h 2634022"/>
                        <a:gd name="connsiteX2" fmla="*/ 3148045 w 4465217"/>
                        <a:gd name="connsiteY2" fmla="*/ 74843 h 2634022"/>
                        <a:gd name="connsiteX3" fmla="*/ 3670531 w 4465217"/>
                        <a:gd name="connsiteY3" fmla="*/ 141224 h 2634022"/>
                        <a:gd name="connsiteX4" fmla="*/ 4394993 w 4465217"/>
                        <a:gd name="connsiteY4" fmla="*/ 934997 h 2634022"/>
                        <a:gd name="connsiteX5" fmla="*/ 4465217 w 4465217"/>
                        <a:gd name="connsiteY5" fmla="*/ 1348470 h 2634022"/>
                        <a:gd name="connsiteX6" fmla="*/ 3296817 w 4465217"/>
                        <a:gd name="connsiteY6" fmla="*/ 1678671 h 2634022"/>
                        <a:gd name="connsiteX7" fmla="*/ 0 w 4465217"/>
                        <a:gd name="connsiteY7" fmla="*/ 2634022 h 2634022"/>
                        <a:gd name="connsiteX8" fmla="*/ 0 w 4465217"/>
                        <a:gd name="connsiteY8" fmla="*/ 21450 h 2634022"/>
                        <a:gd name="connsiteX0" fmla="*/ 0 w 4465217"/>
                        <a:gd name="connsiteY0" fmla="*/ 21450 h 2634022"/>
                        <a:gd name="connsiteX1" fmla="*/ 2679960 w 4465217"/>
                        <a:gd name="connsiteY1" fmla="*/ 314328 h 2634022"/>
                        <a:gd name="connsiteX2" fmla="*/ 3148045 w 4465217"/>
                        <a:gd name="connsiteY2" fmla="*/ 74843 h 2634022"/>
                        <a:gd name="connsiteX3" fmla="*/ 3670531 w 4465217"/>
                        <a:gd name="connsiteY3" fmla="*/ 141224 h 2634022"/>
                        <a:gd name="connsiteX4" fmla="*/ 4394993 w 4465217"/>
                        <a:gd name="connsiteY4" fmla="*/ 934997 h 2634022"/>
                        <a:gd name="connsiteX5" fmla="*/ 4465217 w 4465217"/>
                        <a:gd name="connsiteY5" fmla="*/ 1348470 h 2634022"/>
                        <a:gd name="connsiteX6" fmla="*/ 4171303 w 4465217"/>
                        <a:gd name="connsiteY6" fmla="*/ 1689557 h 2634022"/>
                        <a:gd name="connsiteX7" fmla="*/ 0 w 4465217"/>
                        <a:gd name="connsiteY7" fmla="*/ 2634022 h 2634022"/>
                        <a:gd name="connsiteX8" fmla="*/ 0 w 4465217"/>
                        <a:gd name="connsiteY8" fmla="*/ 21450 h 2634022"/>
                        <a:gd name="connsiteX0" fmla="*/ 0 w 4487666"/>
                        <a:gd name="connsiteY0" fmla="*/ 21450 h 2634022"/>
                        <a:gd name="connsiteX1" fmla="*/ 2679960 w 4487666"/>
                        <a:gd name="connsiteY1" fmla="*/ 314328 h 2634022"/>
                        <a:gd name="connsiteX2" fmla="*/ 3148045 w 4487666"/>
                        <a:gd name="connsiteY2" fmla="*/ 74843 h 2634022"/>
                        <a:gd name="connsiteX3" fmla="*/ 3670531 w 4487666"/>
                        <a:gd name="connsiteY3" fmla="*/ 141224 h 2634022"/>
                        <a:gd name="connsiteX4" fmla="*/ 4394993 w 4487666"/>
                        <a:gd name="connsiteY4" fmla="*/ 934997 h 2634022"/>
                        <a:gd name="connsiteX5" fmla="*/ 4465217 w 4487666"/>
                        <a:gd name="connsiteY5" fmla="*/ 1348470 h 2634022"/>
                        <a:gd name="connsiteX6" fmla="*/ 4171303 w 4487666"/>
                        <a:gd name="connsiteY6" fmla="*/ 1689557 h 2634022"/>
                        <a:gd name="connsiteX7" fmla="*/ 0 w 4487666"/>
                        <a:gd name="connsiteY7" fmla="*/ 2634022 h 2634022"/>
                        <a:gd name="connsiteX8" fmla="*/ 0 w 4487666"/>
                        <a:gd name="connsiteY8" fmla="*/ 21450 h 2634022"/>
                        <a:gd name="connsiteX0" fmla="*/ 0 w 4494029"/>
                        <a:gd name="connsiteY0" fmla="*/ 21450 h 2634022"/>
                        <a:gd name="connsiteX1" fmla="*/ 2679960 w 4494029"/>
                        <a:gd name="connsiteY1" fmla="*/ 314328 h 2634022"/>
                        <a:gd name="connsiteX2" fmla="*/ 3148045 w 4494029"/>
                        <a:gd name="connsiteY2" fmla="*/ 74843 h 2634022"/>
                        <a:gd name="connsiteX3" fmla="*/ 3670531 w 4494029"/>
                        <a:gd name="connsiteY3" fmla="*/ 141224 h 2634022"/>
                        <a:gd name="connsiteX4" fmla="*/ 4394993 w 4494029"/>
                        <a:gd name="connsiteY4" fmla="*/ 934997 h 2634022"/>
                        <a:gd name="connsiteX5" fmla="*/ 4465217 w 4494029"/>
                        <a:gd name="connsiteY5" fmla="*/ 1348470 h 2634022"/>
                        <a:gd name="connsiteX6" fmla="*/ 4171303 w 4494029"/>
                        <a:gd name="connsiteY6" fmla="*/ 1689557 h 2634022"/>
                        <a:gd name="connsiteX7" fmla="*/ 0 w 4494029"/>
                        <a:gd name="connsiteY7" fmla="*/ 2634022 h 2634022"/>
                        <a:gd name="connsiteX8" fmla="*/ 0 w 4494029"/>
                        <a:gd name="connsiteY8"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71303 w 4497210"/>
                        <a:gd name="connsiteY6" fmla="*/ 1689557 h 2634022"/>
                        <a:gd name="connsiteX7" fmla="*/ 0 w 4497210"/>
                        <a:gd name="connsiteY7" fmla="*/ 2634022 h 2634022"/>
                        <a:gd name="connsiteX8" fmla="*/ 0 w 4497210"/>
                        <a:gd name="connsiteY8"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71303 w 4497210"/>
                        <a:gd name="connsiteY6" fmla="*/ 1689557 h 2634022"/>
                        <a:gd name="connsiteX7" fmla="*/ 0 w 4497210"/>
                        <a:gd name="connsiteY7" fmla="*/ 2634022 h 2634022"/>
                        <a:gd name="connsiteX8" fmla="*/ 0 w 4497210"/>
                        <a:gd name="connsiteY8"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71303 w 4497210"/>
                        <a:gd name="connsiteY6" fmla="*/ 1689557 h 2634022"/>
                        <a:gd name="connsiteX7" fmla="*/ 2843243 w 4497210"/>
                        <a:gd name="connsiteY7" fmla="*/ 1987099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71303 w 4497210"/>
                        <a:gd name="connsiteY6" fmla="*/ 1689557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96703 w 4497210"/>
                        <a:gd name="connsiteY6" fmla="*/ 1700443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96703 w 4497210"/>
                        <a:gd name="connsiteY6" fmla="*/ 1700443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96703 w 4497210"/>
                        <a:gd name="connsiteY6" fmla="*/ 1700443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38646 w 4497210"/>
                        <a:gd name="connsiteY6" fmla="*/ 1714957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38646 w 4497210"/>
                        <a:gd name="connsiteY6" fmla="*/ 1714957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38646 w 4497210"/>
                        <a:gd name="connsiteY6" fmla="*/ 1714957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60418 w 4497210"/>
                        <a:gd name="connsiteY6" fmla="*/ 1722214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60418 w 4497210"/>
                        <a:gd name="connsiteY6" fmla="*/ 1722214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60418 w 4497210"/>
                        <a:gd name="connsiteY6" fmla="*/ 1722214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5904 w 4497210"/>
                        <a:gd name="connsiteY6" fmla="*/ 1722214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60418 w 4497210"/>
                        <a:gd name="connsiteY6" fmla="*/ 1722214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60418 w 4497210"/>
                        <a:gd name="connsiteY6" fmla="*/ 1722214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60418 w 4497210"/>
                        <a:gd name="connsiteY6" fmla="*/ 1722214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0 w 4497210"/>
                        <a:gd name="connsiteY8" fmla="*/ 2634022 h 2634022"/>
                        <a:gd name="connsiteX9" fmla="*/ 0 w 4497210"/>
                        <a:gd name="connsiteY9"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514529 w 4497210"/>
                        <a:gd name="connsiteY8" fmla="*/ 2357213 h 2634022"/>
                        <a:gd name="connsiteX9" fmla="*/ 0 w 4497210"/>
                        <a:gd name="connsiteY9" fmla="*/ 2634022 h 2634022"/>
                        <a:gd name="connsiteX10" fmla="*/ 0 w 4497210"/>
                        <a:gd name="connsiteY10"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0 w 4497210"/>
                        <a:gd name="connsiteY9" fmla="*/ 2634022 h 2634022"/>
                        <a:gd name="connsiteX10" fmla="*/ 0 w 4497210"/>
                        <a:gd name="connsiteY10"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0 w 4497210"/>
                        <a:gd name="connsiteY9" fmla="*/ 2634022 h 2634022"/>
                        <a:gd name="connsiteX10" fmla="*/ 0 w 4497210"/>
                        <a:gd name="connsiteY10"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0 w 4497210"/>
                        <a:gd name="connsiteY9" fmla="*/ 2634022 h 2634022"/>
                        <a:gd name="connsiteX10" fmla="*/ 0 w 4497210"/>
                        <a:gd name="connsiteY10"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429441 w 4497210"/>
                        <a:gd name="connsiteY9" fmla="*/ 2481746 h 2634022"/>
                        <a:gd name="connsiteX10" fmla="*/ 0 w 4497210"/>
                        <a:gd name="connsiteY10" fmla="*/ 2634022 h 2634022"/>
                        <a:gd name="connsiteX11" fmla="*/ 0 w 4497210"/>
                        <a:gd name="connsiteY11"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24513 w 4497210"/>
                        <a:gd name="connsiteY9" fmla="*/ 1396658 h 2634022"/>
                        <a:gd name="connsiteX10" fmla="*/ 0 w 4497210"/>
                        <a:gd name="connsiteY10" fmla="*/ 2634022 h 2634022"/>
                        <a:gd name="connsiteX11" fmla="*/ 0 w 4497210"/>
                        <a:gd name="connsiteY11"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0 w 4497210"/>
                        <a:gd name="connsiteY10" fmla="*/ 2634022 h 2634022"/>
                        <a:gd name="connsiteX11" fmla="*/ 0 w 4497210"/>
                        <a:gd name="connsiteY11"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1824413 w 4497210"/>
                        <a:gd name="connsiteY10" fmla="*/ 1763942 h 2634022"/>
                        <a:gd name="connsiteX11" fmla="*/ 0 w 4497210"/>
                        <a:gd name="connsiteY11" fmla="*/ 2634022 h 2634022"/>
                        <a:gd name="connsiteX12" fmla="*/ 0 w 4497210"/>
                        <a:gd name="connsiteY12"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0 w 4497210"/>
                        <a:gd name="connsiteY11" fmla="*/ 2634022 h 2634022"/>
                        <a:gd name="connsiteX12" fmla="*/ 0 w 4497210"/>
                        <a:gd name="connsiteY12"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0 w 4497210"/>
                        <a:gd name="connsiteY11" fmla="*/ 2634022 h 2634022"/>
                        <a:gd name="connsiteX12" fmla="*/ 0 w 4497210"/>
                        <a:gd name="connsiteY12"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0 w 4497210"/>
                        <a:gd name="connsiteY11" fmla="*/ 2634022 h 2634022"/>
                        <a:gd name="connsiteX12" fmla="*/ 0 w 4497210"/>
                        <a:gd name="connsiteY12"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1371785 w 4497210"/>
                        <a:gd name="connsiteY11" fmla="*/ 1777658 h 2634022"/>
                        <a:gd name="connsiteX12" fmla="*/ 0 w 4497210"/>
                        <a:gd name="connsiteY12" fmla="*/ 2634022 h 2634022"/>
                        <a:gd name="connsiteX13" fmla="*/ 0 w 4497210"/>
                        <a:gd name="connsiteY13"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1422077 w 4497210"/>
                        <a:gd name="connsiteY11" fmla="*/ 1261022 h 2634022"/>
                        <a:gd name="connsiteX12" fmla="*/ 0 w 4497210"/>
                        <a:gd name="connsiteY12" fmla="*/ 2634022 h 2634022"/>
                        <a:gd name="connsiteX13" fmla="*/ 0 w 4497210"/>
                        <a:gd name="connsiteY13"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1422077 w 4497210"/>
                        <a:gd name="connsiteY11" fmla="*/ 1261022 h 2634022"/>
                        <a:gd name="connsiteX12" fmla="*/ 0 w 4497210"/>
                        <a:gd name="connsiteY12" fmla="*/ 2634022 h 2634022"/>
                        <a:gd name="connsiteX13" fmla="*/ 0 w 4497210"/>
                        <a:gd name="connsiteY13"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1422077 w 4497210"/>
                        <a:gd name="connsiteY11" fmla="*/ 1261022 h 2634022"/>
                        <a:gd name="connsiteX12" fmla="*/ 0 w 4497210"/>
                        <a:gd name="connsiteY12" fmla="*/ 2634022 h 2634022"/>
                        <a:gd name="connsiteX13" fmla="*/ 0 w 4497210"/>
                        <a:gd name="connsiteY13"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1710113 w 4497210"/>
                        <a:gd name="connsiteY11" fmla="*/ 1224446 h 2634022"/>
                        <a:gd name="connsiteX12" fmla="*/ 1422077 w 4497210"/>
                        <a:gd name="connsiteY12" fmla="*/ 1261022 h 2634022"/>
                        <a:gd name="connsiteX13" fmla="*/ 0 w 4497210"/>
                        <a:gd name="connsiteY13" fmla="*/ 2634022 h 2634022"/>
                        <a:gd name="connsiteX14" fmla="*/ 0 w 4497210"/>
                        <a:gd name="connsiteY14"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1732973 w 4497210"/>
                        <a:gd name="connsiteY11" fmla="*/ 1247306 h 2634022"/>
                        <a:gd name="connsiteX12" fmla="*/ 1422077 w 4497210"/>
                        <a:gd name="connsiteY12" fmla="*/ 1261022 h 2634022"/>
                        <a:gd name="connsiteX13" fmla="*/ 0 w 4497210"/>
                        <a:gd name="connsiteY13" fmla="*/ 2634022 h 2634022"/>
                        <a:gd name="connsiteX14" fmla="*/ 0 w 4497210"/>
                        <a:gd name="connsiteY14"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1732973 w 4497210"/>
                        <a:gd name="connsiteY11" fmla="*/ 1247306 h 2634022"/>
                        <a:gd name="connsiteX12" fmla="*/ 1422077 w 4497210"/>
                        <a:gd name="connsiteY12" fmla="*/ 1261022 h 2634022"/>
                        <a:gd name="connsiteX13" fmla="*/ 0 w 4497210"/>
                        <a:gd name="connsiteY13" fmla="*/ 2634022 h 2634022"/>
                        <a:gd name="connsiteX14" fmla="*/ 0 w 4497210"/>
                        <a:gd name="connsiteY14"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1732973 w 4497210"/>
                        <a:gd name="connsiteY11" fmla="*/ 1247306 h 2634022"/>
                        <a:gd name="connsiteX12" fmla="*/ 1422077 w 4497210"/>
                        <a:gd name="connsiteY12" fmla="*/ 1261022 h 2634022"/>
                        <a:gd name="connsiteX13" fmla="*/ 0 w 4497210"/>
                        <a:gd name="connsiteY13" fmla="*/ 2634022 h 2634022"/>
                        <a:gd name="connsiteX14" fmla="*/ 0 w 4497210"/>
                        <a:gd name="connsiteY14"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1732973 w 4497210"/>
                        <a:gd name="connsiteY11" fmla="*/ 1247306 h 2634022"/>
                        <a:gd name="connsiteX12" fmla="*/ 1422077 w 4497210"/>
                        <a:gd name="connsiteY12" fmla="*/ 1261022 h 2634022"/>
                        <a:gd name="connsiteX13" fmla="*/ 0 w 4497210"/>
                        <a:gd name="connsiteY13" fmla="*/ 2634022 h 2634022"/>
                        <a:gd name="connsiteX14" fmla="*/ 0 w 4497210"/>
                        <a:gd name="connsiteY14"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1732973 w 4497210"/>
                        <a:gd name="connsiteY11" fmla="*/ 1247306 h 2634022"/>
                        <a:gd name="connsiteX12" fmla="*/ 1422077 w 4497210"/>
                        <a:gd name="connsiteY12" fmla="*/ 1261022 h 2634022"/>
                        <a:gd name="connsiteX13" fmla="*/ 0 w 4497210"/>
                        <a:gd name="connsiteY13" fmla="*/ 2634022 h 2634022"/>
                        <a:gd name="connsiteX14" fmla="*/ 0 w 4497210"/>
                        <a:gd name="connsiteY14"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1732973 w 4497210"/>
                        <a:gd name="connsiteY11" fmla="*/ 1247306 h 2634022"/>
                        <a:gd name="connsiteX12" fmla="*/ 1422077 w 4497210"/>
                        <a:gd name="connsiteY12" fmla="*/ 1261022 h 2634022"/>
                        <a:gd name="connsiteX13" fmla="*/ 0 w 4497210"/>
                        <a:gd name="connsiteY13" fmla="*/ 2634022 h 2634022"/>
                        <a:gd name="connsiteX14" fmla="*/ 0 w 4497210"/>
                        <a:gd name="connsiteY14"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1732973 w 4497210"/>
                        <a:gd name="connsiteY11" fmla="*/ 1247306 h 2634022"/>
                        <a:gd name="connsiteX12" fmla="*/ 1380929 w 4497210"/>
                        <a:gd name="connsiteY12" fmla="*/ 1288454 h 2634022"/>
                        <a:gd name="connsiteX13" fmla="*/ 0 w 4497210"/>
                        <a:gd name="connsiteY13" fmla="*/ 2634022 h 2634022"/>
                        <a:gd name="connsiteX14" fmla="*/ 0 w 4497210"/>
                        <a:gd name="connsiteY14" fmla="*/ 21450 h 2634022"/>
                        <a:gd name="connsiteX0" fmla="*/ 0 w 4497210"/>
                        <a:gd name="connsiteY0" fmla="*/ 21450 h 2634022"/>
                        <a:gd name="connsiteX1" fmla="*/ 2679960 w 4497210"/>
                        <a:gd name="connsiteY1" fmla="*/ 314328 h 2634022"/>
                        <a:gd name="connsiteX2" fmla="*/ 3148045 w 4497210"/>
                        <a:gd name="connsiteY2" fmla="*/ 74843 h 2634022"/>
                        <a:gd name="connsiteX3" fmla="*/ 3670531 w 4497210"/>
                        <a:gd name="connsiteY3" fmla="*/ 141224 h 2634022"/>
                        <a:gd name="connsiteX4" fmla="*/ 4394993 w 4497210"/>
                        <a:gd name="connsiteY4" fmla="*/ 934997 h 2634022"/>
                        <a:gd name="connsiteX5" fmla="*/ 4465217 w 4497210"/>
                        <a:gd name="connsiteY5" fmla="*/ 1348470 h 2634022"/>
                        <a:gd name="connsiteX6" fmla="*/ 4149532 w 4497210"/>
                        <a:gd name="connsiteY6" fmla="*/ 1725842 h 2634022"/>
                        <a:gd name="connsiteX7" fmla="*/ 3949958 w 4497210"/>
                        <a:gd name="connsiteY7" fmla="*/ 2324556 h 2634022"/>
                        <a:gd name="connsiteX8" fmla="*/ 3663300 w 4497210"/>
                        <a:gd name="connsiteY8" fmla="*/ 2408013 h 2634022"/>
                        <a:gd name="connsiteX9" fmla="*/ 2606225 w 4497210"/>
                        <a:gd name="connsiteY9" fmla="*/ 1401230 h 2634022"/>
                        <a:gd name="connsiteX10" fmla="*/ 2139881 w 4497210"/>
                        <a:gd name="connsiteY10" fmla="*/ 1302170 h 2634022"/>
                        <a:gd name="connsiteX11" fmla="*/ 1732973 w 4497210"/>
                        <a:gd name="connsiteY11" fmla="*/ 1247306 h 2634022"/>
                        <a:gd name="connsiteX12" fmla="*/ 1380929 w 4497210"/>
                        <a:gd name="connsiteY12" fmla="*/ 1288454 h 2634022"/>
                        <a:gd name="connsiteX13" fmla="*/ 0 w 4497210"/>
                        <a:gd name="connsiteY13" fmla="*/ 2634022 h 2634022"/>
                        <a:gd name="connsiteX14" fmla="*/ 0 w 4497210"/>
                        <a:gd name="connsiteY14" fmla="*/ 21450 h 2634022"/>
                        <a:gd name="connsiteX0" fmla="*/ 0 w 4497210"/>
                        <a:gd name="connsiteY0" fmla="*/ 21450 h 2435306"/>
                        <a:gd name="connsiteX1" fmla="*/ 2679960 w 4497210"/>
                        <a:gd name="connsiteY1" fmla="*/ 314328 h 2435306"/>
                        <a:gd name="connsiteX2" fmla="*/ 3148045 w 4497210"/>
                        <a:gd name="connsiteY2" fmla="*/ 74843 h 2435306"/>
                        <a:gd name="connsiteX3" fmla="*/ 3670531 w 4497210"/>
                        <a:gd name="connsiteY3" fmla="*/ 141224 h 2435306"/>
                        <a:gd name="connsiteX4" fmla="*/ 4394993 w 4497210"/>
                        <a:gd name="connsiteY4" fmla="*/ 934997 h 2435306"/>
                        <a:gd name="connsiteX5" fmla="*/ 4465217 w 4497210"/>
                        <a:gd name="connsiteY5" fmla="*/ 1348470 h 2435306"/>
                        <a:gd name="connsiteX6" fmla="*/ 4149532 w 4497210"/>
                        <a:gd name="connsiteY6" fmla="*/ 1725842 h 2435306"/>
                        <a:gd name="connsiteX7" fmla="*/ 3949958 w 4497210"/>
                        <a:gd name="connsiteY7" fmla="*/ 2324556 h 2435306"/>
                        <a:gd name="connsiteX8" fmla="*/ 3663300 w 4497210"/>
                        <a:gd name="connsiteY8" fmla="*/ 2408013 h 2435306"/>
                        <a:gd name="connsiteX9" fmla="*/ 2606225 w 4497210"/>
                        <a:gd name="connsiteY9" fmla="*/ 1401230 h 2435306"/>
                        <a:gd name="connsiteX10" fmla="*/ 2139881 w 4497210"/>
                        <a:gd name="connsiteY10" fmla="*/ 1302170 h 2435306"/>
                        <a:gd name="connsiteX11" fmla="*/ 1732973 w 4497210"/>
                        <a:gd name="connsiteY11" fmla="*/ 1247306 h 2435306"/>
                        <a:gd name="connsiteX12" fmla="*/ 1380929 w 4497210"/>
                        <a:gd name="connsiteY12" fmla="*/ 1288454 h 2435306"/>
                        <a:gd name="connsiteX13" fmla="*/ 438912 w 4497210"/>
                        <a:gd name="connsiteY13" fmla="*/ 1833922 h 2435306"/>
                        <a:gd name="connsiteX14" fmla="*/ 0 w 4497210"/>
                        <a:gd name="connsiteY14" fmla="*/ 21450 h 2435306"/>
                        <a:gd name="connsiteX0" fmla="*/ 0 w 4497210"/>
                        <a:gd name="connsiteY0" fmla="*/ 21450 h 2435306"/>
                        <a:gd name="connsiteX1" fmla="*/ 2679960 w 4497210"/>
                        <a:gd name="connsiteY1" fmla="*/ 314328 h 2435306"/>
                        <a:gd name="connsiteX2" fmla="*/ 3148045 w 4497210"/>
                        <a:gd name="connsiteY2" fmla="*/ 74843 h 2435306"/>
                        <a:gd name="connsiteX3" fmla="*/ 3670531 w 4497210"/>
                        <a:gd name="connsiteY3" fmla="*/ 141224 h 2435306"/>
                        <a:gd name="connsiteX4" fmla="*/ 4394993 w 4497210"/>
                        <a:gd name="connsiteY4" fmla="*/ 934997 h 2435306"/>
                        <a:gd name="connsiteX5" fmla="*/ 4465217 w 4497210"/>
                        <a:gd name="connsiteY5" fmla="*/ 1348470 h 2435306"/>
                        <a:gd name="connsiteX6" fmla="*/ 4149532 w 4497210"/>
                        <a:gd name="connsiteY6" fmla="*/ 1725842 h 2435306"/>
                        <a:gd name="connsiteX7" fmla="*/ 3949958 w 4497210"/>
                        <a:gd name="connsiteY7" fmla="*/ 2324556 h 2435306"/>
                        <a:gd name="connsiteX8" fmla="*/ 3663300 w 4497210"/>
                        <a:gd name="connsiteY8" fmla="*/ 2408013 h 2435306"/>
                        <a:gd name="connsiteX9" fmla="*/ 2606225 w 4497210"/>
                        <a:gd name="connsiteY9" fmla="*/ 1401230 h 2435306"/>
                        <a:gd name="connsiteX10" fmla="*/ 2139881 w 4497210"/>
                        <a:gd name="connsiteY10" fmla="*/ 1302170 h 2435306"/>
                        <a:gd name="connsiteX11" fmla="*/ 1732973 w 4497210"/>
                        <a:gd name="connsiteY11" fmla="*/ 1247306 h 2435306"/>
                        <a:gd name="connsiteX12" fmla="*/ 1380929 w 4497210"/>
                        <a:gd name="connsiteY12" fmla="*/ 1288454 h 2435306"/>
                        <a:gd name="connsiteX13" fmla="*/ 438912 w 4497210"/>
                        <a:gd name="connsiteY13" fmla="*/ 1833922 h 2435306"/>
                        <a:gd name="connsiteX14" fmla="*/ 0 w 4497210"/>
                        <a:gd name="connsiteY14" fmla="*/ 21450 h 2435306"/>
                        <a:gd name="connsiteX0" fmla="*/ 0 w 4497210"/>
                        <a:gd name="connsiteY0" fmla="*/ 21450 h 2435306"/>
                        <a:gd name="connsiteX1" fmla="*/ 2679960 w 4497210"/>
                        <a:gd name="connsiteY1" fmla="*/ 314328 h 2435306"/>
                        <a:gd name="connsiteX2" fmla="*/ 3148045 w 4497210"/>
                        <a:gd name="connsiteY2" fmla="*/ 74843 h 2435306"/>
                        <a:gd name="connsiteX3" fmla="*/ 3670531 w 4497210"/>
                        <a:gd name="connsiteY3" fmla="*/ 141224 h 2435306"/>
                        <a:gd name="connsiteX4" fmla="*/ 4394993 w 4497210"/>
                        <a:gd name="connsiteY4" fmla="*/ 934997 h 2435306"/>
                        <a:gd name="connsiteX5" fmla="*/ 4465217 w 4497210"/>
                        <a:gd name="connsiteY5" fmla="*/ 1348470 h 2435306"/>
                        <a:gd name="connsiteX6" fmla="*/ 4149532 w 4497210"/>
                        <a:gd name="connsiteY6" fmla="*/ 1725842 h 2435306"/>
                        <a:gd name="connsiteX7" fmla="*/ 3949958 w 4497210"/>
                        <a:gd name="connsiteY7" fmla="*/ 2324556 h 2435306"/>
                        <a:gd name="connsiteX8" fmla="*/ 3663300 w 4497210"/>
                        <a:gd name="connsiteY8" fmla="*/ 2408013 h 2435306"/>
                        <a:gd name="connsiteX9" fmla="*/ 2606225 w 4497210"/>
                        <a:gd name="connsiteY9" fmla="*/ 1401230 h 2435306"/>
                        <a:gd name="connsiteX10" fmla="*/ 2139881 w 4497210"/>
                        <a:gd name="connsiteY10" fmla="*/ 1302170 h 2435306"/>
                        <a:gd name="connsiteX11" fmla="*/ 1732973 w 4497210"/>
                        <a:gd name="connsiteY11" fmla="*/ 1247306 h 2435306"/>
                        <a:gd name="connsiteX12" fmla="*/ 1380929 w 4497210"/>
                        <a:gd name="connsiteY12" fmla="*/ 1288454 h 2435306"/>
                        <a:gd name="connsiteX13" fmla="*/ 438912 w 4497210"/>
                        <a:gd name="connsiteY13" fmla="*/ 1833922 h 2435306"/>
                        <a:gd name="connsiteX14" fmla="*/ 0 w 4497210"/>
                        <a:gd name="connsiteY14" fmla="*/ 21450 h 2435306"/>
                        <a:gd name="connsiteX0" fmla="*/ 0 w 4497210"/>
                        <a:gd name="connsiteY0" fmla="*/ 21450 h 2435306"/>
                        <a:gd name="connsiteX1" fmla="*/ 2679960 w 4497210"/>
                        <a:gd name="connsiteY1" fmla="*/ 314328 h 2435306"/>
                        <a:gd name="connsiteX2" fmla="*/ 3148045 w 4497210"/>
                        <a:gd name="connsiteY2" fmla="*/ 74843 h 2435306"/>
                        <a:gd name="connsiteX3" fmla="*/ 3670531 w 4497210"/>
                        <a:gd name="connsiteY3" fmla="*/ 141224 h 2435306"/>
                        <a:gd name="connsiteX4" fmla="*/ 4394993 w 4497210"/>
                        <a:gd name="connsiteY4" fmla="*/ 934997 h 2435306"/>
                        <a:gd name="connsiteX5" fmla="*/ 4465217 w 4497210"/>
                        <a:gd name="connsiteY5" fmla="*/ 1348470 h 2435306"/>
                        <a:gd name="connsiteX6" fmla="*/ 4149532 w 4497210"/>
                        <a:gd name="connsiteY6" fmla="*/ 1725842 h 2435306"/>
                        <a:gd name="connsiteX7" fmla="*/ 3949958 w 4497210"/>
                        <a:gd name="connsiteY7" fmla="*/ 2324556 h 2435306"/>
                        <a:gd name="connsiteX8" fmla="*/ 3663300 w 4497210"/>
                        <a:gd name="connsiteY8" fmla="*/ 2408013 h 2435306"/>
                        <a:gd name="connsiteX9" fmla="*/ 2606225 w 4497210"/>
                        <a:gd name="connsiteY9" fmla="*/ 1401230 h 2435306"/>
                        <a:gd name="connsiteX10" fmla="*/ 2139881 w 4497210"/>
                        <a:gd name="connsiteY10" fmla="*/ 1302170 h 2435306"/>
                        <a:gd name="connsiteX11" fmla="*/ 1732973 w 4497210"/>
                        <a:gd name="connsiteY11" fmla="*/ 1247306 h 2435306"/>
                        <a:gd name="connsiteX12" fmla="*/ 1380929 w 4497210"/>
                        <a:gd name="connsiteY12" fmla="*/ 1288454 h 2435306"/>
                        <a:gd name="connsiteX13" fmla="*/ 438912 w 4497210"/>
                        <a:gd name="connsiteY13" fmla="*/ 1833922 h 2435306"/>
                        <a:gd name="connsiteX14" fmla="*/ 210497 w 4497210"/>
                        <a:gd name="connsiteY14" fmla="*/ 904406 h 2435306"/>
                        <a:gd name="connsiteX15" fmla="*/ 0 w 4497210"/>
                        <a:gd name="connsiteY15" fmla="*/ 21450 h 2435306"/>
                        <a:gd name="connsiteX0" fmla="*/ 0 w 4497210"/>
                        <a:gd name="connsiteY0" fmla="*/ 21450 h 2435306"/>
                        <a:gd name="connsiteX1" fmla="*/ 2679960 w 4497210"/>
                        <a:gd name="connsiteY1" fmla="*/ 314328 h 2435306"/>
                        <a:gd name="connsiteX2" fmla="*/ 3148045 w 4497210"/>
                        <a:gd name="connsiteY2" fmla="*/ 74843 h 2435306"/>
                        <a:gd name="connsiteX3" fmla="*/ 3670531 w 4497210"/>
                        <a:gd name="connsiteY3" fmla="*/ 141224 h 2435306"/>
                        <a:gd name="connsiteX4" fmla="*/ 4394993 w 4497210"/>
                        <a:gd name="connsiteY4" fmla="*/ 934997 h 2435306"/>
                        <a:gd name="connsiteX5" fmla="*/ 4465217 w 4497210"/>
                        <a:gd name="connsiteY5" fmla="*/ 1348470 h 2435306"/>
                        <a:gd name="connsiteX6" fmla="*/ 4149532 w 4497210"/>
                        <a:gd name="connsiteY6" fmla="*/ 1725842 h 2435306"/>
                        <a:gd name="connsiteX7" fmla="*/ 3949958 w 4497210"/>
                        <a:gd name="connsiteY7" fmla="*/ 2324556 h 2435306"/>
                        <a:gd name="connsiteX8" fmla="*/ 3663300 w 4497210"/>
                        <a:gd name="connsiteY8" fmla="*/ 2408013 h 2435306"/>
                        <a:gd name="connsiteX9" fmla="*/ 2606225 w 4497210"/>
                        <a:gd name="connsiteY9" fmla="*/ 1401230 h 2435306"/>
                        <a:gd name="connsiteX10" fmla="*/ 2139881 w 4497210"/>
                        <a:gd name="connsiteY10" fmla="*/ 1302170 h 2435306"/>
                        <a:gd name="connsiteX11" fmla="*/ 1732973 w 4497210"/>
                        <a:gd name="connsiteY11" fmla="*/ 1247306 h 2435306"/>
                        <a:gd name="connsiteX12" fmla="*/ 1380929 w 4497210"/>
                        <a:gd name="connsiteY12" fmla="*/ 1288454 h 2435306"/>
                        <a:gd name="connsiteX13" fmla="*/ 438912 w 4497210"/>
                        <a:gd name="connsiteY13" fmla="*/ 1833922 h 2435306"/>
                        <a:gd name="connsiteX14" fmla="*/ 45905 w 4497210"/>
                        <a:gd name="connsiteY14" fmla="*/ 1393610 h 2435306"/>
                        <a:gd name="connsiteX15" fmla="*/ 0 w 4497210"/>
                        <a:gd name="connsiteY15" fmla="*/ 21450 h 2435306"/>
                        <a:gd name="connsiteX0" fmla="*/ 42359 w 4539569"/>
                        <a:gd name="connsiteY0" fmla="*/ 21450 h 2435306"/>
                        <a:gd name="connsiteX1" fmla="*/ 2722319 w 4539569"/>
                        <a:gd name="connsiteY1" fmla="*/ 314328 h 2435306"/>
                        <a:gd name="connsiteX2" fmla="*/ 3190404 w 4539569"/>
                        <a:gd name="connsiteY2" fmla="*/ 74843 h 2435306"/>
                        <a:gd name="connsiteX3" fmla="*/ 3712890 w 4539569"/>
                        <a:gd name="connsiteY3" fmla="*/ 141224 h 2435306"/>
                        <a:gd name="connsiteX4" fmla="*/ 4437352 w 4539569"/>
                        <a:gd name="connsiteY4" fmla="*/ 934997 h 2435306"/>
                        <a:gd name="connsiteX5" fmla="*/ 4507576 w 4539569"/>
                        <a:gd name="connsiteY5" fmla="*/ 1348470 h 2435306"/>
                        <a:gd name="connsiteX6" fmla="*/ 4191891 w 4539569"/>
                        <a:gd name="connsiteY6" fmla="*/ 1725842 h 2435306"/>
                        <a:gd name="connsiteX7" fmla="*/ 3992317 w 4539569"/>
                        <a:gd name="connsiteY7" fmla="*/ 2324556 h 2435306"/>
                        <a:gd name="connsiteX8" fmla="*/ 3705659 w 4539569"/>
                        <a:gd name="connsiteY8" fmla="*/ 2408013 h 2435306"/>
                        <a:gd name="connsiteX9" fmla="*/ 2648584 w 4539569"/>
                        <a:gd name="connsiteY9" fmla="*/ 1401230 h 2435306"/>
                        <a:gd name="connsiteX10" fmla="*/ 2182240 w 4539569"/>
                        <a:gd name="connsiteY10" fmla="*/ 1302170 h 2435306"/>
                        <a:gd name="connsiteX11" fmla="*/ 1775332 w 4539569"/>
                        <a:gd name="connsiteY11" fmla="*/ 1247306 h 2435306"/>
                        <a:gd name="connsiteX12" fmla="*/ 1423288 w 4539569"/>
                        <a:gd name="connsiteY12" fmla="*/ 1288454 h 2435306"/>
                        <a:gd name="connsiteX13" fmla="*/ 481271 w 4539569"/>
                        <a:gd name="connsiteY13" fmla="*/ 1833922 h 2435306"/>
                        <a:gd name="connsiteX14" fmla="*/ 88264 w 4539569"/>
                        <a:gd name="connsiteY14" fmla="*/ 1393610 h 2435306"/>
                        <a:gd name="connsiteX15" fmla="*/ 42359 w 4539569"/>
                        <a:gd name="connsiteY15" fmla="*/ 21450 h 2435306"/>
                        <a:gd name="connsiteX0" fmla="*/ 55431 w 4552641"/>
                        <a:gd name="connsiteY0" fmla="*/ 21450 h 2435306"/>
                        <a:gd name="connsiteX1" fmla="*/ 2735391 w 4552641"/>
                        <a:gd name="connsiteY1" fmla="*/ 314328 h 2435306"/>
                        <a:gd name="connsiteX2" fmla="*/ 3203476 w 4552641"/>
                        <a:gd name="connsiteY2" fmla="*/ 74843 h 2435306"/>
                        <a:gd name="connsiteX3" fmla="*/ 3725962 w 4552641"/>
                        <a:gd name="connsiteY3" fmla="*/ 141224 h 2435306"/>
                        <a:gd name="connsiteX4" fmla="*/ 4450424 w 4552641"/>
                        <a:gd name="connsiteY4" fmla="*/ 934997 h 2435306"/>
                        <a:gd name="connsiteX5" fmla="*/ 4520648 w 4552641"/>
                        <a:gd name="connsiteY5" fmla="*/ 1348470 h 2435306"/>
                        <a:gd name="connsiteX6" fmla="*/ 4204963 w 4552641"/>
                        <a:gd name="connsiteY6" fmla="*/ 1725842 h 2435306"/>
                        <a:gd name="connsiteX7" fmla="*/ 4005389 w 4552641"/>
                        <a:gd name="connsiteY7" fmla="*/ 2324556 h 2435306"/>
                        <a:gd name="connsiteX8" fmla="*/ 3718731 w 4552641"/>
                        <a:gd name="connsiteY8" fmla="*/ 2408013 h 2435306"/>
                        <a:gd name="connsiteX9" fmla="*/ 2661656 w 4552641"/>
                        <a:gd name="connsiteY9" fmla="*/ 1401230 h 2435306"/>
                        <a:gd name="connsiteX10" fmla="*/ 2195312 w 4552641"/>
                        <a:gd name="connsiteY10" fmla="*/ 1302170 h 2435306"/>
                        <a:gd name="connsiteX11" fmla="*/ 1788404 w 4552641"/>
                        <a:gd name="connsiteY11" fmla="*/ 1247306 h 2435306"/>
                        <a:gd name="connsiteX12" fmla="*/ 1436360 w 4552641"/>
                        <a:gd name="connsiteY12" fmla="*/ 1288454 h 2435306"/>
                        <a:gd name="connsiteX13" fmla="*/ 494343 w 4552641"/>
                        <a:gd name="connsiteY13" fmla="*/ 1833922 h 2435306"/>
                        <a:gd name="connsiteX14" fmla="*/ 101336 w 4552641"/>
                        <a:gd name="connsiteY14" fmla="*/ 1393610 h 2435306"/>
                        <a:gd name="connsiteX15" fmla="*/ 55431 w 4552641"/>
                        <a:gd name="connsiteY15" fmla="*/ 21450 h 2435306"/>
                        <a:gd name="connsiteX0" fmla="*/ 49771 w 4546981"/>
                        <a:gd name="connsiteY0" fmla="*/ 21450 h 2435306"/>
                        <a:gd name="connsiteX1" fmla="*/ 2729731 w 4546981"/>
                        <a:gd name="connsiteY1" fmla="*/ 314328 h 2435306"/>
                        <a:gd name="connsiteX2" fmla="*/ 3197816 w 4546981"/>
                        <a:gd name="connsiteY2" fmla="*/ 74843 h 2435306"/>
                        <a:gd name="connsiteX3" fmla="*/ 3720302 w 4546981"/>
                        <a:gd name="connsiteY3" fmla="*/ 141224 h 2435306"/>
                        <a:gd name="connsiteX4" fmla="*/ 4444764 w 4546981"/>
                        <a:gd name="connsiteY4" fmla="*/ 934997 h 2435306"/>
                        <a:gd name="connsiteX5" fmla="*/ 4514988 w 4546981"/>
                        <a:gd name="connsiteY5" fmla="*/ 1348470 h 2435306"/>
                        <a:gd name="connsiteX6" fmla="*/ 4199303 w 4546981"/>
                        <a:gd name="connsiteY6" fmla="*/ 1725842 h 2435306"/>
                        <a:gd name="connsiteX7" fmla="*/ 3999729 w 4546981"/>
                        <a:gd name="connsiteY7" fmla="*/ 2324556 h 2435306"/>
                        <a:gd name="connsiteX8" fmla="*/ 3713071 w 4546981"/>
                        <a:gd name="connsiteY8" fmla="*/ 2408013 h 2435306"/>
                        <a:gd name="connsiteX9" fmla="*/ 2655996 w 4546981"/>
                        <a:gd name="connsiteY9" fmla="*/ 1401230 h 2435306"/>
                        <a:gd name="connsiteX10" fmla="*/ 2189652 w 4546981"/>
                        <a:gd name="connsiteY10" fmla="*/ 1302170 h 2435306"/>
                        <a:gd name="connsiteX11" fmla="*/ 1782744 w 4546981"/>
                        <a:gd name="connsiteY11" fmla="*/ 1247306 h 2435306"/>
                        <a:gd name="connsiteX12" fmla="*/ 1430700 w 4546981"/>
                        <a:gd name="connsiteY12" fmla="*/ 1288454 h 2435306"/>
                        <a:gd name="connsiteX13" fmla="*/ 488683 w 4546981"/>
                        <a:gd name="connsiteY13" fmla="*/ 1833922 h 2435306"/>
                        <a:gd name="connsiteX14" fmla="*/ 95676 w 4546981"/>
                        <a:gd name="connsiteY14" fmla="*/ 1393610 h 2435306"/>
                        <a:gd name="connsiteX15" fmla="*/ 49771 w 4546981"/>
                        <a:gd name="connsiteY15" fmla="*/ 21450 h 2435306"/>
                        <a:gd name="connsiteX0" fmla="*/ 1508239 w 4546981"/>
                        <a:gd name="connsiteY0" fmla="*/ 332346 h 2435306"/>
                        <a:gd name="connsiteX1" fmla="*/ 2729731 w 4546981"/>
                        <a:gd name="connsiteY1" fmla="*/ 314328 h 2435306"/>
                        <a:gd name="connsiteX2" fmla="*/ 3197816 w 4546981"/>
                        <a:gd name="connsiteY2" fmla="*/ 74843 h 2435306"/>
                        <a:gd name="connsiteX3" fmla="*/ 3720302 w 4546981"/>
                        <a:gd name="connsiteY3" fmla="*/ 141224 h 2435306"/>
                        <a:gd name="connsiteX4" fmla="*/ 4444764 w 4546981"/>
                        <a:gd name="connsiteY4" fmla="*/ 934997 h 2435306"/>
                        <a:gd name="connsiteX5" fmla="*/ 4514988 w 4546981"/>
                        <a:gd name="connsiteY5" fmla="*/ 1348470 h 2435306"/>
                        <a:gd name="connsiteX6" fmla="*/ 4199303 w 4546981"/>
                        <a:gd name="connsiteY6" fmla="*/ 1725842 h 2435306"/>
                        <a:gd name="connsiteX7" fmla="*/ 3999729 w 4546981"/>
                        <a:gd name="connsiteY7" fmla="*/ 2324556 h 2435306"/>
                        <a:gd name="connsiteX8" fmla="*/ 3713071 w 4546981"/>
                        <a:gd name="connsiteY8" fmla="*/ 2408013 h 2435306"/>
                        <a:gd name="connsiteX9" fmla="*/ 2655996 w 4546981"/>
                        <a:gd name="connsiteY9" fmla="*/ 1401230 h 2435306"/>
                        <a:gd name="connsiteX10" fmla="*/ 2189652 w 4546981"/>
                        <a:gd name="connsiteY10" fmla="*/ 1302170 h 2435306"/>
                        <a:gd name="connsiteX11" fmla="*/ 1782744 w 4546981"/>
                        <a:gd name="connsiteY11" fmla="*/ 1247306 h 2435306"/>
                        <a:gd name="connsiteX12" fmla="*/ 1430700 w 4546981"/>
                        <a:gd name="connsiteY12" fmla="*/ 1288454 h 2435306"/>
                        <a:gd name="connsiteX13" fmla="*/ 488683 w 4546981"/>
                        <a:gd name="connsiteY13" fmla="*/ 1833922 h 2435306"/>
                        <a:gd name="connsiteX14" fmla="*/ 95676 w 4546981"/>
                        <a:gd name="connsiteY14" fmla="*/ 1393610 h 2435306"/>
                        <a:gd name="connsiteX15" fmla="*/ 1508239 w 4546981"/>
                        <a:gd name="connsiteY15" fmla="*/ 332346 h 2435306"/>
                        <a:gd name="connsiteX0" fmla="*/ 1252207 w 4546981"/>
                        <a:gd name="connsiteY0" fmla="*/ 483222 h 2435306"/>
                        <a:gd name="connsiteX1" fmla="*/ 2729731 w 4546981"/>
                        <a:gd name="connsiteY1" fmla="*/ 314328 h 2435306"/>
                        <a:gd name="connsiteX2" fmla="*/ 3197816 w 4546981"/>
                        <a:gd name="connsiteY2" fmla="*/ 74843 h 2435306"/>
                        <a:gd name="connsiteX3" fmla="*/ 3720302 w 4546981"/>
                        <a:gd name="connsiteY3" fmla="*/ 141224 h 2435306"/>
                        <a:gd name="connsiteX4" fmla="*/ 4444764 w 4546981"/>
                        <a:gd name="connsiteY4" fmla="*/ 934997 h 2435306"/>
                        <a:gd name="connsiteX5" fmla="*/ 4514988 w 4546981"/>
                        <a:gd name="connsiteY5" fmla="*/ 1348470 h 2435306"/>
                        <a:gd name="connsiteX6" fmla="*/ 4199303 w 4546981"/>
                        <a:gd name="connsiteY6" fmla="*/ 1725842 h 2435306"/>
                        <a:gd name="connsiteX7" fmla="*/ 3999729 w 4546981"/>
                        <a:gd name="connsiteY7" fmla="*/ 2324556 h 2435306"/>
                        <a:gd name="connsiteX8" fmla="*/ 3713071 w 4546981"/>
                        <a:gd name="connsiteY8" fmla="*/ 2408013 h 2435306"/>
                        <a:gd name="connsiteX9" fmla="*/ 2655996 w 4546981"/>
                        <a:gd name="connsiteY9" fmla="*/ 1401230 h 2435306"/>
                        <a:gd name="connsiteX10" fmla="*/ 2189652 w 4546981"/>
                        <a:gd name="connsiteY10" fmla="*/ 1302170 h 2435306"/>
                        <a:gd name="connsiteX11" fmla="*/ 1782744 w 4546981"/>
                        <a:gd name="connsiteY11" fmla="*/ 1247306 h 2435306"/>
                        <a:gd name="connsiteX12" fmla="*/ 1430700 w 4546981"/>
                        <a:gd name="connsiteY12" fmla="*/ 1288454 h 2435306"/>
                        <a:gd name="connsiteX13" fmla="*/ 488683 w 4546981"/>
                        <a:gd name="connsiteY13" fmla="*/ 1833922 h 2435306"/>
                        <a:gd name="connsiteX14" fmla="*/ 95676 w 4546981"/>
                        <a:gd name="connsiteY14" fmla="*/ 1393610 h 2435306"/>
                        <a:gd name="connsiteX15" fmla="*/ 1252207 w 4546981"/>
                        <a:gd name="connsiteY15" fmla="*/ 483222 h 2435306"/>
                        <a:gd name="connsiteX0" fmla="*/ 1252207 w 4546981"/>
                        <a:gd name="connsiteY0" fmla="*/ 483222 h 2435306"/>
                        <a:gd name="connsiteX1" fmla="*/ 2729731 w 4546981"/>
                        <a:gd name="connsiteY1" fmla="*/ 314328 h 2435306"/>
                        <a:gd name="connsiteX2" fmla="*/ 3197816 w 4546981"/>
                        <a:gd name="connsiteY2" fmla="*/ 74843 h 2435306"/>
                        <a:gd name="connsiteX3" fmla="*/ 3720302 w 4546981"/>
                        <a:gd name="connsiteY3" fmla="*/ 141224 h 2435306"/>
                        <a:gd name="connsiteX4" fmla="*/ 4444764 w 4546981"/>
                        <a:gd name="connsiteY4" fmla="*/ 934997 h 2435306"/>
                        <a:gd name="connsiteX5" fmla="*/ 4514988 w 4546981"/>
                        <a:gd name="connsiteY5" fmla="*/ 1348470 h 2435306"/>
                        <a:gd name="connsiteX6" fmla="*/ 4199303 w 4546981"/>
                        <a:gd name="connsiteY6" fmla="*/ 1725842 h 2435306"/>
                        <a:gd name="connsiteX7" fmla="*/ 3999729 w 4546981"/>
                        <a:gd name="connsiteY7" fmla="*/ 2324556 h 2435306"/>
                        <a:gd name="connsiteX8" fmla="*/ 3713071 w 4546981"/>
                        <a:gd name="connsiteY8" fmla="*/ 2408013 h 2435306"/>
                        <a:gd name="connsiteX9" fmla="*/ 2655996 w 4546981"/>
                        <a:gd name="connsiteY9" fmla="*/ 1401230 h 2435306"/>
                        <a:gd name="connsiteX10" fmla="*/ 2189652 w 4546981"/>
                        <a:gd name="connsiteY10" fmla="*/ 1302170 h 2435306"/>
                        <a:gd name="connsiteX11" fmla="*/ 1782744 w 4546981"/>
                        <a:gd name="connsiteY11" fmla="*/ 1247306 h 2435306"/>
                        <a:gd name="connsiteX12" fmla="*/ 1430700 w 4546981"/>
                        <a:gd name="connsiteY12" fmla="*/ 1288454 h 2435306"/>
                        <a:gd name="connsiteX13" fmla="*/ 488683 w 4546981"/>
                        <a:gd name="connsiteY13" fmla="*/ 1833922 h 2435306"/>
                        <a:gd name="connsiteX14" fmla="*/ 95676 w 4546981"/>
                        <a:gd name="connsiteY14" fmla="*/ 1393610 h 2435306"/>
                        <a:gd name="connsiteX15" fmla="*/ 1252207 w 4546981"/>
                        <a:gd name="connsiteY15" fmla="*/ 483222 h 2435306"/>
                        <a:gd name="connsiteX0" fmla="*/ 1252207 w 4546981"/>
                        <a:gd name="connsiteY0" fmla="*/ 483222 h 2435306"/>
                        <a:gd name="connsiteX1" fmla="*/ 2729731 w 4546981"/>
                        <a:gd name="connsiteY1" fmla="*/ 314328 h 2435306"/>
                        <a:gd name="connsiteX2" fmla="*/ 3197816 w 4546981"/>
                        <a:gd name="connsiteY2" fmla="*/ 74843 h 2435306"/>
                        <a:gd name="connsiteX3" fmla="*/ 3720302 w 4546981"/>
                        <a:gd name="connsiteY3" fmla="*/ 141224 h 2435306"/>
                        <a:gd name="connsiteX4" fmla="*/ 4444764 w 4546981"/>
                        <a:gd name="connsiteY4" fmla="*/ 934997 h 2435306"/>
                        <a:gd name="connsiteX5" fmla="*/ 4514988 w 4546981"/>
                        <a:gd name="connsiteY5" fmla="*/ 1348470 h 2435306"/>
                        <a:gd name="connsiteX6" fmla="*/ 4199303 w 4546981"/>
                        <a:gd name="connsiteY6" fmla="*/ 1725842 h 2435306"/>
                        <a:gd name="connsiteX7" fmla="*/ 3999729 w 4546981"/>
                        <a:gd name="connsiteY7" fmla="*/ 2324556 h 2435306"/>
                        <a:gd name="connsiteX8" fmla="*/ 3713071 w 4546981"/>
                        <a:gd name="connsiteY8" fmla="*/ 2408013 h 2435306"/>
                        <a:gd name="connsiteX9" fmla="*/ 2655996 w 4546981"/>
                        <a:gd name="connsiteY9" fmla="*/ 1401230 h 2435306"/>
                        <a:gd name="connsiteX10" fmla="*/ 2189652 w 4546981"/>
                        <a:gd name="connsiteY10" fmla="*/ 1302170 h 2435306"/>
                        <a:gd name="connsiteX11" fmla="*/ 1782744 w 4546981"/>
                        <a:gd name="connsiteY11" fmla="*/ 1247306 h 2435306"/>
                        <a:gd name="connsiteX12" fmla="*/ 1430700 w 4546981"/>
                        <a:gd name="connsiteY12" fmla="*/ 1288454 h 2435306"/>
                        <a:gd name="connsiteX13" fmla="*/ 488683 w 4546981"/>
                        <a:gd name="connsiteY13" fmla="*/ 1833922 h 2435306"/>
                        <a:gd name="connsiteX14" fmla="*/ 95676 w 4546981"/>
                        <a:gd name="connsiteY14" fmla="*/ 1393610 h 2435306"/>
                        <a:gd name="connsiteX15" fmla="*/ 1252207 w 4546981"/>
                        <a:gd name="connsiteY15" fmla="*/ 483222 h 2435306"/>
                        <a:gd name="connsiteX0" fmla="*/ 1252207 w 4546981"/>
                        <a:gd name="connsiteY0" fmla="*/ 483222 h 2435306"/>
                        <a:gd name="connsiteX1" fmla="*/ 2729731 w 4546981"/>
                        <a:gd name="connsiteY1" fmla="*/ 314328 h 2435306"/>
                        <a:gd name="connsiteX2" fmla="*/ 3197816 w 4546981"/>
                        <a:gd name="connsiteY2" fmla="*/ 74843 h 2435306"/>
                        <a:gd name="connsiteX3" fmla="*/ 3720302 w 4546981"/>
                        <a:gd name="connsiteY3" fmla="*/ 141224 h 2435306"/>
                        <a:gd name="connsiteX4" fmla="*/ 4444764 w 4546981"/>
                        <a:gd name="connsiteY4" fmla="*/ 934997 h 2435306"/>
                        <a:gd name="connsiteX5" fmla="*/ 4514988 w 4546981"/>
                        <a:gd name="connsiteY5" fmla="*/ 1348470 h 2435306"/>
                        <a:gd name="connsiteX6" fmla="*/ 4199303 w 4546981"/>
                        <a:gd name="connsiteY6" fmla="*/ 1725842 h 2435306"/>
                        <a:gd name="connsiteX7" fmla="*/ 3999729 w 4546981"/>
                        <a:gd name="connsiteY7" fmla="*/ 2324556 h 2435306"/>
                        <a:gd name="connsiteX8" fmla="*/ 3713071 w 4546981"/>
                        <a:gd name="connsiteY8" fmla="*/ 2408013 h 2435306"/>
                        <a:gd name="connsiteX9" fmla="*/ 2655996 w 4546981"/>
                        <a:gd name="connsiteY9" fmla="*/ 1401230 h 2435306"/>
                        <a:gd name="connsiteX10" fmla="*/ 2189652 w 4546981"/>
                        <a:gd name="connsiteY10" fmla="*/ 1302170 h 2435306"/>
                        <a:gd name="connsiteX11" fmla="*/ 1782744 w 4546981"/>
                        <a:gd name="connsiteY11" fmla="*/ 1247306 h 2435306"/>
                        <a:gd name="connsiteX12" fmla="*/ 1430700 w 4546981"/>
                        <a:gd name="connsiteY12" fmla="*/ 1288454 h 2435306"/>
                        <a:gd name="connsiteX13" fmla="*/ 488683 w 4546981"/>
                        <a:gd name="connsiteY13" fmla="*/ 1833922 h 2435306"/>
                        <a:gd name="connsiteX14" fmla="*/ 95676 w 4546981"/>
                        <a:gd name="connsiteY14" fmla="*/ 1393610 h 2435306"/>
                        <a:gd name="connsiteX15" fmla="*/ 1252207 w 4546981"/>
                        <a:gd name="connsiteY15" fmla="*/ 483222 h 2435306"/>
                        <a:gd name="connsiteX0" fmla="*/ 1232610 w 4527384"/>
                        <a:gd name="connsiteY0" fmla="*/ 483222 h 2435306"/>
                        <a:gd name="connsiteX1" fmla="*/ 2710134 w 4527384"/>
                        <a:gd name="connsiteY1" fmla="*/ 314328 h 2435306"/>
                        <a:gd name="connsiteX2" fmla="*/ 3178219 w 4527384"/>
                        <a:gd name="connsiteY2" fmla="*/ 74843 h 2435306"/>
                        <a:gd name="connsiteX3" fmla="*/ 3700705 w 4527384"/>
                        <a:gd name="connsiteY3" fmla="*/ 141224 h 2435306"/>
                        <a:gd name="connsiteX4" fmla="*/ 4425167 w 4527384"/>
                        <a:gd name="connsiteY4" fmla="*/ 934997 h 2435306"/>
                        <a:gd name="connsiteX5" fmla="*/ 4495391 w 4527384"/>
                        <a:gd name="connsiteY5" fmla="*/ 1348470 h 2435306"/>
                        <a:gd name="connsiteX6" fmla="*/ 4179706 w 4527384"/>
                        <a:gd name="connsiteY6" fmla="*/ 1725842 h 2435306"/>
                        <a:gd name="connsiteX7" fmla="*/ 3980132 w 4527384"/>
                        <a:gd name="connsiteY7" fmla="*/ 2324556 h 2435306"/>
                        <a:gd name="connsiteX8" fmla="*/ 3693474 w 4527384"/>
                        <a:gd name="connsiteY8" fmla="*/ 2408013 h 2435306"/>
                        <a:gd name="connsiteX9" fmla="*/ 2636399 w 4527384"/>
                        <a:gd name="connsiteY9" fmla="*/ 1401230 h 2435306"/>
                        <a:gd name="connsiteX10" fmla="*/ 2170055 w 4527384"/>
                        <a:gd name="connsiteY10" fmla="*/ 1302170 h 2435306"/>
                        <a:gd name="connsiteX11" fmla="*/ 1763147 w 4527384"/>
                        <a:gd name="connsiteY11" fmla="*/ 1247306 h 2435306"/>
                        <a:gd name="connsiteX12" fmla="*/ 1411103 w 4527384"/>
                        <a:gd name="connsiteY12" fmla="*/ 1288454 h 2435306"/>
                        <a:gd name="connsiteX13" fmla="*/ 469086 w 4527384"/>
                        <a:gd name="connsiteY13" fmla="*/ 1833922 h 2435306"/>
                        <a:gd name="connsiteX14" fmla="*/ 98939 w 4527384"/>
                        <a:gd name="connsiteY14" fmla="*/ 1347890 h 2435306"/>
                        <a:gd name="connsiteX15" fmla="*/ 1232610 w 4527384"/>
                        <a:gd name="connsiteY15" fmla="*/ 483222 h 2435306"/>
                        <a:gd name="connsiteX0" fmla="*/ 1247947 w 4542721"/>
                        <a:gd name="connsiteY0" fmla="*/ 483222 h 2435306"/>
                        <a:gd name="connsiteX1" fmla="*/ 2725471 w 4542721"/>
                        <a:gd name="connsiteY1" fmla="*/ 314328 h 2435306"/>
                        <a:gd name="connsiteX2" fmla="*/ 3193556 w 4542721"/>
                        <a:gd name="connsiteY2" fmla="*/ 74843 h 2435306"/>
                        <a:gd name="connsiteX3" fmla="*/ 3716042 w 4542721"/>
                        <a:gd name="connsiteY3" fmla="*/ 141224 h 2435306"/>
                        <a:gd name="connsiteX4" fmla="*/ 4440504 w 4542721"/>
                        <a:gd name="connsiteY4" fmla="*/ 934997 h 2435306"/>
                        <a:gd name="connsiteX5" fmla="*/ 4510728 w 4542721"/>
                        <a:gd name="connsiteY5" fmla="*/ 1348470 h 2435306"/>
                        <a:gd name="connsiteX6" fmla="*/ 4195043 w 4542721"/>
                        <a:gd name="connsiteY6" fmla="*/ 1725842 h 2435306"/>
                        <a:gd name="connsiteX7" fmla="*/ 3995469 w 4542721"/>
                        <a:gd name="connsiteY7" fmla="*/ 2324556 h 2435306"/>
                        <a:gd name="connsiteX8" fmla="*/ 3708811 w 4542721"/>
                        <a:gd name="connsiteY8" fmla="*/ 2408013 h 2435306"/>
                        <a:gd name="connsiteX9" fmla="*/ 2651736 w 4542721"/>
                        <a:gd name="connsiteY9" fmla="*/ 1401230 h 2435306"/>
                        <a:gd name="connsiteX10" fmla="*/ 2185392 w 4542721"/>
                        <a:gd name="connsiteY10" fmla="*/ 1302170 h 2435306"/>
                        <a:gd name="connsiteX11" fmla="*/ 1778484 w 4542721"/>
                        <a:gd name="connsiteY11" fmla="*/ 1247306 h 2435306"/>
                        <a:gd name="connsiteX12" fmla="*/ 1426440 w 4542721"/>
                        <a:gd name="connsiteY12" fmla="*/ 1288454 h 2435306"/>
                        <a:gd name="connsiteX13" fmla="*/ 484423 w 4542721"/>
                        <a:gd name="connsiteY13" fmla="*/ 1833922 h 2435306"/>
                        <a:gd name="connsiteX14" fmla="*/ 114276 w 4542721"/>
                        <a:gd name="connsiteY14" fmla="*/ 1347890 h 2435306"/>
                        <a:gd name="connsiteX15" fmla="*/ 1247947 w 4542721"/>
                        <a:gd name="connsiteY15" fmla="*/ 483222 h 2435306"/>
                        <a:gd name="connsiteX0" fmla="*/ 1246681 w 4541455"/>
                        <a:gd name="connsiteY0" fmla="*/ 483222 h 2435306"/>
                        <a:gd name="connsiteX1" fmla="*/ 2724205 w 4541455"/>
                        <a:gd name="connsiteY1" fmla="*/ 314328 h 2435306"/>
                        <a:gd name="connsiteX2" fmla="*/ 3192290 w 4541455"/>
                        <a:gd name="connsiteY2" fmla="*/ 74843 h 2435306"/>
                        <a:gd name="connsiteX3" fmla="*/ 3714776 w 4541455"/>
                        <a:gd name="connsiteY3" fmla="*/ 141224 h 2435306"/>
                        <a:gd name="connsiteX4" fmla="*/ 4439238 w 4541455"/>
                        <a:gd name="connsiteY4" fmla="*/ 934997 h 2435306"/>
                        <a:gd name="connsiteX5" fmla="*/ 4509462 w 4541455"/>
                        <a:gd name="connsiteY5" fmla="*/ 1348470 h 2435306"/>
                        <a:gd name="connsiteX6" fmla="*/ 4193777 w 4541455"/>
                        <a:gd name="connsiteY6" fmla="*/ 1725842 h 2435306"/>
                        <a:gd name="connsiteX7" fmla="*/ 3994203 w 4541455"/>
                        <a:gd name="connsiteY7" fmla="*/ 2324556 h 2435306"/>
                        <a:gd name="connsiteX8" fmla="*/ 3707545 w 4541455"/>
                        <a:gd name="connsiteY8" fmla="*/ 2408013 h 2435306"/>
                        <a:gd name="connsiteX9" fmla="*/ 2650470 w 4541455"/>
                        <a:gd name="connsiteY9" fmla="*/ 1401230 h 2435306"/>
                        <a:gd name="connsiteX10" fmla="*/ 2184126 w 4541455"/>
                        <a:gd name="connsiteY10" fmla="*/ 1302170 h 2435306"/>
                        <a:gd name="connsiteX11" fmla="*/ 1777218 w 4541455"/>
                        <a:gd name="connsiteY11" fmla="*/ 1247306 h 2435306"/>
                        <a:gd name="connsiteX12" fmla="*/ 1425174 w 4541455"/>
                        <a:gd name="connsiteY12" fmla="*/ 1288454 h 2435306"/>
                        <a:gd name="connsiteX13" fmla="*/ 483157 w 4541455"/>
                        <a:gd name="connsiteY13" fmla="*/ 1833922 h 2435306"/>
                        <a:gd name="connsiteX14" fmla="*/ 113010 w 4541455"/>
                        <a:gd name="connsiteY14" fmla="*/ 1347890 h 2435306"/>
                        <a:gd name="connsiteX15" fmla="*/ 1246681 w 4541455"/>
                        <a:gd name="connsiteY15" fmla="*/ 483222 h 2435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41455" h="2435306">
                          <a:moveTo>
                            <a:pt x="1246681" y="483222"/>
                          </a:moveTo>
                          <a:cubicBezTo>
                            <a:pt x="1835201" y="52020"/>
                            <a:pt x="2396289" y="311190"/>
                            <a:pt x="2724205" y="314328"/>
                          </a:cubicBezTo>
                          <a:cubicBezTo>
                            <a:pt x="2960062" y="331262"/>
                            <a:pt x="3047147" y="170395"/>
                            <a:pt x="3192290" y="74843"/>
                          </a:cubicBezTo>
                          <a:cubicBezTo>
                            <a:pt x="3383386" y="-77202"/>
                            <a:pt x="3592623" y="32011"/>
                            <a:pt x="3714776" y="141224"/>
                          </a:cubicBezTo>
                          <a:lnTo>
                            <a:pt x="4439238" y="934997"/>
                          </a:lnTo>
                          <a:cubicBezTo>
                            <a:pt x="4506189" y="1003878"/>
                            <a:pt x="4587654" y="1116304"/>
                            <a:pt x="4509462" y="1348470"/>
                          </a:cubicBezTo>
                          <a:cubicBezTo>
                            <a:pt x="4436891" y="1483937"/>
                            <a:pt x="4280862" y="1633916"/>
                            <a:pt x="4193777" y="1725842"/>
                          </a:cubicBezTo>
                          <a:cubicBezTo>
                            <a:pt x="4115158" y="1959280"/>
                            <a:pt x="4076451" y="2116518"/>
                            <a:pt x="3994203" y="2324556"/>
                          </a:cubicBezTo>
                          <a:cubicBezTo>
                            <a:pt x="3956707" y="2399546"/>
                            <a:pt x="3850270" y="2478166"/>
                            <a:pt x="3707545" y="2408013"/>
                          </a:cubicBezTo>
                          <a:lnTo>
                            <a:pt x="2650470" y="1401230"/>
                          </a:lnTo>
                          <a:cubicBezTo>
                            <a:pt x="2581890" y="1340778"/>
                            <a:pt x="2463018" y="1243750"/>
                            <a:pt x="2184126" y="1302170"/>
                          </a:cubicBezTo>
                          <a:cubicBezTo>
                            <a:pt x="2066778" y="1309282"/>
                            <a:pt x="1983720" y="1304456"/>
                            <a:pt x="1777218" y="1247306"/>
                          </a:cubicBezTo>
                          <a:cubicBezTo>
                            <a:pt x="1726164" y="1217588"/>
                            <a:pt x="1655329" y="1154109"/>
                            <a:pt x="1425174" y="1288454"/>
                          </a:cubicBezTo>
                          <a:cubicBezTo>
                            <a:pt x="932860" y="1563241"/>
                            <a:pt x="756015" y="1710011"/>
                            <a:pt x="483157" y="1833922"/>
                          </a:cubicBezTo>
                          <a:cubicBezTo>
                            <a:pt x="246999" y="1938611"/>
                            <a:pt x="-213188" y="1691257"/>
                            <a:pt x="113010" y="1347890"/>
                          </a:cubicBezTo>
                          <a:lnTo>
                            <a:pt x="1246681" y="483222"/>
                          </a:lnTo>
                          <a:close/>
                        </a:path>
                      </a:pathLst>
                    </a:custGeom>
                    <a:solidFill>
                      <a:srgbClr val="C16124"/>
                    </a:soli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97" name="Rectangle 2"/>
                    <p:cNvSpPr/>
                    <p:nvPr/>
                  </p:nvSpPr>
                  <p:spPr>
                    <a:xfrm>
                      <a:off x="7352478" y="1414236"/>
                      <a:ext cx="385353" cy="383102"/>
                    </a:xfrm>
                    <a:custGeom>
                      <a:avLst/>
                      <a:gdLst>
                        <a:gd name="connsiteX0" fmla="*/ 0 w 2013626"/>
                        <a:gd name="connsiteY0" fmla="*/ 0 h 1327826"/>
                        <a:gd name="connsiteX1" fmla="*/ 2013626 w 2013626"/>
                        <a:gd name="connsiteY1" fmla="*/ 0 h 1327826"/>
                        <a:gd name="connsiteX2" fmla="*/ 2013626 w 2013626"/>
                        <a:gd name="connsiteY2" fmla="*/ 1327826 h 1327826"/>
                        <a:gd name="connsiteX3" fmla="*/ 0 w 2013626"/>
                        <a:gd name="connsiteY3" fmla="*/ 1327826 h 1327826"/>
                        <a:gd name="connsiteX4" fmla="*/ 0 w 2013626"/>
                        <a:gd name="connsiteY4" fmla="*/ 0 h 1327826"/>
                        <a:gd name="connsiteX0" fmla="*/ 311285 w 2324911"/>
                        <a:gd name="connsiteY0" fmla="*/ 0 h 1347281"/>
                        <a:gd name="connsiteX1" fmla="*/ 2324911 w 2324911"/>
                        <a:gd name="connsiteY1" fmla="*/ 0 h 1347281"/>
                        <a:gd name="connsiteX2" fmla="*/ 2324911 w 2324911"/>
                        <a:gd name="connsiteY2" fmla="*/ 1327826 h 1347281"/>
                        <a:gd name="connsiteX3" fmla="*/ 0 w 2324911"/>
                        <a:gd name="connsiteY3" fmla="*/ 1347281 h 1347281"/>
                        <a:gd name="connsiteX4" fmla="*/ 311285 w 2324911"/>
                        <a:gd name="connsiteY4" fmla="*/ 0 h 1347281"/>
                        <a:gd name="connsiteX0" fmla="*/ 38911 w 2324911"/>
                        <a:gd name="connsiteY0" fmla="*/ 768486 h 1347281"/>
                        <a:gd name="connsiteX1" fmla="*/ 2324911 w 2324911"/>
                        <a:gd name="connsiteY1" fmla="*/ 0 h 1347281"/>
                        <a:gd name="connsiteX2" fmla="*/ 2324911 w 2324911"/>
                        <a:gd name="connsiteY2" fmla="*/ 1327826 h 1347281"/>
                        <a:gd name="connsiteX3" fmla="*/ 0 w 2324911"/>
                        <a:gd name="connsiteY3" fmla="*/ 1347281 h 1347281"/>
                        <a:gd name="connsiteX4" fmla="*/ 38911 w 2324911"/>
                        <a:gd name="connsiteY4" fmla="*/ 768486 h 1347281"/>
                        <a:gd name="connsiteX0" fmla="*/ 38911 w 2324911"/>
                        <a:gd name="connsiteY0" fmla="*/ 972767 h 1551562"/>
                        <a:gd name="connsiteX1" fmla="*/ 928992 w 2324911"/>
                        <a:gd name="connsiteY1" fmla="*/ 0 h 1551562"/>
                        <a:gd name="connsiteX2" fmla="*/ 2324911 w 2324911"/>
                        <a:gd name="connsiteY2" fmla="*/ 1532107 h 1551562"/>
                        <a:gd name="connsiteX3" fmla="*/ 0 w 2324911"/>
                        <a:gd name="connsiteY3" fmla="*/ 1551562 h 1551562"/>
                        <a:gd name="connsiteX4" fmla="*/ 38911 w 2324911"/>
                        <a:gd name="connsiteY4" fmla="*/ 972767 h 1551562"/>
                        <a:gd name="connsiteX0" fmla="*/ 38911 w 1585609"/>
                        <a:gd name="connsiteY0" fmla="*/ 982494 h 1561289"/>
                        <a:gd name="connsiteX1" fmla="*/ 928992 w 1585609"/>
                        <a:gd name="connsiteY1" fmla="*/ 9727 h 1561289"/>
                        <a:gd name="connsiteX2" fmla="*/ 1585609 w 1585609"/>
                        <a:gd name="connsiteY2" fmla="*/ 0 h 1561289"/>
                        <a:gd name="connsiteX3" fmla="*/ 0 w 1585609"/>
                        <a:gd name="connsiteY3" fmla="*/ 1561289 h 1561289"/>
                        <a:gd name="connsiteX4" fmla="*/ 38911 w 1585609"/>
                        <a:gd name="connsiteY4" fmla="*/ 982494 h 1561289"/>
                        <a:gd name="connsiteX0" fmla="*/ 38911 w 1585609"/>
                        <a:gd name="connsiteY0" fmla="*/ 982494 h 1561289"/>
                        <a:gd name="connsiteX1" fmla="*/ 928992 w 1585609"/>
                        <a:gd name="connsiteY1" fmla="*/ 9727 h 1561289"/>
                        <a:gd name="connsiteX2" fmla="*/ 1585609 w 1585609"/>
                        <a:gd name="connsiteY2" fmla="*/ 0 h 1561289"/>
                        <a:gd name="connsiteX3" fmla="*/ 1181912 w 1585609"/>
                        <a:gd name="connsiteY3" fmla="*/ 384243 h 1561289"/>
                        <a:gd name="connsiteX4" fmla="*/ 0 w 1585609"/>
                        <a:gd name="connsiteY4" fmla="*/ 1561289 h 1561289"/>
                        <a:gd name="connsiteX5" fmla="*/ 38911 w 1585609"/>
                        <a:gd name="connsiteY5" fmla="*/ 982494 h 1561289"/>
                        <a:gd name="connsiteX0" fmla="*/ 38911 w 2490282"/>
                        <a:gd name="connsiteY0" fmla="*/ 982494 h 1561289"/>
                        <a:gd name="connsiteX1" fmla="*/ 928992 w 2490282"/>
                        <a:gd name="connsiteY1" fmla="*/ 9727 h 1561289"/>
                        <a:gd name="connsiteX2" fmla="*/ 1585609 w 2490282"/>
                        <a:gd name="connsiteY2" fmla="*/ 0 h 1561289"/>
                        <a:gd name="connsiteX3" fmla="*/ 2490282 w 2490282"/>
                        <a:gd name="connsiteY3" fmla="*/ 131323 h 1561289"/>
                        <a:gd name="connsiteX4" fmla="*/ 0 w 2490282"/>
                        <a:gd name="connsiteY4" fmla="*/ 1561289 h 1561289"/>
                        <a:gd name="connsiteX5" fmla="*/ 38911 w 2490282"/>
                        <a:gd name="connsiteY5" fmla="*/ 982494 h 1561289"/>
                        <a:gd name="connsiteX0" fmla="*/ 38911 w 2490282"/>
                        <a:gd name="connsiteY0" fmla="*/ 982494 h 1561289"/>
                        <a:gd name="connsiteX1" fmla="*/ 928992 w 2490282"/>
                        <a:gd name="connsiteY1" fmla="*/ 9727 h 1561289"/>
                        <a:gd name="connsiteX2" fmla="*/ 1585609 w 2490282"/>
                        <a:gd name="connsiteY2" fmla="*/ 0 h 1561289"/>
                        <a:gd name="connsiteX3" fmla="*/ 2490282 w 2490282"/>
                        <a:gd name="connsiteY3" fmla="*/ 131323 h 1561289"/>
                        <a:gd name="connsiteX4" fmla="*/ 1347281 w 2490282"/>
                        <a:gd name="connsiteY4" fmla="*/ 792805 h 1561289"/>
                        <a:gd name="connsiteX5" fmla="*/ 0 w 2490282"/>
                        <a:gd name="connsiteY5" fmla="*/ 1561289 h 1561289"/>
                        <a:gd name="connsiteX6" fmla="*/ 38911 w 2490282"/>
                        <a:gd name="connsiteY6" fmla="*/ 982494 h 1561289"/>
                        <a:gd name="connsiteX0" fmla="*/ 38911 w 2490282"/>
                        <a:gd name="connsiteY0" fmla="*/ 982494 h 1561289"/>
                        <a:gd name="connsiteX1" fmla="*/ 928992 w 2490282"/>
                        <a:gd name="connsiteY1" fmla="*/ 9727 h 1561289"/>
                        <a:gd name="connsiteX2" fmla="*/ 1585609 w 2490282"/>
                        <a:gd name="connsiteY2" fmla="*/ 0 h 1561289"/>
                        <a:gd name="connsiteX3" fmla="*/ 2490282 w 2490282"/>
                        <a:gd name="connsiteY3" fmla="*/ 131323 h 1561289"/>
                        <a:gd name="connsiteX4" fmla="*/ 1488332 w 2490282"/>
                        <a:gd name="connsiteY4" fmla="*/ 355060 h 1561289"/>
                        <a:gd name="connsiteX5" fmla="*/ 0 w 2490282"/>
                        <a:gd name="connsiteY5" fmla="*/ 1561289 h 1561289"/>
                        <a:gd name="connsiteX6" fmla="*/ 38911 w 2490282"/>
                        <a:gd name="connsiteY6" fmla="*/ 982494 h 1561289"/>
                        <a:gd name="connsiteX0" fmla="*/ 38911 w 2490282"/>
                        <a:gd name="connsiteY0" fmla="*/ 982494 h 1561289"/>
                        <a:gd name="connsiteX1" fmla="*/ 928992 w 2490282"/>
                        <a:gd name="connsiteY1" fmla="*/ 9727 h 1561289"/>
                        <a:gd name="connsiteX2" fmla="*/ 1585609 w 2490282"/>
                        <a:gd name="connsiteY2" fmla="*/ 0 h 1561289"/>
                        <a:gd name="connsiteX3" fmla="*/ 2490282 w 2490282"/>
                        <a:gd name="connsiteY3" fmla="*/ 131323 h 1561289"/>
                        <a:gd name="connsiteX4" fmla="*/ 1488332 w 2490282"/>
                        <a:gd name="connsiteY4" fmla="*/ 355060 h 1561289"/>
                        <a:gd name="connsiteX5" fmla="*/ 787940 w 2490282"/>
                        <a:gd name="connsiteY5" fmla="*/ 914401 h 1561289"/>
                        <a:gd name="connsiteX6" fmla="*/ 0 w 2490282"/>
                        <a:gd name="connsiteY6" fmla="*/ 1561289 h 1561289"/>
                        <a:gd name="connsiteX7" fmla="*/ 38911 w 2490282"/>
                        <a:gd name="connsiteY7" fmla="*/ 982494 h 1561289"/>
                        <a:gd name="connsiteX0" fmla="*/ 38911 w 2490282"/>
                        <a:gd name="connsiteY0" fmla="*/ 982494 h 1561289"/>
                        <a:gd name="connsiteX1" fmla="*/ 928992 w 2490282"/>
                        <a:gd name="connsiteY1" fmla="*/ 9727 h 1561289"/>
                        <a:gd name="connsiteX2" fmla="*/ 1585609 w 2490282"/>
                        <a:gd name="connsiteY2" fmla="*/ 0 h 1561289"/>
                        <a:gd name="connsiteX3" fmla="*/ 2490282 w 2490282"/>
                        <a:gd name="connsiteY3" fmla="*/ 131323 h 1561289"/>
                        <a:gd name="connsiteX4" fmla="*/ 1488332 w 2490282"/>
                        <a:gd name="connsiteY4" fmla="*/ 355060 h 1561289"/>
                        <a:gd name="connsiteX5" fmla="*/ 1070042 w 2490282"/>
                        <a:gd name="connsiteY5" fmla="*/ 306422 h 1561289"/>
                        <a:gd name="connsiteX6" fmla="*/ 0 w 2490282"/>
                        <a:gd name="connsiteY6" fmla="*/ 1561289 h 1561289"/>
                        <a:gd name="connsiteX7" fmla="*/ 38911 w 2490282"/>
                        <a:gd name="connsiteY7" fmla="*/ 982494 h 1561289"/>
                        <a:gd name="connsiteX0" fmla="*/ 53503 w 2504874"/>
                        <a:gd name="connsiteY0" fmla="*/ 982494 h 1532106"/>
                        <a:gd name="connsiteX1" fmla="*/ 943584 w 2504874"/>
                        <a:gd name="connsiteY1" fmla="*/ 9727 h 1532106"/>
                        <a:gd name="connsiteX2" fmla="*/ 1600201 w 2504874"/>
                        <a:gd name="connsiteY2" fmla="*/ 0 h 1532106"/>
                        <a:gd name="connsiteX3" fmla="*/ 2504874 w 2504874"/>
                        <a:gd name="connsiteY3" fmla="*/ 131323 h 1532106"/>
                        <a:gd name="connsiteX4" fmla="*/ 1502924 w 2504874"/>
                        <a:gd name="connsiteY4" fmla="*/ 355060 h 1532106"/>
                        <a:gd name="connsiteX5" fmla="*/ 1084634 w 2504874"/>
                        <a:gd name="connsiteY5" fmla="*/ 306422 h 1532106"/>
                        <a:gd name="connsiteX6" fmla="*/ 0 w 2504874"/>
                        <a:gd name="connsiteY6" fmla="*/ 1532106 h 1532106"/>
                        <a:gd name="connsiteX7" fmla="*/ 53503 w 2504874"/>
                        <a:gd name="connsiteY7" fmla="*/ 982494 h 1532106"/>
                        <a:gd name="connsiteX0" fmla="*/ 53503 w 2504874"/>
                        <a:gd name="connsiteY0" fmla="*/ 982494 h 1532106"/>
                        <a:gd name="connsiteX1" fmla="*/ 943584 w 2504874"/>
                        <a:gd name="connsiteY1" fmla="*/ 9727 h 1532106"/>
                        <a:gd name="connsiteX2" fmla="*/ 1600201 w 2504874"/>
                        <a:gd name="connsiteY2" fmla="*/ 0 h 1532106"/>
                        <a:gd name="connsiteX3" fmla="*/ 2504874 w 2504874"/>
                        <a:gd name="connsiteY3" fmla="*/ 131323 h 1532106"/>
                        <a:gd name="connsiteX4" fmla="*/ 1502924 w 2504874"/>
                        <a:gd name="connsiteY4" fmla="*/ 355060 h 1532106"/>
                        <a:gd name="connsiteX5" fmla="*/ 1084634 w 2504874"/>
                        <a:gd name="connsiteY5" fmla="*/ 306422 h 1532106"/>
                        <a:gd name="connsiteX6" fmla="*/ 252920 w 2504874"/>
                        <a:gd name="connsiteY6" fmla="*/ 1245141 h 1532106"/>
                        <a:gd name="connsiteX7" fmla="*/ 0 w 2504874"/>
                        <a:gd name="connsiteY7" fmla="*/ 1532106 h 1532106"/>
                        <a:gd name="connsiteX8" fmla="*/ 53503 w 2504874"/>
                        <a:gd name="connsiteY8" fmla="*/ 982494 h 1532106"/>
                        <a:gd name="connsiteX0" fmla="*/ 53503 w 2504874"/>
                        <a:gd name="connsiteY0" fmla="*/ 982494 h 1532106"/>
                        <a:gd name="connsiteX1" fmla="*/ 943584 w 2504874"/>
                        <a:gd name="connsiteY1" fmla="*/ 9727 h 1532106"/>
                        <a:gd name="connsiteX2" fmla="*/ 1600201 w 2504874"/>
                        <a:gd name="connsiteY2" fmla="*/ 0 h 1532106"/>
                        <a:gd name="connsiteX3" fmla="*/ 2504874 w 2504874"/>
                        <a:gd name="connsiteY3" fmla="*/ 131323 h 1532106"/>
                        <a:gd name="connsiteX4" fmla="*/ 1502924 w 2504874"/>
                        <a:gd name="connsiteY4" fmla="*/ 355060 h 1532106"/>
                        <a:gd name="connsiteX5" fmla="*/ 1084634 w 2504874"/>
                        <a:gd name="connsiteY5" fmla="*/ 306422 h 1532106"/>
                        <a:gd name="connsiteX6" fmla="*/ 355060 w 2504874"/>
                        <a:gd name="connsiteY6" fmla="*/ 1425102 h 1532106"/>
                        <a:gd name="connsiteX7" fmla="*/ 0 w 2504874"/>
                        <a:gd name="connsiteY7" fmla="*/ 1532106 h 1532106"/>
                        <a:gd name="connsiteX8" fmla="*/ 53503 w 2504874"/>
                        <a:gd name="connsiteY8" fmla="*/ 982494 h 1532106"/>
                        <a:gd name="connsiteX0" fmla="*/ 53503 w 2504874"/>
                        <a:gd name="connsiteY0" fmla="*/ 982494 h 1532106"/>
                        <a:gd name="connsiteX1" fmla="*/ 943584 w 2504874"/>
                        <a:gd name="connsiteY1" fmla="*/ 9727 h 1532106"/>
                        <a:gd name="connsiteX2" fmla="*/ 1600201 w 2504874"/>
                        <a:gd name="connsiteY2" fmla="*/ 0 h 1532106"/>
                        <a:gd name="connsiteX3" fmla="*/ 2504874 w 2504874"/>
                        <a:gd name="connsiteY3" fmla="*/ 131323 h 1532106"/>
                        <a:gd name="connsiteX4" fmla="*/ 1502924 w 2504874"/>
                        <a:gd name="connsiteY4" fmla="*/ 355060 h 1532106"/>
                        <a:gd name="connsiteX5" fmla="*/ 1084634 w 2504874"/>
                        <a:gd name="connsiteY5" fmla="*/ 306422 h 1532106"/>
                        <a:gd name="connsiteX6" fmla="*/ 355060 w 2504874"/>
                        <a:gd name="connsiteY6" fmla="*/ 1118680 h 1532106"/>
                        <a:gd name="connsiteX7" fmla="*/ 0 w 2504874"/>
                        <a:gd name="connsiteY7" fmla="*/ 1532106 h 1532106"/>
                        <a:gd name="connsiteX8" fmla="*/ 53503 w 2504874"/>
                        <a:gd name="connsiteY8" fmla="*/ 982494 h 1532106"/>
                        <a:gd name="connsiteX0" fmla="*/ 93644 w 2545015"/>
                        <a:gd name="connsiteY0" fmla="*/ 982494 h 1532106"/>
                        <a:gd name="connsiteX1" fmla="*/ 983725 w 2545015"/>
                        <a:gd name="connsiteY1" fmla="*/ 9727 h 1532106"/>
                        <a:gd name="connsiteX2" fmla="*/ 1640342 w 2545015"/>
                        <a:gd name="connsiteY2" fmla="*/ 0 h 1532106"/>
                        <a:gd name="connsiteX3" fmla="*/ 2545015 w 2545015"/>
                        <a:gd name="connsiteY3" fmla="*/ 131323 h 1532106"/>
                        <a:gd name="connsiteX4" fmla="*/ 1543065 w 2545015"/>
                        <a:gd name="connsiteY4" fmla="*/ 355060 h 1532106"/>
                        <a:gd name="connsiteX5" fmla="*/ 1124775 w 2545015"/>
                        <a:gd name="connsiteY5" fmla="*/ 306422 h 1532106"/>
                        <a:gd name="connsiteX6" fmla="*/ 395201 w 2545015"/>
                        <a:gd name="connsiteY6" fmla="*/ 1118680 h 1532106"/>
                        <a:gd name="connsiteX7" fmla="*/ 40141 w 2545015"/>
                        <a:gd name="connsiteY7" fmla="*/ 1532106 h 1532106"/>
                        <a:gd name="connsiteX8" fmla="*/ 93644 w 2545015"/>
                        <a:gd name="connsiteY8" fmla="*/ 982494 h 1532106"/>
                        <a:gd name="connsiteX0" fmla="*/ 96072 w 2547443"/>
                        <a:gd name="connsiteY0" fmla="*/ 982494 h 1532106"/>
                        <a:gd name="connsiteX1" fmla="*/ 986153 w 2547443"/>
                        <a:gd name="connsiteY1" fmla="*/ 9727 h 1532106"/>
                        <a:gd name="connsiteX2" fmla="*/ 1642770 w 2547443"/>
                        <a:gd name="connsiteY2" fmla="*/ 0 h 1532106"/>
                        <a:gd name="connsiteX3" fmla="*/ 2547443 w 2547443"/>
                        <a:gd name="connsiteY3" fmla="*/ 131323 h 1532106"/>
                        <a:gd name="connsiteX4" fmla="*/ 1545493 w 2547443"/>
                        <a:gd name="connsiteY4" fmla="*/ 355060 h 1532106"/>
                        <a:gd name="connsiteX5" fmla="*/ 1127203 w 2547443"/>
                        <a:gd name="connsiteY5" fmla="*/ 306422 h 1532106"/>
                        <a:gd name="connsiteX6" fmla="*/ 397629 w 2547443"/>
                        <a:gd name="connsiteY6" fmla="*/ 1118680 h 1532106"/>
                        <a:gd name="connsiteX7" fmla="*/ 42569 w 2547443"/>
                        <a:gd name="connsiteY7" fmla="*/ 1532106 h 1532106"/>
                        <a:gd name="connsiteX8" fmla="*/ 96072 w 2547443"/>
                        <a:gd name="connsiteY8" fmla="*/ 982494 h 1532106"/>
                        <a:gd name="connsiteX0" fmla="*/ 96072 w 2547443"/>
                        <a:gd name="connsiteY0" fmla="*/ 982494 h 1677790"/>
                        <a:gd name="connsiteX1" fmla="*/ 986153 w 2547443"/>
                        <a:gd name="connsiteY1" fmla="*/ 9727 h 1677790"/>
                        <a:gd name="connsiteX2" fmla="*/ 1642770 w 2547443"/>
                        <a:gd name="connsiteY2" fmla="*/ 0 h 1677790"/>
                        <a:gd name="connsiteX3" fmla="*/ 2547443 w 2547443"/>
                        <a:gd name="connsiteY3" fmla="*/ 131323 h 1677790"/>
                        <a:gd name="connsiteX4" fmla="*/ 1545493 w 2547443"/>
                        <a:gd name="connsiteY4" fmla="*/ 355060 h 1677790"/>
                        <a:gd name="connsiteX5" fmla="*/ 1127203 w 2547443"/>
                        <a:gd name="connsiteY5" fmla="*/ 306422 h 1677790"/>
                        <a:gd name="connsiteX6" fmla="*/ 397629 w 2547443"/>
                        <a:gd name="connsiteY6" fmla="*/ 1118680 h 1677790"/>
                        <a:gd name="connsiteX7" fmla="*/ 42569 w 2547443"/>
                        <a:gd name="connsiteY7" fmla="*/ 1532106 h 1677790"/>
                        <a:gd name="connsiteX8" fmla="*/ 96072 w 2547443"/>
                        <a:gd name="connsiteY8" fmla="*/ 982494 h 1677790"/>
                        <a:gd name="connsiteX0" fmla="*/ 96072 w 2547443"/>
                        <a:gd name="connsiteY0" fmla="*/ 982494 h 1552660"/>
                        <a:gd name="connsiteX1" fmla="*/ 986153 w 2547443"/>
                        <a:gd name="connsiteY1" fmla="*/ 9727 h 1552660"/>
                        <a:gd name="connsiteX2" fmla="*/ 1642770 w 2547443"/>
                        <a:gd name="connsiteY2" fmla="*/ 0 h 1552660"/>
                        <a:gd name="connsiteX3" fmla="*/ 2547443 w 2547443"/>
                        <a:gd name="connsiteY3" fmla="*/ 131323 h 1552660"/>
                        <a:gd name="connsiteX4" fmla="*/ 1545493 w 2547443"/>
                        <a:gd name="connsiteY4" fmla="*/ 355060 h 1552660"/>
                        <a:gd name="connsiteX5" fmla="*/ 1127203 w 2547443"/>
                        <a:gd name="connsiteY5" fmla="*/ 306422 h 1552660"/>
                        <a:gd name="connsiteX6" fmla="*/ 397629 w 2547443"/>
                        <a:gd name="connsiteY6" fmla="*/ 1118680 h 1552660"/>
                        <a:gd name="connsiteX7" fmla="*/ 344128 w 2547443"/>
                        <a:gd name="connsiteY7" fmla="*/ 1405647 h 1552660"/>
                        <a:gd name="connsiteX8" fmla="*/ 42569 w 2547443"/>
                        <a:gd name="connsiteY8" fmla="*/ 1532106 h 1552660"/>
                        <a:gd name="connsiteX9" fmla="*/ 96072 w 2547443"/>
                        <a:gd name="connsiteY9" fmla="*/ 982494 h 1552660"/>
                        <a:gd name="connsiteX0" fmla="*/ 96072 w 2547443"/>
                        <a:gd name="connsiteY0" fmla="*/ 982494 h 1554370"/>
                        <a:gd name="connsiteX1" fmla="*/ 986153 w 2547443"/>
                        <a:gd name="connsiteY1" fmla="*/ 9727 h 1554370"/>
                        <a:gd name="connsiteX2" fmla="*/ 1642770 w 2547443"/>
                        <a:gd name="connsiteY2" fmla="*/ 0 h 1554370"/>
                        <a:gd name="connsiteX3" fmla="*/ 2547443 w 2547443"/>
                        <a:gd name="connsiteY3" fmla="*/ 131323 h 1554370"/>
                        <a:gd name="connsiteX4" fmla="*/ 1545493 w 2547443"/>
                        <a:gd name="connsiteY4" fmla="*/ 355060 h 1554370"/>
                        <a:gd name="connsiteX5" fmla="*/ 1127203 w 2547443"/>
                        <a:gd name="connsiteY5" fmla="*/ 306422 h 1554370"/>
                        <a:gd name="connsiteX6" fmla="*/ 397629 w 2547443"/>
                        <a:gd name="connsiteY6" fmla="*/ 1118680 h 1554370"/>
                        <a:gd name="connsiteX7" fmla="*/ 378175 w 2547443"/>
                        <a:gd name="connsiteY7" fmla="*/ 1420238 h 1554370"/>
                        <a:gd name="connsiteX8" fmla="*/ 42569 w 2547443"/>
                        <a:gd name="connsiteY8" fmla="*/ 1532106 h 1554370"/>
                        <a:gd name="connsiteX9" fmla="*/ 96072 w 2547443"/>
                        <a:gd name="connsiteY9" fmla="*/ 982494 h 1554370"/>
                        <a:gd name="connsiteX0" fmla="*/ 96072 w 2547443"/>
                        <a:gd name="connsiteY0" fmla="*/ 982494 h 1554370"/>
                        <a:gd name="connsiteX1" fmla="*/ 986153 w 2547443"/>
                        <a:gd name="connsiteY1" fmla="*/ 9727 h 1554370"/>
                        <a:gd name="connsiteX2" fmla="*/ 1642770 w 2547443"/>
                        <a:gd name="connsiteY2" fmla="*/ 0 h 1554370"/>
                        <a:gd name="connsiteX3" fmla="*/ 2547443 w 2547443"/>
                        <a:gd name="connsiteY3" fmla="*/ 131323 h 1554370"/>
                        <a:gd name="connsiteX4" fmla="*/ 1545493 w 2547443"/>
                        <a:gd name="connsiteY4" fmla="*/ 355060 h 1554370"/>
                        <a:gd name="connsiteX5" fmla="*/ 1127203 w 2547443"/>
                        <a:gd name="connsiteY5" fmla="*/ 306422 h 1554370"/>
                        <a:gd name="connsiteX6" fmla="*/ 397629 w 2547443"/>
                        <a:gd name="connsiteY6" fmla="*/ 1118680 h 1554370"/>
                        <a:gd name="connsiteX7" fmla="*/ 378175 w 2547443"/>
                        <a:gd name="connsiteY7" fmla="*/ 1420238 h 1554370"/>
                        <a:gd name="connsiteX8" fmla="*/ 42569 w 2547443"/>
                        <a:gd name="connsiteY8" fmla="*/ 1532106 h 1554370"/>
                        <a:gd name="connsiteX9" fmla="*/ 96072 w 2547443"/>
                        <a:gd name="connsiteY9" fmla="*/ 982494 h 1554370"/>
                        <a:gd name="connsiteX0" fmla="*/ 96072 w 2547443"/>
                        <a:gd name="connsiteY0" fmla="*/ 982494 h 1554370"/>
                        <a:gd name="connsiteX1" fmla="*/ 986153 w 2547443"/>
                        <a:gd name="connsiteY1" fmla="*/ 9727 h 1554370"/>
                        <a:gd name="connsiteX2" fmla="*/ 1642770 w 2547443"/>
                        <a:gd name="connsiteY2" fmla="*/ 0 h 1554370"/>
                        <a:gd name="connsiteX3" fmla="*/ 2547443 w 2547443"/>
                        <a:gd name="connsiteY3" fmla="*/ 131323 h 1554370"/>
                        <a:gd name="connsiteX4" fmla="*/ 1545493 w 2547443"/>
                        <a:gd name="connsiteY4" fmla="*/ 355060 h 1554370"/>
                        <a:gd name="connsiteX5" fmla="*/ 1127203 w 2547443"/>
                        <a:gd name="connsiteY5" fmla="*/ 306422 h 1554370"/>
                        <a:gd name="connsiteX6" fmla="*/ 397629 w 2547443"/>
                        <a:gd name="connsiteY6" fmla="*/ 1118680 h 1554370"/>
                        <a:gd name="connsiteX7" fmla="*/ 378175 w 2547443"/>
                        <a:gd name="connsiteY7" fmla="*/ 1420238 h 1554370"/>
                        <a:gd name="connsiteX8" fmla="*/ 42569 w 2547443"/>
                        <a:gd name="connsiteY8" fmla="*/ 1532106 h 1554370"/>
                        <a:gd name="connsiteX9" fmla="*/ 96072 w 2547443"/>
                        <a:gd name="connsiteY9" fmla="*/ 982494 h 1554370"/>
                        <a:gd name="connsiteX0" fmla="*/ 96072 w 2547443"/>
                        <a:gd name="connsiteY0" fmla="*/ 982494 h 1572098"/>
                        <a:gd name="connsiteX1" fmla="*/ 986153 w 2547443"/>
                        <a:gd name="connsiteY1" fmla="*/ 9727 h 1572098"/>
                        <a:gd name="connsiteX2" fmla="*/ 1642770 w 2547443"/>
                        <a:gd name="connsiteY2" fmla="*/ 0 h 1572098"/>
                        <a:gd name="connsiteX3" fmla="*/ 2547443 w 2547443"/>
                        <a:gd name="connsiteY3" fmla="*/ 131323 h 1572098"/>
                        <a:gd name="connsiteX4" fmla="*/ 1545493 w 2547443"/>
                        <a:gd name="connsiteY4" fmla="*/ 355060 h 1572098"/>
                        <a:gd name="connsiteX5" fmla="*/ 1127203 w 2547443"/>
                        <a:gd name="connsiteY5" fmla="*/ 306422 h 1572098"/>
                        <a:gd name="connsiteX6" fmla="*/ 397629 w 2547443"/>
                        <a:gd name="connsiteY6" fmla="*/ 1118680 h 1572098"/>
                        <a:gd name="connsiteX7" fmla="*/ 378175 w 2547443"/>
                        <a:gd name="connsiteY7" fmla="*/ 1420238 h 1572098"/>
                        <a:gd name="connsiteX8" fmla="*/ 246851 w 2547443"/>
                        <a:gd name="connsiteY8" fmla="*/ 1517516 h 1572098"/>
                        <a:gd name="connsiteX9" fmla="*/ 42569 w 2547443"/>
                        <a:gd name="connsiteY9" fmla="*/ 1532106 h 1572098"/>
                        <a:gd name="connsiteX10" fmla="*/ 96072 w 2547443"/>
                        <a:gd name="connsiteY10" fmla="*/ 982494 h 1572098"/>
                        <a:gd name="connsiteX0" fmla="*/ 96072 w 2547443"/>
                        <a:gd name="connsiteY0" fmla="*/ 982494 h 2135699"/>
                        <a:gd name="connsiteX1" fmla="*/ 986153 w 2547443"/>
                        <a:gd name="connsiteY1" fmla="*/ 9727 h 2135699"/>
                        <a:gd name="connsiteX2" fmla="*/ 1642770 w 2547443"/>
                        <a:gd name="connsiteY2" fmla="*/ 0 h 2135699"/>
                        <a:gd name="connsiteX3" fmla="*/ 2547443 w 2547443"/>
                        <a:gd name="connsiteY3" fmla="*/ 131323 h 2135699"/>
                        <a:gd name="connsiteX4" fmla="*/ 1545493 w 2547443"/>
                        <a:gd name="connsiteY4" fmla="*/ 355060 h 2135699"/>
                        <a:gd name="connsiteX5" fmla="*/ 1127203 w 2547443"/>
                        <a:gd name="connsiteY5" fmla="*/ 306422 h 2135699"/>
                        <a:gd name="connsiteX6" fmla="*/ 397629 w 2547443"/>
                        <a:gd name="connsiteY6" fmla="*/ 1118680 h 2135699"/>
                        <a:gd name="connsiteX7" fmla="*/ 378175 w 2547443"/>
                        <a:gd name="connsiteY7" fmla="*/ 1420238 h 2135699"/>
                        <a:gd name="connsiteX8" fmla="*/ 694323 w 2547443"/>
                        <a:gd name="connsiteY8" fmla="*/ 2135222 h 2135699"/>
                        <a:gd name="connsiteX9" fmla="*/ 42569 w 2547443"/>
                        <a:gd name="connsiteY9" fmla="*/ 1532106 h 2135699"/>
                        <a:gd name="connsiteX10" fmla="*/ 96072 w 2547443"/>
                        <a:gd name="connsiteY10" fmla="*/ 982494 h 2135699"/>
                        <a:gd name="connsiteX0" fmla="*/ 96072 w 2547443"/>
                        <a:gd name="connsiteY0" fmla="*/ 982494 h 2694798"/>
                        <a:gd name="connsiteX1" fmla="*/ 986153 w 2547443"/>
                        <a:gd name="connsiteY1" fmla="*/ 9727 h 2694798"/>
                        <a:gd name="connsiteX2" fmla="*/ 1642770 w 2547443"/>
                        <a:gd name="connsiteY2" fmla="*/ 0 h 2694798"/>
                        <a:gd name="connsiteX3" fmla="*/ 2547443 w 2547443"/>
                        <a:gd name="connsiteY3" fmla="*/ 131323 h 2694798"/>
                        <a:gd name="connsiteX4" fmla="*/ 1545493 w 2547443"/>
                        <a:gd name="connsiteY4" fmla="*/ 355060 h 2694798"/>
                        <a:gd name="connsiteX5" fmla="*/ 1127203 w 2547443"/>
                        <a:gd name="connsiteY5" fmla="*/ 306422 h 2694798"/>
                        <a:gd name="connsiteX6" fmla="*/ 397629 w 2547443"/>
                        <a:gd name="connsiteY6" fmla="*/ 1118680 h 2694798"/>
                        <a:gd name="connsiteX7" fmla="*/ 378175 w 2547443"/>
                        <a:gd name="connsiteY7" fmla="*/ 1420238 h 2694798"/>
                        <a:gd name="connsiteX8" fmla="*/ 694323 w 2547443"/>
                        <a:gd name="connsiteY8" fmla="*/ 2694562 h 2694798"/>
                        <a:gd name="connsiteX9" fmla="*/ 42569 w 2547443"/>
                        <a:gd name="connsiteY9" fmla="*/ 1532106 h 2694798"/>
                        <a:gd name="connsiteX10" fmla="*/ 96072 w 2547443"/>
                        <a:gd name="connsiteY10" fmla="*/ 982494 h 2694798"/>
                        <a:gd name="connsiteX0" fmla="*/ 96072 w 2547443"/>
                        <a:gd name="connsiteY0" fmla="*/ 982494 h 2765238"/>
                        <a:gd name="connsiteX1" fmla="*/ 986153 w 2547443"/>
                        <a:gd name="connsiteY1" fmla="*/ 9727 h 2765238"/>
                        <a:gd name="connsiteX2" fmla="*/ 1642770 w 2547443"/>
                        <a:gd name="connsiteY2" fmla="*/ 0 h 2765238"/>
                        <a:gd name="connsiteX3" fmla="*/ 2547443 w 2547443"/>
                        <a:gd name="connsiteY3" fmla="*/ 131323 h 2765238"/>
                        <a:gd name="connsiteX4" fmla="*/ 1545493 w 2547443"/>
                        <a:gd name="connsiteY4" fmla="*/ 355060 h 2765238"/>
                        <a:gd name="connsiteX5" fmla="*/ 1127203 w 2547443"/>
                        <a:gd name="connsiteY5" fmla="*/ 306422 h 2765238"/>
                        <a:gd name="connsiteX6" fmla="*/ 397629 w 2547443"/>
                        <a:gd name="connsiteY6" fmla="*/ 1118680 h 2765238"/>
                        <a:gd name="connsiteX7" fmla="*/ 378175 w 2547443"/>
                        <a:gd name="connsiteY7" fmla="*/ 1420238 h 2765238"/>
                        <a:gd name="connsiteX8" fmla="*/ 660277 w 2547443"/>
                        <a:gd name="connsiteY8" fmla="*/ 2504872 h 2765238"/>
                        <a:gd name="connsiteX9" fmla="*/ 694323 w 2547443"/>
                        <a:gd name="connsiteY9" fmla="*/ 2694562 h 2765238"/>
                        <a:gd name="connsiteX10" fmla="*/ 42569 w 2547443"/>
                        <a:gd name="connsiteY10" fmla="*/ 1532106 h 2765238"/>
                        <a:gd name="connsiteX11" fmla="*/ 96072 w 2547443"/>
                        <a:gd name="connsiteY11" fmla="*/ 982494 h 2765238"/>
                        <a:gd name="connsiteX0" fmla="*/ 96072 w 2547443"/>
                        <a:gd name="connsiteY0" fmla="*/ 982494 h 2765238"/>
                        <a:gd name="connsiteX1" fmla="*/ 986153 w 2547443"/>
                        <a:gd name="connsiteY1" fmla="*/ 9727 h 2765238"/>
                        <a:gd name="connsiteX2" fmla="*/ 1642770 w 2547443"/>
                        <a:gd name="connsiteY2" fmla="*/ 0 h 2765238"/>
                        <a:gd name="connsiteX3" fmla="*/ 2547443 w 2547443"/>
                        <a:gd name="connsiteY3" fmla="*/ 131323 h 2765238"/>
                        <a:gd name="connsiteX4" fmla="*/ 1545493 w 2547443"/>
                        <a:gd name="connsiteY4" fmla="*/ 355060 h 2765238"/>
                        <a:gd name="connsiteX5" fmla="*/ 1127203 w 2547443"/>
                        <a:gd name="connsiteY5" fmla="*/ 306422 h 2765238"/>
                        <a:gd name="connsiteX6" fmla="*/ 397629 w 2547443"/>
                        <a:gd name="connsiteY6" fmla="*/ 1118680 h 2765238"/>
                        <a:gd name="connsiteX7" fmla="*/ 378175 w 2547443"/>
                        <a:gd name="connsiteY7" fmla="*/ 1420238 h 2765238"/>
                        <a:gd name="connsiteX8" fmla="*/ 913196 w 2547443"/>
                        <a:gd name="connsiteY8" fmla="*/ 2504872 h 2765238"/>
                        <a:gd name="connsiteX9" fmla="*/ 694323 w 2547443"/>
                        <a:gd name="connsiteY9" fmla="*/ 2694562 h 2765238"/>
                        <a:gd name="connsiteX10" fmla="*/ 42569 w 2547443"/>
                        <a:gd name="connsiteY10" fmla="*/ 1532106 h 2765238"/>
                        <a:gd name="connsiteX11" fmla="*/ 96072 w 2547443"/>
                        <a:gd name="connsiteY11" fmla="*/ 982494 h 2765238"/>
                        <a:gd name="connsiteX0" fmla="*/ 96072 w 2547443"/>
                        <a:gd name="connsiteY0" fmla="*/ 982494 h 2751446"/>
                        <a:gd name="connsiteX1" fmla="*/ 986153 w 2547443"/>
                        <a:gd name="connsiteY1" fmla="*/ 9727 h 2751446"/>
                        <a:gd name="connsiteX2" fmla="*/ 1642770 w 2547443"/>
                        <a:gd name="connsiteY2" fmla="*/ 0 h 2751446"/>
                        <a:gd name="connsiteX3" fmla="*/ 2547443 w 2547443"/>
                        <a:gd name="connsiteY3" fmla="*/ 131323 h 2751446"/>
                        <a:gd name="connsiteX4" fmla="*/ 1545493 w 2547443"/>
                        <a:gd name="connsiteY4" fmla="*/ 355060 h 2751446"/>
                        <a:gd name="connsiteX5" fmla="*/ 1127203 w 2547443"/>
                        <a:gd name="connsiteY5" fmla="*/ 306422 h 2751446"/>
                        <a:gd name="connsiteX6" fmla="*/ 397629 w 2547443"/>
                        <a:gd name="connsiteY6" fmla="*/ 1118680 h 2751446"/>
                        <a:gd name="connsiteX7" fmla="*/ 378175 w 2547443"/>
                        <a:gd name="connsiteY7" fmla="*/ 1420238 h 2751446"/>
                        <a:gd name="connsiteX8" fmla="*/ 621366 w 2547443"/>
                        <a:gd name="connsiteY8" fmla="*/ 1921212 h 2751446"/>
                        <a:gd name="connsiteX9" fmla="*/ 913196 w 2547443"/>
                        <a:gd name="connsiteY9" fmla="*/ 2504872 h 2751446"/>
                        <a:gd name="connsiteX10" fmla="*/ 694323 w 2547443"/>
                        <a:gd name="connsiteY10" fmla="*/ 2694562 h 2751446"/>
                        <a:gd name="connsiteX11" fmla="*/ 42569 w 2547443"/>
                        <a:gd name="connsiteY11" fmla="*/ 1532106 h 2751446"/>
                        <a:gd name="connsiteX12" fmla="*/ 96072 w 2547443"/>
                        <a:gd name="connsiteY12" fmla="*/ 982494 h 2751446"/>
                        <a:gd name="connsiteX0" fmla="*/ 96072 w 2547443"/>
                        <a:gd name="connsiteY0" fmla="*/ 982494 h 2751446"/>
                        <a:gd name="connsiteX1" fmla="*/ 986153 w 2547443"/>
                        <a:gd name="connsiteY1" fmla="*/ 9727 h 2751446"/>
                        <a:gd name="connsiteX2" fmla="*/ 1642770 w 2547443"/>
                        <a:gd name="connsiteY2" fmla="*/ 0 h 2751446"/>
                        <a:gd name="connsiteX3" fmla="*/ 2547443 w 2547443"/>
                        <a:gd name="connsiteY3" fmla="*/ 131323 h 2751446"/>
                        <a:gd name="connsiteX4" fmla="*/ 1545493 w 2547443"/>
                        <a:gd name="connsiteY4" fmla="*/ 355060 h 2751446"/>
                        <a:gd name="connsiteX5" fmla="*/ 1127203 w 2547443"/>
                        <a:gd name="connsiteY5" fmla="*/ 306422 h 2751446"/>
                        <a:gd name="connsiteX6" fmla="*/ 397629 w 2547443"/>
                        <a:gd name="connsiteY6" fmla="*/ 1118680 h 2751446"/>
                        <a:gd name="connsiteX7" fmla="*/ 378175 w 2547443"/>
                        <a:gd name="connsiteY7" fmla="*/ 1420238 h 2751446"/>
                        <a:gd name="connsiteX8" fmla="*/ 738098 w 2547443"/>
                        <a:gd name="connsiteY8" fmla="*/ 1819072 h 2751446"/>
                        <a:gd name="connsiteX9" fmla="*/ 913196 w 2547443"/>
                        <a:gd name="connsiteY9" fmla="*/ 2504872 h 2751446"/>
                        <a:gd name="connsiteX10" fmla="*/ 694323 w 2547443"/>
                        <a:gd name="connsiteY10" fmla="*/ 2694562 h 2751446"/>
                        <a:gd name="connsiteX11" fmla="*/ 42569 w 2547443"/>
                        <a:gd name="connsiteY11" fmla="*/ 1532106 h 2751446"/>
                        <a:gd name="connsiteX12" fmla="*/ 96072 w 2547443"/>
                        <a:gd name="connsiteY12" fmla="*/ 982494 h 2751446"/>
                        <a:gd name="connsiteX0" fmla="*/ 96072 w 2547443"/>
                        <a:gd name="connsiteY0" fmla="*/ 982494 h 2751446"/>
                        <a:gd name="connsiteX1" fmla="*/ 986153 w 2547443"/>
                        <a:gd name="connsiteY1" fmla="*/ 9727 h 2751446"/>
                        <a:gd name="connsiteX2" fmla="*/ 1642770 w 2547443"/>
                        <a:gd name="connsiteY2" fmla="*/ 0 h 2751446"/>
                        <a:gd name="connsiteX3" fmla="*/ 2547443 w 2547443"/>
                        <a:gd name="connsiteY3" fmla="*/ 131323 h 2751446"/>
                        <a:gd name="connsiteX4" fmla="*/ 1545493 w 2547443"/>
                        <a:gd name="connsiteY4" fmla="*/ 355060 h 2751446"/>
                        <a:gd name="connsiteX5" fmla="*/ 1127203 w 2547443"/>
                        <a:gd name="connsiteY5" fmla="*/ 306422 h 2751446"/>
                        <a:gd name="connsiteX6" fmla="*/ 397629 w 2547443"/>
                        <a:gd name="connsiteY6" fmla="*/ 1118680 h 2751446"/>
                        <a:gd name="connsiteX7" fmla="*/ 378175 w 2547443"/>
                        <a:gd name="connsiteY7" fmla="*/ 1420238 h 2751446"/>
                        <a:gd name="connsiteX8" fmla="*/ 738098 w 2547443"/>
                        <a:gd name="connsiteY8" fmla="*/ 1819072 h 2751446"/>
                        <a:gd name="connsiteX9" fmla="*/ 913196 w 2547443"/>
                        <a:gd name="connsiteY9" fmla="*/ 2504872 h 2751446"/>
                        <a:gd name="connsiteX10" fmla="*/ 694323 w 2547443"/>
                        <a:gd name="connsiteY10" fmla="*/ 2694562 h 2751446"/>
                        <a:gd name="connsiteX11" fmla="*/ 42569 w 2547443"/>
                        <a:gd name="connsiteY11" fmla="*/ 1532106 h 2751446"/>
                        <a:gd name="connsiteX12" fmla="*/ 96072 w 2547443"/>
                        <a:gd name="connsiteY12" fmla="*/ 982494 h 2751446"/>
                        <a:gd name="connsiteX0" fmla="*/ 96072 w 2547443"/>
                        <a:gd name="connsiteY0" fmla="*/ 982494 h 2751446"/>
                        <a:gd name="connsiteX1" fmla="*/ 986153 w 2547443"/>
                        <a:gd name="connsiteY1" fmla="*/ 9727 h 2751446"/>
                        <a:gd name="connsiteX2" fmla="*/ 1642770 w 2547443"/>
                        <a:gd name="connsiteY2" fmla="*/ 0 h 2751446"/>
                        <a:gd name="connsiteX3" fmla="*/ 2547443 w 2547443"/>
                        <a:gd name="connsiteY3" fmla="*/ 131323 h 2751446"/>
                        <a:gd name="connsiteX4" fmla="*/ 1545493 w 2547443"/>
                        <a:gd name="connsiteY4" fmla="*/ 355060 h 2751446"/>
                        <a:gd name="connsiteX5" fmla="*/ 1127203 w 2547443"/>
                        <a:gd name="connsiteY5" fmla="*/ 306422 h 2751446"/>
                        <a:gd name="connsiteX6" fmla="*/ 397629 w 2547443"/>
                        <a:gd name="connsiteY6" fmla="*/ 1118680 h 2751446"/>
                        <a:gd name="connsiteX7" fmla="*/ 378175 w 2547443"/>
                        <a:gd name="connsiteY7" fmla="*/ 1420238 h 2751446"/>
                        <a:gd name="connsiteX8" fmla="*/ 738098 w 2547443"/>
                        <a:gd name="connsiteY8" fmla="*/ 1819072 h 2751446"/>
                        <a:gd name="connsiteX9" fmla="*/ 913196 w 2547443"/>
                        <a:gd name="connsiteY9" fmla="*/ 2504872 h 2751446"/>
                        <a:gd name="connsiteX10" fmla="*/ 694323 w 2547443"/>
                        <a:gd name="connsiteY10" fmla="*/ 2694562 h 2751446"/>
                        <a:gd name="connsiteX11" fmla="*/ 42569 w 2547443"/>
                        <a:gd name="connsiteY11" fmla="*/ 1532106 h 2751446"/>
                        <a:gd name="connsiteX12" fmla="*/ 96072 w 2547443"/>
                        <a:gd name="connsiteY12" fmla="*/ 982494 h 2751446"/>
                        <a:gd name="connsiteX0" fmla="*/ 96072 w 2547443"/>
                        <a:gd name="connsiteY0" fmla="*/ 982494 h 2751446"/>
                        <a:gd name="connsiteX1" fmla="*/ 986153 w 2547443"/>
                        <a:gd name="connsiteY1" fmla="*/ 9727 h 2751446"/>
                        <a:gd name="connsiteX2" fmla="*/ 1642770 w 2547443"/>
                        <a:gd name="connsiteY2" fmla="*/ 0 h 2751446"/>
                        <a:gd name="connsiteX3" fmla="*/ 2547443 w 2547443"/>
                        <a:gd name="connsiteY3" fmla="*/ 131323 h 2751446"/>
                        <a:gd name="connsiteX4" fmla="*/ 1545493 w 2547443"/>
                        <a:gd name="connsiteY4" fmla="*/ 355060 h 2751446"/>
                        <a:gd name="connsiteX5" fmla="*/ 1127203 w 2547443"/>
                        <a:gd name="connsiteY5" fmla="*/ 306422 h 2751446"/>
                        <a:gd name="connsiteX6" fmla="*/ 397629 w 2547443"/>
                        <a:gd name="connsiteY6" fmla="*/ 1118680 h 2751446"/>
                        <a:gd name="connsiteX7" fmla="*/ 378175 w 2547443"/>
                        <a:gd name="connsiteY7" fmla="*/ 1420238 h 2751446"/>
                        <a:gd name="connsiteX8" fmla="*/ 738098 w 2547443"/>
                        <a:gd name="connsiteY8" fmla="*/ 1819072 h 2751446"/>
                        <a:gd name="connsiteX9" fmla="*/ 913196 w 2547443"/>
                        <a:gd name="connsiteY9" fmla="*/ 2504872 h 2751446"/>
                        <a:gd name="connsiteX10" fmla="*/ 694323 w 2547443"/>
                        <a:gd name="connsiteY10" fmla="*/ 2694562 h 2751446"/>
                        <a:gd name="connsiteX11" fmla="*/ 42569 w 2547443"/>
                        <a:gd name="connsiteY11" fmla="*/ 1532106 h 2751446"/>
                        <a:gd name="connsiteX12" fmla="*/ 96072 w 2547443"/>
                        <a:gd name="connsiteY12" fmla="*/ 982494 h 2751446"/>
                        <a:gd name="connsiteX0" fmla="*/ 96072 w 2547443"/>
                        <a:gd name="connsiteY0" fmla="*/ 982494 h 2751446"/>
                        <a:gd name="connsiteX1" fmla="*/ 986153 w 2547443"/>
                        <a:gd name="connsiteY1" fmla="*/ 9727 h 2751446"/>
                        <a:gd name="connsiteX2" fmla="*/ 1642770 w 2547443"/>
                        <a:gd name="connsiteY2" fmla="*/ 0 h 2751446"/>
                        <a:gd name="connsiteX3" fmla="*/ 2547443 w 2547443"/>
                        <a:gd name="connsiteY3" fmla="*/ 131323 h 2751446"/>
                        <a:gd name="connsiteX4" fmla="*/ 1545493 w 2547443"/>
                        <a:gd name="connsiteY4" fmla="*/ 355060 h 2751446"/>
                        <a:gd name="connsiteX5" fmla="*/ 1127203 w 2547443"/>
                        <a:gd name="connsiteY5" fmla="*/ 306422 h 2751446"/>
                        <a:gd name="connsiteX6" fmla="*/ 397629 w 2547443"/>
                        <a:gd name="connsiteY6" fmla="*/ 1118680 h 2751446"/>
                        <a:gd name="connsiteX7" fmla="*/ 378175 w 2547443"/>
                        <a:gd name="connsiteY7" fmla="*/ 1420238 h 2751446"/>
                        <a:gd name="connsiteX8" fmla="*/ 738098 w 2547443"/>
                        <a:gd name="connsiteY8" fmla="*/ 1819072 h 2751446"/>
                        <a:gd name="connsiteX9" fmla="*/ 913196 w 2547443"/>
                        <a:gd name="connsiteY9" fmla="*/ 2504872 h 2751446"/>
                        <a:gd name="connsiteX10" fmla="*/ 694323 w 2547443"/>
                        <a:gd name="connsiteY10" fmla="*/ 2694562 h 2751446"/>
                        <a:gd name="connsiteX11" fmla="*/ 383039 w 2547443"/>
                        <a:gd name="connsiteY11" fmla="*/ 2178995 h 2751446"/>
                        <a:gd name="connsiteX12" fmla="*/ 42569 w 2547443"/>
                        <a:gd name="connsiteY12" fmla="*/ 1532106 h 2751446"/>
                        <a:gd name="connsiteX13" fmla="*/ 96072 w 2547443"/>
                        <a:gd name="connsiteY13" fmla="*/ 982494 h 2751446"/>
                        <a:gd name="connsiteX0" fmla="*/ 96072 w 2547443"/>
                        <a:gd name="connsiteY0" fmla="*/ 982494 h 2751446"/>
                        <a:gd name="connsiteX1" fmla="*/ 986153 w 2547443"/>
                        <a:gd name="connsiteY1" fmla="*/ 9727 h 2751446"/>
                        <a:gd name="connsiteX2" fmla="*/ 1642770 w 2547443"/>
                        <a:gd name="connsiteY2" fmla="*/ 0 h 2751446"/>
                        <a:gd name="connsiteX3" fmla="*/ 2547443 w 2547443"/>
                        <a:gd name="connsiteY3" fmla="*/ 131323 h 2751446"/>
                        <a:gd name="connsiteX4" fmla="*/ 1545493 w 2547443"/>
                        <a:gd name="connsiteY4" fmla="*/ 355060 h 2751446"/>
                        <a:gd name="connsiteX5" fmla="*/ 1127203 w 2547443"/>
                        <a:gd name="connsiteY5" fmla="*/ 306422 h 2751446"/>
                        <a:gd name="connsiteX6" fmla="*/ 397629 w 2547443"/>
                        <a:gd name="connsiteY6" fmla="*/ 1118680 h 2751446"/>
                        <a:gd name="connsiteX7" fmla="*/ 378175 w 2547443"/>
                        <a:gd name="connsiteY7" fmla="*/ 1420238 h 2751446"/>
                        <a:gd name="connsiteX8" fmla="*/ 738098 w 2547443"/>
                        <a:gd name="connsiteY8" fmla="*/ 1819072 h 2751446"/>
                        <a:gd name="connsiteX9" fmla="*/ 913196 w 2547443"/>
                        <a:gd name="connsiteY9" fmla="*/ 2504872 h 2751446"/>
                        <a:gd name="connsiteX10" fmla="*/ 694323 w 2547443"/>
                        <a:gd name="connsiteY10" fmla="*/ 2694562 h 2751446"/>
                        <a:gd name="connsiteX11" fmla="*/ 426814 w 2547443"/>
                        <a:gd name="connsiteY11" fmla="*/ 1969851 h 2751446"/>
                        <a:gd name="connsiteX12" fmla="*/ 42569 w 2547443"/>
                        <a:gd name="connsiteY12" fmla="*/ 1532106 h 2751446"/>
                        <a:gd name="connsiteX13" fmla="*/ 96072 w 2547443"/>
                        <a:gd name="connsiteY13" fmla="*/ 982494 h 2751446"/>
                        <a:gd name="connsiteX0" fmla="*/ 96072 w 2547443"/>
                        <a:gd name="connsiteY0" fmla="*/ 982494 h 2751446"/>
                        <a:gd name="connsiteX1" fmla="*/ 986153 w 2547443"/>
                        <a:gd name="connsiteY1" fmla="*/ 9727 h 2751446"/>
                        <a:gd name="connsiteX2" fmla="*/ 1642770 w 2547443"/>
                        <a:gd name="connsiteY2" fmla="*/ 0 h 2751446"/>
                        <a:gd name="connsiteX3" fmla="*/ 2547443 w 2547443"/>
                        <a:gd name="connsiteY3" fmla="*/ 131323 h 2751446"/>
                        <a:gd name="connsiteX4" fmla="*/ 1545493 w 2547443"/>
                        <a:gd name="connsiteY4" fmla="*/ 355060 h 2751446"/>
                        <a:gd name="connsiteX5" fmla="*/ 1127203 w 2547443"/>
                        <a:gd name="connsiteY5" fmla="*/ 306422 h 2751446"/>
                        <a:gd name="connsiteX6" fmla="*/ 397629 w 2547443"/>
                        <a:gd name="connsiteY6" fmla="*/ 1118680 h 2751446"/>
                        <a:gd name="connsiteX7" fmla="*/ 378175 w 2547443"/>
                        <a:gd name="connsiteY7" fmla="*/ 1420238 h 2751446"/>
                        <a:gd name="connsiteX8" fmla="*/ 738098 w 2547443"/>
                        <a:gd name="connsiteY8" fmla="*/ 1819072 h 2751446"/>
                        <a:gd name="connsiteX9" fmla="*/ 913196 w 2547443"/>
                        <a:gd name="connsiteY9" fmla="*/ 2504872 h 2751446"/>
                        <a:gd name="connsiteX10" fmla="*/ 694323 w 2547443"/>
                        <a:gd name="connsiteY10" fmla="*/ 2694562 h 2751446"/>
                        <a:gd name="connsiteX11" fmla="*/ 426814 w 2547443"/>
                        <a:gd name="connsiteY11" fmla="*/ 1969851 h 2751446"/>
                        <a:gd name="connsiteX12" fmla="*/ 42569 w 2547443"/>
                        <a:gd name="connsiteY12" fmla="*/ 1532106 h 2751446"/>
                        <a:gd name="connsiteX13" fmla="*/ 96072 w 2547443"/>
                        <a:gd name="connsiteY13" fmla="*/ 982494 h 2751446"/>
                        <a:gd name="connsiteX0" fmla="*/ 96072 w 2547443"/>
                        <a:gd name="connsiteY0" fmla="*/ 982494 h 2751446"/>
                        <a:gd name="connsiteX1" fmla="*/ 986153 w 2547443"/>
                        <a:gd name="connsiteY1" fmla="*/ 9727 h 2751446"/>
                        <a:gd name="connsiteX2" fmla="*/ 1642770 w 2547443"/>
                        <a:gd name="connsiteY2" fmla="*/ 0 h 2751446"/>
                        <a:gd name="connsiteX3" fmla="*/ 2547443 w 2547443"/>
                        <a:gd name="connsiteY3" fmla="*/ 131323 h 2751446"/>
                        <a:gd name="connsiteX4" fmla="*/ 1545493 w 2547443"/>
                        <a:gd name="connsiteY4" fmla="*/ 355060 h 2751446"/>
                        <a:gd name="connsiteX5" fmla="*/ 1127203 w 2547443"/>
                        <a:gd name="connsiteY5" fmla="*/ 306422 h 2751446"/>
                        <a:gd name="connsiteX6" fmla="*/ 397629 w 2547443"/>
                        <a:gd name="connsiteY6" fmla="*/ 1118680 h 2751446"/>
                        <a:gd name="connsiteX7" fmla="*/ 378175 w 2547443"/>
                        <a:gd name="connsiteY7" fmla="*/ 1420238 h 2751446"/>
                        <a:gd name="connsiteX8" fmla="*/ 738098 w 2547443"/>
                        <a:gd name="connsiteY8" fmla="*/ 1819072 h 2751446"/>
                        <a:gd name="connsiteX9" fmla="*/ 913196 w 2547443"/>
                        <a:gd name="connsiteY9" fmla="*/ 2504872 h 2751446"/>
                        <a:gd name="connsiteX10" fmla="*/ 694323 w 2547443"/>
                        <a:gd name="connsiteY10" fmla="*/ 2694562 h 2751446"/>
                        <a:gd name="connsiteX11" fmla="*/ 426814 w 2547443"/>
                        <a:gd name="connsiteY11" fmla="*/ 1969851 h 2751446"/>
                        <a:gd name="connsiteX12" fmla="*/ 42569 w 2547443"/>
                        <a:gd name="connsiteY12" fmla="*/ 1532106 h 2751446"/>
                        <a:gd name="connsiteX13" fmla="*/ 96072 w 2547443"/>
                        <a:gd name="connsiteY13" fmla="*/ 982494 h 2751446"/>
                        <a:gd name="connsiteX0" fmla="*/ 99995 w 2551366"/>
                        <a:gd name="connsiteY0" fmla="*/ 982494 h 2751446"/>
                        <a:gd name="connsiteX1" fmla="*/ 990076 w 2551366"/>
                        <a:gd name="connsiteY1" fmla="*/ 9727 h 2751446"/>
                        <a:gd name="connsiteX2" fmla="*/ 1646693 w 2551366"/>
                        <a:gd name="connsiteY2" fmla="*/ 0 h 2751446"/>
                        <a:gd name="connsiteX3" fmla="*/ 2551366 w 2551366"/>
                        <a:gd name="connsiteY3" fmla="*/ 131323 h 2751446"/>
                        <a:gd name="connsiteX4" fmla="*/ 1549416 w 2551366"/>
                        <a:gd name="connsiteY4" fmla="*/ 355060 h 2751446"/>
                        <a:gd name="connsiteX5" fmla="*/ 1131126 w 2551366"/>
                        <a:gd name="connsiteY5" fmla="*/ 306422 h 2751446"/>
                        <a:gd name="connsiteX6" fmla="*/ 401552 w 2551366"/>
                        <a:gd name="connsiteY6" fmla="*/ 1118680 h 2751446"/>
                        <a:gd name="connsiteX7" fmla="*/ 382098 w 2551366"/>
                        <a:gd name="connsiteY7" fmla="*/ 1420238 h 2751446"/>
                        <a:gd name="connsiteX8" fmla="*/ 742021 w 2551366"/>
                        <a:gd name="connsiteY8" fmla="*/ 1819072 h 2751446"/>
                        <a:gd name="connsiteX9" fmla="*/ 917119 w 2551366"/>
                        <a:gd name="connsiteY9" fmla="*/ 2504872 h 2751446"/>
                        <a:gd name="connsiteX10" fmla="*/ 698246 w 2551366"/>
                        <a:gd name="connsiteY10" fmla="*/ 2694562 h 2751446"/>
                        <a:gd name="connsiteX11" fmla="*/ 430737 w 2551366"/>
                        <a:gd name="connsiteY11" fmla="*/ 1969851 h 2751446"/>
                        <a:gd name="connsiteX12" fmla="*/ 41628 w 2551366"/>
                        <a:gd name="connsiteY12" fmla="*/ 1493195 h 2751446"/>
                        <a:gd name="connsiteX13" fmla="*/ 99995 w 2551366"/>
                        <a:gd name="connsiteY13" fmla="*/ 982494 h 2751446"/>
                        <a:gd name="connsiteX0" fmla="*/ 117001 w 2568372"/>
                        <a:gd name="connsiteY0" fmla="*/ 982494 h 2751446"/>
                        <a:gd name="connsiteX1" fmla="*/ 1007082 w 2568372"/>
                        <a:gd name="connsiteY1" fmla="*/ 9727 h 2751446"/>
                        <a:gd name="connsiteX2" fmla="*/ 1663699 w 2568372"/>
                        <a:gd name="connsiteY2" fmla="*/ 0 h 2751446"/>
                        <a:gd name="connsiteX3" fmla="*/ 2568372 w 2568372"/>
                        <a:gd name="connsiteY3" fmla="*/ 131323 h 2751446"/>
                        <a:gd name="connsiteX4" fmla="*/ 1566422 w 2568372"/>
                        <a:gd name="connsiteY4" fmla="*/ 355060 h 2751446"/>
                        <a:gd name="connsiteX5" fmla="*/ 1148132 w 2568372"/>
                        <a:gd name="connsiteY5" fmla="*/ 306422 h 2751446"/>
                        <a:gd name="connsiteX6" fmla="*/ 418558 w 2568372"/>
                        <a:gd name="connsiteY6" fmla="*/ 1118680 h 2751446"/>
                        <a:gd name="connsiteX7" fmla="*/ 399104 w 2568372"/>
                        <a:gd name="connsiteY7" fmla="*/ 1420238 h 2751446"/>
                        <a:gd name="connsiteX8" fmla="*/ 759027 w 2568372"/>
                        <a:gd name="connsiteY8" fmla="*/ 1819072 h 2751446"/>
                        <a:gd name="connsiteX9" fmla="*/ 934125 w 2568372"/>
                        <a:gd name="connsiteY9" fmla="*/ 2504872 h 2751446"/>
                        <a:gd name="connsiteX10" fmla="*/ 715252 w 2568372"/>
                        <a:gd name="connsiteY10" fmla="*/ 2694562 h 2751446"/>
                        <a:gd name="connsiteX11" fmla="*/ 447743 w 2568372"/>
                        <a:gd name="connsiteY11" fmla="*/ 1969851 h 2751446"/>
                        <a:gd name="connsiteX12" fmla="*/ 58634 w 2568372"/>
                        <a:gd name="connsiteY12" fmla="*/ 1493195 h 2751446"/>
                        <a:gd name="connsiteX13" fmla="*/ 117001 w 2568372"/>
                        <a:gd name="connsiteY13" fmla="*/ 982494 h 2751446"/>
                        <a:gd name="connsiteX0" fmla="*/ 117001 w 2568372"/>
                        <a:gd name="connsiteY0" fmla="*/ 982494 h 2751446"/>
                        <a:gd name="connsiteX1" fmla="*/ 1007082 w 2568372"/>
                        <a:gd name="connsiteY1" fmla="*/ 9727 h 2751446"/>
                        <a:gd name="connsiteX2" fmla="*/ 1663699 w 2568372"/>
                        <a:gd name="connsiteY2" fmla="*/ 0 h 2751446"/>
                        <a:gd name="connsiteX3" fmla="*/ 2568372 w 2568372"/>
                        <a:gd name="connsiteY3" fmla="*/ 131323 h 2751446"/>
                        <a:gd name="connsiteX4" fmla="*/ 1566422 w 2568372"/>
                        <a:gd name="connsiteY4" fmla="*/ 355060 h 2751446"/>
                        <a:gd name="connsiteX5" fmla="*/ 1148132 w 2568372"/>
                        <a:gd name="connsiteY5" fmla="*/ 306422 h 2751446"/>
                        <a:gd name="connsiteX6" fmla="*/ 418558 w 2568372"/>
                        <a:gd name="connsiteY6" fmla="*/ 1118680 h 2751446"/>
                        <a:gd name="connsiteX7" fmla="*/ 399104 w 2568372"/>
                        <a:gd name="connsiteY7" fmla="*/ 1420238 h 2751446"/>
                        <a:gd name="connsiteX8" fmla="*/ 759027 w 2568372"/>
                        <a:gd name="connsiteY8" fmla="*/ 1819072 h 2751446"/>
                        <a:gd name="connsiteX9" fmla="*/ 934125 w 2568372"/>
                        <a:gd name="connsiteY9" fmla="*/ 2504872 h 2751446"/>
                        <a:gd name="connsiteX10" fmla="*/ 715252 w 2568372"/>
                        <a:gd name="connsiteY10" fmla="*/ 2694562 h 2751446"/>
                        <a:gd name="connsiteX11" fmla="*/ 447743 w 2568372"/>
                        <a:gd name="connsiteY11" fmla="*/ 1969851 h 2751446"/>
                        <a:gd name="connsiteX12" fmla="*/ 58634 w 2568372"/>
                        <a:gd name="connsiteY12" fmla="*/ 1493195 h 2751446"/>
                        <a:gd name="connsiteX13" fmla="*/ 117001 w 2568372"/>
                        <a:gd name="connsiteY13" fmla="*/ 982494 h 2751446"/>
                        <a:gd name="connsiteX0" fmla="*/ 117001 w 2568372"/>
                        <a:gd name="connsiteY0" fmla="*/ 982494 h 2751446"/>
                        <a:gd name="connsiteX1" fmla="*/ 1007082 w 2568372"/>
                        <a:gd name="connsiteY1" fmla="*/ 9727 h 2751446"/>
                        <a:gd name="connsiteX2" fmla="*/ 1663699 w 2568372"/>
                        <a:gd name="connsiteY2" fmla="*/ 0 h 2751446"/>
                        <a:gd name="connsiteX3" fmla="*/ 2568372 w 2568372"/>
                        <a:gd name="connsiteY3" fmla="*/ 131323 h 2751446"/>
                        <a:gd name="connsiteX4" fmla="*/ 1566422 w 2568372"/>
                        <a:gd name="connsiteY4" fmla="*/ 355060 h 2751446"/>
                        <a:gd name="connsiteX5" fmla="*/ 1148132 w 2568372"/>
                        <a:gd name="connsiteY5" fmla="*/ 306422 h 2751446"/>
                        <a:gd name="connsiteX6" fmla="*/ 418558 w 2568372"/>
                        <a:gd name="connsiteY6" fmla="*/ 1118680 h 2751446"/>
                        <a:gd name="connsiteX7" fmla="*/ 399104 w 2568372"/>
                        <a:gd name="connsiteY7" fmla="*/ 1420238 h 2751446"/>
                        <a:gd name="connsiteX8" fmla="*/ 759027 w 2568372"/>
                        <a:gd name="connsiteY8" fmla="*/ 1819072 h 2751446"/>
                        <a:gd name="connsiteX9" fmla="*/ 934125 w 2568372"/>
                        <a:gd name="connsiteY9" fmla="*/ 2504872 h 2751446"/>
                        <a:gd name="connsiteX10" fmla="*/ 715252 w 2568372"/>
                        <a:gd name="connsiteY10" fmla="*/ 2694562 h 2751446"/>
                        <a:gd name="connsiteX11" fmla="*/ 472062 w 2568372"/>
                        <a:gd name="connsiteY11" fmla="*/ 1935804 h 2751446"/>
                        <a:gd name="connsiteX12" fmla="*/ 58634 w 2568372"/>
                        <a:gd name="connsiteY12" fmla="*/ 1493195 h 2751446"/>
                        <a:gd name="connsiteX13" fmla="*/ 117001 w 2568372"/>
                        <a:gd name="connsiteY13" fmla="*/ 982494 h 2751446"/>
                        <a:gd name="connsiteX0" fmla="*/ 117001 w 2568372"/>
                        <a:gd name="connsiteY0" fmla="*/ 982494 h 2751446"/>
                        <a:gd name="connsiteX1" fmla="*/ 1007082 w 2568372"/>
                        <a:gd name="connsiteY1" fmla="*/ 9727 h 2751446"/>
                        <a:gd name="connsiteX2" fmla="*/ 1663699 w 2568372"/>
                        <a:gd name="connsiteY2" fmla="*/ 0 h 2751446"/>
                        <a:gd name="connsiteX3" fmla="*/ 2568372 w 2568372"/>
                        <a:gd name="connsiteY3" fmla="*/ 131323 h 2751446"/>
                        <a:gd name="connsiteX4" fmla="*/ 1566422 w 2568372"/>
                        <a:gd name="connsiteY4" fmla="*/ 355060 h 2751446"/>
                        <a:gd name="connsiteX5" fmla="*/ 1148132 w 2568372"/>
                        <a:gd name="connsiteY5" fmla="*/ 306422 h 2751446"/>
                        <a:gd name="connsiteX6" fmla="*/ 418558 w 2568372"/>
                        <a:gd name="connsiteY6" fmla="*/ 1118680 h 2751446"/>
                        <a:gd name="connsiteX7" fmla="*/ 399104 w 2568372"/>
                        <a:gd name="connsiteY7" fmla="*/ 1420238 h 2751446"/>
                        <a:gd name="connsiteX8" fmla="*/ 759027 w 2568372"/>
                        <a:gd name="connsiteY8" fmla="*/ 1819072 h 2751446"/>
                        <a:gd name="connsiteX9" fmla="*/ 934125 w 2568372"/>
                        <a:gd name="connsiteY9" fmla="*/ 2504872 h 2751446"/>
                        <a:gd name="connsiteX10" fmla="*/ 715252 w 2568372"/>
                        <a:gd name="connsiteY10" fmla="*/ 2694562 h 2751446"/>
                        <a:gd name="connsiteX11" fmla="*/ 472062 w 2568372"/>
                        <a:gd name="connsiteY11" fmla="*/ 1935804 h 2751446"/>
                        <a:gd name="connsiteX12" fmla="*/ 58634 w 2568372"/>
                        <a:gd name="connsiteY12" fmla="*/ 1493195 h 2751446"/>
                        <a:gd name="connsiteX13" fmla="*/ 117001 w 2568372"/>
                        <a:gd name="connsiteY13" fmla="*/ 982494 h 2751446"/>
                        <a:gd name="connsiteX0" fmla="*/ 117001 w 2568372"/>
                        <a:gd name="connsiteY0" fmla="*/ 982494 h 2751446"/>
                        <a:gd name="connsiteX1" fmla="*/ 1007082 w 2568372"/>
                        <a:gd name="connsiteY1" fmla="*/ 9727 h 2751446"/>
                        <a:gd name="connsiteX2" fmla="*/ 1663699 w 2568372"/>
                        <a:gd name="connsiteY2" fmla="*/ 0 h 2751446"/>
                        <a:gd name="connsiteX3" fmla="*/ 2568372 w 2568372"/>
                        <a:gd name="connsiteY3" fmla="*/ 131323 h 2751446"/>
                        <a:gd name="connsiteX4" fmla="*/ 1566422 w 2568372"/>
                        <a:gd name="connsiteY4" fmla="*/ 355060 h 2751446"/>
                        <a:gd name="connsiteX5" fmla="*/ 1148132 w 2568372"/>
                        <a:gd name="connsiteY5" fmla="*/ 306422 h 2751446"/>
                        <a:gd name="connsiteX6" fmla="*/ 418558 w 2568372"/>
                        <a:gd name="connsiteY6" fmla="*/ 1118680 h 2751446"/>
                        <a:gd name="connsiteX7" fmla="*/ 399104 w 2568372"/>
                        <a:gd name="connsiteY7" fmla="*/ 1420238 h 2751446"/>
                        <a:gd name="connsiteX8" fmla="*/ 759027 w 2568372"/>
                        <a:gd name="connsiteY8" fmla="*/ 1819072 h 2751446"/>
                        <a:gd name="connsiteX9" fmla="*/ 934125 w 2568372"/>
                        <a:gd name="connsiteY9" fmla="*/ 2504872 h 2751446"/>
                        <a:gd name="connsiteX10" fmla="*/ 715252 w 2568372"/>
                        <a:gd name="connsiteY10" fmla="*/ 2694562 h 2751446"/>
                        <a:gd name="connsiteX11" fmla="*/ 452606 w 2568372"/>
                        <a:gd name="connsiteY11" fmla="*/ 1935804 h 2751446"/>
                        <a:gd name="connsiteX12" fmla="*/ 58634 w 2568372"/>
                        <a:gd name="connsiteY12" fmla="*/ 1493195 h 2751446"/>
                        <a:gd name="connsiteX13" fmla="*/ 117001 w 2568372"/>
                        <a:gd name="connsiteY13" fmla="*/ 982494 h 2751446"/>
                        <a:gd name="connsiteX0" fmla="*/ 117001 w 2568372"/>
                        <a:gd name="connsiteY0" fmla="*/ 982494 h 2751446"/>
                        <a:gd name="connsiteX1" fmla="*/ 1007082 w 2568372"/>
                        <a:gd name="connsiteY1" fmla="*/ 9727 h 2751446"/>
                        <a:gd name="connsiteX2" fmla="*/ 1663699 w 2568372"/>
                        <a:gd name="connsiteY2" fmla="*/ 0 h 2751446"/>
                        <a:gd name="connsiteX3" fmla="*/ 2568372 w 2568372"/>
                        <a:gd name="connsiteY3" fmla="*/ 131323 h 2751446"/>
                        <a:gd name="connsiteX4" fmla="*/ 1566422 w 2568372"/>
                        <a:gd name="connsiteY4" fmla="*/ 355060 h 2751446"/>
                        <a:gd name="connsiteX5" fmla="*/ 1148132 w 2568372"/>
                        <a:gd name="connsiteY5" fmla="*/ 306422 h 2751446"/>
                        <a:gd name="connsiteX6" fmla="*/ 418558 w 2568372"/>
                        <a:gd name="connsiteY6" fmla="*/ 1118680 h 2751446"/>
                        <a:gd name="connsiteX7" fmla="*/ 399104 w 2568372"/>
                        <a:gd name="connsiteY7" fmla="*/ 1420238 h 2751446"/>
                        <a:gd name="connsiteX8" fmla="*/ 759027 w 2568372"/>
                        <a:gd name="connsiteY8" fmla="*/ 1819072 h 2751446"/>
                        <a:gd name="connsiteX9" fmla="*/ 934125 w 2568372"/>
                        <a:gd name="connsiteY9" fmla="*/ 2504872 h 2751446"/>
                        <a:gd name="connsiteX10" fmla="*/ 715252 w 2568372"/>
                        <a:gd name="connsiteY10" fmla="*/ 2694562 h 2751446"/>
                        <a:gd name="connsiteX11" fmla="*/ 452606 w 2568372"/>
                        <a:gd name="connsiteY11" fmla="*/ 1935804 h 2751446"/>
                        <a:gd name="connsiteX12" fmla="*/ 58634 w 2568372"/>
                        <a:gd name="connsiteY12" fmla="*/ 1493195 h 2751446"/>
                        <a:gd name="connsiteX13" fmla="*/ 117001 w 2568372"/>
                        <a:gd name="connsiteY13" fmla="*/ 982494 h 2751446"/>
                        <a:gd name="connsiteX0" fmla="*/ 117001 w 2568372"/>
                        <a:gd name="connsiteY0" fmla="*/ 982494 h 2751446"/>
                        <a:gd name="connsiteX1" fmla="*/ 1007082 w 2568372"/>
                        <a:gd name="connsiteY1" fmla="*/ 9727 h 2751446"/>
                        <a:gd name="connsiteX2" fmla="*/ 1663699 w 2568372"/>
                        <a:gd name="connsiteY2" fmla="*/ 0 h 2751446"/>
                        <a:gd name="connsiteX3" fmla="*/ 2568372 w 2568372"/>
                        <a:gd name="connsiteY3" fmla="*/ 131323 h 2751446"/>
                        <a:gd name="connsiteX4" fmla="*/ 1566422 w 2568372"/>
                        <a:gd name="connsiteY4" fmla="*/ 355060 h 2751446"/>
                        <a:gd name="connsiteX5" fmla="*/ 1148132 w 2568372"/>
                        <a:gd name="connsiteY5" fmla="*/ 306422 h 2751446"/>
                        <a:gd name="connsiteX6" fmla="*/ 418558 w 2568372"/>
                        <a:gd name="connsiteY6" fmla="*/ 1118680 h 2751446"/>
                        <a:gd name="connsiteX7" fmla="*/ 399104 w 2568372"/>
                        <a:gd name="connsiteY7" fmla="*/ 1420238 h 2751446"/>
                        <a:gd name="connsiteX8" fmla="*/ 759027 w 2568372"/>
                        <a:gd name="connsiteY8" fmla="*/ 1819072 h 2751446"/>
                        <a:gd name="connsiteX9" fmla="*/ 934125 w 2568372"/>
                        <a:gd name="connsiteY9" fmla="*/ 2504872 h 2751446"/>
                        <a:gd name="connsiteX10" fmla="*/ 715252 w 2568372"/>
                        <a:gd name="connsiteY10" fmla="*/ 2694562 h 2751446"/>
                        <a:gd name="connsiteX11" fmla="*/ 452606 w 2568372"/>
                        <a:gd name="connsiteY11" fmla="*/ 1935804 h 2751446"/>
                        <a:gd name="connsiteX12" fmla="*/ 58634 w 2568372"/>
                        <a:gd name="connsiteY12" fmla="*/ 1493195 h 2751446"/>
                        <a:gd name="connsiteX13" fmla="*/ 117001 w 2568372"/>
                        <a:gd name="connsiteY13" fmla="*/ 982494 h 2751446"/>
                        <a:gd name="connsiteX0" fmla="*/ 117001 w 2568372"/>
                        <a:gd name="connsiteY0" fmla="*/ 982494 h 2708634"/>
                        <a:gd name="connsiteX1" fmla="*/ 1007082 w 2568372"/>
                        <a:gd name="connsiteY1" fmla="*/ 9727 h 2708634"/>
                        <a:gd name="connsiteX2" fmla="*/ 1663699 w 2568372"/>
                        <a:gd name="connsiteY2" fmla="*/ 0 h 2708634"/>
                        <a:gd name="connsiteX3" fmla="*/ 2568372 w 2568372"/>
                        <a:gd name="connsiteY3" fmla="*/ 131323 h 2708634"/>
                        <a:gd name="connsiteX4" fmla="*/ 1566422 w 2568372"/>
                        <a:gd name="connsiteY4" fmla="*/ 355060 h 2708634"/>
                        <a:gd name="connsiteX5" fmla="*/ 1148132 w 2568372"/>
                        <a:gd name="connsiteY5" fmla="*/ 306422 h 2708634"/>
                        <a:gd name="connsiteX6" fmla="*/ 418558 w 2568372"/>
                        <a:gd name="connsiteY6" fmla="*/ 1118680 h 2708634"/>
                        <a:gd name="connsiteX7" fmla="*/ 399104 w 2568372"/>
                        <a:gd name="connsiteY7" fmla="*/ 1420238 h 2708634"/>
                        <a:gd name="connsiteX8" fmla="*/ 759027 w 2568372"/>
                        <a:gd name="connsiteY8" fmla="*/ 1819072 h 2708634"/>
                        <a:gd name="connsiteX9" fmla="*/ 934125 w 2568372"/>
                        <a:gd name="connsiteY9" fmla="*/ 2504872 h 2708634"/>
                        <a:gd name="connsiteX10" fmla="*/ 715252 w 2568372"/>
                        <a:gd name="connsiteY10" fmla="*/ 2694562 h 2708634"/>
                        <a:gd name="connsiteX11" fmla="*/ 452606 w 2568372"/>
                        <a:gd name="connsiteY11" fmla="*/ 1935804 h 2708634"/>
                        <a:gd name="connsiteX12" fmla="*/ 58634 w 2568372"/>
                        <a:gd name="connsiteY12" fmla="*/ 1493195 h 2708634"/>
                        <a:gd name="connsiteX13" fmla="*/ 117001 w 2568372"/>
                        <a:gd name="connsiteY13" fmla="*/ 982494 h 2708634"/>
                        <a:gd name="connsiteX0" fmla="*/ 117001 w 2568372"/>
                        <a:gd name="connsiteY0" fmla="*/ 982494 h 2705878"/>
                        <a:gd name="connsiteX1" fmla="*/ 1007082 w 2568372"/>
                        <a:gd name="connsiteY1" fmla="*/ 9727 h 2705878"/>
                        <a:gd name="connsiteX2" fmla="*/ 1663699 w 2568372"/>
                        <a:gd name="connsiteY2" fmla="*/ 0 h 2705878"/>
                        <a:gd name="connsiteX3" fmla="*/ 2568372 w 2568372"/>
                        <a:gd name="connsiteY3" fmla="*/ 131323 h 2705878"/>
                        <a:gd name="connsiteX4" fmla="*/ 1566422 w 2568372"/>
                        <a:gd name="connsiteY4" fmla="*/ 355060 h 2705878"/>
                        <a:gd name="connsiteX5" fmla="*/ 1148132 w 2568372"/>
                        <a:gd name="connsiteY5" fmla="*/ 306422 h 2705878"/>
                        <a:gd name="connsiteX6" fmla="*/ 418558 w 2568372"/>
                        <a:gd name="connsiteY6" fmla="*/ 1118680 h 2705878"/>
                        <a:gd name="connsiteX7" fmla="*/ 399104 w 2568372"/>
                        <a:gd name="connsiteY7" fmla="*/ 1420238 h 2705878"/>
                        <a:gd name="connsiteX8" fmla="*/ 759027 w 2568372"/>
                        <a:gd name="connsiteY8" fmla="*/ 1819072 h 2705878"/>
                        <a:gd name="connsiteX9" fmla="*/ 934125 w 2568372"/>
                        <a:gd name="connsiteY9" fmla="*/ 2504872 h 2705878"/>
                        <a:gd name="connsiteX10" fmla="*/ 715252 w 2568372"/>
                        <a:gd name="connsiteY10" fmla="*/ 2694562 h 2705878"/>
                        <a:gd name="connsiteX11" fmla="*/ 452606 w 2568372"/>
                        <a:gd name="connsiteY11" fmla="*/ 1935804 h 2705878"/>
                        <a:gd name="connsiteX12" fmla="*/ 58634 w 2568372"/>
                        <a:gd name="connsiteY12" fmla="*/ 1493195 h 2705878"/>
                        <a:gd name="connsiteX13" fmla="*/ 117001 w 2568372"/>
                        <a:gd name="connsiteY13" fmla="*/ 982494 h 2705878"/>
                        <a:gd name="connsiteX0" fmla="*/ 117001 w 2568372"/>
                        <a:gd name="connsiteY0" fmla="*/ 982494 h 2705878"/>
                        <a:gd name="connsiteX1" fmla="*/ 1007082 w 2568372"/>
                        <a:gd name="connsiteY1" fmla="*/ 9727 h 2705878"/>
                        <a:gd name="connsiteX2" fmla="*/ 1663699 w 2568372"/>
                        <a:gd name="connsiteY2" fmla="*/ 0 h 2705878"/>
                        <a:gd name="connsiteX3" fmla="*/ 2568372 w 2568372"/>
                        <a:gd name="connsiteY3" fmla="*/ 131323 h 2705878"/>
                        <a:gd name="connsiteX4" fmla="*/ 1566422 w 2568372"/>
                        <a:gd name="connsiteY4" fmla="*/ 355060 h 2705878"/>
                        <a:gd name="connsiteX5" fmla="*/ 1148132 w 2568372"/>
                        <a:gd name="connsiteY5" fmla="*/ 306422 h 2705878"/>
                        <a:gd name="connsiteX6" fmla="*/ 418558 w 2568372"/>
                        <a:gd name="connsiteY6" fmla="*/ 1118680 h 2705878"/>
                        <a:gd name="connsiteX7" fmla="*/ 399104 w 2568372"/>
                        <a:gd name="connsiteY7" fmla="*/ 1420238 h 2705878"/>
                        <a:gd name="connsiteX8" fmla="*/ 768755 w 2568372"/>
                        <a:gd name="connsiteY8" fmla="*/ 1809344 h 2705878"/>
                        <a:gd name="connsiteX9" fmla="*/ 934125 w 2568372"/>
                        <a:gd name="connsiteY9" fmla="*/ 2504872 h 2705878"/>
                        <a:gd name="connsiteX10" fmla="*/ 715252 w 2568372"/>
                        <a:gd name="connsiteY10" fmla="*/ 2694562 h 2705878"/>
                        <a:gd name="connsiteX11" fmla="*/ 452606 w 2568372"/>
                        <a:gd name="connsiteY11" fmla="*/ 1935804 h 2705878"/>
                        <a:gd name="connsiteX12" fmla="*/ 58634 w 2568372"/>
                        <a:gd name="connsiteY12" fmla="*/ 1493195 h 2705878"/>
                        <a:gd name="connsiteX13" fmla="*/ 117001 w 2568372"/>
                        <a:gd name="connsiteY13" fmla="*/ 982494 h 2705878"/>
                        <a:gd name="connsiteX0" fmla="*/ 117001 w 2568372"/>
                        <a:gd name="connsiteY0" fmla="*/ 982494 h 2705878"/>
                        <a:gd name="connsiteX1" fmla="*/ 1007082 w 2568372"/>
                        <a:gd name="connsiteY1" fmla="*/ 9727 h 2705878"/>
                        <a:gd name="connsiteX2" fmla="*/ 1663699 w 2568372"/>
                        <a:gd name="connsiteY2" fmla="*/ 0 h 2705878"/>
                        <a:gd name="connsiteX3" fmla="*/ 2568372 w 2568372"/>
                        <a:gd name="connsiteY3" fmla="*/ 131323 h 2705878"/>
                        <a:gd name="connsiteX4" fmla="*/ 1566422 w 2568372"/>
                        <a:gd name="connsiteY4" fmla="*/ 355060 h 2705878"/>
                        <a:gd name="connsiteX5" fmla="*/ 1148132 w 2568372"/>
                        <a:gd name="connsiteY5" fmla="*/ 306422 h 2705878"/>
                        <a:gd name="connsiteX6" fmla="*/ 418558 w 2568372"/>
                        <a:gd name="connsiteY6" fmla="*/ 1118680 h 2705878"/>
                        <a:gd name="connsiteX7" fmla="*/ 399104 w 2568372"/>
                        <a:gd name="connsiteY7" fmla="*/ 1420238 h 2705878"/>
                        <a:gd name="connsiteX8" fmla="*/ 768755 w 2568372"/>
                        <a:gd name="connsiteY8" fmla="*/ 1809344 h 2705878"/>
                        <a:gd name="connsiteX9" fmla="*/ 934125 w 2568372"/>
                        <a:gd name="connsiteY9" fmla="*/ 2504872 h 2705878"/>
                        <a:gd name="connsiteX10" fmla="*/ 715252 w 2568372"/>
                        <a:gd name="connsiteY10" fmla="*/ 2694562 h 2705878"/>
                        <a:gd name="connsiteX11" fmla="*/ 452606 w 2568372"/>
                        <a:gd name="connsiteY11" fmla="*/ 1935804 h 2705878"/>
                        <a:gd name="connsiteX12" fmla="*/ 58634 w 2568372"/>
                        <a:gd name="connsiteY12" fmla="*/ 1493195 h 2705878"/>
                        <a:gd name="connsiteX13" fmla="*/ 117001 w 2568372"/>
                        <a:gd name="connsiteY13" fmla="*/ 982494 h 2705878"/>
                        <a:gd name="connsiteX0" fmla="*/ 117001 w 2568372"/>
                        <a:gd name="connsiteY0" fmla="*/ 982494 h 2705878"/>
                        <a:gd name="connsiteX1" fmla="*/ 1007082 w 2568372"/>
                        <a:gd name="connsiteY1" fmla="*/ 9727 h 2705878"/>
                        <a:gd name="connsiteX2" fmla="*/ 1663699 w 2568372"/>
                        <a:gd name="connsiteY2" fmla="*/ 0 h 2705878"/>
                        <a:gd name="connsiteX3" fmla="*/ 2568372 w 2568372"/>
                        <a:gd name="connsiteY3" fmla="*/ 131323 h 2705878"/>
                        <a:gd name="connsiteX4" fmla="*/ 1566422 w 2568372"/>
                        <a:gd name="connsiteY4" fmla="*/ 355060 h 2705878"/>
                        <a:gd name="connsiteX5" fmla="*/ 1148132 w 2568372"/>
                        <a:gd name="connsiteY5" fmla="*/ 306422 h 2705878"/>
                        <a:gd name="connsiteX6" fmla="*/ 418558 w 2568372"/>
                        <a:gd name="connsiteY6" fmla="*/ 1118680 h 2705878"/>
                        <a:gd name="connsiteX7" fmla="*/ 399104 w 2568372"/>
                        <a:gd name="connsiteY7" fmla="*/ 1420238 h 2705878"/>
                        <a:gd name="connsiteX8" fmla="*/ 768755 w 2568372"/>
                        <a:gd name="connsiteY8" fmla="*/ 1809344 h 2705878"/>
                        <a:gd name="connsiteX9" fmla="*/ 934125 w 2568372"/>
                        <a:gd name="connsiteY9" fmla="*/ 2504872 h 2705878"/>
                        <a:gd name="connsiteX10" fmla="*/ 715252 w 2568372"/>
                        <a:gd name="connsiteY10" fmla="*/ 2694562 h 2705878"/>
                        <a:gd name="connsiteX11" fmla="*/ 452606 w 2568372"/>
                        <a:gd name="connsiteY11" fmla="*/ 1935804 h 2705878"/>
                        <a:gd name="connsiteX12" fmla="*/ 58634 w 2568372"/>
                        <a:gd name="connsiteY12" fmla="*/ 1493195 h 2705878"/>
                        <a:gd name="connsiteX13" fmla="*/ 117001 w 2568372"/>
                        <a:gd name="connsiteY13" fmla="*/ 982494 h 2705878"/>
                        <a:gd name="connsiteX0" fmla="*/ 117001 w 2568372"/>
                        <a:gd name="connsiteY0" fmla="*/ 1079805 h 2803189"/>
                        <a:gd name="connsiteX1" fmla="*/ 1007082 w 2568372"/>
                        <a:gd name="connsiteY1" fmla="*/ 107038 h 2803189"/>
                        <a:gd name="connsiteX2" fmla="*/ 1663699 w 2568372"/>
                        <a:gd name="connsiteY2" fmla="*/ 97311 h 2803189"/>
                        <a:gd name="connsiteX3" fmla="*/ 2568372 w 2568372"/>
                        <a:gd name="connsiteY3" fmla="*/ 228634 h 2803189"/>
                        <a:gd name="connsiteX4" fmla="*/ 1566422 w 2568372"/>
                        <a:gd name="connsiteY4" fmla="*/ 452371 h 2803189"/>
                        <a:gd name="connsiteX5" fmla="*/ 1148132 w 2568372"/>
                        <a:gd name="connsiteY5" fmla="*/ 403733 h 2803189"/>
                        <a:gd name="connsiteX6" fmla="*/ 418558 w 2568372"/>
                        <a:gd name="connsiteY6" fmla="*/ 1215991 h 2803189"/>
                        <a:gd name="connsiteX7" fmla="*/ 399104 w 2568372"/>
                        <a:gd name="connsiteY7" fmla="*/ 1517549 h 2803189"/>
                        <a:gd name="connsiteX8" fmla="*/ 768755 w 2568372"/>
                        <a:gd name="connsiteY8" fmla="*/ 1906655 h 2803189"/>
                        <a:gd name="connsiteX9" fmla="*/ 934125 w 2568372"/>
                        <a:gd name="connsiteY9" fmla="*/ 2602183 h 2803189"/>
                        <a:gd name="connsiteX10" fmla="*/ 715252 w 2568372"/>
                        <a:gd name="connsiteY10" fmla="*/ 2791873 h 2803189"/>
                        <a:gd name="connsiteX11" fmla="*/ 452606 w 2568372"/>
                        <a:gd name="connsiteY11" fmla="*/ 2033115 h 2803189"/>
                        <a:gd name="connsiteX12" fmla="*/ 58634 w 2568372"/>
                        <a:gd name="connsiteY12" fmla="*/ 1590506 h 2803189"/>
                        <a:gd name="connsiteX13" fmla="*/ 117001 w 2568372"/>
                        <a:gd name="connsiteY13" fmla="*/ 1079805 h 2803189"/>
                        <a:gd name="connsiteX0" fmla="*/ 117001 w 2568372"/>
                        <a:gd name="connsiteY0" fmla="*/ 1091839 h 2815223"/>
                        <a:gd name="connsiteX1" fmla="*/ 1007082 w 2568372"/>
                        <a:gd name="connsiteY1" fmla="*/ 119072 h 2815223"/>
                        <a:gd name="connsiteX2" fmla="*/ 1663699 w 2568372"/>
                        <a:gd name="connsiteY2" fmla="*/ 109345 h 2815223"/>
                        <a:gd name="connsiteX3" fmla="*/ 2568372 w 2568372"/>
                        <a:gd name="connsiteY3" fmla="*/ 240668 h 2815223"/>
                        <a:gd name="connsiteX4" fmla="*/ 1566422 w 2568372"/>
                        <a:gd name="connsiteY4" fmla="*/ 464405 h 2815223"/>
                        <a:gd name="connsiteX5" fmla="*/ 1148132 w 2568372"/>
                        <a:gd name="connsiteY5" fmla="*/ 415767 h 2815223"/>
                        <a:gd name="connsiteX6" fmla="*/ 418558 w 2568372"/>
                        <a:gd name="connsiteY6" fmla="*/ 1228025 h 2815223"/>
                        <a:gd name="connsiteX7" fmla="*/ 399104 w 2568372"/>
                        <a:gd name="connsiteY7" fmla="*/ 1529583 h 2815223"/>
                        <a:gd name="connsiteX8" fmla="*/ 768755 w 2568372"/>
                        <a:gd name="connsiteY8" fmla="*/ 1918689 h 2815223"/>
                        <a:gd name="connsiteX9" fmla="*/ 934125 w 2568372"/>
                        <a:gd name="connsiteY9" fmla="*/ 2614217 h 2815223"/>
                        <a:gd name="connsiteX10" fmla="*/ 715252 w 2568372"/>
                        <a:gd name="connsiteY10" fmla="*/ 2803907 h 2815223"/>
                        <a:gd name="connsiteX11" fmla="*/ 452606 w 2568372"/>
                        <a:gd name="connsiteY11" fmla="*/ 2045149 h 2815223"/>
                        <a:gd name="connsiteX12" fmla="*/ 58634 w 2568372"/>
                        <a:gd name="connsiteY12" fmla="*/ 1602540 h 2815223"/>
                        <a:gd name="connsiteX13" fmla="*/ 117001 w 2568372"/>
                        <a:gd name="connsiteY13" fmla="*/ 1091839 h 2815223"/>
                        <a:gd name="connsiteX0" fmla="*/ 117001 w 2568372"/>
                        <a:gd name="connsiteY0" fmla="*/ 1091839 h 2815223"/>
                        <a:gd name="connsiteX1" fmla="*/ 1007082 w 2568372"/>
                        <a:gd name="connsiteY1" fmla="*/ 119072 h 2815223"/>
                        <a:gd name="connsiteX2" fmla="*/ 1663699 w 2568372"/>
                        <a:gd name="connsiteY2" fmla="*/ 109345 h 2815223"/>
                        <a:gd name="connsiteX3" fmla="*/ 2568372 w 2568372"/>
                        <a:gd name="connsiteY3" fmla="*/ 240668 h 2815223"/>
                        <a:gd name="connsiteX4" fmla="*/ 1566422 w 2568372"/>
                        <a:gd name="connsiteY4" fmla="*/ 464405 h 2815223"/>
                        <a:gd name="connsiteX5" fmla="*/ 1148132 w 2568372"/>
                        <a:gd name="connsiteY5" fmla="*/ 415767 h 2815223"/>
                        <a:gd name="connsiteX6" fmla="*/ 418558 w 2568372"/>
                        <a:gd name="connsiteY6" fmla="*/ 1228025 h 2815223"/>
                        <a:gd name="connsiteX7" fmla="*/ 399104 w 2568372"/>
                        <a:gd name="connsiteY7" fmla="*/ 1529583 h 2815223"/>
                        <a:gd name="connsiteX8" fmla="*/ 768755 w 2568372"/>
                        <a:gd name="connsiteY8" fmla="*/ 1918689 h 2815223"/>
                        <a:gd name="connsiteX9" fmla="*/ 934125 w 2568372"/>
                        <a:gd name="connsiteY9" fmla="*/ 2614217 h 2815223"/>
                        <a:gd name="connsiteX10" fmla="*/ 715252 w 2568372"/>
                        <a:gd name="connsiteY10" fmla="*/ 2803907 h 2815223"/>
                        <a:gd name="connsiteX11" fmla="*/ 452606 w 2568372"/>
                        <a:gd name="connsiteY11" fmla="*/ 2045149 h 2815223"/>
                        <a:gd name="connsiteX12" fmla="*/ 58634 w 2568372"/>
                        <a:gd name="connsiteY12" fmla="*/ 1602540 h 2815223"/>
                        <a:gd name="connsiteX13" fmla="*/ 117001 w 2568372"/>
                        <a:gd name="connsiteY13" fmla="*/ 1091839 h 2815223"/>
                        <a:gd name="connsiteX0" fmla="*/ 117001 w 2568372"/>
                        <a:gd name="connsiteY0" fmla="*/ 1091839 h 2815223"/>
                        <a:gd name="connsiteX1" fmla="*/ 1007082 w 2568372"/>
                        <a:gd name="connsiteY1" fmla="*/ 119072 h 2815223"/>
                        <a:gd name="connsiteX2" fmla="*/ 1663699 w 2568372"/>
                        <a:gd name="connsiteY2" fmla="*/ 109345 h 2815223"/>
                        <a:gd name="connsiteX3" fmla="*/ 2568372 w 2568372"/>
                        <a:gd name="connsiteY3" fmla="*/ 240668 h 2815223"/>
                        <a:gd name="connsiteX4" fmla="*/ 1566422 w 2568372"/>
                        <a:gd name="connsiteY4" fmla="*/ 464405 h 2815223"/>
                        <a:gd name="connsiteX5" fmla="*/ 1148132 w 2568372"/>
                        <a:gd name="connsiteY5" fmla="*/ 415767 h 2815223"/>
                        <a:gd name="connsiteX6" fmla="*/ 418558 w 2568372"/>
                        <a:gd name="connsiteY6" fmla="*/ 1228025 h 2815223"/>
                        <a:gd name="connsiteX7" fmla="*/ 399104 w 2568372"/>
                        <a:gd name="connsiteY7" fmla="*/ 1529583 h 2815223"/>
                        <a:gd name="connsiteX8" fmla="*/ 768755 w 2568372"/>
                        <a:gd name="connsiteY8" fmla="*/ 1918689 h 2815223"/>
                        <a:gd name="connsiteX9" fmla="*/ 934125 w 2568372"/>
                        <a:gd name="connsiteY9" fmla="*/ 2614217 h 2815223"/>
                        <a:gd name="connsiteX10" fmla="*/ 715252 w 2568372"/>
                        <a:gd name="connsiteY10" fmla="*/ 2803907 h 2815223"/>
                        <a:gd name="connsiteX11" fmla="*/ 452606 w 2568372"/>
                        <a:gd name="connsiteY11" fmla="*/ 2045149 h 2815223"/>
                        <a:gd name="connsiteX12" fmla="*/ 58634 w 2568372"/>
                        <a:gd name="connsiteY12" fmla="*/ 1602540 h 2815223"/>
                        <a:gd name="connsiteX13" fmla="*/ 117001 w 2568372"/>
                        <a:gd name="connsiteY13" fmla="*/ 1091839 h 2815223"/>
                        <a:gd name="connsiteX0" fmla="*/ 117001 w 2568372"/>
                        <a:gd name="connsiteY0" fmla="*/ 1091839 h 2815223"/>
                        <a:gd name="connsiteX1" fmla="*/ 1007082 w 2568372"/>
                        <a:gd name="connsiteY1" fmla="*/ 119072 h 2815223"/>
                        <a:gd name="connsiteX2" fmla="*/ 1663699 w 2568372"/>
                        <a:gd name="connsiteY2" fmla="*/ 109345 h 2815223"/>
                        <a:gd name="connsiteX3" fmla="*/ 2568372 w 2568372"/>
                        <a:gd name="connsiteY3" fmla="*/ 240668 h 2815223"/>
                        <a:gd name="connsiteX4" fmla="*/ 1566422 w 2568372"/>
                        <a:gd name="connsiteY4" fmla="*/ 464405 h 2815223"/>
                        <a:gd name="connsiteX5" fmla="*/ 1148132 w 2568372"/>
                        <a:gd name="connsiteY5" fmla="*/ 415767 h 2815223"/>
                        <a:gd name="connsiteX6" fmla="*/ 418558 w 2568372"/>
                        <a:gd name="connsiteY6" fmla="*/ 1228025 h 2815223"/>
                        <a:gd name="connsiteX7" fmla="*/ 399104 w 2568372"/>
                        <a:gd name="connsiteY7" fmla="*/ 1529583 h 2815223"/>
                        <a:gd name="connsiteX8" fmla="*/ 768755 w 2568372"/>
                        <a:gd name="connsiteY8" fmla="*/ 1918689 h 2815223"/>
                        <a:gd name="connsiteX9" fmla="*/ 934125 w 2568372"/>
                        <a:gd name="connsiteY9" fmla="*/ 2614217 h 2815223"/>
                        <a:gd name="connsiteX10" fmla="*/ 715252 w 2568372"/>
                        <a:gd name="connsiteY10" fmla="*/ 2803907 h 2815223"/>
                        <a:gd name="connsiteX11" fmla="*/ 452606 w 2568372"/>
                        <a:gd name="connsiteY11" fmla="*/ 2045149 h 2815223"/>
                        <a:gd name="connsiteX12" fmla="*/ 58634 w 2568372"/>
                        <a:gd name="connsiteY12" fmla="*/ 1602540 h 2815223"/>
                        <a:gd name="connsiteX13" fmla="*/ 117001 w 2568372"/>
                        <a:gd name="connsiteY13" fmla="*/ 1091839 h 2815223"/>
                        <a:gd name="connsiteX0" fmla="*/ 117001 w 2568372"/>
                        <a:gd name="connsiteY0" fmla="*/ 1091839 h 2815223"/>
                        <a:gd name="connsiteX1" fmla="*/ 1007082 w 2568372"/>
                        <a:gd name="connsiteY1" fmla="*/ 119072 h 2815223"/>
                        <a:gd name="connsiteX2" fmla="*/ 1663699 w 2568372"/>
                        <a:gd name="connsiteY2" fmla="*/ 109345 h 2815223"/>
                        <a:gd name="connsiteX3" fmla="*/ 2568372 w 2568372"/>
                        <a:gd name="connsiteY3" fmla="*/ 240668 h 2815223"/>
                        <a:gd name="connsiteX4" fmla="*/ 1566422 w 2568372"/>
                        <a:gd name="connsiteY4" fmla="*/ 464405 h 2815223"/>
                        <a:gd name="connsiteX5" fmla="*/ 1148132 w 2568372"/>
                        <a:gd name="connsiteY5" fmla="*/ 415767 h 2815223"/>
                        <a:gd name="connsiteX6" fmla="*/ 418558 w 2568372"/>
                        <a:gd name="connsiteY6" fmla="*/ 1228025 h 2815223"/>
                        <a:gd name="connsiteX7" fmla="*/ 399104 w 2568372"/>
                        <a:gd name="connsiteY7" fmla="*/ 1529583 h 2815223"/>
                        <a:gd name="connsiteX8" fmla="*/ 768755 w 2568372"/>
                        <a:gd name="connsiteY8" fmla="*/ 1918689 h 2815223"/>
                        <a:gd name="connsiteX9" fmla="*/ 934125 w 2568372"/>
                        <a:gd name="connsiteY9" fmla="*/ 2614217 h 2815223"/>
                        <a:gd name="connsiteX10" fmla="*/ 715252 w 2568372"/>
                        <a:gd name="connsiteY10" fmla="*/ 2803907 h 2815223"/>
                        <a:gd name="connsiteX11" fmla="*/ 452606 w 2568372"/>
                        <a:gd name="connsiteY11" fmla="*/ 2045149 h 2815223"/>
                        <a:gd name="connsiteX12" fmla="*/ 58634 w 2568372"/>
                        <a:gd name="connsiteY12" fmla="*/ 1602540 h 2815223"/>
                        <a:gd name="connsiteX13" fmla="*/ 117001 w 2568372"/>
                        <a:gd name="connsiteY13" fmla="*/ 1091839 h 2815223"/>
                        <a:gd name="connsiteX0" fmla="*/ 117001 w 2603282"/>
                        <a:gd name="connsiteY0" fmla="*/ 1091839 h 2815223"/>
                        <a:gd name="connsiteX1" fmla="*/ 1007082 w 2603282"/>
                        <a:gd name="connsiteY1" fmla="*/ 119072 h 2815223"/>
                        <a:gd name="connsiteX2" fmla="*/ 1663699 w 2603282"/>
                        <a:gd name="connsiteY2" fmla="*/ 109345 h 2815223"/>
                        <a:gd name="connsiteX3" fmla="*/ 2568372 w 2603282"/>
                        <a:gd name="connsiteY3" fmla="*/ 240668 h 2815223"/>
                        <a:gd name="connsiteX4" fmla="*/ 2334908 w 2603282"/>
                        <a:gd name="connsiteY4" fmla="*/ 483861 h 2815223"/>
                        <a:gd name="connsiteX5" fmla="*/ 1566422 w 2603282"/>
                        <a:gd name="connsiteY5" fmla="*/ 464405 h 2815223"/>
                        <a:gd name="connsiteX6" fmla="*/ 1148132 w 2603282"/>
                        <a:gd name="connsiteY6" fmla="*/ 415767 h 2815223"/>
                        <a:gd name="connsiteX7" fmla="*/ 418558 w 2603282"/>
                        <a:gd name="connsiteY7" fmla="*/ 1228025 h 2815223"/>
                        <a:gd name="connsiteX8" fmla="*/ 399104 w 2603282"/>
                        <a:gd name="connsiteY8" fmla="*/ 1529583 h 2815223"/>
                        <a:gd name="connsiteX9" fmla="*/ 768755 w 2603282"/>
                        <a:gd name="connsiteY9" fmla="*/ 1918689 h 2815223"/>
                        <a:gd name="connsiteX10" fmla="*/ 934125 w 2603282"/>
                        <a:gd name="connsiteY10" fmla="*/ 2614217 h 2815223"/>
                        <a:gd name="connsiteX11" fmla="*/ 715252 w 2603282"/>
                        <a:gd name="connsiteY11" fmla="*/ 2803907 h 2815223"/>
                        <a:gd name="connsiteX12" fmla="*/ 452606 w 2603282"/>
                        <a:gd name="connsiteY12" fmla="*/ 2045149 h 2815223"/>
                        <a:gd name="connsiteX13" fmla="*/ 58634 w 2603282"/>
                        <a:gd name="connsiteY13" fmla="*/ 1602540 h 2815223"/>
                        <a:gd name="connsiteX14" fmla="*/ 117001 w 2603282"/>
                        <a:gd name="connsiteY14" fmla="*/ 1091839 h 2815223"/>
                        <a:gd name="connsiteX0" fmla="*/ 117001 w 2704505"/>
                        <a:gd name="connsiteY0" fmla="*/ 1091839 h 2815223"/>
                        <a:gd name="connsiteX1" fmla="*/ 1007082 w 2704505"/>
                        <a:gd name="connsiteY1" fmla="*/ 119072 h 2815223"/>
                        <a:gd name="connsiteX2" fmla="*/ 1663699 w 2704505"/>
                        <a:gd name="connsiteY2" fmla="*/ 109345 h 2815223"/>
                        <a:gd name="connsiteX3" fmla="*/ 2568372 w 2704505"/>
                        <a:gd name="connsiteY3" fmla="*/ 240668 h 2815223"/>
                        <a:gd name="connsiteX4" fmla="*/ 2617010 w 2704505"/>
                        <a:gd name="connsiteY4" fmla="*/ 381721 h 2815223"/>
                        <a:gd name="connsiteX5" fmla="*/ 1566422 w 2704505"/>
                        <a:gd name="connsiteY5" fmla="*/ 464405 h 2815223"/>
                        <a:gd name="connsiteX6" fmla="*/ 1148132 w 2704505"/>
                        <a:gd name="connsiteY6" fmla="*/ 415767 h 2815223"/>
                        <a:gd name="connsiteX7" fmla="*/ 418558 w 2704505"/>
                        <a:gd name="connsiteY7" fmla="*/ 1228025 h 2815223"/>
                        <a:gd name="connsiteX8" fmla="*/ 399104 w 2704505"/>
                        <a:gd name="connsiteY8" fmla="*/ 1529583 h 2815223"/>
                        <a:gd name="connsiteX9" fmla="*/ 768755 w 2704505"/>
                        <a:gd name="connsiteY9" fmla="*/ 1918689 h 2815223"/>
                        <a:gd name="connsiteX10" fmla="*/ 934125 w 2704505"/>
                        <a:gd name="connsiteY10" fmla="*/ 2614217 h 2815223"/>
                        <a:gd name="connsiteX11" fmla="*/ 715252 w 2704505"/>
                        <a:gd name="connsiteY11" fmla="*/ 2803907 h 2815223"/>
                        <a:gd name="connsiteX12" fmla="*/ 452606 w 2704505"/>
                        <a:gd name="connsiteY12" fmla="*/ 2045149 h 2815223"/>
                        <a:gd name="connsiteX13" fmla="*/ 58634 w 2704505"/>
                        <a:gd name="connsiteY13" fmla="*/ 1602540 h 2815223"/>
                        <a:gd name="connsiteX14" fmla="*/ 117001 w 2704505"/>
                        <a:gd name="connsiteY14" fmla="*/ 1091839 h 2815223"/>
                        <a:gd name="connsiteX0" fmla="*/ 117001 w 2832040"/>
                        <a:gd name="connsiteY0" fmla="*/ 1091839 h 2815223"/>
                        <a:gd name="connsiteX1" fmla="*/ 1007082 w 2832040"/>
                        <a:gd name="connsiteY1" fmla="*/ 119072 h 2815223"/>
                        <a:gd name="connsiteX2" fmla="*/ 1663699 w 2832040"/>
                        <a:gd name="connsiteY2" fmla="*/ 109345 h 2815223"/>
                        <a:gd name="connsiteX3" fmla="*/ 2568372 w 2832040"/>
                        <a:gd name="connsiteY3" fmla="*/ 240668 h 2815223"/>
                        <a:gd name="connsiteX4" fmla="*/ 2617010 w 2832040"/>
                        <a:gd name="connsiteY4" fmla="*/ 381721 h 2815223"/>
                        <a:gd name="connsiteX5" fmla="*/ 1566422 w 2832040"/>
                        <a:gd name="connsiteY5" fmla="*/ 464405 h 2815223"/>
                        <a:gd name="connsiteX6" fmla="*/ 1148132 w 2832040"/>
                        <a:gd name="connsiteY6" fmla="*/ 415767 h 2815223"/>
                        <a:gd name="connsiteX7" fmla="*/ 418558 w 2832040"/>
                        <a:gd name="connsiteY7" fmla="*/ 1228025 h 2815223"/>
                        <a:gd name="connsiteX8" fmla="*/ 399104 w 2832040"/>
                        <a:gd name="connsiteY8" fmla="*/ 1529583 h 2815223"/>
                        <a:gd name="connsiteX9" fmla="*/ 768755 w 2832040"/>
                        <a:gd name="connsiteY9" fmla="*/ 1918689 h 2815223"/>
                        <a:gd name="connsiteX10" fmla="*/ 934125 w 2832040"/>
                        <a:gd name="connsiteY10" fmla="*/ 2614217 h 2815223"/>
                        <a:gd name="connsiteX11" fmla="*/ 715252 w 2832040"/>
                        <a:gd name="connsiteY11" fmla="*/ 2803907 h 2815223"/>
                        <a:gd name="connsiteX12" fmla="*/ 452606 w 2832040"/>
                        <a:gd name="connsiteY12" fmla="*/ 2045149 h 2815223"/>
                        <a:gd name="connsiteX13" fmla="*/ 58634 w 2832040"/>
                        <a:gd name="connsiteY13" fmla="*/ 1602540 h 2815223"/>
                        <a:gd name="connsiteX14" fmla="*/ 117001 w 2832040"/>
                        <a:gd name="connsiteY14" fmla="*/ 1091839 h 2815223"/>
                        <a:gd name="connsiteX0" fmla="*/ 117001 w 2832040"/>
                        <a:gd name="connsiteY0" fmla="*/ 1091839 h 2815223"/>
                        <a:gd name="connsiteX1" fmla="*/ 1007082 w 2832040"/>
                        <a:gd name="connsiteY1" fmla="*/ 119072 h 2815223"/>
                        <a:gd name="connsiteX2" fmla="*/ 1663699 w 2832040"/>
                        <a:gd name="connsiteY2" fmla="*/ 109345 h 2815223"/>
                        <a:gd name="connsiteX3" fmla="*/ 2568372 w 2832040"/>
                        <a:gd name="connsiteY3" fmla="*/ 240668 h 2815223"/>
                        <a:gd name="connsiteX4" fmla="*/ 2617010 w 2832040"/>
                        <a:gd name="connsiteY4" fmla="*/ 381721 h 2815223"/>
                        <a:gd name="connsiteX5" fmla="*/ 1566422 w 2832040"/>
                        <a:gd name="connsiteY5" fmla="*/ 464405 h 2815223"/>
                        <a:gd name="connsiteX6" fmla="*/ 1148132 w 2832040"/>
                        <a:gd name="connsiteY6" fmla="*/ 415767 h 2815223"/>
                        <a:gd name="connsiteX7" fmla="*/ 418558 w 2832040"/>
                        <a:gd name="connsiteY7" fmla="*/ 1228025 h 2815223"/>
                        <a:gd name="connsiteX8" fmla="*/ 399104 w 2832040"/>
                        <a:gd name="connsiteY8" fmla="*/ 1529583 h 2815223"/>
                        <a:gd name="connsiteX9" fmla="*/ 768755 w 2832040"/>
                        <a:gd name="connsiteY9" fmla="*/ 1918689 h 2815223"/>
                        <a:gd name="connsiteX10" fmla="*/ 934125 w 2832040"/>
                        <a:gd name="connsiteY10" fmla="*/ 2614217 h 2815223"/>
                        <a:gd name="connsiteX11" fmla="*/ 715252 w 2832040"/>
                        <a:gd name="connsiteY11" fmla="*/ 2803907 h 2815223"/>
                        <a:gd name="connsiteX12" fmla="*/ 452606 w 2832040"/>
                        <a:gd name="connsiteY12" fmla="*/ 2045149 h 2815223"/>
                        <a:gd name="connsiteX13" fmla="*/ 58634 w 2832040"/>
                        <a:gd name="connsiteY13" fmla="*/ 1602540 h 2815223"/>
                        <a:gd name="connsiteX14" fmla="*/ 117001 w 2832040"/>
                        <a:gd name="connsiteY14" fmla="*/ 1091839 h 2815223"/>
                        <a:gd name="connsiteX0" fmla="*/ 117001 w 2836680"/>
                        <a:gd name="connsiteY0" fmla="*/ 1091839 h 2815223"/>
                        <a:gd name="connsiteX1" fmla="*/ 1007082 w 2836680"/>
                        <a:gd name="connsiteY1" fmla="*/ 119072 h 2815223"/>
                        <a:gd name="connsiteX2" fmla="*/ 1663699 w 2836680"/>
                        <a:gd name="connsiteY2" fmla="*/ 109345 h 2815223"/>
                        <a:gd name="connsiteX3" fmla="*/ 2568372 w 2836680"/>
                        <a:gd name="connsiteY3" fmla="*/ 240668 h 2815223"/>
                        <a:gd name="connsiteX4" fmla="*/ 2617010 w 2836680"/>
                        <a:gd name="connsiteY4" fmla="*/ 381721 h 2815223"/>
                        <a:gd name="connsiteX5" fmla="*/ 1566422 w 2836680"/>
                        <a:gd name="connsiteY5" fmla="*/ 464405 h 2815223"/>
                        <a:gd name="connsiteX6" fmla="*/ 1148132 w 2836680"/>
                        <a:gd name="connsiteY6" fmla="*/ 415767 h 2815223"/>
                        <a:gd name="connsiteX7" fmla="*/ 418558 w 2836680"/>
                        <a:gd name="connsiteY7" fmla="*/ 1228025 h 2815223"/>
                        <a:gd name="connsiteX8" fmla="*/ 399104 w 2836680"/>
                        <a:gd name="connsiteY8" fmla="*/ 1529583 h 2815223"/>
                        <a:gd name="connsiteX9" fmla="*/ 768755 w 2836680"/>
                        <a:gd name="connsiteY9" fmla="*/ 1918689 h 2815223"/>
                        <a:gd name="connsiteX10" fmla="*/ 934125 w 2836680"/>
                        <a:gd name="connsiteY10" fmla="*/ 2614217 h 2815223"/>
                        <a:gd name="connsiteX11" fmla="*/ 715252 w 2836680"/>
                        <a:gd name="connsiteY11" fmla="*/ 2803907 h 2815223"/>
                        <a:gd name="connsiteX12" fmla="*/ 452606 w 2836680"/>
                        <a:gd name="connsiteY12" fmla="*/ 2045149 h 2815223"/>
                        <a:gd name="connsiteX13" fmla="*/ 58634 w 2836680"/>
                        <a:gd name="connsiteY13" fmla="*/ 1602540 h 2815223"/>
                        <a:gd name="connsiteX14" fmla="*/ 117001 w 2836680"/>
                        <a:gd name="connsiteY14" fmla="*/ 1091839 h 2815223"/>
                        <a:gd name="connsiteX0" fmla="*/ 117001 w 2836680"/>
                        <a:gd name="connsiteY0" fmla="*/ 1091839 h 2815223"/>
                        <a:gd name="connsiteX1" fmla="*/ 1007082 w 2836680"/>
                        <a:gd name="connsiteY1" fmla="*/ 119072 h 2815223"/>
                        <a:gd name="connsiteX2" fmla="*/ 1663699 w 2836680"/>
                        <a:gd name="connsiteY2" fmla="*/ 109345 h 2815223"/>
                        <a:gd name="connsiteX3" fmla="*/ 2568372 w 2836680"/>
                        <a:gd name="connsiteY3" fmla="*/ 240668 h 2815223"/>
                        <a:gd name="connsiteX4" fmla="*/ 2617010 w 2836680"/>
                        <a:gd name="connsiteY4" fmla="*/ 381721 h 2815223"/>
                        <a:gd name="connsiteX5" fmla="*/ 1566422 w 2836680"/>
                        <a:gd name="connsiteY5" fmla="*/ 464405 h 2815223"/>
                        <a:gd name="connsiteX6" fmla="*/ 1148132 w 2836680"/>
                        <a:gd name="connsiteY6" fmla="*/ 415767 h 2815223"/>
                        <a:gd name="connsiteX7" fmla="*/ 418558 w 2836680"/>
                        <a:gd name="connsiteY7" fmla="*/ 1228025 h 2815223"/>
                        <a:gd name="connsiteX8" fmla="*/ 399104 w 2836680"/>
                        <a:gd name="connsiteY8" fmla="*/ 1529583 h 2815223"/>
                        <a:gd name="connsiteX9" fmla="*/ 768755 w 2836680"/>
                        <a:gd name="connsiteY9" fmla="*/ 1918689 h 2815223"/>
                        <a:gd name="connsiteX10" fmla="*/ 934125 w 2836680"/>
                        <a:gd name="connsiteY10" fmla="*/ 2614217 h 2815223"/>
                        <a:gd name="connsiteX11" fmla="*/ 715252 w 2836680"/>
                        <a:gd name="connsiteY11" fmla="*/ 2803907 h 2815223"/>
                        <a:gd name="connsiteX12" fmla="*/ 452606 w 2836680"/>
                        <a:gd name="connsiteY12" fmla="*/ 2045149 h 2815223"/>
                        <a:gd name="connsiteX13" fmla="*/ 58634 w 2836680"/>
                        <a:gd name="connsiteY13" fmla="*/ 1602540 h 2815223"/>
                        <a:gd name="connsiteX14" fmla="*/ 117001 w 2836680"/>
                        <a:gd name="connsiteY14" fmla="*/ 1091839 h 2815223"/>
                        <a:gd name="connsiteX0" fmla="*/ 117001 w 2836680"/>
                        <a:gd name="connsiteY0" fmla="*/ 1091839 h 2815223"/>
                        <a:gd name="connsiteX1" fmla="*/ 1007082 w 2836680"/>
                        <a:gd name="connsiteY1" fmla="*/ 119072 h 2815223"/>
                        <a:gd name="connsiteX2" fmla="*/ 1663699 w 2836680"/>
                        <a:gd name="connsiteY2" fmla="*/ 109345 h 2815223"/>
                        <a:gd name="connsiteX3" fmla="*/ 2568372 w 2836680"/>
                        <a:gd name="connsiteY3" fmla="*/ 240668 h 2815223"/>
                        <a:gd name="connsiteX4" fmla="*/ 2617010 w 2836680"/>
                        <a:gd name="connsiteY4" fmla="*/ 381721 h 2815223"/>
                        <a:gd name="connsiteX5" fmla="*/ 1566422 w 2836680"/>
                        <a:gd name="connsiteY5" fmla="*/ 464405 h 2815223"/>
                        <a:gd name="connsiteX6" fmla="*/ 1148132 w 2836680"/>
                        <a:gd name="connsiteY6" fmla="*/ 415767 h 2815223"/>
                        <a:gd name="connsiteX7" fmla="*/ 418558 w 2836680"/>
                        <a:gd name="connsiteY7" fmla="*/ 1228025 h 2815223"/>
                        <a:gd name="connsiteX8" fmla="*/ 399104 w 2836680"/>
                        <a:gd name="connsiteY8" fmla="*/ 1529583 h 2815223"/>
                        <a:gd name="connsiteX9" fmla="*/ 768755 w 2836680"/>
                        <a:gd name="connsiteY9" fmla="*/ 1918689 h 2815223"/>
                        <a:gd name="connsiteX10" fmla="*/ 934125 w 2836680"/>
                        <a:gd name="connsiteY10" fmla="*/ 2614217 h 2815223"/>
                        <a:gd name="connsiteX11" fmla="*/ 715252 w 2836680"/>
                        <a:gd name="connsiteY11" fmla="*/ 2803907 h 2815223"/>
                        <a:gd name="connsiteX12" fmla="*/ 452606 w 2836680"/>
                        <a:gd name="connsiteY12" fmla="*/ 2045149 h 2815223"/>
                        <a:gd name="connsiteX13" fmla="*/ 58634 w 2836680"/>
                        <a:gd name="connsiteY13" fmla="*/ 1602540 h 2815223"/>
                        <a:gd name="connsiteX14" fmla="*/ 117001 w 2836680"/>
                        <a:gd name="connsiteY14" fmla="*/ 1091839 h 2815223"/>
                        <a:gd name="connsiteX0" fmla="*/ 117001 w 2836680"/>
                        <a:gd name="connsiteY0" fmla="*/ 1091839 h 2815223"/>
                        <a:gd name="connsiteX1" fmla="*/ 1007082 w 2836680"/>
                        <a:gd name="connsiteY1" fmla="*/ 119072 h 2815223"/>
                        <a:gd name="connsiteX2" fmla="*/ 1663699 w 2836680"/>
                        <a:gd name="connsiteY2" fmla="*/ 109345 h 2815223"/>
                        <a:gd name="connsiteX3" fmla="*/ 2568372 w 2836680"/>
                        <a:gd name="connsiteY3" fmla="*/ 240668 h 2815223"/>
                        <a:gd name="connsiteX4" fmla="*/ 2617010 w 2836680"/>
                        <a:gd name="connsiteY4" fmla="*/ 381721 h 2815223"/>
                        <a:gd name="connsiteX5" fmla="*/ 1566422 w 2836680"/>
                        <a:gd name="connsiteY5" fmla="*/ 464405 h 2815223"/>
                        <a:gd name="connsiteX6" fmla="*/ 1148132 w 2836680"/>
                        <a:gd name="connsiteY6" fmla="*/ 415767 h 2815223"/>
                        <a:gd name="connsiteX7" fmla="*/ 418558 w 2836680"/>
                        <a:gd name="connsiteY7" fmla="*/ 1228025 h 2815223"/>
                        <a:gd name="connsiteX8" fmla="*/ 399104 w 2836680"/>
                        <a:gd name="connsiteY8" fmla="*/ 1529583 h 2815223"/>
                        <a:gd name="connsiteX9" fmla="*/ 768755 w 2836680"/>
                        <a:gd name="connsiteY9" fmla="*/ 1918689 h 2815223"/>
                        <a:gd name="connsiteX10" fmla="*/ 934125 w 2836680"/>
                        <a:gd name="connsiteY10" fmla="*/ 2614217 h 2815223"/>
                        <a:gd name="connsiteX11" fmla="*/ 715252 w 2836680"/>
                        <a:gd name="connsiteY11" fmla="*/ 2803907 h 2815223"/>
                        <a:gd name="connsiteX12" fmla="*/ 452606 w 2836680"/>
                        <a:gd name="connsiteY12" fmla="*/ 2045149 h 2815223"/>
                        <a:gd name="connsiteX13" fmla="*/ 58634 w 2836680"/>
                        <a:gd name="connsiteY13" fmla="*/ 1602540 h 2815223"/>
                        <a:gd name="connsiteX14" fmla="*/ 117001 w 2836680"/>
                        <a:gd name="connsiteY14" fmla="*/ 1091839 h 2815223"/>
                        <a:gd name="connsiteX0" fmla="*/ 117001 w 2836680"/>
                        <a:gd name="connsiteY0" fmla="*/ 1091839 h 2815223"/>
                        <a:gd name="connsiteX1" fmla="*/ 1007082 w 2836680"/>
                        <a:gd name="connsiteY1" fmla="*/ 119072 h 2815223"/>
                        <a:gd name="connsiteX2" fmla="*/ 1663699 w 2836680"/>
                        <a:gd name="connsiteY2" fmla="*/ 109345 h 2815223"/>
                        <a:gd name="connsiteX3" fmla="*/ 2568372 w 2836680"/>
                        <a:gd name="connsiteY3" fmla="*/ 240668 h 2815223"/>
                        <a:gd name="connsiteX4" fmla="*/ 2617010 w 2836680"/>
                        <a:gd name="connsiteY4" fmla="*/ 381721 h 2815223"/>
                        <a:gd name="connsiteX5" fmla="*/ 1566422 w 2836680"/>
                        <a:gd name="connsiteY5" fmla="*/ 464405 h 2815223"/>
                        <a:gd name="connsiteX6" fmla="*/ 1148132 w 2836680"/>
                        <a:gd name="connsiteY6" fmla="*/ 415767 h 2815223"/>
                        <a:gd name="connsiteX7" fmla="*/ 418558 w 2836680"/>
                        <a:gd name="connsiteY7" fmla="*/ 1228025 h 2815223"/>
                        <a:gd name="connsiteX8" fmla="*/ 399104 w 2836680"/>
                        <a:gd name="connsiteY8" fmla="*/ 1529583 h 2815223"/>
                        <a:gd name="connsiteX9" fmla="*/ 768755 w 2836680"/>
                        <a:gd name="connsiteY9" fmla="*/ 1918689 h 2815223"/>
                        <a:gd name="connsiteX10" fmla="*/ 934125 w 2836680"/>
                        <a:gd name="connsiteY10" fmla="*/ 2614217 h 2815223"/>
                        <a:gd name="connsiteX11" fmla="*/ 715252 w 2836680"/>
                        <a:gd name="connsiteY11" fmla="*/ 2803907 h 2815223"/>
                        <a:gd name="connsiteX12" fmla="*/ 452606 w 2836680"/>
                        <a:gd name="connsiteY12" fmla="*/ 2045149 h 2815223"/>
                        <a:gd name="connsiteX13" fmla="*/ 58634 w 2836680"/>
                        <a:gd name="connsiteY13" fmla="*/ 1602540 h 2815223"/>
                        <a:gd name="connsiteX14" fmla="*/ 117001 w 2836680"/>
                        <a:gd name="connsiteY14" fmla="*/ 1091839 h 2815223"/>
                        <a:gd name="connsiteX0" fmla="*/ 117001 w 2836680"/>
                        <a:gd name="connsiteY0" fmla="*/ 1091839 h 2815223"/>
                        <a:gd name="connsiteX1" fmla="*/ 1007082 w 2836680"/>
                        <a:gd name="connsiteY1" fmla="*/ 119072 h 2815223"/>
                        <a:gd name="connsiteX2" fmla="*/ 1663699 w 2836680"/>
                        <a:gd name="connsiteY2" fmla="*/ 109345 h 2815223"/>
                        <a:gd name="connsiteX3" fmla="*/ 2568372 w 2836680"/>
                        <a:gd name="connsiteY3" fmla="*/ 240668 h 2815223"/>
                        <a:gd name="connsiteX4" fmla="*/ 2617010 w 2836680"/>
                        <a:gd name="connsiteY4" fmla="*/ 381721 h 2815223"/>
                        <a:gd name="connsiteX5" fmla="*/ 1566422 w 2836680"/>
                        <a:gd name="connsiteY5" fmla="*/ 464405 h 2815223"/>
                        <a:gd name="connsiteX6" fmla="*/ 1148132 w 2836680"/>
                        <a:gd name="connsiteY6" fmla="*/ 415767 h 2815223"/>
                        <a:gd name="connsiteX7" fmla="*/ 418558 w 2836680"/>
                        <a:gd name="connsiteY7" fmla="*/ 1228025 h 2815223"/>
                        <a:gd name="connsiteX8" fmla="*/ 399104 w 2836680"/>
                        <a:gd name="connsiteY8" fmla="*/ 1529583 h 2815223"/>
                        <a:gd name="connsiteX9" fmla="*/ 768755 w 2836680"/>
                        <a:gd name="connsiteY9" fmla="*/ 1918689 h 2815223"/>
                        <a:gd name="connsiteX10" fmla="*/ 934125 w 2836680"/>
                        <a:gd name="connsiteY10" fmla="*/ 2614217 h 2815223"/>
                        <a:gd name="connsiteX11" fmla="*/ 715252 w 2836680"/>
                        <a:gd name="connsiteY11" fmla="*/ 2803907 h 2815223"/>
                        <a:gd name="connsiteX12" fmla="*/ 452606 w 2836680"/>
                        <a:gd name="connsiteY12" fmla="*/ 2045149 h 2815223"/>
                        <a:gd name="connsiteX13" fmla="*/ 58634 w 2836680"/>
                        <a:gd name="connsiteY13" fmla="*/ 1602540 h 2815223"/>
                        <a:gd name="connsiteX14" fmla="*/ 117001 w 2836680"/>
                        <a:gd name="connsiteY14" fmla="*/ 1091839 h 2815223"/>
                        <a:gd name="connsiteX0" fmla="*/ 117001 w 2836680"/>
                        <a:gd name="connsiteY0" fmla="*/ 1091839 h 2815223"/>
                        <a:gd name="connsiteX1" fmla="*/ 1007082 w 2836680"/>
                        <a:gd name="connsiteY1" fmla="*/ 119072 h 2815223"/>
                        <a:gd name="connsiteX2" fmla="*/ 1663699 w 2836680"/>
                        <a:gd name="connsiteY2" fmla="*/ 109345 h 2815223"/>
                        <a:gd name="connsiteX3" fmla="*/ 2568372 w 2836680"/>
                        <a:gd name="connsiteY3" fmla="*/ 240668 h 2815223"/>
                        <a:gd name="connsiteX4" fmla="*/ 2617010 w 2836680"/>
                        <a:gd name="connsiteY4" fmla="*/ 381721 h 2815223"/>
                        <a:gd name="connsiteX5" fmla="*/ 1566422 w 2836680"/>
                        <a:gd name="connsiteY5" fmla="*/ 464405 h 2815223"/>
                        <a:gd name="connsiteX6" fmla="*/ 1148132 w 2836680"/>
                        <a:gd name="connsiteY6" fmla="*/ 415767 h 2815223"/>
                        <a:gd name="connsiteX7" fmla="*/ 418558 w 2836680"/>
                        <a:gd name="connsiteY7" fmla="*/ 1228025 h 2815223"/>
                        <a:gd name="connsiteX8" fmla="*/ 399104 w 2836680"/>
                        <a:gd name="connsiteY8" fmla="*/ 1529583 h 2815223"/>
                        <a:gd name="connsiteX9" fmla="*/ 768755 w 2836680"/>
                        <a:gd name="connsiteY9" fmla="*/ 1918689 h 2815223"/>
                        <a:gd name="connsiteX10" fmla="*/ 934125 w 2836680"/>
                        <a:gd name="connsiteY10" fmla="*/ 2614217 h 2815223"/>
                        <a:gd name="connsiteX11" fmla="*/ 715252 w 2836680"/>
                        <a:gd name="connsiteY11" fmla="*/ 2803907 h 2815223"/>
                        <a:gd name="connsiteX12" fmla="*/ 452606 w 2836680"/>
                        <a:gd name="connsiteY12" fmla="*/ 2045149 h 2815223"/>
                        <a:gd name="connsiteX13" fmla="*/ 58634 w 2836680"/>
                        <a:gd name="connsiteY13" fmla="*/ 1602540 h 2815223"/>
                        <a:gd name="connsiteX14" fmla="*/ 117001 w 2836680"/>
                        <a:gd name="connsiteY14" fmla="*/ 1091839 h 2815223"/>
                        <a:gd name="connsiteX0" fmla="*/ 117001 w 2846845"/>
                        <a:gd name="connsiteY0" fmla="*/ 1091839 h 2815223"/>
                        <a:gd name="connsiteX1" fmla="*/ 1007082 w 2846845"/>
                        <a:gd name="connsiteY1" fmla="*/ 119072 h 2815223"/>
                        <a:gd name="connsiteX2" fmla="*/ 1663699 w 2846845"/>
                        <a:gd name="connsiteY2" fmla="*/ 109345 h 2815223"/>
                        <a:gd name="connsiteX3" fmla="*/ 2568372 w 2846845"/>
                        <a:gd name="connsiteY3" fmla="*/ 240668 h 2815223"/>
                        <a:gd name="connsiteX4" fmla="*/ 2617010 w 2846845"/>
                        <a:gd name="connsiteY4" fmla="*/ 381721 h 2815223"/>
                        <a:gd name="connsiteX5" fmla="*/ 1566422 w 2846845"/>
                        <a:gd name="connsiteY5" fmla="*/ 464405 h 2815223"/>
                        <a:gd name="connsiteX6" fmla="*/ 1148132 w 2846845"/>
                        <a:gd name="connsiteY6" fmla="*/ 415767 h 2815223"/>
                        <a:gd name="connsiteX7" fmla="*/ 418558 w 2846845"/>
                        <a:gd name="connsiteY7" fmla="*/ 1228025 h 2815223"/>
                        <a:gd name="connsiteX8" fmla="*/ 399104 w 2846845"/>
                        <a:gd name="connsiteY8" fmla="*/ 1529583 h 2815223"/>
                        <a:gd name="connsiteX9" fmla="*/ 768755 w 2846845"/>
                        <a:gd name="connsiteY9" fmla="*/ 1918689 h 2815223"/>
                        <a:gd name="connsiteX10" fmla="*/ 934125 w 2846845"/>
                        <a:gd name="connsiteY10" fmla="*/ 2614217 h 2815223"/>
                        <a:gd name="connsiteX11" fmla="*/ 715252 w 2846845"/>
                        <a:gd name="connsiteY11" fmla="*/ 2803907 h 2815223"/>
                        <a:gd name="connsiteX12" fmla="*/ 452606 w 2846845"/>
                        <a:gd name="connsiteY12" fmla="*/ 2045149 h 2815223"/>
                        <a:gd name="connsiteX13" fmla="*/ 58634 w 2846845"/>
                        <a:gd name="connsiteY13" fmla="*/ 1602540 h 2815223"/>
                        <a:gd name="connsiteX14" fmla="*/ 117001 w 2846845"/>
                        <a:gd name="connsiteY14" fmla="*/ 1091839 h 2815223"/>
                        <a:gd name="connsiteX0" fmla="*/ 117001 w 2846845"/>
                        <a:gd name="connsiteY0" fmla="*/ 1091839 h 2815223"/>
                        <a:gd name="connsiteX1" fmla="*/ 1007082 w 2846845"/>
                        <a:gd name="connsiteY1" fmla="*/ 119072 h 2815223"/>
                        <a:gd name="connsiteX2" fmla="*/ 1663699 w 2846845"/>
                        <a:gd name="connsiteY2" fmla="*/ 109345 h 2815223"/>
                        <a:gd name="connsiteX3" fmla="*/ 2568372 w 2846845"/>
                        <a:gd name="connsiteY3" fmla="*/ 240668 h 2815223"/>
                        <a:gd name="connsiteX4" fmla="*/ 2617010 w 2846845"/>
                        <a:gd name="connsiteY4" fmla="*/ 381721 h 2815223"/>
                        <a:gd name="connsiteX5" fmla="*/ 1566422 w 2846845"/>
                        <a:gd name="connsiteY5" fmla="*/ 464405 h 2815223"/>
                        <a:gd name="connsiteX6" fmla="*/ 1148132 w 2846845"/>
                        <a:gd name="connsiteY6" fmla="*/ 415767 h 2815223"/>
                        <a:gd name="connsiteX7" fmla="*/ 418558 w 2846845"/>
                        <a:gd name="connsiteY7" fmla="*/ 1228025 h 2815223"/>
                        <a:gd name="connsiteX8" fmla="*/ 399104 w 2846845"/>
                        <a:gd name="connsiteY8" fmla="*/ 1529583 h 2815223"/>
                        <a:gd name="connsiteX9" fmla="*/ 768755 w 2846845"/>
                        <a:gd name="connsiteY9" fmla="*/ 1918689 h 2815223"/>
                        <a:gd name="connsiteX10" fmla="*/ 934125 w 2846845"/>
                        <a:gd name="connsiteY10" fmla="*/ 2614217 h 2815223"/>
                        <a:gd name="connsiteX11" fmla="*/ 715252 w 2846845"/>
                        <a:gd name="connsiteY11" fmla="*/ 2803907 h 2815223"/>
                        <a:gd name="connsiteX12" fmla="*/ 452606 w 2846845"/>
                        <a:gd name="connsiteY12" fmla="*/ 2045149 h 2815223"/>
                        <a:gd name="connsiteX13" fmla="*/ 58634 w 2846845"/>
                        <a:gd name="connsiteY13" fmla="*/ 1602540 h 2815223"/>
                        <a:gd name="connsiteX14" fmla="*/ 117001 w 2846845"/>
                        <a:gd name="connsiteY14" fmla="*/ 1091839 h 2815223"/>
                        <a:gd name="connsiteX0" fmla="*/ 117001 w 2846845"/>
                        <a:gd name="connsiteY0" fmla="*/ 1091839 h 2815223"/>
                        <a:gd name="connsiteX1" fmla="*/ 1007082 w 2846845"/>
                        <a:gd name="connsiteY1" fmla="*/ 119072 h 2815223"/>
                        <a:gd name="connsiteX2" fmla="*/ 1663699 w 2846845"/>
                        <a:gd name="connsiteY2" fmla="*/ 109345 h 2815223"/>
                        <a:gd name="connsiteX3" fmla="*/ 2568372 w 2846845"/>
                        <a:gd name="connsiteY3" fmla="*/ 240668 h 2815223"/>
                        <a:gd name="connsiteX4" fmla="*/ 2617010 w 2846845"/>
                        <a:gd name="connsiteY4" fmla="*/ 381721 h 2815223"/>
                        <a:gd name="connsiteX5" fmla="*/ 1566422 w 2846845"/>
                        <a:gd name="connsiteY5" fmla="*/ 464405 h 2815223"/>
                        <a:gd name="connsiteX6" fmla="*/ 1148132 w 2846845"/>
                        <a:gd name="connsiteY6" fmla="*/ 415767 h 2815223"/>
                        <a:gd name="connsiteX7" fmla="*/ 418558 w 2846845"/>
                        <a:gd name="connsiteY7" fmla="*/ 1228025 h 2815223"/>
                        <a:gd name="connsiteX8" fmla="*/ 399104 w 2846845"/>
                        <a:gd name="connsiteY8" fmla="*/ 1529583 h 2815223"/>
                        <a:gd name="connsiteX9" fmla="*/ 768755 w 2846845"/>
                        <a:gd name="connsiteY9" fmla="*/ 1918689 h 2815223"/>
                        <a:gd name="connsiteX10" fmla="*/ 934125 w 2846845"/>
                        <a:gd name="connsiteY10" fmla="*/ 2614217 h 2815223"/>
                        <a:gd name="connsiteX11" fmla="*/ 715252 w 2846845"/>
                        <a:gd name="connsiteY11" fmla="*/ 2803907 h 2815223"/>
                        <a:gd name="connsiteX12" fmla="*/ 452606 w 2846845"/>
                        <a:gd name="connsiteY12" fmla="*/ 2045149 h 2815223"/>
                        <a:gd name="connsiteX13" fmla="*/ 58634 w 2846845"/>
                        <a:gd name="connsiteY13" fmla="*/ 1602540 h 2815223"/>
                        <a:gd name="connsiteX14" fmla="*/ 117001 w 2846845"/>
                        <a:gd name="connsiteY14" fmla="*/ 1091839 h 2815223"/>
                        <a:gd name="connsiteX0" fmla="*/ 117001 w 2846845"/>
                        <a:gd name="connsiteY0" fmla="*/ 1099926 h 2823310"/>
                        <a:gd name="connsiteX1" fmla="*/ 1007082 w 2846845"/>
                        <a:gd name="connsiteY1" fmla="*/ 127159 h 2823310"/>
                        <a:gd name="connsiteX2" fmla="*/ 1663699 w 2846845"/>
                        <a:gd name="connsiteY2" fmla="*/ 117432 h 2823310"/>
                        <a:gd name="connsiteX3" fmla="*/ 2568372 w 2846845"/>
                        <a:gd name="connsiteY3" fmla="*/ 248755 h 2823310"/>
                        <a:gd name="connsiteX4" fmla="*/ 2617010 w 2846845"/>
                        <a:gd name="connsiteY4" fmla="*/ 389808 h 2823310"/>
                        <a:gd name="connsiteX5" fmla="*/ 1566422 w 2846845"/>
                        <a:gd name="connsiteY5" fmla="*/ 472492 h 2823310"/>
                        <a:gd name="connsiteX6" fmla="*/ 1148132 w 2846845"/>
                        <a:gd name="connsiteY6" fmla="*/ 423854 h 2823310"/>
                        <a:gd name="connsiteX7" fmla="*/ 418558 w 2846845"/>
                        <a:gd name="connsiteY7" fmla="*/ 1236112 h 2823310"/>
                        <a:gd name="connsiteX8" fmla="*/ 399104 w 2846845"/>
                        <a:gd name="connsiteY8" fmla="*/ 1537670 h 2823310"/>
                        <a:gd name="connsiteX9" fmla="*/ 768755 w 2846845"/>
                        <a:gd name="connsiteY9" fmla="*/ 1926776 h 2823310"/>
                        <a:gd name="connsiteX10" fmla="*/ 934125 w 2846845"/>
                        <a:gd name="connsiteY10" fmla="*/ 2622304 h 2823310"/>
                        <a:gd name="connsiteX11" fmla="*/ 715252 w 2846845"/>
                        <a:gd name="connsiteY11" fmla="*/ 2811994 h 2823310"/>
                        <a:gd name="connsiteX12" fmla="*/ 452606 w 2846845"/>
                        <a:gd name="connsiteY12" fmla="*/ 2053236 h 2823310"/>
                        <a:gd name="connsiteX13" fmla="*/ 58634 w 2846845"/>
                        <a:gd name="connsiteY13" fmla="*/ 1610627 h 2823310"/>
                        <a:gd name="connsiteX14" fmla="*/ 117001 w 2846845"/>
                        <a:gd name="connsiteY14" fmla="*/ 1099926 h 2823310"/>
                        <a:gd name="connsiteX0" fmla="*/ 117001 w 2846845"/>
                        <a:gd name="connsiteY0" fmla="*/ 1095802 h 2819186"/>
                        <a:gd name="connsiteX1" fmla="*/ 1007082 w 2846845"/>
                        <a:gd name="connsiteY1" fmla="*/ 123035 h 2819186"/>
                        <a:gd name="connsiteX2" fmla="*/ 1663699 w 2846845"/>
                        <a:gd name="connsiteY2" fmla="*/ 113308 h 2819186"/>
                        <a:gd name="connsiteX3" fmla="*/ 2568372 w 2846845"/>
                        <a:gd name="connsiteY3" fmla="*/ 244631 h 2819186"/>
                        <a:gd name="connsiteX4" fmla="*/ 2617010 w 2846845"/>
                        <a:gd name="connsiteY4" fmla="*/ 385684 h 2819186"/>
                        <a:gd name="connsiteX5" fmla="*/ 1566422 w 2846845"/>
                        <a:gd name="connsiteY5" fmla="*/ 468368 h 2819186"/>
                        <a:gd name="connsiteX6" fmla="*/ 1148132 w 2846845"/>
                        <a:gd name="connsiteY6" fmla="*/ 419730 h 2819186"/>
                        <a:gd name="connsiteX7" fmla="*/ 418558 w 2846845"/>
                        <a:gd name="connsiteY7" fmla="*/ 1231988 h 2819186"/>
                        <a:gd name="connsiteX8" fmla="*/ 399104 w 2846845"/>
                        <a:gd name="connsiteY8" fmla="*/ 1533546 h 2819186"/>
                        <a:gd name="connsiteX9" fmla="*/ 768755 w 2846845"/>
                        <a:gd name="connsiteY9" fmla="*/ 1922652 h 2819186"/>
                        <a:gd name="connsiteX10" fmla="*/ 934125 w 2846845"/>
                        <a:gd name="connsiteY10" fmla="*/ 2618180 h 2819186"/>
                        <a:gd name="connsiteX11" fmla="*/ 715252 w 2846845"/>
                        <a:gd name="connsiteY11" fmla="*/ 2807870 h 2819186"/>
                        <a:gd name="connsiteX12" fmla="*/ 452606 w 2846845"/>
                        <a:gd name="connsiteY12" fmla="*/ 2049112 h 2819186"/>
                        <a:gd name="connsiteX13" fmla="*/ 58634 w 2846845"/>
                        <a:gd name="connsiteY13" fmla="*/ 1606503 h 2819186"/>
                        <a:gd name="connsiteX14" fmla="*/ 117001 w 2846845"/>
                        <a:gd name="connsiteY14" fmla="*/ 1095802 h 2819186"/>
                        <a:gd name="connsiteX0" fmla="*/ 117001 w 2846845"/>
                        <a:gd name="connsiteY0" fmla="*/ 1083122 h 2806506"/>
                        <a:gd name="connsiteX1" fmla="*/ 1007082 w 2846845"/>
                        <a:gd name="connsiteY1" fmla="*/ 110355 h 2806506"/>
                        <a:gd name="connsiteX2" fmla="*/ 1663699 w 2846845"/>
                        <a:gd name="connsiteY2" fmla="*/ 100628 h 2806506"/>
                        <a:gd name="connsiteX3" fmla="*/ 2568372 w 2846845"/>
                        <a:gd name="connsiteY3" fmla="*/ 231951 h 2806506"/>
                        <a:gd name="connsiteX4" fmla="*/ 2617010 w 2846845"/>
                        <a:gd name="connsiteY4" fmla="*/ 373004 h 2806506"/>
                        <a:gd name="connsiteX5" fmla="*/ 1566422 w 2846845"/>
                        <a:gd name="connsiteY5" fmla="*/ 455688 h 2806506"/>
                        <a:gd name="connsiteX6" fmla="*/ 1148132 w 2846845"/>
                        <a:gd name="connsiteY6" fmla="*/ 407050 h 2806506"/>
                        <a:gd name="connsiteX7" fmla="*/ 418558 w 2846845"/>
                        <a:gd name="connsiteY7" fmla="*/ 1219308 h 2806506"/>
                        <a:gd name="connsiteX8" fmla="*/ 399104 w 2846845"/>
                        <a:gd name="connsiteY8" fmla="*/ 1520866 h 2806506"/>
                        <a:gd name="connsiteX9" fmla="*/ 768755 w 2846845"/>
                        <a:gd name="connsiteY9" fmla="*/ 1909972 h 2806506"/>
                        <a:gd name="connsiteX10" fmla="*/ 934125 w 2846845"/>
                        <a:gd name="connsiteY10" fmla="*/ 2605500 h 2806506"/>
                        <a:gd name="connsiteX11" fmla="*/ 715252 w 2846845"/>
                        <a:gd name="connsiteY11" fmla="*/ 2795190 h 2806506"/>
                        <a:gd name="connsiteX12" fmla="*/ 452606 w 2846845"/>
                        <a:gd name="connsiteY12" fmla="*/ 2036432 h 2806506"/>
                        <a:gd name="connsiteX13" fmla="*/ 58634 w 2846845"/>
                        <a:gd name="connsiteY13" fmla="*/ 1593823 h 2806506"/>
                        <a:gd name="connsiteX14" fmla="*/ 117001 w 2846845"/>
                        <a:gd name="connsiteY14" fmla="*/ 1083122 h 2806506"/>
                        <a:gd name="connsiteX0" fmla="*/ 117001 w 2846845"/>
                        <a:gd name="connsiteY0" fmla="*/ 1083122 h 2806506"/>
                        <a:gd name="connsiteX1" fmla="*/ 1007082 w 2846845"/>
                        <a:gd name="connsiteY1" fmla="*/ 110355 h 2806506"/>
                        <a:gd name="connsiteX2" fmla="*/ 1639380 w 2846845"/>
                        <a:gd name="connsiteY2" fmla="*/ 100628 h 2806506"/>
                        <a:gd name="connsiteX3" fmla="*/ 2568372 w 2846845"/>
                        <a:gd name="connsiteY3" fmla="*/ 231951 h 2806506"/>
                        <a:gd name="connsiteX4" fmla="*/ 2617010 w 2846845"/>
                        <a:gd name="connsiteY4" fmla="*/ 373004 h 2806506"/>
                        <a:gd name="connsiteX5" fmla="*/ 1566422 w 2846845"/>
                        <a:gd name="connsiteY5" fmla="*/ 455688 h 2806506"/>
                        <a:gd name="connsiteX6" fmla="*/ 1148132 w 2846845"/>
                        <a:gd name="connsiteY6" fmla="*/ 407050 h 2806506"/>
                        <a:gd name="connsiteX7" fmla="*/ 418558 w 2846845"/>
                        <a:gd name="connsiteY7" fmla="*/ 1219308 h 2806506"/>
                        <a:gd name="connsiteX8" fmla="*/ 399104 w 2846845"/>
                        <a:gd name="connsiteY8" fmla="*/ 1520866 h 2806506"/>
                        <a:gd name="connsiteX9" fmla="*/ 768755 w 2846845"/>
                        <a:gd name="connsiteY9" fmla="*/ 1909972 h 2806506"/>
                        <a:gd name="connsiteX10" fmla="*/ 934125 w 2846845"/>
                        <a:gd name="connsiteY10" fmla="*/ 2605500 h 2806506"/>
                        <a:gd name="connsiteX11" fmla="*/ 715252 w 2846845"/>
                        <a:gd name="connsiteY11" fmla="*/ 2795190 h 2806506"/>
                        <a:gd name="connsiteX12" fmla="*/ 452606 w 2846845"/>
                        <a:gd name="connsiteY12" fmla="*/ 2036432 h 2806506"/>
                        <a:gd name="connsiteX13" fmla="*/ 58634 w 2846845"/>
                        <a:gd name="connsiteY13" fmla="*/ 1593823 h 2806506"/>
                        <a:gd name="connsiteX14" fmla="*/ 117001 w 2846845"/>
                        <a:gd name="connsiteY14" fmla="*/ 1083122 h 2806506"/>
                        <a:gd name="connsiteX0" fmla="*/ 117001 w 2846845"/>
                        <a:gd name="connsiteY0" fmla="*/ 1083122 h 2806506"/>
                        <a:gd name="connsiteX1" fmla="*/ 1007082 w 2846845"/>
                        <a:gd name="connsiteY1" fmla="*/ 110355 h 2806506"/>
                        <a:gd name="connsiteX2" fmla="*/ 1639380 w 2846845"/>
                        <a:gd name="connsiteY2" fmla="*/ 100628 h 2806506"/>
                        <a:gd name="connsiteX3" fmla="*/ 2568372 w 2846845"/>
                        <a:gd name="connsiteY3" fmla="*/ 231951 h 2806506"/>
                        <a:gd name="connsiteX4" fmla="*/ 2617010 w 2846845"/>
                        <a:gd name="connsiteY4" fmla="*/ 373004 h 2806506"/>
                        <a:gd name="connsiteX5" fmla="*/ 1566422 w 2846845"/>
                        <a:gd name="connsiteY5" fmla="*/ 455688 h 2806506"/>
                        <a:gd name="connsiteX6" fmla="*/ 1148132 w 2846845"/>
                        <a:gd name="connsiteY6" fmla="*/ 407050 h 2806506"/>
                        <a:gd name="connsiteX7" fmla="*/ 418558 w 2846845"/>
                        <a:gd name="connsiteY7" fmla="*/ 1219308 h 2806506"/>
                        <a:gd name="connsiteX8" fmla="*/ 399104 w 2846845"/>
                        <a:gd name="connsiteY8" fmla="*/ 1520866 h 2806506"/>
                        <a:gd name="connsiteX9" fmla="*/ 768755 w 2846845"/>
                        <a:gd name="connsiteY9" fmla="*/ 1909972 h 2806506"/>
                        <a:gd name="connsiteX10" fmla="*/ 934125 w 2846845"/>
                        <a:gd name="connsiteY10" fmla="*/ 2605500 h 2806506"/>
                        <a:gd name="connsiteX11" fmla="*/ 715252 w 2846845"/>
                        <a:gd name="connsiteY11" fmla="*/ 2795190 h 2806506"/>
                        <a:gd name="connsiteX12" fmla="*/ 452606 w 2846845"/>
                        <a:gd name="connsiteY12" fmla="*/ 2036432 h 2806506"/>
                        <a:gd name="connsiteX13" fmla="*/ 58634 w 2846845"/>
                        <a:gd name="connsiteY13" fmla="*/ 1593823 h 2806506"/>
                        <a:gd name="connsiteX14" fmla="*/ 117001 w 2846845"/>
                        <a:gd name="connsiteY14" fmla="*/ 1083122 h 2806506"/>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768755 w 2846845"/>
                        <a:gd name="connsiteY9" fmla="*/ 1915683 h 2812217"/>
                        <a:gd name="connsiteX10" fmla="*/ 934125 w 2846845"/>
                        <a:gd name="connsiteY10" fmla="*/ 2611211 h 2812217"/>
                        <a:gd name="connsiteX11" fmla="*/ 715252 w 2846845"/>
                        <a:gd name="connsiteY11" fmla="*/ 2800901 h 2812217"/>
                        <a:gd name="connsiteX12" fmla="*/ 452606 w 2846845"/>
                        <a:gd name="connsiteY12" fmla="*/ 2042143 h 2812217"/>
                        <a:gd name="connsiteX13" fmla="*/ 58634 w 2846845"/>
                        <a:gd name="connsiteY13" fmla="*/ 1599534 h 2812217"/>
                        <a:gd name="connsiteX14" fmla="*/ 117001 w 2846845"/>
                        <a:gd name="connsiteY14" fmla="*/ 1088833 h 2812217"/>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768755 w 2846845"/>
                        <a:gd name="connsiteY9" fmla="*/ 1915683 h 2812217"/>
                        <a:gd name="connsiteX10" fmla="*/ 934125 w 2846845"/>
                        <a:gd name="connsiteY10" fmla="*/ 2611211 h 2812217"/>
                        <a:gd name="connsiteX11" fmla="*/ 715252 w 2846845"/>
                        <a:gd name="connsiteY11" fmla="*/ 2800901 h 2812217"/>
                        <a:gd name="connsiteX12" fmla="*/ 452606 w 2846845"/>
                        <a:gd name="connsiteY12" fmla="*/ 2042143 h 2812217"/>
                        <a:gd name="connsiteX13" fmla="*/ 58634 w 2846845"/>
                        <a:gd name="connsiteY13" fmla="*/ 1599534 h 2812217"/>
                        <a:gd name="connsiteX14" fmla="*/ 117001 w 2846845"/>
                        <a:gd name="connsiteY14" fmla="*/ 1088833 h 2812217"/>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768755 w 2846845"/>
                        <a:gd name="connsiteY9" fmla="*/ 1915683 h 2812217"/>
                        <a:gd name="connsiteX10" fmla="*/ 827120 w 2846845"/>
                        <a:gd name="connsiteY10" fmla="*/ 2202651 h 2812217"/>
                        <a:gd name="connsiteX11" fmla="*/ 934125 w 2846845"/>
                        <a:gd name="connsiteY11" fmla="*/ 2611211 h 2812217"/>
                        <a:gd name="connsiteX12" fmla="*/ 715252 w 2846845"/>
                        <a:gd name="connsiteY12" fmla="*/ 2800901 h 2812217"/>
                        <a:gd name="connsiteX13" fmla="*/ 452606 w 2846845"/>
                        <a:gd name="connsiteY13" fmla="*/ 2042143 h 2812217"/>
                        <a:gd name="connsiteX14" fmla="*/ 58634 w 2846845"/>
                        <a:gd name="connsiteY14" fmla="*/ 1599534 h 2812217"/>
                        <a:gd name="connsiteX15" fmla="*/ 117001 w 2846845"/>
                        <a:gd name="connsiteY15" fmla="*/ 1088833 h 2812217"/>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690934 w 2846845"/>
                        <a:gd name="connsiteY9" fmla="*/ 1832998 h 2812217"/>
                        <a:gd name="connsiteX10" fmla="*/ 827120 w 2846845"/>
                        <a:gd name="connsiteY10" fmla="*/ 2202651 h 2812217"/>
                        <a:gd name="connsiteX11" fmla="*/ 934125 w 2846845"/>
                        <a:gd name="connsiteY11" fmla="*/ 2611211 h 2812217"/>
                        <a:gd name="connsiteX12" fmla="*/ 715252 w 2846845"/>
                        <a:gd name="connsiteY12" fmla="*/ 2800901 h 2812217"/>
                        <a:gd name="connsiteX13" fmla="*/ 452606 w 2846845"/>
                        <a:gd name="connsiteY13" fmla="*/ 2042143 h 2812217"/>
                        <a:gd name="connsiteX14" fmla="*/ 58634 w 2846845"/>
                        <a:gd name="connsiteY14" fmla="*/ 1599534 h 2812217"/>
                        <a:gd name="connsiteX15" fmla="*/ 117001 w 2846845"/>
                        <a:gd name="connsiteY15" fmla="*/ 1088833 h 2812217"/>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690934 w 2846845"/>
                        <a:gd name="connsiteY9" fmla="*/ 1832998 h 2812217"/>
                        <a:gd name="connsiteX10" fmla="*/ 827120 w 2846845"/>
                        <a:gd name="connsiteY10" fmla="*/ 2202651 h 2812217"/>
                        <a:gd name="connsiteX11" fmla="*/ 934125 w 2846845"/>
                        <a:gd name="connsiteY11" fmla="*/ 2611211 h 2812217"/>
                        <a:gd name="connsiteX12" fmla="*/ 715252 w 2846845"/>
                        <a:gd name="connsiteY12" fmla="*/ 2800901 h 2812217"/>
                        <a:gd name="connsiteX13" fmla="*/ 452606 w 2846845"/>
                        <a:gd name="connsiteY13" fmla="*/ 2042143 h 2812217"/>
                        <a:gd name="connsiteX14" fmla="*/ 58634 w 2846845"/>
                        <a:gd name="connsiteY14" fmla="*/ 1599534 h 2812217"/>
                        <a:gd name="connsiteX15" fmla="*/ 117001 w 2846845"/>
                        <a:gd name="connsiteY15" fmla="*/ 1088833 h 2812217"/>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690934 w 2846845"/>
                        <a:gd name="connsiteY9" fmla="*/ 1832998 h 2812217"/>
                        <a:gd name="connsiteX10" fmla="*/ 827120 w 2846845"/>
                        <a:gd name="connsiteY10" fmla="*/ 2202651 h 2812217"/>
                        <a:gd name="connsiteX11" fmla="*/ 934125 w 2846845"/>
                        <a:gd name="connsiteY11" fmla="*/ 2611211 h 2812217"/>
                        <a:gd name="connsiteX12" fmla="*/ 715252 w 2846845"/>
                        <a:gd name="connsiteY12" fmla="*/ 2800901 h 2812217"/>
                        <a:gd name="connsiteX13" fmla="*/ 452606 w 2846845"/>
                        <a:gd name="connsiteY13" fmla="*/ 2042143 h 2812217"/>
                        <a:gd name="connsiteX14" fmla="*/ 58634 w 2846845"/>
                        <a:gd name="connsiteY14" fmla="*/ 1599534 h 2812217"/>
                        <a:gd name="connsiteX15" fmla="*/ 117001 w 2846845"/>
                        <a:gd name="connsiteY15" fmla="*/ 1088833 h 2812217"/>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690934 w 2846845"/>
                        <a:gd name="connsiteY9" fmla="*/ 1832998 h 2812217"/>
                        <a:gd name="connsiteX10" fmla="*/ 827120 w 2846845"/>
                        <a:gd name="connsiteY10" fmla="*/ 2202651 h 2812217"/>
                        <a:gd name="connsiteX11" fmla="*/ 934125 w 2846845"/>
                        <a:gd name="connsiteY11" fmla="*/ 2611211 h 2812217"/>
                        <a:gd name="connsiteX12" fmla="*/ 715252 w 2846845"/>
                        <a:gd name="connsiteY12" fmla="*/ 2800901 h 2812217"/>
                        <a:gd name="connsiteX13" fmla="*/ 452606 w 2846845"/>
                        <a:gd name="connsiteY13" fmla="*/ 2042143 h 2812217"/>
                        <a:gd name="connsiteX14" fmla="*/ 58634 w 2846845"/>
                        <a:gd name="connsiteY14" fmla="*/ 1599534 h 2812217"/>
                        <a:gd name="connsiteX15" fmla="*/ 117001 w 2846845"/>
                        <a:gd name="connsiteY15" fmla="*/ 1088833 h 2812217"/>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690934 w 2846845"/>
                        <a:gd name="connsiteY9" fmla="*/ 1832998 h 2812217"/>
                        <a:gd name="connsiteX10" fmla="*/ 827120 w 2846845"/>
                        <a:gd name="connsiteY10" fmla="*/ 2202651 h 2812217"/>
                        <a:gd name="connsiteX11" fmla="*/ 934125 w 2846845"/>
                        <a:gd name="connsiteY11" fmla="*/ 2611211 h 2812217"/>
                        <a:gd name="connsiteX12" fmla="*/ 715252 w 2846845"/>
                        <a:gd name="connsiteY12" fmla="*/ 2800901 h 2812217"/>
                        <a:gd name="connsiteX13" fmla="*/ 452606 w 2846845"/>
                        <a:gd name="connsiteY13" fmla="*/ 2042143 h 2812217"/>
                        <a:gd name="connsiteX14" fmla="*/ 58634 w 2846845"/>
                        <a:gd name="connsiteY14" fmla="*/ 1599534 h 2812217"/>
                        <a:gd name="connsiteX15" fmla="*/ 117001 w 2846845"/>
                        <a:gd name="connsiteY15" fmla="*/ 1088833 h 2812217"/>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690934 w 2846845"/>
                        <a:gd name="connsiteY9" fmla="*/ 1832998 h 2812217"/>
                        <a:gd name="connsiteX10" fmla="*/ 827120 w 2846845"/>
                        <a:gd name="connsiteY10" fmla="*/ 2202651 h 2812217"/>
                        <a:gd name="connsiteX11" fmla="*/ 934125 w 2846845"/>
                        <a:gd name="connsiteY11" fmla="*/ 2611211 h 2812217"/>
                        <a:gd name="connsiteX12" fmla="*/ 715252 w 2846845"/>
                        <a:gd name="connsiteY12" fmla="*/ 2800901 h 2812217"/>
                        <a:gd name="connsiteX13" fmla="*/ 452606 w 2846845"/>
                        <a:gd name="connsiteY13" fmla="*/ 2042143 h 2812217"/>
                        <a:gd name="connsiteX14" fmla="*/ 58634 w 2846845"/>
                        <a:gd name="connsiteY14" fmla="*/ 1599534 h 2812217"/>
                        <a:gd name="connsiteX15" fmla="*/ 117001 w 2846845"/>
                        <a:gd name="connsiteY15" fmla="*/ 1088833 h 2812217"/>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690934 w 2846845"/>
                        <a:gd name="connsiteY9" fmla="*/ 1832998 h 2812217"/>
                        <a:gd name="connsiteX10" fmla="*/ 827120 w 2846845"/>
                        <a:gd name="connsiteY10" fmla="*/ 2202651 h 2812217"/>
                        <a:gd name="connsiteX11" fmla="*/ 934125 w 2846845"/>
                        <a:gd name="connsiteY11" fmla="*/ 2611211 h 2812217"/>
                        <a:gd name="connsiteX12" fmla="*/ 715252 w 2846845"/>
                        <a:gd name="connsiteY12" fmla="*/ 2800901 h 2812217"/>
                        <a:gd name="connsiteX13" fmla="*/ 452606 w 2846845"/>
                        <a:gd name="connsiteY13" fmla="*/ 2042143 h 2812217"/>
                        <a:gd name="connsiteX14" fmla="*/ 316418 w 2846845"/>
                        <a:gd name="connsiteY14" fmla="*/ 1891366 h 2812217"/>
                        <a:gd name="connsiteX15" fmla="*/ 58634 w 2846845"/>
                        <a:gd name="connsiteY15" fmla="*/ 1599534 h 2812217"/>
                        <a:gd name="connsiteX16" fmla="*/ 117001 w 2846845"/>
                        <a:gd name="connsiteY16" fmla="*/ 1088833 h 2812217"/>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690934 w 2846845"/>
                        <a:gd name="connsiteY9" fmla="*/ 1832998 h 2812217"/>
                        <a:gd name="connsiteX10" fmla="*/ 827120 w 2846845"/>
                        <a:gd name="connsiteY10" fmla="*/ 2202651 h 2812217"/>
                        <a:gd name="connsiteX11" fmla="*/ 934125 w 2846845"/>
                        <a:gd name="connsiteY11" fmla="*/ 2611211 h 2812217"/>
                        <a:gd name="connsiteX12" fmla="*/ 715252 w 2846845"/>
                        <a:gd name="connsiteY12" fmla="*/ 2800901 h 2812217"/>
                        <a:gd name="connsiteX13" fmla="*/ 520699 w 2846845"/>
                        <a:gd name="connsiteY13" fmla="*/ 2304792 h 2812217"/>
                        <a:gd name="connsiteX14" fmla="*/ 452606 w 2846845"/>
                        <a:gd name="connsiteY14" fmla="*/ 2042143 h 2812217"/>
                        <a:gd name="connsiteX15" fmla="*/ 316418 w 2846845"/>
                        <a:gd name="connsiteY15" fmla="*/ 1891366 h 2812217"/>
                        <a:gd name="connsiteX16" fmla="*/ 58634 w 2846845"/>
                        <a:gd name="connsiteY16" fmla="*/ 1599534 h 2812217"/>
                        <a:gd name="connsiteX17" fmla="*/ 117001 w 2846845"/>
                        <a:gd name="connsiteY17" fmla="*/ 1088833 h 2812217"/>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690934 w 2846845"/>
                        <a:gd name="connsiteY9" fmla="*/ 1832998 h 2812217"/>
                        <a:gd name="connsiteX10" fmla="*/ 827120 w 2846845"/>
                        <a:gd name="connsiteY10" fmla="*/ 2202651 h 2812217"/>
                        <a:gd name="connsiteX11" fmla="*/ 934125 w 2846845"/>
                        <a:gd name="connsiteY11" fmla="*/ 2611211 h 2812217"/>
                        <a:gd name="connsiteX12" fmla="*/ 715252 w 2846845"/>
                        <a:gd name="connsiteY12" fmla="*/ 2800901 h 2812217"/>
                        <a:gd name="connsiteX13" fmla="*/ 520699 w 2846845"/>
                        <a:gd name="connsiteY13" fmla="*/ 2304792 h 2812217"/>
                        <a:gd name="connsiteX14" fmla="*/ 316418 w 2846845"/>
                        <a:gd name="connsiteY14" fmla="*/ 1891366 h 2812217"/>
                        <a:gd name="connsiteX15" fmla="*/ 58634 w 2846845"/>
                        <a:gd name="connsiteY15" fmla="*/ 1599534 h 2812217"/>
                        <a:gd name="connsiteX16" fmla="*/ 117001 w 2846845"/>
                        <a:gd name="connsiteY16" fmla="*/ 1088833 h 2812217"/>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690934 w 2846845"/>
                        <a:gd name="connsiteY9" fmla="*/ 1832998 h 2812217"/>
                        <a:gd name="connsiteX10" fmla="*/ 827120 w 2846845"/>
                        <a:gd name="connsiteY10" fmla="*/ 2202651 h 2812217"/>
                        <a:gd name="connsiteX11" fmla="*/ 934125 w 2846845"/>
                        <a:gd name="connsiteY11" fmla="*/ 2611211 h 2812217"/>
                        <a:gd name="connsiteX12" fmla="*/ 715252 w 2846845"/>
                        <a:gd name="connsiteY12" fmla="*/ 2800901 h 2812217"/>
                        <a:gd name="connsiteX13" fmla="*/ 520699 w 2846845"/>
                        <a:gd name="connsiteY13" fmla="*/ 2304792 h 2812217"/>
                        <a:gd name="connsiteX14" fmla="*/ 316418 w 2846845"/>
                        <a:gd name="connsiteY14" fmla="*/ 1891366 h 2812217"/>
                        <a:gd name="connsiteX15" fmla="*/ 58634 w 2846845"/>
                        <a:gd name="connsiteY15" fmla="*/ 1599534 h 2812217"/>
                        <a:gd name="connsiteX16" fmla="*/ 117001 w 2846845"/>
                        <a:gd name="connsiteY16" fmla="*/ 1088833 h 2812217"/>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690934 w 2846845"/>
                        <a:gd name="connsiteY9" fmla="*/ 1832998 h 2812217"/>
                        <a:gd name="connsiteX10" fmla="*/ 827120 w 2846845"/>
                        <a:gd name="connsiteY10" fmla="*/ 2202651 h 2812217"/>
                        <a:gd name="connsiteX11" fmla="*/ 934125 w 2846845"/>
                        <a:gd name="connsiteY11" fmla="*/ 2611211 h 2812217"/>
                        <a:gd name="connsiteX12" fmla="*/ 715252 w 2846845"/>
                        <a:gd name="connsiteY12" fmla="*/ 2800901 h 2812217"/>
                        <a:gd name="connsiteX13" fmla="*/ 520699 w 2846845"/>
                        <a:gd name="connsiteY13" fmla="*/ 2304792 h 2812217"/>
                        <a:gd name="connsiteX14" fmla="*/ 316418 w 2846845"/>
                        <a:gd name="connsiteY14" fmla="*/ 1891366 h 2812217"/>
                        <a:gd name="connsiteX15" fmla="*/ 58634 w 2846845"/>
                        <a:gd name="connsiteY15" fmla="*/ 1599534 h 2812217"/>
                        <a:gd name="connsiteX16" fmla="*/ 117001 w 2846845"/>
                        <a:gd name="connsiteY16" fmla="*/ 1088833 h 2812217"/>
                        <a:gd name="connsiteX0" fmla="*/ 117001 w 2846845"/>
                        <a:gd name="connsiteY0" fmla="*/ 1088833 h 2812217"/>
                        <a:gd name="connsiteX1" fmla="*/ 1007082 w 2846845"/>
                        <a:gd name="connsiteY1" fmla="*/ 116066 h 2812217"/>
                        <a:gd name="connsiteX2" fmla="*/ 1639380 w 2846845"/>
                        <a:gd name="connsiteY2" fmla="*/ 106339 h 2812217"/>
                        <a:gd name="connsiteX3" fmla="*/ 2568372 w 2846845"/>
                        <a:gd name="connsiteY3" fmla="*/ 237662 h 2812217"/>
                        <a:gd name="connsiteX4" fmla="*/ 2617010 w 2846845"/>
                        <a:gd name="connsiteY4" fmla="*/ 378715 h 2812217"/>
                        <a:gd name="connsiteX5" fmla="*/ 1566422 w 2846845"/>
                        <a:gd name="connsiteY5" fmla="*/ 461399 h 2812217"/>
                        <a:gd name="connsiteX6" fmla="*/ 1148132 w 2846845"/>
                        <a:gd name="connsiteY6" fmla="*/ 412761 h 2812217"/>
                        <a:gd name="connsiteX7" fmla="*/ 418558 w 2846845"/>
                        <a:gd name="connsiteY7" fmla="*/ 1225019 h 2812217"/>
                        <a:gd name="connsiteX8" fmla="*/ 399104 w 2846845"/>
                        <a:gd name="connsiteY8" fmla="*/ 1526577 h 2812217"/>
                        <a:gd name="connsiteX9" fmla="*/ 690934 w 2846845"/>
                        <a:gd name="connsiteY9" fmla="*/ 1832998 h 2812217"/>
                        <a:gd name="connsiteX10" fmla="*/ 827120 w 2846845"/>
                        <a:gd name="connsiteY10" fmla="*/ 2202651 h 2812217"/>
                        <a:gd name="connsiteX11" fmla="*/ 934125 w 2846845"/>
                        <a:gd name="connsiteY11" fmla="*/ 2611211 h 2812217"/>
                        <a:gd name="connsiteX12" fmla="*/ 715252 w 2846845"/>
                        <a:gd name="connsiteY12" fmla="*/ 2800901 h 2812217"/>
                        <a:gd name="connsiteX13" fmla="*/ 520699 w 2846845"/>
                        <a:gd name="connsiteY13" fmla="*/ 2304792 h 2812217"/>
                        <a:gd name="connsiteX14" fmla="*/ 296962 w 2846845"/>
                        <a:gd name="connsiteY14" fmla="*/ 1891366 h 2812217"/>
                        <a:gd name="connsiteX15" fmla="*/ 58634 w 2846845"/>
                        <a:gd name="connsiteY15" fmla="*/ 1599534 h 2812217"/>
                        <a:gd name="connsiteX16" fmla="*/ 117001 w 2846845"/>
                        <a:gd name="connsiteY16" fmla="*/ 1088833 h 2812217"/>
                        <a:gd name="connsiteX0" fmla="*/ 33194 w 2763038"/>
                        <a:gd name="connsiteY0" fmla="*/ 1088833 h 2812217"/>
                        <a:gd name="connsiteX1" fmla="*/ 923275 w 2763038"/>
                        <a:gd name="connsiteY1" fmla="*/ 116066 h 2812217"/>
                        <a:gd name="connsiteX2" fmla="*/ 1555573 w 2763038"/>
                        <a:gd name="connsiteY2" fmla="*/ 106339 h 2812217"/>
                        <a:gd name="connsiteX3" fmla="*/ 2484565 w 2763038"/>
                        <a:gd name="connsiteY3" fmla="*/ 237662 h 2812217"/>
                        <a:gd name="connsiteX4" fmla="*/ 2533203 w 2763038"/>
                        <a:gd name="connsiteY4" fmla="*/ 378715 h 2812217"/>
                        <a:gd name="connsiteX5" fmla="*/ 1482615 w 2763038"/>
                        <a:gd name="connsiteY5" fmla="*/ 461399 h 2812217"/>
                        <a:gd name="connsiteX6" fmla="*/ 1064325 w 2763038"/>
                        <a:gd name="connsiteY6" fmla="*/ 412761 h 2812217"/>
                        <a:gd name="connsiteX7" fmla="*/ 334751 w 2763038"/>
                        <a:gd name="connsiteY7" fmla="*/ 1225019 h 2812217"/>
                        <a:gd name="connsiteX8" fmla="*/ 315297 w 2763038"/>
                        <a:gd name="connsiteY8" fmla="*/ 1526577 h 2812217"/>
                        <a:gd name="connsiteX9" fmla="*/ 607127 w 2763038"/>
                        <a:gd name="connsiteY9" fmla="*/ 1832998 h 2812217"/>
                        <a:gd name="connsiteX10" fmla="*/ 743313 w 2763038"/>
                        <a:gd name="connsiteY10" fmla="*/ 2202651 h 2812217"/>
                        <a:gd name="connsiteX11" fmla="*/ 850318 w 2763038"/>
                        <a:gd name="connsiteY11" fmla="*/ 2611211 h 2812217"/>
                        <a:gd name="connsiteX12" fmla="*/ 631445 w 2763038"/>
                        <a:gd name="connsiteY12" fmla="*/ 2800901 h 2812217"/>
                        <a:gd name="connsiteX13" fmla="*/ 436892 w 2763038"/>
                        <a:gd name="connsiteY13" fmla="*/ 2304792 h 2812217"/>
                        <a:gd name="connsiteX14" fmla="*/ 213155 w 2763038"/>
                        <a:gd name="connsiteY14" fmla="*/ 1891366 h 2812217"/>
                        <a:gd name="connsiteX15" fmla="*/ 33194 w 2763038"/>
                        <a:gd name="connsiteY15" fmla="*/ 1088833 h 2812217"/>
                        <a:gd name="connsiteX0" fmla="*/ 95096 w 2824940"/>
                        <a:gd name="connsiteY0" fmla="*/ 1088833 h 2812217"/>
                        <a:gd name="connsiteX1" fmla="*/ 985177 w 2824940"/>
                        <a:gd name="connsiteY1" fmla="*/ 116066 h 2812217"/>
                        <a:gd name="connsiteX2" fmla="*/ 1617475 w 2824940"/>
                        <a:gd name="connsiteY2" fmla="*/ 106339 h 2812217"/>
                        <a:gd name="connsiteX3" fmla="*/ 2546467 w 2824940"/>
                        <a:gd name="connsiteY3" fmla="*/ 237662 h 2812217"/>
                        <a:gd name="connsiteX4" fmla="*/ 2595105 w 2824940"/>
                        <a:gd name="connsiteY4" fmla="*/ 378715 h 2812217"/>
                        <a:gd name="connsiteX5" fmla="*/ 1544517 w 2824940"/>
                        <a:gd name="connsiteY5" fmla="*/ 461399 h 2812217"/>
                        <a:gd name="connsiteX6" fmla="*/ 1126227 w 2824940"/>
                        <a:gd name="connsiteY6" fmla="*/ 412761 h 2812217"/>
                        <a:gd name="connsiteX7" fmla="*/ 396653 w 2824940"/>
                        <a:gd name="connsiteY7" fmla="*/ 1225019 h 2812217"/>
                        <a:gd name="connsiteX8" fmla="*/ 377199 w 2824940"/>
                        <a:gd name="connsiteY8" fmla="*/ 1526577 h 2812217"/>
                        <a:gd name="connsiteX9" fmla="*/ 669029 w 2824940"/>
                        <a:gd name="connsiteY9" fmla="*/ 1832998 h 2812217"/>
                        <a:gd name="connsiteX10" fmla="*/ 805215 w 2824940"/>
                        <a:gd name="connsiteY10" fmla="*/ 2202651 h 2812217"/>
                        <a:gd name="connsiteX11" fmla="*/ 912220 w 2824940"/>
                        <a:gd name="connsiteY11" fmla="*/ 2611211 h 2812217"/>
                        <a:gd name="connsiteX12" fmla="*/ 693347 w 2824940"/>
                        <a:gd name="connsiteY12" fmla="*/ 2800901 h 2812217"/>
                        <a:gd name="connsiteX13" fmla="*/ 498794 w 2824940"/>
                        <a:gd name="connsiteY13" fmla="*/ 2304792 h 2812217"/>
                        <a:gd name="connsiteX14" fmla="*/ 275057 w 2824940"/>
                        <a:gd name="connsiteY14" fmla="*/ 1891366 h 2812217"/>
                        <a:gd name="connsiteX15" fmla="*/ 95096 w 2824940"/>
                        <a:gd name="connsiteY15" fmla="*/ 1088833 h 2812217"/>
                        <a:gd name="connsiteX0" fmla="*/ 121910 w 2851754"/>
                        <a:gd name="connsiteY0" fmla="*/ 1088833 h 2812217"/>
                        <a:gd name="connsiteX1" fmla="*/ 1011991 w 2851754"/>
                        <a:gd name="connsiteY1" fmla="*/ 116066 h 2812217"/>
                        <a:gd name="connsiteX2" fmla="*/ 1644289 w 2851754"/>
                        <a:gd name="connsiteY2" fmla="*/ 106339 h 2812217"/>
                        <a:gd name="connsiteX3" fmla="*/ 2573281 w 2851754"/>
                        <a:gd name="connsiteY3" fmla="*/ 237662 h 2812217"/>
                        <a:gd name="connsiteX4" fmla="*/ 2621919 w 2851754"/>
                        <a:gd name="connsiteY4" fmla="*/ 378715 h 2812217"/>
                        <a:gd name="connsiteX5" fmla="*/ 1571331 w 2851754"/>
                        <a:gd name="connsiteY5" fmla="*/ 461399 h 2812217"/>
                        <a:gd name="connsiteX6" fmla="*/ 1153041 w 2851754"/>
                        <a:gd name="connsiteY6" fmla="*/ 412761 h 2812217"/>
                        <a:gd name="connsiteX7" fmla="*/ 423467 w 2851754"/>
                        <a:gd name="connsiteY7" fmla="*/ 1225019 h 2812217"/>
                        <a:gd name="connsiteX8" fmla="*/ 404013 w 2851754"/>
                        <a:gd name="connsiteY8" fmla="*/ 1526577 h 2812217"/>
                        <a:gd name="connsiteX9" fmla="*/ 695843 w 2851754"/>
                        <a:gd name="connsiteY9" fmla="*/ 1832998 h 2812217"/>
                        <a:gd name="connsiteX10" fmla="*/ 832029 w 2851754"/>
                        <a:gd name="connsiteY10" fmla="*/ 2202651 h 2812217"/>
                        <a:gd name="connsiteX11" fmla="*/ 939034 w 2851754"/>
                        <a:gd name="connsiteY11" fmla="*/ 2611211 h 2812217"/>
                        <a:gd name="connsiteX12" fmla="*/ 720161 w 2851754"/>
                        <a:gd name="connsiteY12" fmla="*/ 2800901 h 2812217"/>
                        <a:gd name="connsiteX13" fmla="*/ 525608 w 2851754"/>
                        <a:gd name="connsiteY13" fmla="*/ 2304792 h 2812217"/>
                        <a:gd name="connsiteX14" fmla="*/ 243505 w 2851754"/>
                        <a:gd name="connsiteY14" fmla="*/ 1842728 h 2812217"/>
                        <a:gd name="connsiteX15" fmla="*/ 121910 w 2851754"/>
                        <a:gd name="connsiteY15" fmla="*/ 1088833 h 2812217"/>
                        <a:gd name="connsiteX0" fmla="*/ 121910 w 2851754"/>
                        <a:gd name="connsiteY0" fmla="*/ 1088833 h 2812217"/>
                        <a:gd name="connsiteX1" fmla="*/ 1011991 w 2851754"/>
                        <a:gd name="connsiteY1" fmla="*/ 116066 h 2812217"/>
                        <a:gd name="connsiteX2" fmla="*/ 1644289 w 2851754"/>
                        <a:gd name="connsiteY2" fmla="*/ 106339 h 2812217"/>
                        <a:gd name="connsiteX3" fmla="*/ 2573281 w 2851754"/>
                        <a:gd name="connsiteY3" fmla="*/ 237662 h 2812217"/>
                        <a:gd name="connsiteX4" fmla="*/ 2621919 w 2851754"/>
                        <a:gd name="connsiteY4" fmla="*/ 378715 h 2812217"/>
                        <a:gd name="connsiteX5" fmla="*/ 1571331 w 2851754"/>
                        <a:gd name="connsiteY5" fmla="*/ 461399 h 2812217"/>
                        <a:gd name="connsiteX6" fmla="*/ 1153041 w 2851754"/>
                        <a:gd name="connsiteY6" fmla="*/ 412761 h 2812217"/>
                        <a:gd name="connsiteX7" fmla="*/ 423467 w 2851754"/>
                        <a:gd name="connsiteY7" fmla="*/ 1225019 h 2812217"/>
                        <a:gd name="connsiteX8" fmla="*/ 404013 w 2851754"/>
                        <a:gd name="connsiteY8" fmla="*/ 1526577 h 2812217"/>
                        <a:gd name="connsiteX9" fmla="*/ 695843 w 2851754"/>
                        <a:gd name="connsiteY9" fmla="*/ 1832998 h 2812217"/>
                        <a:gd name="connsiteX10" fmla="*/ 832029 w 2851754"/>
                        <a:gd name="connsiteY10" fmla="*/ 2202651 h 2812217"/>
                        <a:gd name="connsiteX11" fmla="*/ 939034 w 2851754"/>
                        <a:gd name="connsiteY11" fmla="*/ 2611211 h 2812217"/>
                        <a:gd name="connsiteX12" fmla="*/ 720161 w 2851754"/>
                        <a:gd name="connsiteY12" fmla="*/ 2800901 h 2812217"/>
                        <a:gd name="connsiteX13" fmla="*/ 525608 w 2851754"/>
                        <a:gd name="connsiteY13" fmla="*/ 2304792 h 2812217"/>
                        <a:gd name="connsiteX14" fmla="*/ 243505 w 2851754"/>
                        <a:gd name="connsiteY14" fmla="*/ 1823273 h 2812217"/>
                        <a:gd name="connsiteX15" fmla="*/ 121910 w 2851754"/>
                        <a:gd name="connsiteY15" fmla="*/ 1088833 h 2812217"/>
                        <a:gd name="connsiteX0" fmla="*/ 98893 w 2828737"/>
                        <a:gd name="connsiteY0" fmla="*/ 1088833 h 2812217"/>
                        <a:gd name="connsiteX1" fmla="*/ 988974 w 2828737"/>
                        <a:gd name="connsiteY1" fmla="*/ 116066 h 2812217"/>
                        <a:gd name="connsiteX2" fmla="*/ 1621272 w 2828737"/>
                        <a:gd name="connsiteY2" fmla="*/ 106339 h 2812217"/>
                        <a:gd name="connsiteX3" fmla="*/ 2550264 w 2828737"/>
                        <a:gd name="connsiteY3" fmla="*/ 237662 h 2812217"/>
                        <a:gd name="connsiteX4" fmla="*/ 2598902 w 2828737"/>
                        <a:gd name="connsiteY4" fmla="*/ 378715 h 2812217"/>
                        <a:gd name="connsiteX5" fmla="*/ 1548314 w 2828737"/>
                        <a:gd name="connsiteY5" fmla="*/ 461399 h 2812217"/>
                        <a:gd name="connsiteX6" fmla="*/ 1130024 w 2828737"/>
                        <a:gd name="connsiteY6" fmla="*/ 412761 h 2812217"/>
                        <a:gd name="connsiteX7" fmla="*/ 400450 w 2828737"/>
                        <a:gd name="connsiteY7" fmla="*/ 1225019 h 2812217"/>
                        <a:gd name="connsiteX8" fmla="*/ 380996 w 2828737"/>
                        <a:gd name="connsiteY8" fmla="*/ 1526577 h 2812217"/>
                        <a:gd name="connsiteX9" fmla="*/ 672826 w 2828737"/>
                        <a:gd name="connsiteY9" fmla="*/ 1832998 h 2812217"/>
                        <a:gd name="connsiteX10" fmla="*/ 809012 w 2828737"/>
                        <a:gd name="connsiteY10" fmla="*/ 2202651 h 2812217"/>
                        <a:gd name="connsiteX11" fmla="*/ 916017 w 2828737"/>
                        <a:gd name="connsiteY11" fmla="*/ 2611211 h 2812217"/>
                        <a:gd name="connsiteX12" fmla="*/ 697144 w 2828737"/>
                        <a:gd name="connsiteY12" fmla="*/ 2800901 h 2812217"/>
                        <a:gd name="connsiteX13" fmla="*/ 502591 w 2828737"/>
                        <a:gd name="connsiteY13" fmla="*/ 2304792 h 2812217"/>
                        <a:gd name="connsiteX14" fmla="*/ 220488 w 2828737"/>
                        <a:gd name="connsiteY14" fmla="*/ 1823273 h 2812217"/>
                        <a:gd name="connsiteX15" fmla="*/ 98893 w 2828737"/>
                        <a:gd name="connsiteY15" fmla="*/ 1088833 h 2812217"/>
                        <a:gd name="connsiteX0" fmla="*/ 98893 w 2828737"/>
                        <a:gd name="connsiteY0" fmla="*/ 1088833 h 2812217"/>
                        <a:gd name="connsiteX1" fmla="*/ 988974 w 2828737"/>
                        <a:gd name="connsiteY1" fmla="*/ 116066 h 2812217"/>
                        <a:gd name="connsiteX2" fmla="*/ 1621272 w 2828737"/>
                        <a:gd name="connsiteY2" fmla="*/ 106339 h 2812217"/>
                        <a:gd name="connsiteX3" fmla="*/ 2550264 w 2828737"/>
                        <a:gd name="connsiteY3" fmla="*/ 237662 h 2812217"/>
                        <a:gd name="connsiteX4" fmla="*/ 2598902 w 2828737"/>
                        <a:gd name="connsiteY4" fmla="*/ 378715 h 2812217"/>
                        <a:gd name="connsiteX5" fmla="*/ 1548314 w 2828737"/>
                        <a:gd name="connsiteY5" fmla="*/ 461399 h 2812217"/>
                        <a:gd name="connsiteX6" fmla="*/ 1130024 w 2828737"/>
                        <a:gd name="connsiteY6" fmla="*/ 412761 h 2812217"/>
                        <a:gd name="connsiteX7" fmla="*/ 400450 w 2828737"/>
                        <a:gd name="connsiteY7" fmla="*/ 1225019 h 2812217"/>
                        <a:gd name="connsiteX8" fmla="*/ 380996 w 2828737"/>
                        <a:gd name="connsiteY8" fmla="*/ 1526577 h 2812217"/>
                        <a:gd name="connsiteX9" fmla="*/ 672826 w 2828737"/>
                        <a:gd name="connsiteY9" fmla="*/ 1832998 h 2812217"/>
                        <a:gd name="connsiteX10" fmla="*/ 809012 w 2828737"/>
                        <a:gd name="connsiteY10" fmla="*/ 2202651 h 2812217"/>
                        <a:gd name="connsiteX11" fmla="*/ 916017 w 2828737"/>
                        <a:gd name="connsiteY11" fmla="*/ 2611211 h 2812217"/>
                        <a:gd name="connsiteX12" fmla="*/ 697144 w 2828737"/>
                        <a:gd name="connsiteY12" fmla="*/ 2800901 h 2812217"/>
                        <a:gd name="connsiteX13" fmla="*/ 502591 w 2828737"/>
                        <a:gd name="connsiteY13" fmla="*/ 2304792 h 2812217"/>
                        <a:gd name="connsiteX14" fmla="*/ 220488 w 2828737"/>
                        <a:gd name="connsiteY14" fmla="*/ 1823273 h 2812217"/>
                        <a:gd name="connsiteX15" fmla="*/ 98893 w 2828737"/>
                        <a:gd name="connsiteY15" fmla="*/ 1088833 h 2812217"/>
                        <a:gd name="connsiteX0" fmla="*/ 98893 w 2828737"/>
                        <a:gd name="connsiteY0" fmla="*/ 1088833 h 2812217"/>
                        <a:gd name="connsiteX1" fmla="*/ 988974 w 2828737"/>
                        <a:gd name="connsiteY1" fmla="*/ 116066 h 2812217"/>
                        <a:gd name="connsiteX2" fmla="*/ 1621272 w 2828737"/>
                        <a:gd name="connsiteY2" fmla="*/ 106339 h 2812217"/>
                        <a:gd name="connsiteX3" fmla="*/ 2550264 w 2828737"/>
                        <a:gd name="connsiteY3" fmla="*/ 237662 h 2812217"/>
                        <a:gd name="connsiteX4" fmla="*/ 2598902 w 2828737"/>
                        <a:gd name="connsiteY4" fmla="*/ 378715 h 2812217"/>
                        <a:gd name="connsiteX5" fmla="*/ 1548314 w 2828737"/>
                        <a:gd name="connsiteY5" fmla="*/ 461399 h 2812217"/>
                        <a:gd name="connsiteX6" fmla="*/ 1130024 w 2828737"/>
                        <a:gd name="connsiteY6" fmla="*/ 412761 h 2812217"/>
                        <a:gd name="connsiteX7" fmla="*/ 400450 w 2828737"/>
                        <a:gd name="connsiteY7" fmla="*/ 1225019 h 2812217"/>
                        <a:gd name="connsiteX8" fmla="*/ 380996 w 2828737"/>
                        <a:gd name="connsiteY8" fmla="*/ 1526577 h 2812217"/>
                        <a:gd name="connsiteX9" fmla="*/ 672826 w 2828737"/>
                        <a:gd name="connsiteY9" fmla="*/ 1832998 h 2812217"/>
                        <a:gd name="connsiteX10" fmla="*/ 809012 w 2828737"/>
                        <a:gd name="connsiteY10" fmla="*/ 2202651 h 2812217"/>
                        <a:gd name="connsiteX11" fmla="*/ 916017 w 2828737"/>
                        <a:gd name="connsiteY11" fmla="*/ 2611211 h 2812217"/>
                        <a:gd name="connsiteX12" fmla="*/ 697144 w 2828737"/>
                        <a:gd name="connsiteY12" fmla="*/ 2800901 h 2812217"/>
                        <a:gd name="connsiteX13" fmla="*/ 502591 w 2828737"/>
                        <a:gd name="connsiteY13" fmla="*/ 2304792 h 2812217"/>
                        <a:gd name="connsiteX14" fmla="*/ 220488 w 2828737"/>
                        <a:gd name="connsiteY14" fmla="*/ 1823273 h 2812217"/>
                        <a:gd name="connsiteX15" fmla="*/ 98893 w 2828737"/>
                        <a:gd name="connsiteY15" fmla="*/ 1088833 h 2812217"/>
                        <a:gd name="connsiteX0" fmla="*/ 98893 w 2828737"/>
                        <a:gd name="connsiteY0" fmla="*/ 1088833 h 2812217"/>
                        <a:gd name="connsiteX1" fmla="*/ 988974 w 2828737"/>
                        <a:gd name="connsiteY1" fmla="*/ 116066 h 2812217"/>
                        <a:gd name="connsiteX2" fmla="*/ 1621272 w 2828737"/>
                        <a:gd name="connsiteY2" fmla="*/ 106339 h 2812217"/>
                        <a:gd name="connsiteX3" fmla="*/ 2550264 w 2828737"/>
                        <a:gd name="connsiteY3" fmla="*/ 237662 h 2812217"/>
                        <a:gd name="connsiteX4" fmla="*/ 2598902 w 2828737"/>
                        <a:gd name="connsiteY4" fmla="*/ 378715 h 2812217"/>
                        <a:gd name="connsiteX5" fmla="*/ 1548314 w 2828737"/>
                        <a:gd name="connsiteY5" fmla="*/ 461399 h 2812217"/>
                        <a:gd name="connsiteX6" fmla="*/ 1130024 w 2828737"/>
                        <a:gd name="connsiteY6" fmla="*/ 412761 h 2812217"/>
                        <a:gd name="connsiteX7" fmla="*/ 400450 w 2828737"/>
                        <a:gd name="connsiteY7" fmla="*/ 1225019 h 2812217"/>
                        <a:gd name="connsiteX8" fmla="*/ 380996 w 2828737"/>
                        <a:gd name="connsiteY8" fmla="*/ 1526577 h 2812217"/>
                        <a:gd name="connsiteX9" fmla="*/ 672826 w 2828737"/>
                        <a:gd name="connsiteY9" fmla="*/ 1832998 h 2812217"/>
                        <a:gd name="connsiteX10" fmla="*/ 809012 w 2828737"/>
                        <a:gd name="connsiteY10" fmla="*/ 2202651 h 2812217"/>
                        <a:gd name="connsiteX11" fmla="*/ 916017 w 2828737"/>
                        <a:gd name="connsiteY11" fmla="*/ 2611211 h 2812217"/>
                        <a:gd name="connsiteX12" fmla="*/ 697144 w 2828737"/>
                        <a:gd name="connsiteY12" fmla="*/ 2800901 h 2812217"/>
                        <a:gd name="connsiteX13" fmla="*/ 502591 w 2828737"/>
                        <a:gd name="connsiteY13" fmla="*/ 2304792 h 2812217"/>
                        <a:gd name="connsiteX14" fmla="*/ 220488 w 2828737"/>
                        <a:gd name="connsiteY14" fmla="*/ 1823273 h 2812217"/>
                        <a:gd name="connsiteX15" fmla="*/ 98893 w 2828737"/>
                        <a:gd name="connsiteY15" fmla="*/ 1088833 h 281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28737" h="2812217">
                          <a:moveTo>
                            <a:pt x="98893" y="1088833"/>
                          </a:moveTo>
                          <a:lnTo>
                            <a:pt x="988974" y="116066"/>
                          </a:lnTo>
                          <a:cubicBezTo>
                            <a:pt x="1237028" y="-91457"/>
                            <a:pt x="1475359" y="26896"/>
                            <a:pt x="1621272" y="106339"/>
                          </a:cubicBezTo>
                          <a:cubicBezTo>
                            <a:pt x="1810961" y="223070"/>
                            <a:pt x="1859599" y="480854"/>
                            <a:pt x="2550264" y="237662"/>
                          </a:cubicBezTo>
                          <a:cubicBezTo>
                            <a:pt x="3031783" y="163893"/>
                            <a:pt x="2780485" y="263604"/>
                            <a:pt x="2598902" y="378715"/>
                          </a:cubicBezTo>
                          <a:cubicBezTo>
                            <a:pt x="2388135" y="493827"/>
                            <a:pt x="2276268" y="900764"/>
                            <a:pt x="1548314" y="461399"/>
                          </a:cubicBezTo>
                          <a:cubicBezTo>
                            <a:pt x="1345654" y="231178"/>
                            <a:pt x="1191633" y="331698"/>
                            <a:pt x="1130024" y="412761"/>
                          </a:cubicBezTo>
                          <a:lnTo>
                            <a:pt x="400450" y="1225019"/>
                          </a:lnTo>
                          <a:cubicBezTo>
                            <a:pt x="269938" y="1340129"/>
                            <a:pt x="328305" y="1447946"/>
                            <a:pt x="380996" y="1526577"/>
                          </a:cubicBezTo>
                          <a:cubicBezTo>
                            <a:pt x="462061" y="1650605"/>
                            <a:pt x="544746" y="1661953"/>
                            <a:pt x="672826" y="1832998"/>
                          </a:cubicBezTo>
                          <a:cubicBezTo>
                            <a:pt x="812256" y="1950541"/>
                            <a:pt x="781450" y="2086730"/>
                            <a:pt x="809012" y="2202651"/>
                          </a:cubicBezTo>
                          <a:cubicBezTo>
                            <a:pt x="831709" y="2401257"/>
                            <a:pt x="895751" y="2530959"/>
                            <a:pt x="916017" y="2611211"/>
                          </a:cubicBezTo>
                          <a:cubicBezTo>
                            <a:pt x="821171" y="2696329"/>
                            <a:pt x="678499" y="2856024"/>
                            <a:pt x="697144" y="2800901"/>
                          </a:cubicBezTo>
                          <a:cubicBezTo>
                            <a:pt x="628240" y="2749831"/>
                            <a:pt x="554471" y="2548794"/>
                            <a:pt x="502591" y="2304792"/>
                          </a:cubicBezTo>
                          <a:cubicBezTo>
                            <a:pt x="513940" y="1968378"/>
                            <a:pt x="326682" y="1955407"/>
                            <a:pt x="220488" y="1823273"/>
                          </a:cubicBezTo>
                          <a:cubicBezTo>
                            <a:pt x="-85124" y="1523337"/>
                            <a:pt x="-19460" y="1384716"/>
                            <a:pt x="98893" y="1088833"/>
                          </a:cubicBezTo>
                          <a:close/>
                        </a:path>
                      </a:pathLst>
                    </a:custGeom>
                    <a:solidFill>
                      <a:srgbClr val="C16124"/>
                    </a:soli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98" name="Freeform 97"/>
                    <p:cNvSpPr/>
                    <p:nvPr/>
                  </p:nvSpPr>
                  <p:spPr>
                    <a:xfrm rot="13561719">
                      <a:off x="7418586" y="1869442"/>
                      <a:ext cx="413362" cy="187108"/>
                    </a:xfrm>
                    <a:custGeom>
                      <a:avLst/>
                      <a:gdLst>
                        <a:gd name="connsiteX0" fmla="*/ 2919340 w 3034342"/>
                        <a:gd name="connsiteY0" fmla="*/ 983691 h 1373490"/>
                        <a:gd name="connsiteX1" fmla="*/ 2641702 w 3034342"/>
                        <a:gd name="connsiteY1" fmla="*/ 1098692 h 1373490"/>
                        <a:gd name="connsiteX2" fmla="*/ 2641703 w 3034342"/>
                        <a:gd name="connsiteY2" fmla="*/ 1098691 h 1373490"/>
                        <a:gd name="connsiteX3" fmla="*/ 2279920 w 3034342"/>
                        <a:gd name="connsiteY3" fmla="*/ 858885 h 1373490"/>
                        <a:gd name="connsiteX4" fmla="*/ 2265342 w 3034342"/>
                        <a:gd name="connsiteY4" fmla="*/ 811923 h 1373490"/>
                        <a:gd name="connsiteX5" fmla="*/ 2261956 w 3034342"/>
                        <a:gd name="connsiteY5" fmla="*/ 822831 h 1373490"/>
                        <a:gd name="connsiteX6" fmla="*/ 2174458 w 3034342"/>
                        <a:gd name="connsiteY6" fmla="*/ 952607 h 1373490"/>
                        <a:gd name="connsiteX7" fmla="*/ 1885762 w 3034342"/>
                        <a:gd name="connsiteY7" fmla="*/ 1072190 h 1373490"/>
                        <a:gd name="connsiteX8" fmla="*/ 1885762 w 3034342"/>
                        <a:gd name="connsiteY8" fmla="*/ 1072189 h 1373490"/>
                        <a:gd name="connsiteX9" fmla="*/ 1547211 w 3034342"/>
                        <a:gd name="connsiteY9" fmla="*/ 892182 h 1373490"/>
                        <a:gd name="connsiteX10" fmla="*/ 1543596 w 3034342"/>
                        <a:gd name="connsiteY10" fmla="*/ 885521 h 1373490"/>
                        <a:gd name="connsiteX11" fmla="*/ 1540499 w 3034342"/>
                        <a:gd name="connsiteY11" fmla="*/ 916235 h 1373490"/>
                        <a:gd name="connsiteX12" fmla="*/ 1433405 w 3034342"/>
                        <a:gd name="connsiteY12" fmla="*/ 1114872 h 1373490"/>
                        <a:gd name="connsiteX13" fmla="*/ 1155585 w 3034342"/>
                        <a:gd name="connsiteY13" fmla="*/ 1229949 h 1373490"/>
                        <a:gd name="connsiteX14" fmla="*/ 1114820 w 3034342"/>
                        <a:gd name="connsiteY14" fmla="*/ 1229949 h 1373490"/>
                        <a:gd name="connsiteX15" fmla="*/ 789023 w 3034342"/>
                        <a:gd name="connsiteY15" fmla="*/ 1056724 h 1373490"/>
                        <a:gd name="connsiteX16" fmla="*/ 787530 w 3034342"/>
                        <a:gd name="connsiteY16" fmla="*/ 1053973 h 1373490"/>
                        <a:gd name="connsiteX17" fmla="*/ 768370 w 3034342"/>
                        <a:gd name="connsiteY17" fmla="*/ 1118431 h 1373490"/>
                        <a:gd name="connsiteX18" fmla="*/ 399898 w 3034342"/>
                        <a:gd name="connsiteY18" fmla="*/ 1373490 h 1373490"/>
                        <a:gd name="connsiteX19" fmla="*/ 0 w 3034342"/>
                        <a:gd name="connsiteY19" fmla="*/ 955877 h 1373490"/>
                        <a:gd name="connsiteX20" fmla="*/ 399898 w 3034342"/>
                        <a:gd name="connsiteY20" fmla="*/ 538264 h 1373490"/>
                        <a:gd name="connsiteX21" fmla="*/ 682669 w 3034342"/>
                        <a:gd name="connsiteY21" fmla="*/ 660580 h 1373490"/>
                        <a:gd name="connsiteX22" fmla="*/ 721923 w 3034342"/>
                        <a:gd name="connsiteY22" fmla="*/ 710264 h 1373490"/>
                        <a:gd name="connsiteX23" fmla="*/ 721923 w 3034342"/>
                        <a:gd name="connsiteY23" fmla="*/ 662287 h 1373490"/>
                        <a:gd name="connsiteX24" fmla="*/ 1114820 w 3034342"/>
                        <a:gd name="connsiteY24" fmla="*/ 269390 h 1373490"/>
                        <a:gd name="connsiteX25" fmla="*/ 1155585 w 3034342"/>
                        <a:gd name="connsiteY25" fmla="*/ 269390 h 1373490"/>
                        <a:gd name="connsiteX26" fmla="*/ 1433405 w 3034342"/>
                        <a:gd name="connsiteY26" fmla="*/ 384467 h 1373490"/>
                        <a:gd name="connsiteX27" fmla="*/ 1477483 w 3034342"/>
                        <a:gd name="connsiteY27" fmla="*/ 437891 h 1373490"/>
                        <a:gd name="connsiteX28" fmla="*/ 1477483 w 3034342"/>
                        <a:gd name="connsiteY28" fmla="*/ 408279 h 1373490"/>
                        <a:gd name="connsiteX29" fmla="*/ 1885762 w 3034342"/>
                        <a:gd name="connsiteY29" fmla="*/ 0 h 1373490"/>
                        <a:gd name="connsiteX30" fmla="*/ 2285747 w 3034342"/>
                        <a:gd name="connsiteY30" fmla="*/ 325996 h 1373490"/>
                        <a:gd name="connsiteX31" fmla="*/ 2290609 w 3034342"/>
                        <a:gd name="connsiteY31" fmla="*/ 374229 h 1373490"/>
                        <a:gd name="connsiteX32" fmla="*/ 2316121 w 3034342"/>
                        <a:gd name="connsiteY32" fmla="*/ 327227 h 1373490"/>
                        <a:gd name="connsiteX33" fmla="*/ 2641703 w 3034342"/>
                        <a:gd name="connsiteY33" fmla="*/ 154117 h 1373490"/>
                        <a:gd name="connsiteX34" fmla="*/ 3034342 w 3034342"/>
                        <a:gd name="connsiteY34" fmla="*/ 546756 h 1373490"/>
                        <a:gd name="connsiteX35" fmla="*/ 3034341 w 3034342"/>
                        <a:gd name="connsiteY35" fmla="*/ 706053 h 1373490"/>
                        <a:gd name="connsiteX36" fmla="*/ 2919340 w 3034342"/>
                        <a:gd name="connsiteY36" fmla="*/ 983691 h 137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034342" h="1373490">
                          <a:moveTo>
                            <a:pt x="2919340" y="983691"/>
                          </a:moveTo>
                          <a:cubicBezTo>
                            <a:pt x="2848286" y="1054744"/>
                            <a:pt x="2750127" y="1098692"/>
                            <a:pt x="2641702" y="1098692"/>
                          </a:cubicBezTo>
                          <a:lnTo>
                            <a:pt x="2641703" y="1098691"/>
                          </a:lnTo>
                          <a:cubicBezTo>
                            <a:pt x="2479067" y="1098691"/>
                            <a:pt x="2339525" y="999809"/>
                            <a:pt x="2279920" y="858885"/>
                          </a:cubicBezTo>
                          <a:lnTo>
                            <a:pt x="2265342" y="811923"/>
                          </a:lnTo>
                          <a:lnTo>
                            <a:pt x="2261956" y="822831"/>
                          </a:lnTo>
                          <a:cubicBezTo>
                            <a:pt x="2241296" y="871677"/>
                            <a:pt x="2211400" y="915665"/>
                            <a:pt x="2174458" y="952607"/>
                          </a:cubicBezTo>
                          <a:cubicBezTo>
                            <a:pt x="2100574" y="1026491"/>
                            <a:pt x="1998504" y="1072190"/>
                            <a:pt x="1885762" y="1072190"/>
                          </a:cubicBezTo>
                          <a:lnTo>
                            <a:pt x="1885762" y="1072189"/>
                          </a:lnTo>
                          <a:cubicBezTo>
                            <a:pt x="1744834" y="1072189"/>
                            <a:pt x="1620582" y="1000785"/>
                            <a:pt x="1547211" y="892182"/>
                          </a:cubicBezTo>
                          <a:lnTo>
                            <a:pt x="1543596" y="885521"/>
                          </a:lnTo>
                          <a:lnTo>
                            <a:pt x="1540499" y="916235"/>
                          </a:lnTo>
                          <a:cubicBezTo>
                            <a:pt x="1524798" y="992965"/>
                            <a:pt x="1486730" y="1061547"/>
                            <a:pt x="1433405" y="1114872"/>
                          </a:cubicBezTo>
                          <a:cubicBezTo>
                            <a:pt x="1362305" y="1185973"/>
                            <a:pt x="1264080" y="1229949"/>
                            <a:pt x="1155585" y="1229949"/>
                          </a:cubicBezTo>
                          <a:lnTo>
                            <a:pt x="1114820" y="1229949"/>
                          </a:lnTo>
                          <a:cubicBezTo>
                            <a:pt x="979200" y="1229949"/>
                            <a:pt x="859630" y="1161236"/>
                            <a:pt x="789023" y="1056724"/>
                          </a:cubicBezTo>
                          <a:lnTo>
                            <a:pt x="787530" y="1053973"/>
                          </a:lnTo>
                          <a:lnTo>
                            <a:pt x="768370" y="1118431"/>
                          </a:lnTo>
                          <a:cubicBezTo>
                            <a:pt x="707662" y="1268318"/>
                            <a:pt x="565541" y="1373490"/>
                            <a:pt x="399898" y="1373490"/>
                          </a:cubicBezTo>
                          <a:cubicBezTo>
                            <a:pt x="179040" y="1373490"/>
                            <a:pt x="0" y="1186518"/>
                            <a:pt x="0" y="955877"/>
                          </a:cubicBezTo>
                          <a:cubicBezTo>
                            <a:pt x="0" y="725236"/>
                            <a:pt x="179040" y="538264"/>
                            <a:pt x="399898" y="538264"/>
                          </a:cubicBezTo>
                          <a:cubicBezTo>
                            <a:pt x="510327" y="538264"/>
                            <a:pt x="610301" y="585007"/>
                            <a:pt x="682669" y="660580"/>
                          </a:cubicBezTo>
                          <a:lnTo>
                            <a:pt x="721923" y="710264"/>
                          </a:lnTo>
                          <a:lnTo>
                            <a:pt x="721923" y="662287"/>
                          </a:lnTo>
                          <a:cubicBezTo>
                            <a:pt x="721923" y="445296"/>
                            <a:pt x="897829" y="269390"/>
                            <a:pt x="1114820" y="269390"/>
                          </a:cubicBezTo>
                          <a:lnTo>
                            <a:pt x="1155585" y="269390"/>
                          </a:lnTo>
                          <a:cubicBezTo>
                            <a:pt x="1264080" y="269390"/>
                            <a:pt x="1362304" y="313367"/>
                            <a:pt x="1433405" y="384467"/>
                          </a:cubicBezTo>
                          <a:lnTo>
                            <a:pt x="1477483" y="437891"/>
                          </a:lnTo>
                          <a:lnTo>
                            <a:pt x="1477483" y="408279"/>
                          </a:lnTo>
                          <a:cubicBezTo>
                            <a:pt x="1477483" y="182793"/>
                            <a:pt x="1660277" y="0"/>
                            <a:pt x="1885762" y="0"/>
                          </a:cubicBezTo>
                          <a:cubicBezTo>
                            <a:pt x="2083063" y="0"/>
                            <a:pt x="2247676" y="139951"/>
                            <a:pt x="2285747" y="325996"/>
                          </a:cubicBezTo>
                          <a:lnTo>
                            <a:pt x="2290609" y="374229"/>
                          </a:lnTo>
                          <a:lnTo>
                            <a:pt x="2316121" y="327227"/>
                          </a:lnTo>
                          <a:cubicBezTo>
                            <a:pt x="2386681" y="222784"/>
                            <a:pt x="2506173" y="154117"/>
                            <a:pt x="2641703" y="154117"/>
                          </a:cubicBezTo>
                          <a:cubicBezTo>
                            <a:pt x="2858552" y="154117"/>
                            <a:pt x="3034342" y="329907"/>
                            <a:pt x="3034342" y="546756"/>
                          </a:cubicBezTo>
                          <a:cubicBezTo>
                            <a:pt x="3034342" y="599855"/>
                            <a:pt x="3034341" y="652954"/>
                            <a:pt x="3034341" y="706053"/>
                          </a:cubicBezTo>
                          <a:cubicBezTo>
                            <a:pt x="3034341" y="814477"/>
                            <a:pt x="2990394" y="912637"/>
                            <a:pt x="2919340" y="983691"/>
                          </a:cubicBezTo>
                          <a:close/>
                        </a:path>
                      </a:pathLst>
                    </a:custGeom>
                    <a:solidFill>
                      <a:srgbClr val="C16124"/>
                    </a:soli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99" name="Rectangle 4"/>
                    <p:cNvSpPr/>
                    <p:nvPr/>
                  </p:nvSpPr>
                  <p:spPr>
                    <a:xfrm>
                      <a:off x="7828881" y="1621427"/>
                      <a:ext cx="302420" cy="494280"/>
                    </a:xfrm>
                    <a:custGeom>
                      <a:avLst/>
                      <a:gdLst>
                        <a:gd name="connsiteX0" fmla="*/ 0 w 1431890"/>
                        <a:gd name="connsiteY0" fmla="*/ 0 h 2160396"/>
                        <a:gd name="connsiteX1" fmla="*/ 1431890 w 1431890"/>
                        <a:gd name="connsiteY1" fmla="*/ 0 h 2160396"/>
                        <a:gd name="connsiteX2" fmla="*/ 1431890 w 1431890"/>
                        <a:gd name="connsiteY2" fmla="*/ 2160396 h 2160396"/>
                        <a:gd name="connsiteX3" fmla="*/ 0 w 1431890"/>
                        <a:gd name="connsiteY3" fmla="*/ 2160396 h 2160396"/>
                        <a:gd name="connsiteX4" fmla="*/ 0 w 1431890"/>
                        <a:gd name="connsiteY4" fmla="*/ 0 h 2160396"/>
                        <a:gd name="connsiteX0" fmla="*/ 266282 w 1698172"/>
                        <a:gd name="connsiteY0" fmla="*/ 0 h 2356338"/>
                        <a:gd name="connsiteX1" fmla="*/ 1698172 w 1698172"/>
                        <a:gd name="connsiteY1" fmla="*/ 0 h 2356338"/>
                        <a:gd name="connsiteX2" fmla="*/ 1698172 w 1698172"/>
                        <a:gd name="connsiteY2" fmla="*/ 2160396 h 2356338"/>
                        <a:gd name="connsiteX3" fmla="*/ 0 w 1698172"/>
                        <a:gd name="connsiteY3" fmla="*/ 2356338 h 2356338"/>
                        <a:gd name="connsiteX4" fmla="*/ 266282 w 1698172"/>
                        <a:gd name="connsiteY4" fmla="*/ 0 h 2356338"/>
                        <a:gd name="connsiteX0" fmla="*/ 266282 w 1698172"/>
                        <a:gd name="connsiteY0" fmla="*/ 0 h 2356338"/>
                        <a:gd name="connsiteX1" fmla="*/ 1698172 w 1698172"/>
                        <a:gd name="connsiteY1" fmla="*/ 0 h 2356338"/>
                        <a:gd name="connsiteX2" fmla="*/ 839038 w 1698172"/>
                        <a:gd name="connsiteY2" fmla="*/ 2105130 h 2356338"/>
                        <a:gd name="connsiteX3" fmla="*/ 0 w 1698172"/>
                        <a:gd name="connsiteY3" fmla="*/ 2356338 h 2356338"/>
                        <a:gd name="connsiteX4" fmla="*/ 266282 w 1698172"/>
                        <a:gd name="connsiteY4" fmla="*/ 0 h 2356338"/>
                        <a:gd name="connsiteX0" fmla="*/ 266282 w 1698172"/>
                        <a:gd name="connsiteY0" fmla="*/ 0 h 2392578"/>
                        <a:gd name="connsiteX1" fmla="*/ 1698172 w 1698172"/>
                        <a:gd name="connsiteY1" fmla="*/ 0 h 2392578"/>
                        <a:gd name="connsiteX2" fmla="*/ 839038 w 1698172"/>
                        <a:gd name="connsiteY2" fmla="*/ 2105130 h 2392578"/>
                        <a:gd name="connsiteX3" fmla="*/ 0 w 1698172"/>
                        <a:gd name="connsiteY3" fmla="*/ 2356338 h 2392578"/>
                        <a:gd name="connsiteX4" fmla="*/ 266282 w 1698172"/>
                        <a:gd name="connsiteY4" fmla="*/ 0 h 2392578"/>
                        <a:gd name="connsiteX0" fmla="*/ 266282 w 1698172"/>
                        <a:gd name="connsiteY0" fmla="*/ 0 h 2464004"/>
                        <a:gd name="connsiteX1" fmla="*/ 1698172 w 1698172"/>
                        <a:gd name="connsiteY1" fmla="*/ 0 h 2464004"/>
                        <a:gd name="connsiteX2" fmla="*/ 839038 w 1698172"/>
                        <a:gd name="connsiteY2" fmla="*/ 2105130 h 2464004"/>
                        <a:gd name="connsiteX3" fmla="*/ 0 w 1698172"/>
                        <a:gd name="connsiteY3" fmla="*/ 2356338 h 2464004"/>
                        <a:gd name="connsiteX4" fmla="*/ 266282 w 1698172"/>
                        <a:gd name="connsiteY4" fmla="*/ 0 h 2464004"/>
                        <a:gd name="connsiteX0" fmla="*/ 266282 w 1698172"/>
                        <a:gd name="connsiteY0" fmla="*/ 0 h 2458914"/>
                        <a:gd name="connsiteX1" fmla="*/ 1698172 w 1698172"/>
                        <a:gd name="connsiteY1" fmla="*/ 0 h 2458914"/>
                        <a:gd name="connsiteX2" fmla="*/ 839038 w 1698172"/>
                        <a:gd name="connsiteY2" fmla="*/ 2105130 h 2458914"/>
                        <a:gd name="connsiteX3" fmla="*/ 0 w 1698172"/>
                        <a:gd name="connsiteY3" fmla="*/ 2356338 h 2458914"/>
                        <a:gd name="connsiteX4" fmla="*/ 266282 w 1698172"/>
                        <a:gd name="connsiteY4" fmla="*/ 0 h 2458914"/>
                        <a:gd name="connsiteX0" fmla="*/ 266282 w 1698172"/>
                        <a:gd name="connsiteY0" fmla="*/ 0 h 2458914"/>
                        <a:gd name="connsiteX1" fmla="*/ 1698172 w 1698172"/>
                        <a:gd name="connsiteY1" fmla="*/ 0 h 2458914"/>
                        <a:gd name="connsiteX2" fmla="*/ 839038 w 1698172"/>
                        <a:gd name="connsiteY2" fmla="*/ 2105130 h 2458914"/>
                        <a:gd name="connsiteX3" fmla="*/ 0 w 1698172"/>
                        <a:gd name="connsiteY3" fmla="*/ 2356338 h 2458914"/>
                        <a:gd name="connsiteX4" fmla="*/ 90436 w 1698172"/>
                        <a:gd name="connsiteY4" fmla="*/ 1502229 h 2458914"/>
                        <a:gd name="connsiteX5" fmla="*/ 266282 w 1698172"/>
                        <a:gd name="connsiteY5" fmla="*/ 0 h 2458914"/>
                        <a:gd name="connsiteX0" fmla="*/ 266282 w 1698172"/>
                        <a:gd name="connsiteY0" fmla="*/ 0 h 2458914"/>
                        <a:gd name="connsiteX1" fmla="*/ 1698172 w 1698172"/>
                        <a:gd name="connsiteY1" fmla="*/ 0 h 2458914"/>
                        <a:gd name="connsiteX2" fmla="*/ 839038 w 1698172"/>
                        <a:gd name="connsiteY2" fmla="*/ 2105130 h 2458914"/>
                        <a:gd name="connsiteX3" fmla="*/ 0 w 1698172"/>
                        <a:gd name="connsiteY3" fmla="*/ 2356338 h 2458914"/>
                        <a:gd name="connsiteX4" fmla="*/ 542612 w 1698172"/>
                        <a:gd name="connsiteY4" fmla="*/ 1924260 h 2458914"/>
                        <a:gd name="connsiteX5" fmla="*/ 266282 w 1698172"/>
                        <a:gd name="connsiteY5" fmla="*/ 0 h 2458914"/>
                        <a:gd name="connsiteX0" fmla="*/ 266282 w 1698172"/>
                        <a:gd name="connsiteY0" fmla="*/ 0 h 2458914"/>
                        <a:gd name="connsiteX1" fmla="*/ 1698172 w 1698172"/>
                        <a:gd name="connsiteY1" fmla="*/ 0 h 2458914"/>
                        <a:gd name="connsiteX2" fmla="*/ 839038 w 1698172"/>
                        <a:gd name="connsiteY2" fmla="*/ 2105130 h 2458914"/>
                        <a:gd name="connsiteX3" fmla="*/ 0 w 1698172"/>
                        <a:gd name="connsiteY3" fmla="*/ 2356338 h 2458914"/>
                        <a:gd name="connsiteX4" fmla="*/ 226089 w 1698172"/>
                        <a:gd name="connsiteY4" fmla="*/ 2170444 h 2458914"/>
                        <a:gd name="connsiteX5" fmla="*/ 542612 w 1698172"/>
                        <a:gd name="connsiteY5" fmla="*/ 1924260 h 2458914"/>
                        <a:gd name="connsiteX6" fmla="*/ 266282 w 1698172"/>
                        <a:gd name="connsiteY6" fmla="*/ 0 h 2458914"/>
                        <a:gd name="connsiteX0" fmla="*/ 266282 w 1698172"/>
                        <a:gd name="connsiteY0" fmla="*/ 0 h 2458914"/>
                        <a:gd name="connsiteX1" fmla="*/ 1698172 w 1698172"/>
                        <a:gd name="connsiteY1" fmla="*/ 0 h 2458914"/>
                        <a:gd name="connsiteX2" fmla="*/ 839038 w 1698172"/>
                        <a:gd name="connsiteY2" fmla="*/ 2105130 h 2458914"/>
                        <a:gd name="connsiteX3" fmla="*/ 0 w 1698172"/>
                        <a:gd name="connsiteY3" fmla="*/ 2356338 h 2458914"/>
                        <a:gd name="connsiteX4" fmla="*/ 110533 w 1698172"/>
                        <a:gd name="connsiteY4" fmla="*/ 2044840 h 2458914"/>
                        <a:gd name="connsiteX5" fmla="*/ 542612 w 1698172"/>
                        <a:gd name="connsiteY5" fmla="*/ 1924260 h 2458914"/>
                        <a:gd name="connsiteX6" fmla="*/ 266282 w 1698172"/>
                        <a:gd name="connsiteY6" fmla="*/ 0 h 2458914"/>
                        <a:gd name="connsiteX0" fmla="*/ 291403 w 1723293"/>
                        <a:gd name="connsiteY0" fmla="*/ 0 h 2453208"/>
                        <a:gd name="connsiteX1" fmla="*/ 1723293 w 1723293"/>
                        <a:gd name="connsiteY1" fmla="*/ 0 h 2453208"/>
                        <a:gd name="connsiteX2" fmla="*/ 864159 w 1723293"/>
                        <a:gd name="connsiteY2" fmla="*/ 2105130 h 2453208"/>
                        <a:gd name="connsiteX3" fmla="*/ 0 w 1723293"/>
                        <a:gd name="connsiteY3" fmla="*/ 2346290 h 2453208"/>
                        <a:gd name="connsiteX4" fmla="*/ 135654 w 1723293"/>
                        <a:gd name="connsiteY4" fmla="*/ 2044840 h 2453208"/>
                        <a:gd name="connsiteX5" fmla="*/ 567733 w 1723293"/>
                        <a:gd name="connsiteY5" fmla="*/ 1924260 h 2453208"/>
                        <a:gd name="connsiteX6" fmla="*/ 291403 w 1723293"/>
                        <a:gd name="connsiteY6" fmla="*/ 0 h 2453208"/>
                        <a:gd name="connsiteX0" fmla="*/ 291403 w 1723293"/>
                        <a:gd name="connsiteY0" fmla="*/ 0 h 2453208"/>
                        <a:gd name="connsiteX1" fmla="*/ 1723293 w 1723293"/>
                        <a:gd name="connsiteY1" fmla="*/ 0 h 2453208"/>
                        <a:gd name="connsiteX2" fmla="*/ 864159 w 1723293"/>
                        <a:gd name="connsiteY2" fmla="*/ 2105130 h 2453208"/>
                        <a:gd name="connsiteX3" fmla="*/ 0 w 1723293"/>
                        <a:gd name="connsiteY3" fmla="*/ 2346290 h 2453208"/>
                        <a:gd name="connsiteX4" fmla="*/ 135654 w 1723293"/>
                        <a:gd name="connsiteY4" fmla="*/ 2044840 h 2453208"/>
                        <a:gd name="connsiteX5" fmla="*/ 567733 w 1723293"/>
                        <a:gd name="connsiteY5" fmla="*/ 1924260 h 2453208"/>
                        <a:gd name="connsiteX6" fmla="*/ 291403 w 1723293"/>
                        <a:gd name="connsiteY6" fmla="*/ 0 h 2453208"/>
                        <a:gd name="connsiteX0" fmla="*/ 291403 w 1723293"/>
                        <a:gd name="connsiteY0" fmla="*/ 0 h 2453208"/>
                        <a:gd name="connsiteX1" fmla="*/ 1723293 w 1723293"/>
                        <a:gd name="connsiteY1" fmla="*/ 0 h 2453208"/>
                        <a:gd name="connsiteX2" fmla="*/ 864159 w 1723293"/>
                        <a:gd name="connsiteY2" fmla="*/ 2105130 h 2453208"/>
                        <a:gd name="connsiteX3" fmla="*/ 0 w 1723293"/>
                        <a:gd name="connsiteY3" fmla="*/ 2346290 h 2453208"/>
                        <a:gd name="connsiteX4" fmla="*/ 135654 w 1723293"/>
                        <a:gd name="connsiteY4" fmla="*/ 2044840 h 2453208"/>
                        <a:gd name="connsiteX5" fmla="*/ 567733 w 1723293"/>
                        <a:gd name="connsiteY5" fmla="*/ 1924260 h 2453208"/>
                        <a:gd name="connsiteX6" fmla="*/ 291403 w 1723293"/>
                        <a:gd name="connsiteY6" fmla="*/ 0 h 2453208"/>
                        <a:gd name="connsiteX0" fmla="*/ 291403 w 1723293"/>
                        <a:gd name="connsiteY0" fmla="*/ 0 h 2453208"/>
                        <a:gd name="connsiteX1" fmla="*/ 1723293 w 1723293"/>
                        <a:gd name="connsiteY1" fmla="*/ 0 h 2453208"/>
                        <a:gd name="connsiteX2" fmla="*/ 864159 w 1723293"/>
                        <a:gd name="connsiteY2" fmla="*/ 2105130 h 2453208"/>
                        <a:gd name="connsiteX3" fmla="*/ 0 w 1723293"/>
                        <a:gd name="connsiteY3" fmla="*/ 2346290 h 2453208"/>
                        <a:gd name="connsiteX4" fmla="*/ 135654 w 1723293"/>
                        <a:gd name="connsiteY4" fmla="*/ 2044840 h 2453208"/>
                        <a:gd name="connsiteX5" fmla="*/ 567733 w 1723293"/>
                        <a:gd name="connsiteY5" fmla="*/ 1924260 h 2453208"/>
                        <a:gd name="connsiteX6" fmla="*/ 291403 w 1723293"/>
                        <a:gd name="connsiteY6" fmla="*/ 0 h 2453208"/>
                        <a:gd name="connsiteX0" fmla="*/ 291403 w 1723293"/>
                        <a:gd name="connsiteY0" fmla="*/ 0 h 2453208"/>
                        <a:gd name="connsiteX1" fmla="*/ 1723293 w 1723293"/>
                        <a:gd name="connsiteY1" fmla="*/ 0 h 2453208"/>
                        <a:gd name="connsiteX2" fmla="*/ 864159 w 1723293"/>
                        <a:gd name="connsiteY2" fmla="*/ 2105130 h 2453208"/>
                        <a:gd name="connsiteX3" fmla="*/ 0 w 1723293"/>
                        <a:gd name="connsiteY3" fmla="*/ 2346290 h 2453208"/>
                        <a:gd name="connsiteX4" fmla="*/ 135654 w 1723293"/>
                        <a:gd name="connsiteY4" fmla="*/ 2044840 h 2453208"/>
                        <a:gd name="connsiteX5" fmla="*/ 567733 w 1723293"/>
                        <a:gd name="connsiteY5" fmla="*/ 1924260 h 2453208"/>
                        <a:gd name="connsiteX6" fmla="*/ 291403 w 1723293"/>
                        <a:gd name="connsiteY6" fmla="*/ 0 h 2453208"/>
                        <a:gd name="connsiteX0" fmla="*/ 291403 w 1723293"/>
                        <a:gd name="connsiteY0" fmla="*/ 0 h 2453208"/>
                        <a:gd name="connsiteX1" fmla="*/ 1723293 w 1723293"/>
                        <a:gd name="connsiteY1" fmla="*/ 0 h 2453208"/>
                        <a:gd name="connsiteX2" fmla="*/ 1085224 w 1723293"/>
                        <a:gd name="connsiteY2" fmla="*/ 1542422 h 2453208"/>
                        <a:gd name="connsiteX3" fmla="*/ 864159 w 1723293"/>
                        <a:gd name="connsiteY3" fmla="*/ 2105130 h 2453208"/>
                        <a:gd name="connsiteX4" fmla="*/ 0 w 1723293"/>
                        <a:gd name="connsiteY4" fmla="*/ 2346290 h 2453208"/>
                        <a:gd name="connsiteX5" fmla="*/ 135654 w 1723293"/>
                        <a:gd name="connsiteY5" fmla="*/ 2044840 h 2453208"/>
                        <a:gd name="connsiteX6" fmla="*/ 567733 w 1723293"/>
                        <a:gd name="connsiteY6" fmla="*/ 1924260 h 2453208"/>
                        <a:gd name="connsiteX7" fmla="*/ 291403 w 1723293"/>
                        <a:gd name="connsiteY7" fmla="*/ 0 h 2453208"/>
                        <a:gd name="connsiteX0" fmla="*/ 291403 w 1723293"/>
                        <a:gd name="connsiteY0" fmla="*/ 0 h 2453208"/>
                        <a:gd name="connsiteX1" fmla="*/ 1723293 w 1723293"/>
                        <a:gd name="connsiteY1" fmla="*/ 0 h 2453208"/>
                        <a:gd name="connsiteX2" fmla="*/ 1462037 w 1723293"/>
                        <a:gd name="connsiteY2" fmla="*/ 1698172 h 2453208"/>
                        <a:gd name="connsiteX3" fmla="*/ 864159 w 1723293"/>
                        <a:gd name="connsiteY3" fmla="*/ 2105130 h 2453208"/>
                        <a:gd name="connsiteX4" fmla="*/ 0 w 1723293"/>
                        <a:gd name="connsiteY4" fmla="*/ 2346290 h 2453208"/>
                        <a:gd name="connsiteX5" fmla="*/ 135654 w 1723293"/>
                        <a:gd name="connsiteY5" fmla="*/ 2044840 h 2453208"/>
                        <a:gd name="connsiteX6" fmla="*/ 567733 w 1723293"/>
                        <a:gd name="connsiteY6" fmla="*/ 1924260 h 2453208"/>
                        <a:gd name="connsiteX7" fmla="*/ 291403 w 1723293"/>
                        <a:gd name="connsiteY7" fmla="*/ 0 h 2453208"/>
                        <a:gd name="connsiteX0" fmla="*/ 291403 w 1723293"/>
                        <a:gd name="connsiteY0" fmla="*/ 0 h 2453208"/>
                        <a:gd name="connsiteX1" fmla="*/ 1723293 w 1723293"/>
                        <a:gd name="connsiteY1" fmla="*/ 0 h 2453208"/>
                        <a:gd name="connsiteX2" fmla="*/ 1577593 w 1723293"/>
                        <a:gd name="connsiteY2" fmla="*/ 1833824 h 2453208"/>
                        <a:gd name="connsiteX3" fmla="*/ 864159 w 1723293"/>
                        <a:gd name="connsiteY3" fmla="*/ 2105130 h 2453208"/>
                        <a:gd name="connsiteX4" fmla="*/ 0 w 1723293"/>
                        <a:gd name="connsiteY4" fmla="*/ 2346290 h 2453208"/>
                        <a:gd name="connsiteX5" fmla="*/ 135654 w 1723293"/>
                        <a:gd name="connsiteY5" fmla="*/ 2044840 h 2453208"/>
                        <a:gd name="connsiteX6" fmla="*/ 567733 w 1723293"/>
                        <a:gd name="connsiteY6" fmla="*/ 1924260 h 2453208"/>
                        <a:gd name="connsiteX7" fmla="*/ 291403 w 1723293"/>
                        <a:gd name="connsiteY7" fmla="*/ 0 h 2453208"/>
                        <a:gd name="connsiteX0" fmla="*/ 291403 w 1723293"/>
                        <a:gd name="connsiteY0" fmla="*/ 0 h 2453208"/>
                        <a:gd name="connsiteX1" fmla="*/ 1723293 w 1723293"/>
                        <a:gd name="connsiteY1" fmla="*/ 0 h 2453208"/>
                        <a:gd name="connsiteX2" fmla="*/ 1462037 w 1723293"/>
                        <a:gd name="connsiteY2" fmla="*/ 1703195 h 2453208"/>
                        <a:gd name="connsiteX3" fmla="*/ 864159 w 1723293"/>
                        <a:gd name="connsiteY3" fmla="*/ 2105130 h 2453208"/>
                        <a:gd name="connsiteX4" fmla="*/ 0 w 1723293"/>
                        <a:gd name="connsiteY4" fmla="*/ 2346290 h 2453208"/>
                        <a:gd name="connsiteX5" fmla="*/ 135654 w 1723293"/>
                        <a:gd name="connsiteY5" fmla="*/ 2044840 h 2453208"/>
                        <a:gd name="connsiteX6" fmla="*/ 567733 w 1723293"/>
                        <a:gd name="connsiteY6" fmla="*/ 1924260 h 2453208"/>
                        <a:gd name="connsiteX7" fmla="*/ 291403 w 1723293"/>
                        <a:gd name="connsiteY7" fmla="*/ 0 h 2453208"/>
                        <a:gd name="connsiteX0" fmla="*/ 291403 w 1723293"/>
                        <a:gd name="connsiteY0" fmla="*/ 0 h 2453208"/>
                        <a:gd name="connsiteX1" fmla="*/ 1723293 w 1723293"/>
                        <a:gd name="connsiteY1" fmla="*/ 0 h 2453208"/>
                        <a:gd name="connsiteX2" fmla="*/ 1462037 w 1723293"/>
                        <a:gd name="connsiteY2" fmla="*/ 1703195 h 2453208"/>
                        <a:gd name="connsiteX3" fmla="*/ 864159 w 1723293"/>
                        <a:gd name="connsiteY3" fmla="*/ 2105130 h 2453208"/>
                        <a:gd name="connsiteX4" fmla="*/ 0 w 1723293"/>
                        <a:gd name="connsiteY4" fmla="*/ 2346290 h 2453208"/>
                        <a:gd name="connsiteX5" fmla="*/ 135654 w 1723293"/>
                        <a:gd name="connsiteY5" fmla="*/ 2044840 h 2453208"/>
                        <a:gd name="connsiteX6" fmla="*/ 567733 w 1723293"/>
                        <a:gd name="connsiteY6" fmla="*/ 1924260 h 2453208"/>
                        <a:gd name="connsiteX7" fmla="*/ 291403 w 1723293"/>
                        <a:gd name="connsiteY7" fmla="*/ 0 h 2453208"/>
                        <a:gd name="connsiteX0" fmla="*/ 291403 w 1723293"/>
                        <a:gd name="connsiteY0" fmla="*/ 0 h 2453208"/>
                        <a:gd name="connsiteX1" fmla="*/ 1723293 w 1723293"/>
                        <a:gd name="connsiteY1" fmla="*/ 0 h 2453208"/>
                        <a:gd name="connsiteX2" fmla="*/ 1462037 w 1723293"/>
                        <a:gd name="connsiteY2" fmla="*/ 1703195 h 2453208"/>
                        <a:gd name="connsiteX3" fmla="*/ 864159 w 1723293"/>
                        <a:gd name="connsiteY3" fmla="*/ 2105130 h 2453208"/>
                        <a:gd name="connsiteX4" fmla="*/ 0 w 1723293"/>
                        <a:gd name="connsiteY4" fmla="*/ 2346290 h 2453208"/>
                        <a:gd name="connsiteX5" fmla="*/ 135654 w 1723293"/>
                        <a:gd name="connsiteY5" fmla="*/ 2044840 h 2453208"/>
                        <a:gd name="connsiteX6" fmla="*/ 567733 w 1723293"/>
                        <a:gd name="connsiteY6" fmla="*/ 1924260 h 2453208"/>
                        <a:gd name="connsiteX7" fmla="*/ 291403 w 1723293"/>
                        <a:gd name="connsiteY7" fmla="*/ 0 h 2453208"/>
                        <a:gd name="connsiteX0" fmla="*/ 291403 w 1723293"/>
                        <a:gd name="connsiteY0" fmla="*/ 0 h 2453208"/>
                        <a:gd name="connsiteX1" fmla="*/ 1723293 w 1723293"/>
                        <a:gd name="connsiteY1" fmla="*/ 0 h 2453208"/>
                        <a:gd name="connsiteX2" fmla="*/ 1462037 w 1723293"/>
                        <a:gd name="connsiteY2" fmla="*/ 1703195 h 2453208"/>
                        <a:gd name="connsiteX3" fmla="*/ 864159 w 1723293"/>
                        <a:gd name="connsiteY3" fmla="*/ 2105130 h 2453208"/>
                        <a:gd name="connsiteX4" fmla="*/ 0 w 1723293"/>
                        <a:gd name="connsiteY4" fmla="*/ 2346290 h 2453208"/>
                        <a:gd name="connsiteX5" fmla="*/ 135654 w 1723293"/>
                        <a:gd name="connsiteY5" fmla="*/ 2044840 h 2453208"/>
                        <a:gd name="connsiteX6" fmla="*/ 567733 w 1723293"/>
                        <a:gd name="connsiteY6" fmla="*/ 1924260 h 2453208"/>
                        <a:gd name="connsiteX7" fmla="*/ 291403 w 1723293"/>
                        <a:gd name="connsiteY7" fmla="*/ 0 h 2453208"/>
                        <a:gd name="connsiteX0" fmla="*/ 291403 w 1723293"/>
                        <a:gd name="connsiteY0" fmla="*/ 0 h 2453208"/>
                        <a:gd name="connsiteX1" fmla="*/ 1723293 w 1723293"/>
                        <a:gd name="connsiteY1" fmla="*/ 0 h 2453208"/>
                        <a:gd name="connsiteX2" fmla="*/ 1552473 w 1723293"/>
                        <a:gd name="connsiteY2" fmla="*/ 1034980 h 2453208"/>
                        <a:gd name="connsiteX3" fmla="*/ 1462037 w 1723293"/>
                        <a:gd name="connsiteY3" fmla="*/ 1703195 h 2453208"/>
                        <a:gd name="connsiteX4" fmla="*/ 864159 w 1723293"/>
                        <a:gd name="connsiteY4" fmla="*/ 2105130 h 2453208"/>
                        <a:gd name="connsiteX5" fmla="*/ 0 w 1723293"/>
                        <a:gd name="connsiteY5" fmla="*/ 2346290 h 2453208"/>
                        <a:gd name="connsiteX6" fmla="*/ 135654 w 1723293"/>
                        <a:gd name="connsiteY6" fmla="*/ 2044840 h 2453208"/>
                        <a:gd name="connsiteX7" fmla="*/ 567733 w 1723293"/>
                        <a:gd name="connsiteY7" fmla="*/ 1924260 h 2453208"/>
                        <a:gd name="connsiteX8" fmla="*/ 291403 w 1723293"/>
                        <a:gd name="connsiteY8" fmla="*/ 0 h 2453208"/>
                        <a:gd name="connsiteX0" fmla="*/ 291403 w 1919238"/>
                        <a:gd name="connsiteY0" fmla="*/ 0 h 2453208"/>
                        <a:gd name="connsiteX1" fmla="*/ 1723293 w 1919238"/>
                        <a:gd name="connsiteY1" fmla="*/ 0 h 2453208"/>
                        <a:gd name="connsiteX2" fmla="*/ 1919238 w 1919238"/>
                        <a:gd name="connsiteY2" fmla="*/ 1065125 h 2453208"/>
                        <a:gd name="connsiteX3" fmla="*/ 1462037 w 1919238"/>
                        <a:gd name="connsiteY3" fmla="*/ 1703195 h 2453208"/>
                        <a:gd name="connsiteX4" fmla="*/ 864159 w 1919238"/>
                        <a:gd name="connsiteY4" fmla="*/ 2105130 h 2453208"/>
                        <a:gd name="connsiteX5" fmla="*/ 0 w 1919238"/>
                        <a:gd name="connsiteY5" fmla="*/ 2346290 h 2453208"/>
                        <a:gd name="connsiteX6" fmla="*/ 135654 w 1919238"/>
                        <a:gd name="connsiteY6" fmla="*/ 2044840 h 2453208"/>
                        <a:gd name="connsiteX7" fmla="*/ 567733 w 1919238"/>
                        <a:gd name="connsiteY7" fmla="*/ 1924260 h 2453208"/>
                        <a:gd name="connsiteX8" fmla="*/ 291403 w 1919238"/>
                        <a:gd name="connsiteY8" fmla="*/ 0 h 2453208"/>
                        <a:gd name="connsiteX0" fmla="*/ 291403 w 1940010"/>
                        <a:gd name="connsiteY0" fmla="*/ 0 h 2453208"/>
                        <a:gd name="connsiteX1" fmla="*/ 1723293 w 1940010"/>
                        <a:gd name="connsiteY1" fmla="*/ 0 h 2453208"/>
                        <a:gd name="connsiteX2" fmla="*/ 1919238 w 1940010"/>
                        <a:gd name="connsiteY2" fmla="*/ 1065125 h 2453208"/>
                        <a:gd name="connsiteX3" fmla="*/ 1462037 w 1940010"/>
                        <a:gd name="connsiteY3" fmla="*/ 1703195 h 2453208"/>
                        <a:gd name="connsiteX4" fmla="*/ 864159 w 1940010"/>
                        <a:gd name="connsiteY4" fmla="*/ 2105130 h 2453208"/>
                        <a:gd name="connsiteX5" fmla="*/ 0 w 1940010"/>
                        <a:gd name="connsiteY5" fmla="*/ 2346290 h 2453208"/>
                        <a:gd name="connsiteX6" fmla="*/ 135654 w 1940010"/>
                        <a:gd name="connsiteY6" fmla="*/ 2044840 h 2453208"/>
                        <a:gd name="connsiteX7" fmla="*/ 567733 w 1940010"/>
                        <a:gd name="connsiteY7" fmla="*/ 1924260 h 2453208"/>
                        <a:gd name="connsiteX8" fmla="*/ 291403 w 1940010"/>
                        <a:gd name="connsiteY8" fmla="*/ 0 h 2453208"/>
                        <a:gd name="connsiteX0" fmla="*/ 291403 w 1939235"/>
                        <a:gd name="connsiteY0" fmla="*/ 0 h 2453208"/>
                        <a:gd name="connsiteX1" fmla="*/ 1723293 w 1939235"/>
                        <a:gd name="connsiteY1" fmla="*/ 0 h 2453208"/>
                        <a:gd name="connsiteX2" fmla="*/ 1919238 w 1939235"/>
                        <a:gd name="connsiteY2" fmla="*/ 1065125 h 2453208"/>
                        <a:gd name="connsiteX3" fmla="*/ 1441941 w 1939235"/>
                        <a:gd name="connsiteY3" fmla="*/ 1713244 h 2453208"/>
                        <a:gd name="connsiteX4" fmla="*/ 864159 w 1939235"/>
                        <a:gd name="connsiteY4" fmla="*/ 2105130 h 2453208"/>
                        <a:gd name="connsiteX5" fmla="*/ 0 w 1939235"/>
                        <a:gd name="connsiteY5" fmla="*/ 2346290 h 2453208"/>
                        <a:gd name="connsiteX6" fmla="*/ 135654 w 1939235"/>
                        <a:gd name="connsiteY6" fmla="*/ 2044840 h 2453208"/>
                        <a:gd name="connsiteX7" fmla="*/ 567733 w 1939235"/>
                        <a:gd name="connsiteY7" fmla="*/ 1924260 h 2453208"/>
                        <a:gd name="connsiteX8" fmla="*/ 291403 w 1939235"/>
                        <a:gd name="connsiteY8" fmla="*/ 0 h 2453208"/>
                        <a:gd name="connsiteX0" fmla="*/ 291403 w 1938883"/>
                        <a:gd name="connsiteY0" fmla="*/ 0 h 2453208"/>
                        <a:gd name="connsiteX1" fmla="*/ 1723293 w 1938883"/>
                        <a:gd name="connsiteY1" fmla="*/ 0 h 2453208"/>
                        <a:gd name="connsiteX2" fmla="*/ 1919238 w 1938883"/>
                        <a:gd name="connsiteY2" fmla="*/ 1065125 h 2453208"/>
                        <a:gd name="connsiteX3" fmla="*/ 1441941 w 1938883"/>
                        <a:gd name="connsiteY3" fmla="*/ 1713244 h 2453208"/>
                        <a:gd name="connsiteX4" fmla="*/ 864159 w 1938883"/>
                        <a:gd name="connsiteY4" fmla="*/ 2105130 h 2453208"/>
                        <a:gd name="connsiteX5" fmla="*/ 0 w 1938883"/>
                        <a:gd name="connsiteY5" fmla="*/ 2346290 h 2453208"/>
                        <a:gd name="connsiteX6" fmla="*/ 135654 w 1938883"/>
                        <a:gd name="connsiteY6" fmla="*/ 2044840 h 2453208"/>
                        <a:gd name="connsiteX7" fmla="*/ 567733 w 1938883"/>
                        <a:gd name="connsiteY7" fmla="*/ 1924260 h 2453208"/>
                        <a:gd name="connsiteX8" fmla="*/ 291403 w 1938883"/>
                        <a:gd name="connsiteY8" fmla="*/ 0 h 2453208"/>
                        <a:gd name="connsiteX0" fmla="*/ 291403 w 1938704"/>
                        <a:gd name="connsiteY0" fmla="*/ 0 h 2453208"/>
                        <a:gd name="connsiteX1" fmla="*/ 1723293 w 1938704"/>
                        <a:gd name="connsiteY1" fmla="*/ 0 h 2453208"/>
                        <a:gd name="connsiteX2" fmla="*/ 1919238 w 1938704"/>
                        <a:gd name="connsiteY2" fmla="*/ 1065125 h 2453208"/>
                        <a:gd name="connsiteX3" fmla="*/ 1436916 w 1938704"/>
                        <a:gd name="connsiteY3" fmla="*/ 1693147 h 2453208"/>
                        <a:gd name="connsiteX4" fmla="*/ 864159 w 1938704"/>
                        <a:gd name="connsiteY4" fmla="*/ 2105130 h 2453208"/>
                        <a:gd name="connsiteX5" fmla="*/ 0 w 1938704"/>
                        <a:gd name="connsiteY5" fmla="*/ 2346290 h 2453208"/>
                        <a:gd name="connsiteX6" fmla="*/ 135654 w 1938704"/>
                        <a:gd name="connsiteY6" fmla="*/ 2044840 h 2453208"/>
                        <a:gd name="connsiteX7" fmla="*/ 567733 w 1938704"/>
                        <a:gd name="connsiteY7" fmla="*/ 1924260 h 2453208"/>
                        <a:gd name="connsiteX8" fmla="*/ 291403 w 1938704"/>
                        <a:gd name="connsiteY8" fmla="*/ 0 h 2453208"/>
                        <a:gd name="connsiteX0" fmla="*/ 291403 w 1938704"/>
                        <a:gd name="connsiteY0" fmla="*/ 0 h 2453208"/>
                        <a:gd name="connsiteX1" fmla="*/ 1723293 w 1938704"/>
                        <a:gd name="connsiteY1" fmla="*/ 0 h 2453208"/>
                        <a:gd name="connsiteX2" fmla="*/ 1919238 w 1938704"/>
                        <a:gd name="connsiteY2" fmla="*/ 1065125 h 2453208"/>
                        <a:gd name="connsiteX3" fmla="*/ 1436916 w 1938704"/>
                        <a:gd name="connsiteY3" fmla="*/ 1693147 h 2453208"/>
                        <a:gd name="connsiteX4" fmla="*/ 864159 w 1938704"/>
                        <a:gd name="connsiteY4" fmla="*/ 2105130 h 2453208"/>
                        <a:gd name="connsiteX5" fmla="*/ 0 w 1938704"/>
                        <a:gd name="connsiteY5" fmla="*/ 2346290 h 2453208"/>
                        <a:gd name="connsiteX6" fmla="*/ 135654 w 1938704"/>
                        <a:gd name="connsiteY6" fmla="*/ 2044840 h 2453208"/>
                        <a:gd name="connsiteX7" fmla="*/ 567733 w 1938704"/>
                        <a:gd name="connsiteY7" fmla="*/ 1924260 h 2453208"/>
                        <a:gd name="connsiteX8" fmla="*/ 291403 w 1938704"/>
                        <a:gd name="connsiteY8" fmla="*/ 0 h 2453208"/>
                        <a:gd name="connsiteX0" fmla="*/ 291403 w 1938704"/>
                        <a:gd name="connsiteY0" fmla="*/ 0 h 2453208"/>
                        <a:gd name="connsiteX1" fmla="*/ 1723293 w 1938704"/>
                        <a:gd name="connsiteY1" fmla="*/ 0 h 2453208"/>
                        <a:gd name="connsiteX2" fmla="*/ 1919238 w 1938704"/>
                        <a:gd name="connsiteY2" fmla="*/ 1065125 h 2453208"/>
                        <a:gd name="connsiteX3" fmla="*/ 1436916 w 1938704"/>
                        <a:gd name="connsiteY3" fmla="*/ 1693147 h 2453208"/>
                        <a:gd name="connsiteX4" fmla="*/ 864159 w 1938704"/>
                        <a:gd name="connsiteY4" fmla="*/ 2105130 h 2453208"/>
                        <a:gd name="connsiteX5" fmla="*/ 0 w 1938704"/>
                        <a:gd name="connsiteY5" fmla="*/ 2346290 h 2453208"/>
                        <a:gd name="connsiteX6" fmla="*/ 135654 w 1938704"/>
                        <a:gd name="connsiteY6" fmla="*/ 2044840 h 2453208"/>
                        <a:gd name="connsiteX7" fmla="*/ 567733 w 1938704"/>
                        <a:gd name="connsiteY7" fmla="*/ 1924260 h 2453208"/>
                        <a:gd name="connsiteX8" fmla="*/ 291403 w 1938704"/>
                        <a:gd name="connsiteY8" fmla="*/ 0 h 2453208"/>
                        <a:gd name="connsiteX0" fmla="*/ 291403 w 1932387"/>
                        <a:gd name="connsiteY0" fmla="*/ 0 h 2453208"/>
                        <a:gd name="connsiteX1" fmla="*/ 1723293 w 1932387"/>
                        <a:gd name="connsiteY1" fmla="*/ 0 h 2453208"/>
                        <a:gd name="connsiteX2" fmla="*/ 1919238 w 1932387"/>
                        <a:gd name="connsiteY2" fmla="*/ 1065125 h 2453208"/>
                        <a:gd name="connsiteX3" fmla="*/ 1436916 w 1932387"/>
                        <a:gd name="connsiteY3" fmla="*/ 1693147 h 2453208"/>
                        <a:gd name="connsiteX4" fmla="*/ 864159 w 1932387"/>
                        <a:gd name="connsiteY4" fmla="*/ 2105130 h 2453208"/>
                        <a:gd name="connsiteX5" fmla="*/ 0 w 1932387"/>
                        <a:gd name="connsiteY5" fmla="*/ 2346290 h 2453208"/>
                        <a:gd name="connsiteX6" fmla="*/ 135654 w 1932387"/>
                        <a:gd name="connsiteY6" fmla="*/ 2044840 h 2453208"/>
                        <a:gd name="connsiteX7" fmla="*/ 567733 w 1932387"/>
                        <a:gd name="connsiteY7" fmla="*/ 1924260 h 2453208"/>
                        <a:gd name="connsiteX8" fmla="*/ 291403 w 1932387"/>
                        <a:gd name="connsiteY8" fmla="*/ 0 h 2453208"/>
                        <a:gd name="connsiteX0" fmla="*/ 291403 w 1932262"/>
                        <a:gd name="connsiteY0" fmla="*/ 0 h 2453208"/>
                        <a:gd name="connsiteX1" fmla="*/ 1723293 w 1932262"/>
                        <a:gd name="connsiteY1" fmla="*/ 0 h 2453208"/>
                        <a:gd name="connsiteX2" fmla="*/ 1919238 w 1932262"/>
                        <a:gd name="connsiteY2" fmla="*/ 1065125 h 2453208"/>
                        <a:gd name="connsiteX3" fmla="*/ 1436916 w 1932262"/>
                        <a:gd name="connsiteY3" fmla="*/ 1693147 h 2453208"/>
                        <a:gd name="connsiteX4" fmla="*/ 864159 w 1932262"/>
                        <a:gd name="connsiteY4" fmla="*/ 2105130 h 2453208"/>
                        <a:gd name="connsiteX5" fmla="*/ 0 w 1932262"/>
                        <a:gd name="connsiteY5" fmla="*/ 2346290 h 2453208"/>
                        <a:gd name="connsiteX6" fmla="*/ 135654 w 1932262"/>
                        <a:gd name="connsiteY6" fmla="*/ 2044840 h 2453208"/>
                        <a:gd name="connsiteX7" fmla="*/ 567733 w 1932262"/>
                        <a:gd name="connsiteY7" fmla="*/ 1924260 h 2453208"/>
                        <a:gd name="connsiteX8" fmla="*/ 291403 w 1932262"/>
                        <a:gd name="connsiteY8" fmla="*/ 0 h 2453208"/>
                        <a:gd name="connsiteX0" fmla="*/ 291403 w 2175469"/>
                        <a:gd name="connsiteY0" fmla="*/ 0 h 2453208"/>
                        <a:gd name="connsiteX1" fmla="*/ 2175469 w 2175469"/>
                        <a:gd name="connsiteY1" fmla="*/ 356716 h 2453208"/>
                        <a:gd name="connsiteX2" fmla="*/ 1919238 w 2175469"/>
                        <a:gd name="connsiteY2" fmla="*/ 1065125 h 2453208"/>
                        <a:gd name="connsiteX3" fmla="*/ 1436916 w 2175469"/>
                        <a:gd name="connsiteY3" fmla="*/ 1693147 h 2453208"/>
                        <a:gd name="connsiteX4" fmla="*/ 864159 w 2175469"/>
                        <a:gd name="connsiteY4" fmla="*/ 2105130 h 2453208"/>
                        <a:gd name="connsiteX5" fmla="*/ 0 w 2175469"/>
                        <a:gd name="connsiteY5" fmla="*/ 2346290 h 2453208"/>
                        <a:gd name="connsiteX6" fmla="*/ 135654 w 2175469"/>
                        <a:gd name="connsiteY6" fmla="*/ 2044840 h 2453208"/>
                        <a:gd name="connsiteX7" fmla="*/ 567733 w 2175469"/>
                        <a:gd name="connsiteY7" fmla="*/ 1924260 h 2453208"/>
                        <a:gd name="connsiteX8" fmla="*/ 291403 w 2175469"/>
                        <a:gd name="connsiteY8" fmla="*/ 0 h 2453208"/>
                        <a:gd name="connsiteX0" fmla="*/ 291403 w 2215117"/>
                        <a:gd name="connsiteY0" fmla="*/ 0 h 2453208"/>
                        <a:gd name="connsiteX1" fmla="*/ 2175469 w 2215117"/>
                        <a:gd name="connsiteY1" fmla="*/ 356716 h 2453208"/>
                        <a:gd name="connsiteX2" fmla="*/ 1919238 w 2215117"/>
                        <a:gd name="connsiteY2" fmla="*/ 1065125 h 2453208"/>
                        <a:gd name="connsiteX3" fmla="*/ 1436916 w 2215117"/>
                        <a:gd name="connsiteY3" fmla="*/ 1693147 h 2453208"/>
                        <a:gd name="connsiteX4" fmla="*/ 864159 w 2215117"/>
                        <a:gd name="connsiteY4" fmla="*/ 2105130 h 2453208"/>
                        <a:gd name="connsiteX5" fmla="*/ 0 w 2215117"/>
                        <a:gd name="connsiteY5" fmla="*/ 2346290 h 2453208"/>
                        <a:gd name="connsiteX6" fmla="*/ 135654 w 2215117"/>
                        <a:gd name="connsiteY6" fmla="*/ 2044840 h 2453208"/>
                        <a:gd name="connsiteX7" fmla="*/ 567733 w 2215117"/>
                        <a:gd name="connsiteY7" fmla="*/ 1924260 h 2453208"/>
                        <a:gd name="connsiteX8" fmla="*/ 291403 w 2215117"/>
                        <a:gd name="connsiteY8" fmla="*/ 0 h 2453208"/>
                        <a:gd name="connsiteX0" fmla="*/ 291403 w 2217798"/>
                        <a:gd name="connsiteY0" fmla="*/ 0 h 2453208"/>
                        <a:gd name="connsiteX1" fmla="*/ 2175469 w 2217798"/>
                        <a:gd name="connsiteY1" fmla="*/ 356716 h 2453208"/>
                        <a:gd name="connsiteX2" fmla="*/ 1919238 w 2217798"/>
                        <a:gd name="connsiteY2" fmla="*/ 1065125 h 2453208"/>
                        <a:gd name="connsiteX3" fmla="*/ 1436916 w 2217798"/>
                        <a:gd name="connsiteY3" fmla="*/ 1693147 h 2453208"/>
                        <a:gd name="connsiteX4" fmla="*/ 864159 w 2217798"/>
                        <a:gd name="connsiteY4" fmla="*/ 2105130 h 2453208"/>
                        <a:gd name="connsiteX5" fmla="*/ 0 w 2217798"/>
                        <a:gd name="connsiteY5" fmla="*/ 2346290 h 2453208"/>
                        <a:gd name="connsiteX6" fmla="*/ 135654 w 2217798"/>
                        <a:gd name="connsiteY6" fmla="*/ 2044840 h 2453208"/>
                        <a:gd name="connsiteX7" fmla="*/ 567733 w 2217798"/>
                        <a:gd name="connsiteY7" fmla="*/ 1924260 h 2453208"/>
                        <a:gd name="connsiteX8" fmla="*/ 291403 w 2217798"/>
                        <a:gd name="connsiteY8" fmla="*/ 0 h 2453208"/>
                        <a:gd name="connsiteX0" fmla="*/ 291403 w 2217798"/>
                        <a:gd name="connsiteY0" fmla="*/ 0 h 2453208"/>
                        <a:gd name="connsiteX1" fmla="*/ 1165611 w 2217798"/>
                        <a:gd name="connsiteY1" fmla="*/ 165798 h 2453208"/>
                        <a:gd name="connsiteX2" fmla="*/ 2175469 w 2217798"/>
                        <a:gd name="connsiteY2" fmla="*/ 356716 h 2453208"/>
                        <a:gd name="connsiteX3" fmla="*/ 1919238 w 2217798"/>
                        <a:gd name="connsiteY3" fmla="*/ 1065125 h 2453208"/>
                        <a:gd name="connsiteX4" fmla="*/ 1436916 w 2217798"/>
                        <a:gd name="connsiteY4" fmla="*/ 1693147 h 2453208"/>
                        <a:gd name="connsiteX5" fmla="*/ 864159 w 2217798"/>
                        <a:gd name="connsiteY5" fmla="*/ 2105130 h 2453208"/>
                        <a:gd name="connsiteX6" fmla="*/ 0 w 2217798"/>
                        <a:gd name="connsiteY6" fmla="*/ 2346290 h 2453208"/>
                        <a:gd name="connsiteX7" fmla="*/ 135654 w 2217798"/>
                        <a:gd name="connsiteY7" fmla="*/ 2044840 h 2453208"/>
                        <a:gd name="connsiteX8" fmla="*/ 567733 w 2217798"/>
                        <a:gd name="connsiteY8" fmla="*/ 1924260 h 2453208"/>
                        <a:gd name="connsiteX9" fmla="*/ 291403 w 2217798"/>
                        <a:gd name="connsiteY9" fmla="*/ 0 h 2453208"/>
                        <a:gd name="connsiteX0" fmla="*/ 291403 w 2217798"/>
                        <a:gd name="connsiteY0" fmla="*/ 1170633 h 3623841"/>
                        <a:gd name="connsiteX1" fmla="*/ 532565 w 2217798"/>
                        <a:gd name="connsiteY1" fmla="*/ 0 h 3623841"/>
                        <a:gd name="connsiteX2" fmla="*/ 2175469 w 2217798"/>
                        <a:gd name="connsiteY2" fmla="*/ 1527349 h 3623841"/>
                        <a:gd name="connsiteX3" fmla="*/ 1919238 w 2217798"/>
                        <a:gd name="connsiteY3" fmla="*/ 2235758 h 3623841"/>
                        <a:gd name="connsiteX4" fmla="*/ 1436916 w 2217798"/>
                        <a:gd name="connsiteY4" fmla="*/ 2863780 h 3623841"/>
                        <a:gd name="connsiteX5" fmla="*/ 864159 w 2217798"/>
                        <a:gd name="connsiteY5" fmla="*/ 3275763 h 3623841"/>
                        <a:gd name="connsiteX6" fmla="*/ 0 w 2217798"/>
                        <a:gd name="connsiteY6" fmla="*/ 3516923 h 3623841"/>
                        <a:gd name="connsiteX7" fmla="*/ 135654 w 2217798"/>
                        <a:gd name="connsiteY7" fmla="*/ 3215473 h 3623841"/>
                        <a:gd name="connsiteX8" fmla="*/ 567733 w 2217798"/>
                        <a:gd name="connsiteY8" fmla="*/ 3094893 h 3623841"/>
                        <a:gd name="connsiteX9" fmla="*/ 291403 w 2217798"/>
                        <a:gd name="connsiteY9" fmla="*/ 1170633 h 3623841"/>
                        <a:gd name="connsiteX0" fmla="*/ 291403 w 2217798"/>
                        <a:gd name="connsiteY0" fmla="*/ 1170633 h 3623841"/>
                        <a:gd name="connsiteX1" fmla="*/ 532565 w 2217798"/>
                        <a:gd name="connsiteY1" fmla="*/ 0 h 3623841"/>
                        <a:gd name="connsiteX2" fmla="*/ 2175469 w 2217798"/>
                        <a:gd name="connsiteY2" fmla="*/ 1527349 h 3623841"/>
                        <a:gd name="connsiteX3" fmla="*/ 1919238 w 2217798"/>
                        <a:gd name="connsiteY3" fmla="*/ 2235758 h 3623841"/>
                        <a:gd name="connsiteX4" fmla="*/ 1436916 w 2217798"/>
                        <a:gd name="connsiteY4" fmla="*/ 2863780 h 3623841"/>
                        <a:gd name="connsiteX5" fmla="*/ 864159 w 2217798"/>
                        <a:gd name="connsiteY5" fmla="*/ 3275763 h 3623841"/>
                        <a:gd name="connsiteX6" fmla="*/ 0 w 2217798"/>
                        <a:gd name="connsiteY6" fmla="*/ 3516923 h 3623841"/>
                        <a:gd name="connsiteX7" fmla="*/ 135654 w 2217798"/>
                        <a:gd name="connsiteY7" fmla="*/ 3215473 h 3623841"/>
                        <a:gd name="connsiteX8" fmla="*/ 567733 w 2217798"/>
                        <a:gd name="connsiteY8" fmla="*/ 3094893 h 3623841"/>
                        <a:gd name="connsiteX9" fmla="*/ 291403 w 2217798"/>
                        <a:gd name="connsiteY9" fmla="*/ 1170633 h 3623841"/>
                        <a:gd name="connsiteX0" fmla="*/ 291403 w 2213292"/>
                        <a:gd name="connsiteY0" fmla="*/ 1170633 h 3623841"/>
                        <a:gd name="connsiteX1" fmla="*/ 532565 w 2213292"/>
                        <a:gd name="connsiteY1" fmla="*/ 0 h 3623841"/>
                        <a:gd name="connsiteX2" fmla="*/ 2170445 w 2213292"/>
                        <a:gd name="connsiteY2" fmla="*/ 1507252 h 3623841"/>
                        <a:gd name="connsiteX3" fmla="*/ 1919238 w 2213292"/>
                        <a:gd name="connsiteY3" fmla="*/ 2235758 h 3623841"/>
                        <a:gd name="connsiteX4" fmla="*/ 1436916 w 2213292"/>
                        <a:gd name="connsiteY4" fmla="*/ 2863780 h 3623841"/>
                        <a:gd name="connsiteX5" fmla="*/ 864159 w 2213292"/>
                        <a:gd name="connsiteY5" fmla="*/ 3275763 h 3623841"/>
                        <a:gd name="connsiteX6" fmla="*/ 0 w 2213292"/>
                        <a:gd name="connsiteY6" fmla="*/ 3516923 h 3623841"/>
                        <a:gd name="connsiteX7" fmla="*/ 135654 w 2213292"/>
                        <a:gd name="connsiteY7" fmla="*/ 3215473 h 3623841"/>
                        <a:gd name="connsiteX8" fmla="*/ 567733 w 2213292"/>
                        <a:gd name="connsiteY8" fmla="*/ 3094893 h 3623841"/>
                        <a:gd name="connsiteX9" fmla="*/ 291403 w 2213292"/>
                        <a:gd name="connsiteY9" fmla="*/ 1170633 h 3623841"/>
                        <a:gd name="connsiteX0" fmla="*/ 291403 w 2114143"/>
                        <a:gd name="connsiteY0" fmla="*/ 1170633 h 3623841"/>
                        <a:gd name="connsiteX1" fmla="*/ 532565 w 2114143"/>
                        <a:gd name="connsiteY1" fmla="*/ 0 h 3623841"/>
                        <a:gd name="connsiteX2" fmla="*/ 2054889 w 2114143"/>
                        <a:gd name="connsiteY2" fmla="*/ 1381647 h 3623841"/>
                        <a:gd name="connsiteX3" fmla="*/ 1919238 w 2114143"/>
                        <a:gd name="connsiteY3" fmla="*/ 2235758 h 3623841"/>
                        <a:gd name="connsiteX4" fmla="*/ 1436916 w 2114143"/>
                        <a:gd name="connsiteY4" fmla="*/ 2863780 h 3623841"/>
                        <a:gd name="connsiteX5" fmla="*/ 864159 w 2114143"/>
                        <a:gd name="connsiteY5" fmla="*/ 3275763 h 3623841"/>
                        <a:gd name="connsiteX6" fmla="*/ 0 w 2114143"/>
                        <a:gd name="connsiteY6" fmla="*/ 3516923 h 3623841"/>
                        <a:gd name="connsiteX7" fmla="*/ 135654 w 2114143"/>
                        <a:gd name="connsiteY7" fmla="*/ 3215473 h 3623841"/>
                        <a:gd name="connsiteX8" fmla="*/ 567733 w 2114143"/>
                        <a:gd name="connsiteY8" fmla="*/ 3094893 h 3623841"/>
                        <a:gd name="connsiteX9" fmla="*/ 291403 w 2114143"/>
                        <a:gd name="connsiteY9" fmla="*/ 1170633 h 3623841"/>
                        <a:gd name="connsiteX0" fmla="*/ 291403 w 2209251"/>
                        <a:gd name="connsiteY0" fmla="*/ 1170633 h 3623841"/>
                        <a:gd name="connsiteX1" fmla="*/ 532565 w 2209251"/>
                        <a:gd name="connsiteY1" fmla="*/ 0 h 3623841"/>
                        <a:gd name="connsiteX2" fmla="*/ 2054889 w 2209251"/>
                        <a:gd name="connsiteY2" fmla="*/ 1381647 h 3623841"/>
                        <a:gd name="connsiteX3" fmla="*/ 1919238 w 2209251"/>
                        <a:gd name="connsiteY3" fmla="*/ 2235758 h 3623841"/>
                        <a:gd name="connsiteX4" fmla="*/ 1436916 w 2209251"/>
                        <a:gd name="connsiteY4" fmla="*/ 2863780 h 3623841"/>
                        <a:gd name="connsiteX5" fmla="*/ 864159 w 2209251"/>
                        <a:gd name="connsiteY5" fmla="*/ 3275763 h 3623841"/>
                        <a:gd name="connsiteX6" fmla="*/ 0 w 2209251"/>
                        <a:gd name="connsiteY6" fmla="*/ 3516923 h 3623841"/>
                        <a:gd name="connsiteX7" fmla="*/ 135654 w 2209251"/>
                        <a:gd name="connsiteY7" fmla="*/ 3215473 h 3623841"/>
                        <a:gd name="connsiteX8" fmla="*/ 567733 w 2209251"/>
                        <a:gd name="connsiteY8" fmla="*/ 3094893 h 3623841"/>
                        <a:gd name="connsiteX9" fmla="*/ 291403 w 2209251"/>
                        <a:gd name="connsiteY9" fmla="*/ 1170633 h 3623841"/>
                        <a:gd name="connsiteX0" fmla="*/ 291403 w 2215920"/>
                        <a:gd name="connsiteY0" fmla="*/ 1170633 h 3623841"/>
                        <a:gd name="connsiteX1" fmla="*/ 532565 w 2215920"/>
                        <a:gd name="connsiteY1" fmla="*/ 0 h 3623841"/>
                        <a:gd name="connsiteX2" fmla="*/ 2054889 w 2215920"/>
                        <a:gd name="connsiteY2" fmla="*/ 1381647 h 3623841"/>
                        <a:gd name="connsiteX3" fmla="*/ 1919238 w 2215920"/>
                        <a:gd name="connsiteY3" fmla="*/ 2235758 h 3623841"/>
                        <a:gd name="connsiteX4" fmla="*/ 1436916 w 2215920"/>
                        <a:gd name="connsiteY4" fmla="*/ 2863780 h 3623841"/>
                        <a:gd name="connsiteX5" fmla="*/ 864159 w 2215920"/>
                        <a:gd name="connsiteY5" fmla="*/ 3275763 h 3623841"/>
                        <a:gd name="connsiteX6" fmla="*/ 0 w 2215920"/>
                        <a:gd name="connsiteY6" fmla="*/ 3516923 h 3623841"/>
                        <a:gd name="connsiteX7" fmla="*/ 135654 w 2215920"/>
                        <a:gd name="connsiteY7" fmla="*/ 3215473 h 3623841"/>
                        <a:gd name="connsiteX8" fmla="*/ 567733 w 2215920"/>
                        <a:gd name="connsiteY8" fmla="*/ 3094893 h 3623841"/>
                        <a:gd name="connsiteX9" fmla="*/ 291403 w 2215920"/>
                        <a:gd name="connsiteY9" fmla="*/ 1170633 h 3623841"/>
                        <a:gd name="connsiteX0" fmla="*/ 291403 w 2219964"/>
                        <a:gd name="connsiteY0" fmla="*/ 1170633 h 3623841"/>
                        <a:gd name="connsiteX1" fmla="*/ 532565 w 2219964"/>
                        <a:gd name="connsiteY1" fmla="*/ 0 h 3623841"/>
                        <a:gd name="connsiteX2" fmla="*/ 2054889 w 2219964"/>
                        <a:gd name="connsiteY2" fmla="*/ 1381647 h 3623841"/>
                        <a:gd name="connsiteX3" fmla="*/ 1919238 w 2219964"/>
                        <a:gd name="connsiteY3" fmla="*/ 2235758 h 3623841"/>
                        <a:gd name="connsiteX4" fmla="*/ 1436916 w 2219964"/>
                        <a:gd name="connsiteY4" fmla="*/ 2863780 h 3623841"/>
                        <a:gd name="connsiteX5" fmla="*/ 864159 w 2219964"/>
                        <a:gd name="connsiteY5" fmla="*/ 3275763 h 3623841"/>
                        <a:gd name="connsiteX6" fmla="*/ 0 w 2219964"/>
                        <a:gd name="connsiteY6" fmla="*/ 3516923 h 3623841"/>
                        <a:gd name="connsiteX7" fmla="*/ 135654 w 2219964"/>
                        <a:gd name="connsiteY7" fmla="*/ 3215473 h 3623841"/>
                        <a:gd name="connsiteX8" fmla="*/ 567733 w 2219964"/>
                        <a:gd name="connsiteY8" fmla="*/ 3094893 h 3623841"/>
                        <a:gd name="connsiteX9" fmla="*/ 291403 w 2219964"/>
                        <a:gd name="connsiteY9" fmla="*/ 1170633 h 3623841"/>
                        <a:gd name="connsiteX0" fmla="*/ 291403 w 2219964"/>
                        <a:gd name="connsiteY0" fmla="*/ 1170633 h 3623841"/>
                        <a:gd name="connsiteX1" fmla="*/ 532565 w 2219964"/>
                        <a:gd name="connsiteY1" fmla="*/ 0 h 3623841"/>
                        <a:gd name="connsiteX2" fmla="*/ 2054889 w 2219964"/>
                        <a:gd name="connsiteY2" fmla="*/ 1381647 h 3623841"/>
                        <a:gd name="connsiteX3" fmla="*/ 1919238 w 2219964"/>
                        <a:gd name="connsiteY3" fmla="*/ 2235758 h 3623841"/>
                        <a:gd name="connsiteX4" fmla="*/ 1436916 w 2219964"/>
                        <a:gd name="connsiteY4" fmla="*/ 2863780 h 3623841"/>
                        <a:gd name="connsiteX5" fmla="*/ 864159 w 2219964"/>
                        <a:gd name="connsiteY5" fmla="*/ 3275763 h 3623841"/>
                        <a:gd name="connsiteX6" fmla="*/ 0 w 2219964"/>
                        <a:gd name="connsiteY6" fmla="*/ 3516923 h 3623841"/>
                        <a:gd name="connsiteX7" fmla="*/ 135654 w 2219964"/>
                        <a:gd name="connsiteY7" fmla="*/ 3215473 h 3623841"/>
                        <a:gd name="connsiteX8" fmla="*/ 567733 w 2219964"/>
                        <a:gd name="connsiteY8" fmla="*/ 3094893 h 3623841"/>
                        <a:gd name="connsiteX9" fmla="*/ 291403 w 2219964"/>
                        <a:gd name="connsiteY9" fmla="*/ 1170633 h 3623841"/>
                        <a:gd name="connsiteX0" fmla="*/ 291403 w 2219964"/>
                        <a:gd name="connsiteY0" fmla="*/ 1170633 h 3623841"/>
                        <a:gd name="connsiteX1" fmla="*/ 532565 w 2219964"/>
                        <a:gd name="connsiteY1" fmla="*/ 0 h 3623841"/>
                        <a:gd name="connsiteX2" fmla="*/ 2054889 w 2219964"/>
                        <a:gd name="connsiteY2" fmla="*/ 1381647 h 3623841"/>
                        <a:gd name="connsiteX3" fmla="*/ 1919238 w 2219964"/>
                        <a:gd name="connsiteY3" fmla="*/ 2235758 h 3623841"/>
                        <a:gd name="connsiteX4" fmla="*/ 1436916 w 2219964"/>
                        <a:gd name="connsiteY4" fmla="*/ 2863780 h 3623841"/>
                        <a:gd name="connsiteX5" fmla="*/ 864159 w 2219964"/>
                        <a:gd name="connsiteY5" fmla="*/ 3275763 h 3623841"/>
                        <a:gd name="connsiteX6" fmla="*/ 0 w 2219964"/>
                        <a:gd name="connsiteY6" fmla="*/ 3516923 h 3623841"/>
                        <a:gd name="connsiteX7" fmla="*/ 135654 w 2219964"/>
                        <a:gd name="connsiteY7" fmla="*/ 3215473 h 3623841"/>
                        <a:gd name="connsiteX8" fmla="*/ 567733 w 2219964"/>
                        <a:gd name="connsiteY8" fmla="*/ 3094893 h 3623841"/>
                        <a:gd name="connsiteX9" fmla="*/ 291403 w 2219964"/>
                        <a:gd name="connsiteY9" fmla="*/ 1170633 h 3623841"/>
                        <a:gd name="connsiteX0" fmla="*/ 291403 w 2219964"/>
                        <a:gd name="connsiteY0" fmla="*/ 1170633 h 3623841"/>
                        <a:gd name="connsiteX1" fmla="*/ 532565 w 2219964"/>
                        <a:gd name="connsiteY1" fmla="*/ 0 h 3623841"/>
                        <a:gd name="connsiteX2" fmla="*/ 2054889 w 2219964"/>
                        <a:gd name="connsiteY2" fmla="*/ 1381647 h 3623841"/>
                        <a:gd name="connsiteX3" fmla="*/ 1919238 w 2219964"/>
                        <a:gd name="connsiteY3" fmla="*/ 2235758 h 3623841"/>
                        <a:gd name="connsiteX4" fmla="*/ 1436916 w 2219964"/>
                        <a:gd name="connsiteY4" fmla="*/ 2863780 h 3623841"/>
                        <a:gd name="connsiteX5" fmla="*/ 864159 w 2219964"/>
                        <a:gd name="connsiteY5" fmla="*/ 3275763 h 3623841"/>
                        <a:gd name="connsiteX6" fmla="*/ 0 w 2219964"/>
                        <a:gd name="connsiteY6" fmla="*/ 3516923 h 3623841"/>
                        <a:gd name="connsiteX7" fmla="*/ 135654 w 2219964"/>
                        <a:gd name="connsiteY7" fmla="*/ 3215473 h 3623841"/>
                        <a:gd name="connsiteX8" fmla="*/ 567733 w 2219964"/>
                        <a:gd name="connsiteY8" fmla="*/ 3094893 h 3623841"/>
                        <a:gd name="connsiteX9" fmla="*/ 291403 w 2219964"/>
                        <a:gd name="connsiteY9" fmla="*/ 1170633 h 3623841"/>
                        <a:gd name="connsiteX0" fmla="*/ 291403 w 2219964"/>
                        <a:gd name="connsiteY0" fmla="*/ 1170633 h 3623841"/>
                        <a:gd name="connsiteX1" fmla="*/ 532565 w 2219964"/>
                        <a:gd name="connsiteY1" fmla="*/ 0 h 3623841"/>
                        <a:gd name="connsiteX2" fmla="*/ 2054889 w 2219964"/>
                        <a:gd name="connsiteY2" fmla="*/ 1381647 h 3623841"/>
                        <a:gd name="connsiteX3" fmla="*/ 1919238 w 2219964"/>
                        <a:gd name="connsiteY3" fmla="*/ 2235758 h 3623841"/>
                        <a:gd name="connsiteX4" fmla="*/ 1436916 w 2219964"/>
                        <a:gd name="connsiteY4" fmla="*/ 2863780 h 3623841"/>
                        <a:gd name="connsiteX5" fmla="*/ 864159 w 2219964"/>
                        <a:gd name="connsiteY5" fmla="*/ 3275763 h 3623841"/>
                        <a:gd name="connsiteX6" fmla="*/ 0 w 2219964"/>
                        <a:gd name="connsiteY6" fmla="*/ 3516923 h 3623841"/>
                        <a:gd name="connsiteX7" fmla="*/ 135654 w 2219964"/>
                        <a:gd name="connsiteY7" fmla="*/ 3215473 h 3623841"/>
                        <a:gd name="connsiteX8" fmla="*/ 567733 w 2219964"/>
                        <a:gd name="connsiteY8" fmla="*/ 3094893 h 3623841"/>
                        <a:gd name="connsiteX9" fmla="*/ 291403 w 2219964"/>
                        <a:gd name="connsiteY9" fmla="*/ 1170633 h 3623841"/>
                        <a:gd name="connsiteX0" fmla="*/ 211016 w 2219964"/>
                        <a:gd name="connsiteY0" fmla="*/ 120580 h 3623841"/>
                        <a:gd name="connsiteX1" fmla="*/ 532565 w 2219964"/>
                        <a:gd name="connsiteY1" fmla="*/ 0 h 3623841"/>
                        <a:gd name="connsiteX2" fmla="*/ 2054889 w 2219964"/>
                        <a:gd name="connsiteY2" fmla="*/ 1381647 h 3623841"/>
                        <a:gd name="connsiteX3" fmla="*/ 1919238 w 2219964"/>
                        <a:gd name="connsiteY3" fmla="*/ 2235758 h 3623841"/>
                        <a:gd name="connsiteX4" fmla="*/ 1436916 w 2219964"/>
                        <a:gd name="connsiteY4" fmla="*/ 2863780 h 3623841"/>
                        <a:gd name="connsiteX5" fmla="*/ 864159 w 2219964"/>
                        <a:gd name="connsiteY5" fmla="*/ 3275763 h 3623841"/>
                        <a:gd name="connsiteX6" fmla="*/ 0 w 2219964"/>
                        <a:gd name="connsiteY6" fmla="*/ 3516923 h 3623841"/>
                        <a:gd name="connsiteX7" fmla="*/ 135654 w 2219964"/>
                        <a:gd name="connsiteY7" fmla="*/ 3215473 h 3623841"/>
                        <a:gd name="connsiteX8" fmla="*/ 567733 w 2219964"/>
                        <a:gd name="connsiteY8" fmla="*/ 3094893 h 3623841"/>
                        <a:gd name="connsiteX9" fmla="*/ 211016 w 2219964"/>
                        <a:gd name="connsiteY9" fmla="*/ 120580 h 3623841"/>
                        <a:gd name="connsiteX0" fmla="*/ 211016 w 2219964"/>
                        <a:gd name="connsiteY0" fmla="*/ 120580 h 3623841"/>
                        <a:gd name="connsiteX1" fmla="*/ 532565 w 2219964"/>
                        <a:gd name="connsiteY1" fmla="*/ 0 h 3623841"/>
                        <a:gd name="connsiteX2" fmla="*/ 2054889 w 2219964"/>
                        <a:gd name="connsiteY2" fmla="*/ 1381647 h 3623841"/>
                        <a:gd name="connsiteX3" fmla="*/ 1919238 w 2219964"/>
                        <a:gd name="connsiteY3" fmla="*/ 2235758 h 3623841"/>
                        <a:gd name="connsiteX4" fmla="*/ 1436916 w 2219964"/>
                        <a:gd name="connsiteY4" fmla="*/ 2863780 h 3623841"/>
                        <a:gd name="connsiteX5" fmla="*/ 864159 w 2219964"/>
                        <a:gd name="connsiteY5" fmla="*/ 3275763 h 3623841"/>
                        <a:gd name="connsiteX6" fmla="*/ 0 w 2219964"/>
                        <a:gd name="connsiteY6" fmla="*/ 3516923 h 3623841"/>
                        <a:gd name="connsiteX7" fmla="*/ 135654 w 2219964"/>
                        <a:gd name="connsiteY7" fmla="*/ 3215473 h 3623841"/>
                        <a:gd name="connsiteX8" fmla="*/ 567733 w 2219964"/>
                        <a:gd name="connsiteY8" fmla="*/ 3094893 h 3623841"/>
                        <a:gd name="connsiteX9" fmla="*/ 211016 w 2219964"/>
                        <a:gd name="connsiteY9" fmla="*/ 120580 h 3623841"/>
                        <a:gd name="connsiteX0" fmla="*/ 211016 w 2219964"/>
                        <a:gd name="connsiteY0" fmla="*/ 120580 h 3623841"/>
                        <a:gd name="connsiteX1" fmla="*/ 532565 w 2219964"/>
                        <a:gd name="connsiteY1" fmla="*/ 0 h 3623841"/>
                        <a:gd name="connsiteX2" fmla="*/ 2054889 w 2219964"/>
                        <a:gd name="connsiteY2" fmla="*/ 1381647 h 3623841"/>
                        <a:gd name="connsiteX3" fmla="*/ 1919238 w 2219964"/>
                        <a:gd name="connsiteY3" fmla="*/ 2235758 h 3623841"/>
                        <a:gd name="connsiteX4" fmla="*/ 1436916 w 2219964"/>
                        <a:gd name="connsiteY4" fmla="*/ 2863780 h 3623841"/>
                        <a:gd name="connsiteX5" fmla="*/ 864159 w 2219964"/>
                        <a:gd name="connsiteY5" fmla="*/ 3275763 h 3623841"/>
                        <a:gd name="connsiteX6" fmla="*/ 0 w 2219964"/>
                        <a:gd name="connsiteY6" fmla="*/ 3516923 h 3623841"/>
                        <a:gd name="connsiteX7" fmla="*/ 135654 w 2219964"/>
                        <a:gd name="connsiteY7" fmla="*/ 3215473 h 3623841"/>
                        <a:gd name="connsiteX8" fmla="*/ 567733 w 2219964"/>
                        <a:gd name="connsiteY8" fmla="*/ 3094893 h 3623841"/>
                        <a:gd name="connsiteX9" fmla="*/ 211016 w 2219964"/>
                        <a:gd name="connsiteY9" fmla="*/ 120580 h 3623841"/>
                        <a:gd name="connsiteX0" fmla="*/ 211016 w 2219964"/>
                        <a:gd name="connsiteY0" fmla="*/ 120580 h 3623841"/>
                        <a:gd name="connsiteX1" fmla="*/ 532565 w 2219964"/>
                        <a:gd name="connsiteY1" fmla="*/ 0 h 3623841"/>
                        <a:gd name="connsiteX2" fmla="*/ 2054889 w 2219964"/>
                        <a:gd name="connsiteY2" fmla="*/ 1381647 h 3623841"/>
                        <a:gd name="connsiteX3" fmla="*/ 1919238 w 2219964"/>
                        <a:gd name="connsiteY3" fmla="*/ 2235758 h 3623841"/>
                        <a:gd name="connsiteX4" fmla="*/ 1436916 w 2219964"/>
                        <a:gd name="connsiteY4" fmla="*/ 2863780 h 3623841"/>
                        <a:gd name="connsiteX5" fmla="*/ 864159 w 2219964"/>
                        <a:gd name="connsiteY5" fmla="*/ 3275763 h 3623841"/>
                        <a:gd name="connsiteX6" fmla="*/ 0 w 2219964"/>
                        <a:gd name="connsiteY6" fmla="*/ 3516923 h 3623841"/>
                        <a:gd name="connsiteX7" fmla="*/ 135654 w 2219964"/>
                        <a:gd name="connsiteY7" fmla="*/ 3215473 h 3623841"/>
                        <a:gd name="connsiteX8" fmla="*/ 567733 w 2219964"/>
                        <a:gd name="connsiteY8" fmla="*/ 3094893 h 3623841"/>
                        <a:gd name="connsiteX9" fmla="*/ 211016 w 2219964"/>
                        <a:gd name="connsiteY9" fmla="*/ 120580 h 3623841"/>
                        <a:gd name="connsiteX0" fmla="*/ 211016 w 2219964"/>
                        <a:gd name="connsiteY0" fmla="*/ 138966 h 3642227"/>
                        <a:gd name="connsiteX1" fmla="*/ 532565 w 2219964"/>
                        <a:gd name="connsiteY1" fmla="*/ 18386 h 3642227"/>
                        <a:gd name="connsiteX2" fmla="*/ 2054889 w 2219964"/>
                        <a:gd name="connsiteY2" fmla="*/ 1400033 h 3642227"/>
                        <a:gd name="connsiteX3" fmla="*/ 1919238 w 2219964"/>
                        <a:gd name="connsiteY3" fmla="*/ 2254144 h 3642227"/>
                        <a:gd name="connsiteX4" fmla="*/ 1436916 w 2219964"/>
                        <a:gd name="connsiteY4" fmla="*/ 2882166 h 3642227"/>
                        <a:gd name="connsiteX5" fmla="*/ 864159 w 2219964"/>
                        <a:gd name="connsiteY5" fmla="*/ 3294149 h 3642227"/>
                        <a:gd name="connsiteX6" fmla="*/ 0 w 2219964"/>
                        <a:gd name="connsiteY6" fmla="*/ 3535309 h 3642227"/>
                        <a:gd name="connsiteX7" fmla="*/ 135654 w 2219964"/>
                        <a:gd name="connsiteY7" fmla="*/ 3233859 h 3642227"/>
                        <a:gd name="connsiteX8" fmla="*/ 567733 w 2219964"/>
                        <a:gd name="connsiteY8" fmla="*/ 3113279 h 3642227"/>
                        <a:gd name="connsiteX9" fmla="*/ 211016 w 2219964"/>
                        <a:gd name="connsiteY9" fmla="*/ 138966 h 3642227"/>
                        <a:gd name="connsiteX0" fmla="*/ 211016 w 2219964"/>
                        <a:gd name="connsiteY0" fmla="*/ 134584 h 3637845"/>
                        <a:gd name="connsiteX1" fmla="*/ 532565 w 2219964"/>
                        <a:gd name="connsiteY1" fmla="*/ 14004 h 3637845"/>
                        <a:gd name="connsiteX2" fmla="*/ 2054889 w 2219964"/>
                        <a:gd name="connsiteY2" fmla="*/ 1395651 h 3637845"/>
                        <a:gd name="connsiteX3" fmla="*/ 1919238 w 2219964"/>
                        <a:gd name="connsiteY3" fmla="*/ 2249762 h 3637845"/>
                        <a:gd name="connsiteX4" fmla="*/ 1436916 w 2219964"/>
                        <a:gd name="connsiteY4" fmla="*/ 2877784 h 3637845"/>
                        <a:gd name="connsiteX5" fmla="*/ 864159 w 2219964"/>
                        <a:gd name="connsiteY5" fmla="*/ 3289767 h 3637845"/>
                        <a:gd name="connsiteX6" fmla="*/ 0 w 2219964"/>
                        <a:gd name="connsiteY6" fmla="*/ 3530927 h 3637845"/>
                        <a:gd name="connsiteX7" fmla="*/ 135654 w 2219964"/>
                        <a:gd name="connsiteY7" fmla="*/ 3229477 h 3637845"/>
                        <a:gd name="connsiteX8" fmla="*/ 567733 w 2219964"/>
                        <a:gd name="connsiteY8" fmla="*/ 3108897 h 3637845"/>
                        <a:gd name="connsiteX9" fmla="*/ 211016 w 2219964"/>
                        <a:gd name="connsiteY9" fmla="*/ 134584 h 3637845"/>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211016 w 2219964"/>
                        <a:gd name="connsiteY9"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386864 w 2219964"/>
                        <a:gd name="connsiteY9" fmla="*/ 1692616 h 3628333"/>
                        <a:gd name="connsiteX10" fmla="*/ 211016 w 2219964"/>
                        <a:gd name="connsiteY10"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758464 w 2219964"/>
                        <a:gd name="connsiteY9" fmla="*/ 1531842 h 3628333"/>
                        <a:gd name="connsiteX10" fmla="*/ 211016 w 2219964"/>
                        <a:gd name="connsiteY10"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421844 w 2219964"/>
                        <a:gd name="connsiteY9" fmla="*/ 1958897 h 3628333"/>
                        <a:gd name="connsiteX10" fmla="*/ 1758464 w 2219964"/>
                        <a:gd name="connsiteY10" fmla="*/ 1531842 h 3628333"/>
                        <a:gd name="connsiteX11" fmla="*/ 211016 w 2219964"/>
                        <a:gd name="connsiteY1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748416 w 2219964"/>
                        <a:gd name="connsiteY9" fmla="*/ 1958897 h 3628333"/>
                        <a:gd name="connsiteX10" fmla="*/ 1758464 w 2219964"/>
                        <a:gd name="connsiteY10" fmla="*/ 1531842 h 3628333"/>
                        <a:gd name="connsiteX11" fmla="*/ 211016 w 2219964"/>
                        <a:gd name="connsiteY1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748416 w 2219964"/>
                        <a:gd name="connsiteY9" fmla="*/ 1958897 h 3628333"/>
                        <a:gd name="connsiteX10" fmla="*/ 1758464 w 2219964"/>
                        <a:gd name="connsiteY10" fmla="*/ 1531842 h 3628333"/>
                        <a:gd name="connsiteX11" fmla="*/ 211016 w 2219964"/>
                        <a:gd name="connsiteY1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748416 w 2219964"/>
                        <a:gd name="connsiteY9" fmla="*/ 1958897 h 3628333"/>
                        <a:gd name="connsiteX10" fmla="*/ 1758464 w 2219964"/>
                        <a:gd name="connsiteY10" fmla="*/ 1531842 h 3628333"/>
                        <a:gd name="connsiteX11" fmla="*/ 211016 w 2219964"/>
                        <a:gd name="connsiteY1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748416 w 2219964"/>
                        <a:gd name="connsiteY9" fmla="*/ 1958897 h 3628333"/>
                        <a:gd name="connsiteX10" fmla="*/ 1758464 w 2219964"/>
                        <a:gd name="connsiteY10" fmla="*/ 1531842 h 3628333"/>
                        <a:gd name="connsiteX11" fmla="*/ 211016 w 2219964"/>
                        <a:gd name="connsiteY1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306288 w 2219964"/>
                        <a:gd name="connsiteY9" fmla="*/ 2380928 h 3628333"/>
                        <a:gd name="connsiteX10" fmla="*/ 1748416 w 2219964"/>
                        <a:gd name="connsiteY10" fmla="*/ 1958897 h 3628333"/>
                        <a:gd name="connsiteX11" fmla="*/ 1758464 w 2219964"/>
                        <a:gd name="connsiteY11" fmla="*/ 1531842 h 3628333"/>
                        <a:gd name="connsiteX12" fmla="*/ 211016 w 2219964"/>
                        <a:gd name="connsiteY12"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85224 w 2219964"/>
                        <a:gd name="connsiteY9" fmla="*/ 1501697 h 3628333"/>
                        <a:gd name="connsiteX10" fmla="*/ 1748416 w 2219964"/>
                        <a:gd name="connsiteY10" fmla="*/ 1958897 h 3628333"/>
                        <a:gd name="connsiteX11" fmla="*/ 1758464 w 2219964"/>
                        <a:gd name="connsiteY11" fmla="*/ 1531842 h 3628333"/>
                        <a:gd name="connsiteX12" fmla="*/ 211016 w 2219964"/>
                        <a:gd name="connsiteY12"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85224 w 2219964"/>
                        <a:gd name="connsiteY9" fmla="*/ 1501697 h 3628333"/>
                        <a:gd name="connsiteX10" fmla="*/ 1607739 w 2219964"/>
                        <a:gd name="connsiteY10" fmla="*/ 1873486 h 3628333"/>
                        <a:gd name="connsiteX11" fmla="*/ 1758464 w 2219964"/>
                        <a:gd name="connsiteY11" fmla="*/ 1531842 h 3628333"/>
                        <a:gd name="connsiteX12" fmla="*/ 211016 w 2219964"/>
                        <a:gd name="connsiteY12"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85224 w 2219964"/>
                        <a:gd name="connsiteY9" fmla="*/ 1501697 h 3628333"/>
                        <a:gd name="connsiteX10" fmla="*/ 1607739 w 2219964"/>
                        <a:gd name="connsiteY10" fmla="*/ 1873486 h 3628333"/>
                        <a:gd name="connsiteX11" fmla="*/ 1758464 w 2219964"/>
                        <a:gd name="connsiteY11" fmla="*/ 1531842 h 3628333"/>
                        <a:gd name="connsiteX12" fmla="*/ 211016 w 2219964"/>
                        <a:gd name="connsiteY12"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85224 w 2219964"/>
                        <a:gd name="connsiteY9" fmla="*/ 1501697 h 3628333"/>
                        <a:gd name="connsiteX10" fmla="*/ 1607739 w 2219964"/>
                        <a:gd name="connsiteY10" fmla="*/ 1873486 h 3628333"/>
                        <a:gd name="connsiteX11" fmla="*/ 1758464 w 2219964"/>
                        <a:gd name="connsiteY11" fmla="*/ 1531842 h 3628333"/>
                        <a:gd name="connsiteX12" fmla="*/ 211016 w 2219964"/>
                        <a:gd name="connsiteY12"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85224 w 2219964"/>
                        <a:gd name="connsiteY9" fmla="*/ 1501697 h 3628333"/>
                        <a:gd name="connsiteX10" fmla="*/ 1607739 w 2219964"/>
                        <a:gd name="connsiteY10" fmla="*/ 1873486 h 3628333"/>
                        <a:gd name="connsiteX11" fmla="*/ 1808706 w 2219964"/>
                        <a:gd name="connsiteY11" fmla="*/ 1592132 h 3628333"/>
                        <a:gd name="connsiteX12" fmla="*/ 211016 w 2219964"/>
                        <a:gd name="connsiteY12"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85224 w 2219964"/>
                        <a:gd name="connsiteY9" fmla="*/ 1501697 h 3628333"/>
                        <a:gd name="connsiteX10" fmla="*/ 1607739 w 2219964"/>
                        <a:gd name="connsiteY10" fmla="*/ 1873486 h 3628333"/>
                        <a:gd name="connsiteX11" fmla="*/ 1808706 w 2219964"/>
                        <a:gd name="connsiteY11" fmla="*/ 1592132 h 3628333"/>
                        <a:gd name="connsiteX12" fmla="*/ 211016 w 2219964"/>
                        <a:gd name="connsiteY12"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85224 w 2219964"/>
                        <a:gd name="connsiteY9" fmla="*/ 1501697 h 3628333"/>
                        <a:gd name="connsiteX10" fmla="*/ 1607739 w 2219964"/>
                        <a:gd name="connsiteY10" fmla="*/ 1873486 h 3628333"/>
                        <a:gd name="connsiteX11" fmla="*/ 1808706 w 2219964"/>
                        <a:gd name="connsiteY11" fmla="*/ 1592132 h 3628333"/>
                        <a:gd name="connsiteX12" fmla="*/ 211016 w 2219964"/>
                        <a:gd name="connsiteY12"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85224 w 2219964"/>
                        <a:gd name="connsiteY9" fmla="*/ 1501697 h 3628333"/>
                        <a:gd name="connsiteX10" fmla="*/ 1607739 w 2219964"/>
                        <a:gd name="connsiteY10" fmla="*/ 1873486 h 3628333"/>
                        <a:gd name="connsiteX11" fmla="*/ 1808706 w 2219964"/>
                        <a:gd name="connsiteY11" fmla="*/ 1592132 h 3628333"/>
                        <a:gd name="connsiteX12" fmla="*/ 211016 w 2219964"/>
                        <a:gd name="connsiteY12"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85224 w 2219964"/>
                        <a:gd name="connsiteY9" fmla="*/ 1501697 h 3628333"/>
                        <a:gd name="connsiteX10" fmla="*/ 1607739 w 2219964"/>
                        <a:gd name="connsiteY10" fmla="*/ 1873486 h 3628333"/>
                        <a:gd name="connsiteX11" fmla="*/ 1808706 w 2219964"/>
                        <a:gd name="connsiteY11" fmla="*/ 1592132 h 3628333"/>
                        <a:gd name="connsiteX12" fmla="*/ 211016 w 2219964"/>
                        <a:gd name="connsiteY12"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813919 w 2219964"/>
                        <a:gd name="connsiteY9" fmla="*/ 2325662 h 3628333"/>
                        <a:gd name="connsiteX10" fmla="*/ 1085224 w 2219964"/>
                        <a:gd name="connsiteY10" fmla="*/ 1501697 h 3628333"/>
                        <a:gd name="connsiteX11" fmla="*/ 1607739 w 2219964"/>
                        <a:gd name="connsiteY11" fmla="*/ 1873486 h 3628333"/>
                        <a:gd name="connsiteX12" fmla="*/ 1808706 w 2219964"/>
                        <a:gd name="connsiteY12" fmla="*/ 1592132 h 3628333"/>
                        <a:gd name="connsiteX13" fmla="*/ 211016 w 2219964"/>
                        <a:gd name="connsiteY13"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1085224 w 2219964"/>
                        <a:gd name="connsiteY10" fmla="*/ 1501697 h 3628333"/>
                        <a:gd name="connsiteX11" fmla="*/ 1607739 w 2219964"/>
                        <a:gd name="connsiteY11" fmla="*/ 1873486 h 3628333"/>
                        <a:gd name="connsiteX12" fmla="*/ 1808706 w 2219964"/>
                        <a:gd name="connsiteY12" fmla="*/ 1592132 h 3628333"/>
                        <a:gd name="connsiteX13" fmla="*/ 211016 w 2219964"/>
                        <a:gd name="connsiteY13"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813919 w 2219964"/>
                        <a:gd name="connsiteY10" fmla="*/ 1883535 h 3628333"/>
                        <a:gd name="connsiteX11" fmla="*/ 1085224 w 2219964"/>
                        <a:gd name="connsiteY11" fmla="*/ 1501697 h 3628333"/>
                        <a:gd name="connsiteX12" fmla="*/ 1607739 w 2219964"/>
                        <a:gd name="connsiteY12" fmla="*/ 1873486 h 3628333"/>
                        <a:gd name="connsiteX13" fmla="*/ 1808706 w 2219964"/>
                        <a:gd name="connsiteY13" fmla="*/ 1592132 h 3628333"/>
                        <a:gd name="connsiteX14" fmla="*/ 211016 w 2219964"/>
                        <a:gd name="connsiteY14"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944547 w 2219964"/>
                        <a:gd name="connsiteY10" fmla="*/ 1767979 h 3628333"/>
                        <a:gd name="connsiteX11" fmla="*/ 1085224 w 2219964"/>
                        <a:gd name="connsiteY11" fmla="*/ 1501697 h 3628333"/>
                        <a:gd name="connsiteX12" fmla="*/ 1607739 w 2219964"/>
                        <a:gd name="connsiteY12" fmla="*/ 1873486 h 3628333"/>
                        <a:gd name="connsiteX13" fmla="*/ 1808706 w 2219964"/>
                        <a:gd name="connsiteY13" fmla="*/ 1592132 h 3628333"/>
                        <a:gd name="connsiteX14" fmla="*/ 211016 w 2219964"/>
                        <a:gd name="connsiteY14"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73725 w 2219964"/>
                        <a:gd name="connsiteY10" fmla="*/ 2009139 h 3628333"/>
                        <a:gd name="connsiteX11" fmla="*/ 944547 w 2219964"/>
                        <a:gd name="connsiteY11" fmla="*/ 1767979 h 3628333"/>
                        <a:gd name="connsiteX12" fmla="*/ 1085224 w 2219964"/>
                        <a:gd name="connsiteY12" fmla="*/ 1501697 h 3628333"/>
                        <a:gd name="connsiteX13" fmla="*/ 1607739 w 2219964"/>
                        <a:gd name="connsiteY13" fmla="*/ 1873486 h 3628333"/>
                        <a:gd name="connsiteX14" fmla="*/ 1808706 w 2219964"/>
                        <a:gd name="connsiteY14" fmla="*/ 1592132 h 3628333"/>
                        <a:gd name="connsiteX15" fmla="*/ 211016 w 2219964"/>
                        <a:gd name="connsiteY15"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944547 w 2219964"/>
                        <a:gd name="connsiteY11" fmla="*/ 1767979 h 3628333"/>
                        <a:gd name="connsiteX12" fmla="*/ 1085224 w 2219964"/>
                        <a:gd name="connsiteY12" fmla="*/ 1501697 h 3628333"/>
                        <a:gd name="connsiteX13" fmla="*/ 1607739 w 2219964"/>
                        <a:gd name="connsiteY13" fmla="*/ 1873486 h 3628333"/>
                        <a:gd name="connsiteX14" fmla="*/ 1808706 w 2219964"/>
                        <a:gd name="connsiteY14" fmla="*/ 1592132 h 3628333"/>
                        <a:gd name="connsiteX15" fmla="*/ 211016 w 2219964"/>
                        <a:gd name="connsiteY15"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944547 w 2219964"/>
                        <a:gd name="connsiteY11" fmla="*/ 1767979 h 3628333"/>
                        <a:gd name="connsiteX12" fmla="*/ 1085224 w 2219964"/>
                        <a:gd name="connsiteY12" fmla="*/ 1501697 h 3628333"/>
                        <a:gd name="connsiteX13" fmla="*/ 1607739 w 2219964"/>
                        <a:gd name="connsiteY13" fmla="*/ 1873486 h 3628333"/>
                        <a:gd name="connsiteX14" fmla="*/ 1808706 w 2219964"/>
                        <a:gd name="connsiteY14" fmla="*/ 1592132 h 3628333"/>
                        <a:gd name="connsiteX15" fmla="*/ 211016 w 2219964"/>
                        <a:gd name="connsiteY15"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090248 w 2219964"/>
                        <a:gd name="connsiteY11" fmla="*/ 2024212 h 3628333"/>
                        <a:gd name="connsiteX12" fmla="*/ 944547 w 2219964"/>
                        <a:gd name="connsiteY12" fmla="*/ 1767979 h 3628333"/>
                        <a:gd name="connsiteX13" fmla="*/ 1085224 w 2219964"/>
                        <a:gd name="connsiteY13" fmla="*/ 1501697 h 3628333"/>
                        <a:gd name="connsiteX14" fmla="*/ 1607739 w 2219964"/>
                        <a:gd name="connsiteY14" fmla="*/ 1873486 h 3628333"/>
                        <a:gd name="connsiteX15" fmla="*/ 1808706 w 2219964"/>
                        <a:gd name="connsiteY15" fmla="*/ 1592132 h 3628333"/>
                        <a:gd name="connsiteX16" fmla="*/ 211016 w 2219964"/>
                        <a:gd name="connsiteY16"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577593 w 2219964"/>
                        <a:gd name="connsiteY11" fmla="*/ 2280445 h 3628333"/>
                        <a:gd name="connsiteX12" fmla="*/ 944547 w 2219964"/>
                        <a:gd name="connsiteY12" fmla="*/ 1767979 h 3628333"/>
                        <a:gd name="connsiteX13" fmla="*/ 1085224 w 2219964"/>
                        <a:gd name="connsiteY13" fmla="*/ 1501697 h 3628333"/>
                        <a:gd name="connsiteX14" fmla="*/ 1607739 w 2219964"/>
                        <a:gd name="connsiteY14" fmla="*/ 1873486 h 3628333"/>
                        <a:gd name="connsiteX15" fmla="*/ 1808706 w 2219964"/>
                        <a:gd name="connsiteY15" fmla="*/ 1592132 h 3628333"/>
                        <a:gd name="connsiteX16" fmla="*/ 211016 w 2219964"/>
                        <a:gd name="connsiteY16"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577593 w 2219964"/>
                        <a:gd name="connsiteY11" fmla="*/ 2280445 h 3628333"/>
                        <a:gd name="connsiteX12" fmla="*/ 984741 w 2219964"/>
                        <a:gd name="connsiteY12" fmla="*/ 1783052 h 3628333"/>
                        <a:gd name="connsiteX13" fmla="*/ 1085224 w 2219964"/>
                        <a:gd name="connsiteY13" fmla="*/ 1501697 h 3628333"/>
                        <a:gd name="connsiteX14" fmla="*/ 1607739 w 2219964"/>
                        <a:gd name="connsiteY14" fmla="*/ 1873486 h 3628333"/>
                        <a:gd name="connsiteX15" fmla="*/ 1808706 w 2219964"/>
                        <a:gd name="connsiteY15" fmla="*/ 1592132 h 3628333"/>
                        <a:gd name="connsiteX16" fmla="*/ 211016 w 2219964"/>
                        <a:gd name="connsiteY16"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577593 w 2219964"/>
                        <a:gd name="connsiteY11" fmla="*/ 2280445 h 3628333"/>
                        <a:gd name="connsiteX12" fmla="*/ 984741 w 2219964"/>
                        <a:gd name="connsiteY12" fmla="*/ 1783052 h 3628333"/>
                        <a:gd name="connsiteX13" fmla="*/ 1085224 w 2219964"/>
                        <a:gd name="connsiteY13" fmla="*/ 1501697 h 3628333"/>
                        <a:gd name="connsiteX14" fmla="*/ 1607739 w 2219964"/>
                        <a:gd name="connsiteY14" fmla="*/ 1873486 h 3628333"/>
                        <a:gd name="connsiteX15" fmla="*/ 1808706 w 2219964"/>
                        <a:gd name="connsiteY15" fmla="*/ 1592132 h 3628333"/>
                        <a:gd name="connsiteX16" fmla="*/ 211016 w 2219964"/>
                        <a:gd name="connsiteY16"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577593 w 2219964"/>
                        <a:gd name="connsiteY11" fmla="*/ 2280445 h 3628333"/>
                        <a:gd name="connsiteX12" fmla="*/ 984741 w 2219964"/>
                        <a:gd name="connsiteY12" fmla="*/ 1783052 h 3628333"/>
                        <a:gd name="connsiteX13" fmla="*/ 1085224 w 2219964"/>
                        <a:gd name="connsiteY13" fmla="*/ 1501697 h 3628333"/>
                        <a:gd name="connsiteX14" fmla="*/ 1607739 w 2219964"/>
                        <a:gd name="connsiteY14" fmla="*/ 1873486 h 3628333"/>
                        <a:gd name="connsiteX15" fmla="*/ 1808706 w 2219964"/>
                        <a:gd name="connsiteY15" fmla="*/ 1592132 h 3628333"/>
                        <a:gd name="connsiteX16" fmla="*/ 211016 w 2219964"/>
                        <a:gd name="connsiteY16"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577593 w 2219964"/>
                        <a:gd name="connsiteY11" fmla="*/ 2280445 h 3628333"/>
                        <a:gd name="connsiteX12" fmla="*/ 929475 w 2219964"/>
                        <a:gd name="connsiteY12" fmla="*/ 1762955 h 3628333"/>
                        <a:gd name="connsiteX13" fmla="*/ 1085224 w 2219964"/>
                        <a:gd name="connsiteY13" fmla="*/ 1501697 h 3628333"/>
                        <a:gd name="connsiteX14" fmla="*/ 1607739 w 2219964"/>
                        <a:gd name="connsiteY14" fmla="*/ 1873486 h 3628333"/>
                        <a:gd name="connsiteX15" fmla="*/ 1808706 w 2219964"/>
                        <a:gd name="connsiteY15" fmla="*/ 1592132 h 3628333"/>
                        <a:gd name="connsiteX16" fmla="*/ 211016 w 2219964"/>
                        <a:gd name="connsiteY16"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577593 w 2219964"/>
                        <a:gd name="connsiteY11" fmla="*/ 2280445 h 3628333"/>
                        <a:gd name="connsiteX12" fmla="*/ 929475 w 2219964"/>
                        <a:gd name="connsiteY12" fmla="*/ 1762955 h 3628333"/>
                        <a:gd name="connsiteX13" fmla="*/ 1085224 w 2219964"/>
                        <a:gd name="connsiteY13" fmla="*/ 1501697 h 3628333"/>
                        <a:gd name="connsiteX14" fmla="*/ 1607739 w 2219964"/>
                        <a:gd name="connsiteY14" fmla="*/ 1873486 h 3628333"/>
                        <a:gd name="connsiteX15" fmla="*/ 1808706 w 2219964"/>
                        <a:gd name="connsiteY15" fmla="*/ 1592132 h 3628333"/>
                        <a:gd name="connsiteX16" fmla="*/ 211016 w 2219964"/>
                        <a:gd name="connsiteY16"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577593 w 2219964"/>
                        <a:gd name="connsiteY11" fmla="*/ 2280445 h 3628333"/>
                        <a:gd name="connsiteX12" fmla="*/ 929475 w 2219964"/>
                        <a:gd name="connsiteY12" fmla="*/ 1762955 h 3628333"/>
                        <a:gd name="connsiteX13" fmla="*/ 1085224 w 2219964"/>
                        <a:gd name="connsiteY13" fmla="*/ 1501697 h 3628333"/>
                        <a:gd name="connsiteX14" fmla="*/ 1607739 w 2219964"/>
                        <a:gd name="connsiteY14" fmla="*/ 1873486 h 3628333"/>
                        <a:gd name="connsiteX15" fmla="*/ 1808706 w 2219964"/>
                        <a:gd name="connsiteY15" fmla="*/ 1592132 h 3628333"/>
                        <a:gd name="connsiteX16" fmla="*/ 211016 w 2219964"/>
                        <a:gd name="connsiteY16"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577593 w 2219964"/>
                        <a:gd name="connsiteY11" fmla="*/ 2280445 h 3628333"/>
                        <a:gd name="connsiteX12" fmla="*/ 929475 w 2219964"/>
                        <a:gd name="connsiteY12" fmla="*/ 1762955 h 3628333"/>
                        <a:gd name="connsiteX13" fmla="*/ 1085224 w 2219964"/>
                        <a:gd name="connsiteY13" fmla="*/ 1501697 h 3628333"/>
                        <a:gd name="connsiteX14" fmla="*/ 1607739 w 2219964"/>
                        <a:gd name="connsiteY14" fmla="*/ 1873486 h 3628333"/>
                        <a:gd name="connsiteX15" fmla="*/ 1808706 w 2219964"/>
                        <a:gd name="connsiteY15" fmla="*/ 1592132 h 3628333"/>
                        <a:gd name="connsiteX16" fmla="*/ 211016 w 2219964"/>
                        <a:gd name="connsiteY16"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577593 w 2219964"/>
                        <a:gd name="connsiteY11" fmla="*/ 2280445 h 3628333"/>
                        <a:gd name="connsiteX12" fmla="*/ 929475 w 2219964"/>
                        <a:gd name="connsiteY12" fmla="*/ 1762955 h 3628333"/>
                        <a:gd name="connsiteX13" fmla="*/ 1085224 w 2219964"/>
                        <a:gd name="connsiteY13" fmla="*/ 1501697 h 3628333"/>
                        <a:gd name="connsiteX14" fmla="*/ 1607739 w 2219964"/>
                        <a:gd name="connsiteY14" fmla="*/ 1873486 h 3628333"/>
                        <a:gd name="connsiteX15" fmla="*/ 1808706 w 2219964"/>
                        <a:gd name="connsiteY15" fmla="*/ 1592132 h 3628333"/>
                        <a:gd name="connsiteX16" fmla="*/ 211016 w 2219964"/>
                        <a:gd name="connsiteY16"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245998 w 2219964"/>
                        <a:gd name="connsiteY11" fmla="*/ 2190010 h 3628333"/>
                        <a:gd name="connsiteX12" fmla="*/ 1577593 w 2219964"/>
                        <a:gd name="connsiteY12" fmla="*/ 2280445 h 3628333"/>
                        <a:gd name="connsiteX13" fmla="*/ 929475 w 2219964"/>
                        <a:gd name="connsiteY13" fmla="*/ 1762955 h 3628333"/>
                        <a:gd name="connsiteX14" fmla="*/ 1085224 w 2219964"/>
                        <a:gd name="connsiteY14" fmla="*/ 1501697 h 3628333"/>
                        <a:gd name="connsiteX15" fmla="*/ 1607739 w 2219964"/>
                        <a:gd name="connsiteY15" fmla="*/ 1873486 h 3628333"/>
                        <a:gd name="connsiteX16" fmla="*/ 1808706 w 2219964"/>
                        <a:gd name="connsiteY16" fmla="*/ 1592132 h 3628333"/>
                        <a:gd name="connsiteX17" fmla="*/ 211016 w 2219964"/>
                        <a:gd name="connsiteY17"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381651 w 2219964"/>
                        <a:gd name="connsiteY11" fmla="*/ 2521605 h 3628333"/>
                        <a:gd name="connsiteX12" fmla="*/ 1577593 w 2219964"/>
                        <a:gd name="connsiteY12" fmla="*/ 2280445 h 3628333"/>
                        <a:gd name="connsiteX13" fmla="*/ 929475 w 2219964"/>
                        <a:gd name="connsiteY13" fmla="*/ 1762955 h 3628333"/>
                        <a:gd name="connsiteX14" fmla="*/ 1085224 w 2219964"/>
                        <a:gd name="connsiteY14" fmla="*/ 1501697 h 3628333"/>
                        <a:gd name="connsiteX15" fmla="*/ 1607739 w 2219964"/>
                        <a:gd name="connsiteY15" fmla="*/ 1873486 h 3628333"/>
                        <a:gd name="connsiteX16" fmla="*/ 1808706 w 2219964"/>
                        <a:gd name="connsiteY16" fmla="*/ 1592132 h 3628333"/>
                        <a:gd name="connsiteX17" fmla="*/ 211016 w 2219964"/>
                        <a:gd name="connsiteY17"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381651 w 2219964"/>
                        <a:gd name="connsiteY11" fmla="*/ 2521605 h 3628333"/>
                        <a:gd name="connsiteX12" fmla="*/ 1577593 w 2219964"/>
                        <a:gd name="connsiteY12" fmla="*/ 2280445 h 3628333"/>
                        <a:gd name="connsiteX13" fmla="*/ 929475 w 2219964"/>
                        <a:gd name="connsiteY13" fmla="*/ 1762955 h 3628333"/>
                        <a:gd name="connsiteX14" fmla="*/ 1085224 w 2219964"/>
                        <a:gd name="connsiteY14" fmla="*/ 1501697 h 3628333"/>
                        <a:gd name="connsiteX15" fmla="*/ 1607739 w 2219964"/>
                        <a:gd name="connsiteY15" fmla="*/ 1873486 h 3628333"/>
                        <a:gd name="connsiteX16" fmla="*/ 1808706 w 2219964"/>
                        <a:gd name="connsiteY16" fmla="*/ 1592132 h 3628333"/>
                        <a:gd name="connsiteX17" fmla="*/ 211016 w 2219964"/>
                        <a:gd name="connsiteY17"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381651 w 2219964"/>
                        <a:gd name="connsiteY11" fmla="*/ 2521605 h 3628333"/>
                        <a:gd name="connsiteX12" fmla="*/ 1577593 w 2219964"/>
                        <a:gd name="connsiteY12" fmla="*/ 2280445 h 3628333"/>
                        <a:gd name="connsiteX13" fmla="*/ 929475 w 2219964"/>
                        <a:gd name="connsiteY13" fmla="*/ 1762955 h 3628333"/>
                        <a:gd name="connsiteX14" fmla="*/ 1085224 w 2219964"/>
                        <a:gd name="connsiteY14" fmla="*/ 1501697 h 3628333"/>
                        <a:gd name="connsiteX15" fmla="*/ 1607739 w 2219964"/>
                        <a:gd name="connsiteY15" fmla="*/ 1873486 h 3628333"/>
                        <a:gd name="connsiteX16" fmla="*/ 1808706 w 2219964"/>
                        <a:gd name="connsiteY16" fmla="*/ 1592132 h 3628333"/>
                        <a:gd name="connsiteX17" fmla="*/ 211016 w 2219964"/>
                        <a:gd name="connsiteY17"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65372 h 3628333"/>
                        <a:gd name="connsiteX10" fmla="*/ 763677 w 2219964"/>
                        <a:gd name="connsiteY10" fmla="*/ 2049333 h 3628333"/>
                        <a:gd name="connsiteX11" fmla="*/ 1381651 w 2219964"/>
                        <a:gd name="connsiteY11" fmla="*/ 2521605 h 3628333"/>
                        <a:gd name="connsiteX12" fmla="*/ 1577593 w 2219964"/>
                        <a:gd name="connsiteY12" fmla="*/ 2280445 h 3628333"/>
                        <a:gd name="connsiteX13" fmla="*/ 929475 w 2219964"/>
                        <a:gd name="connsiteY13" fmla="*/ 1762955 h 3628333"/>
                        <a:gd name="connsiteX14" fmla="*/ 1085224 w 2219964"/>
                        <a:gd name="connsiteY14" fmla="*/ 1501697 h 3628333"/>
                        <a:gd name="connsiteX15" fmla="*/ 1607739 w 2219964"/>
                        <a:gd name="connsiteY15" fmla="*/ 1873486 h 3628333"/>
                        <a:gd name="connsiteX16" fmla="*/ 1808706 w 2219964"/>
                        <a:gd name="connsiteY16" fmla="*/ 1592132 h 3628333"/>
                        <a:gd name="connsiteX17" fmla="*/ 211016 w 2219964"/>
                        <a:gd name="connsiteY17"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90493 h 3628333"/>
                        <a:gd name="connsiteX10" fmla="*/ 763677 w 2219964"/>
                        <a:gd name="connsiteY10" fmla="*/ 2049333 h 3628333"/>
                        <a:gd name="connsiteX11" fmla="*/ 1381651 w 2219964"/>
                        <a:gd name="connsiteY11" fmla="*/ 2521605 h 3628333"/>
                        <a:gd name="connsiteX12" fmla="*/ 1577593 w 2219964"/>
                        <a:gd name="connsiteY12" fmla="*/ 2280445 h 3628333"/>
                        <a:gd name="connsiteX13" fmla="*/ 929475 w 2219964"/>
                        <a:gd name="connsiteY13" fmla="*/ 1762955 h 3628333"/>
                        <a:gd name="connsiteX14" fmla="*/ 1085224 w 2219964"/>
                        <a:gd name="connsiteY14" fmla="*/ 1501697 h 3628333"/>
                        <a:gd name="connsiteX15" fmla="*/ 1607739 w 2219964"/>
                        <a:gd name="connsiteY15" fmla="*/ 1873486 h 3628333"/>
                        <a:gd name="connsiteX16" fmla="*/ 1808706 w 2219964"/>
                        <a:gd name="connsiteY16" fmla="*/ 1592132 h 3628333"/>
                        <a:gd name="connsiteX17" fmla="*/ 211016 w 2219964"/>
                        <a:gd name="connsiteY17"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90493 h 3628333"/>
                        <a:gd name="connsiteX10" fmla="*/ 763677 w 2219964"/>
                        <a:gd name="connsiteY10" fmla="*/ 2049333 h 3628333"/>
                        <a:gd name="connsiteX11" fmla="*/ 1381651 w 2219964"/>
                        <a:gd name="connsiteY11" fmla="*/ 2521605 h 3628333"/>
                        <a:gd name="connsiteX12" fmla="*/ 1577593 w 2219964"/>
                        <a:gd name="connsiteY12" fmla="*/ 2280445 h 3628333"/>
                        <a:gd name="connsiteX13" fmla="*/ 929475 w 2219964"/>
                        <a:gd name="connsiteY13" fmla="*/ 1762955 h 3628333"/>
                        <a:gd name="connsiteX14" fmla="*/ 1085224 w 2219964"/>
                        <a:gd name="connsiteY14" fmla="*/ 1501697 h 3628333"/>
                        <a:gd name="connsiteX15" fmla="*/ 1607739 w 2219964"/>
                        <a:gd name="connsiteY15" fmla="*/ 1873486 h 3628333"/>
                        <a:gd name="connsiteX16" fmla="*/ 1808706 w 2219964"/>
                        <a:gd name="connsiteY16" fmla="*/ 1592132 h 3628333"/>
                        <a:gd name="connsiteX17" fmla="*/ 211016 w 2219964"/>
                        <a:gd name="connsiteY17"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567735 w 2219964"/>
                        <a:gd name="connsiteY9" fmla="*/ 2290493 h 3628333"/>
                        <a:gd name="connsiteX10" fmla="*/ 763677 w 2219964"/>
                        <a:gd name="connsiteY10" fmla="*/ 2049333 h 3628333"/>
                        <a:gd name="connsiteX11" fmla="*/ 1381651 w 2219964"/>
                        <a:gd name="connsiteY11" fmla="*/ 2521605 h 3628333"/>
                        <a:gd name="connsiteX12" fmla="*/ 1577593 w 2219964"/>
                        <a:gd name="connsiteY12" fmla="*/ 2280445 h 3628333"/>
                        <a:gd name="connsiteX13" fmla="*/ 929475 w 2219964"/>
                        <a:gd name="connsiteY13" fmla="*/ 1762955 h 3628333"/>
                        <a:gd name="connsiteX14" fmla="*/ 1085224 w 2219964"/>
                        <a:gd name="connsiteY14" fmla="*/ 1501697 h 3628333"/>
                        <a:gd name="connsiteX15" fmla="*/ 1607739 w 2219964"/>
                        <a:gd name="connsiteY15" fmla="*/ 1873486 h 3628333"/>
                        <a:gd name="connsiteX16" fmla="*/ 1808706 w 2219964"/>
                        <a:gd name="connsiteY16" fmla="*/ 1592132 h 3628333"/>
                        <a:gd name="connsiteX17" fmla="*/ 211016 w 2219964"/>
                        <a:gd name="connsiteY17"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713435 w 2219964"/>
                        <a:gd name="connsiteY9" fmla="*/ 2692427 h 3628333"/>
                        <a:gd name="connsiteX10" fmla="*/ 567735 w 2219964"/>
                        <a:gd name="connsiteY10" fmla="*/ 2290493 h 3628333"/>
                        <a:gd name="connsiteX11" fmla="*/ 763677 w 2219964"/>
                        <a:gd name="connsiteY11" fmla="*/ 2049333 h 3628333"/>
                        <a:gd name="connsiteX12" fmla="*/ 1381651 w 2219964"/>
                        <a:gd name="connsiteY12" fmla="*/ 2521605 h 3628333"/>
                        <a:gd name="connsiteX13" fmla="*/ 1577593 w 2219964"/>
                        <a:gd name="connsiteY13" fmla="*/ 2280445 h 3628333"/>
                        <a:gd name="connsiteX14" fmla="*/ 929475 w 2219964"/>
                        <a:gd name="connsiteY14" fmla="*/ 1762955 h 3628333"/>
                        <a:gd name="connsiteX15" fmla="*/ 1085224 w 2219964"/>
                        <a:gd name="connsiteY15" fmla="*/ 1501697 h 3628333"/>
                        <a:gd name="connsiteX16" fmla="*/ 1607739 w 2219964"/>
                        <a:gd name="connsiteY16" fmla="*/ 1873486 h 3628333"/>
                        <a:gd name="connsiteX17" fmla="*/ 1808706 w 2219964"/>
                        <a:gd name="connsiteY17" fmla="*/ 1592132 h 3628333"/>
                        <a:gd name="connsiteX18" fmla="*/ 211016 w 2219964"/>
                        <a:gd name="connsiteY18"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70151 w 2219964"/>
                        <a:gd name="connsiteY9" fmla="*/ 2727597 h 3628333"/>
                        <a:gd name="connsiteX10" fmla="*/ 567735 w 2219964"/>
                        <a:gd name="connsiteY10" fmla="*/ 2290493 h 3628333"/>
                        <a:gd name="connsiteX11" fmla="*/ 763677 w 2219964"/>
                        <a:gd name="connsiteY11" fmla="*/ 2049333 h 3628333"/>
                        <a:gd name="connsiteX12" fmla="*/ 1381651 w 2219964"/>
                        <a:gd name="connsiteY12" fmla="*/ 2521605 h 3628333"/>
                        <a:gd name="connsiteX13" fmla="*/ 1577593 w 2219964"/>
                        <a:gd name="connsiteY13" fmla="*/ 2280445 h 3628333"/>
                        <a:gd name="connsiteX14" fmla="*/ 929475 w 2219964"/>
                        <a:gd name="connsiteY14" fmla="*/ 1762955 h 3628333"/>
                        <a:gd name="connsiteX15" fmla="*/ 1085224 w 2219964"/>
                        <a:gd name="connsiteY15" fmla="*/ 1501697 h 3628333"/>
                        <a:gd name="connsiteX16" fmla="*/ 1607739 w 2219964"/>
                        <a:gd name="connsiteY16" fmla="*/ 1873486 h 3628333"/>
                        <a:gd name="connsiteX17" fmla="*/ 1808706 w 2219964"/>
                        <a:gd name="connsiteY17" fmla="*/ 1592132 h 3628333"/>
                        <a:gd name="connsiteX18" fmla="*/ 211016 w 2219964"/>
                        <a:gd name="connsiteY18"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70151 w 2219964"/>
                        <a:gd name="connsiteY9" fmla="*/ 2727597 h 3628333"/>
                        <a:gd name="connsiteX10" fmla="*/ 567735 w 2219964"/>
                        <a:gd name="connsiteY10" fmla="*/ 2290493 h 3628333"/>
                        <a:gd name="connsiteX11" fmla="*/ 763677 w 2219964"/>
                        <a:gd name="connsiteY11" fmla="*/ 2049333 h 3628333"/>
                        <a:gd name="connsiteX12" fmla="*/ 1381651 w 2219964"/>
                        <a:gd name="connsiteY12" fmla="*/ 2521605 h 3628333"/>
                        <a:gd name="connsiteX13" fmla="*/ 1577593 w 2219964"/>
                        <a:gd name="connsiteY13" fmla="*/ 2280445 h 3628333"/>
                        <a:gd name="connsiteX14" fmla="*/ 929475 w 2219964"/>
                        <a:gd name="connsiteY14" fmla="*/ 1762955 h 3628333"/>
                        <a:gd name="connsiteX15" fmla="*/ 1085224 w 2219964"/>
                        <a:gd name="connsiteY15" fmla="*/ 1501697 h 3628333"/>
                        <a:gd name="connsiteX16" fmla="*/ 1607739 w 2219964"/>
                        <a:gd name="connsiteY16" fmla="*/ 1873486 h 3628333"/>
                        <a:gd name="connsiteX17" fmla="*/ 1808706 w 2219964"/>
                        <a:gd name="connsiteY17" fmla="*/ 1592132 h 3628333"/>
                        <a:gd name="connsiteX18" fmla="*/ 211016 w 2219964"/>
                        <a:gd name="connsiteY18"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70151 w 2219964"/>
                        <a:gd name="connsiteY9" fmla="*/ 2727597 h 3628333"/>
                        <a:gd name="connsiteX10" fmla="*/ 567735 w 2219964"/>
                        <a:gd name="connsiteY10" fmla="*/ 2290493 h 3628333"/>
                        <a:gd name="connsiteX11" fmla="*/ 763677 w 2219964"/>
                        <a:gd name="connsiteY11" fmla="*/ 2049333 h 3628333"/>
                        <a:gd name="connsiteX12" fmla="*/ 1381651 w 2219964"/>
                        <a:gd name="connsiteY12" fmla="*/ 2521605 h 3628333"/>
                        <a:gd name="connsiteX13" fmla="*/ 1577593 w 2219964"/>
                        <a:gd name="connsiteY13" fmla="*/ 2280445 h 3628333"/>
                        <a:gd name="connsiteX14" fmla="*/ 929475 w 2219964"/>
                        <a:gd name="connsiteY14" fmla="*/ 1762955 h 3628333"/>
                        <a:gd name="connsiteX15" fmla="*/ 1085224 w 2219964"/>
                        <a:gd name="connsiteY15" fmla="*/ 1501697 h 3628333"/>
                        <a:gd name="connsiteX16" fmla="*/ 1607739 w 2219964"/>
                        <a:gd name="connsiteY16" fmla="*/ 1873486 h 3628333"/>
                        <a:gd name="connsiteX17" fmla="*/ 1808706 w 2219964"/>
                        <a:gd name="connsiteY17" fmla="*/ 1592132 h 3628333"/>
                        <a:gd name="connsiteX18" fmla="*/ 211016 w 2219964"/>
                        <a:gd name="connsiteY18"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50054 w 2219964"/>
                        <a:gd name="connsiteY9" fmla="*/ 2692428 h 3628333"/>
                        <a:gd name="connsiteX10" fmla="*/ 567735 w 2219964"/>
                        <a:gd name="connsiteY10" fmla="*/ 2290493 h 3628333"/>
                        <a:gd name="connsiteX11" fmla="*/ 763677 w 2219964"/>
                        <a:gd name="connsiteY11" fmla="*/ 2049333 h 3628333"/>
                        <a:gd name="connsiteX12" fmla="*/ 1381651 w 2219964"/>
                        <a:gd name="connsiteY12" fmla="*/ 2521605 h 3628333"/>
                        <a:gd name="connsiteX13" fmla="*/ 1577593 w 2219964"/>
                        <a:gd name="connsiteY13" fmla="*/ 2280445 h 3628333"/>
                        <a:gd name="connsiteX14" fmla="*/ 929475 w 2219964"/>
                        <a:gd name="connsiteY14" fmla="*/ 1762955 h 3628333"/>
                        <a:gd name="connsiteX15" fmla="*/ 1085224 w 2219964"/>
                        <a:gd name="connsiteY15" fmla="*/ 1501697 h 3628333"/>
                        <a:gd name="connsiteX16" fmla="*/ 1607739 w 2219964"/>
                        <a:gd name="connsiteY16" fmla="*/ 1873486 h 3628333"/>
                        <a:gd name="connsiteX17" fmla="*/ 1808706 w 2219964"/>
                        <a:gd name="connsiteY17" fmla="*/ 1592132 h 3628333"/>
                        <a:gd name="connsiteX18" fmla="*/ 211016 w 2219964"/>
                        <a:gd name="connsiteY18"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50054 w 2219964"/>
                        <a:gd name="connsiteY9" fmla="*/ 2692428 h 3628333"/>
                        <a:gd name="connsiteX10" fmla="*/ 567735 w 2219964"/>
                        <a:gd name="connsiteY10" fmla="*/ 2290493 h 3628333"/>
                        <a:gd name="connsiteX11" fmla="*/ 763677 w 2219964"/>
                        <a:gd name="connsiteY11" fmla="*/ 2049333 h 3628333"/>
                        <a:gd name="connsiteX12" fmla="*/ 1381651 w 2219964"/>
                        <a:gd name="connsiteY12" fmla="*/ 2521605 h 3628333"/>
                        <a:gd name="connsiteX13" fmla="*/ 1577593 w 2219964"/>
                        <a:gd name="connsiteY13" fmla="*/ 2280445 h 3628333"/>
                        <a:gd name="connsiteX14" fmla="*/ 929475 w 2219964"/>
                        <a:gd name="connsiteY14" fmla="*/ 1762955 h 3628333"/>
                        <a:gd name="connsiteX15" fmla="*/ 1085224 w 2219964"/>
                        <a:gd name="connsiteY15" fmla="*/ 1501697 h 3628333"/>
                        <a:gd name="connsiteX16" fmla="*/ 1607739 w 2219964"/>
                        <a:gd name="connsiteY16" fmla="*/ 1873486 h 3628333"/>
                        <a:gd name="connsiteX17" fmla="*/ 1808706 w 2219964"/>
                        <a:gd name="connsiteY17" fmla="*/ 1592132 h 3628333"/>
                        <a:gd name="connsiteX18" fmla="*/ 211016 w 2219964"/>
                        <a:gd name="connsiteY18"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50054 w 2219964"/>
                        <a:gd name="connsiteY9" fmla="*/ 2692428 h 3628333"/>
                        <a:gd name="connsiteX10" fmla="*/ 567735 w 2219964"/>
                        <a:gd name="connsiteY10" fmla="*/ 2290493 h 3628333"/>
                        <a:gd name="connsiteX11" fmla="*/ 763677 w 2219964"/>
                        <a:gd name="connsiteY11" fmla="*/ 2049333 h 3628333"/>
                        <a:gd name="connsiteX12" fmla="*/ 1381651 w 2219964"/>
                        <a:gd name="connsiteY12" fmla="*/ 2521605 h 3628333"/>
                        <a:gd name="connsiteX13" fmla="*/ 1577593 w 2219964"/>
                        <a:gd name="connsiteY13" fmla="*/ 2280445 h 3628333"/>
                        <a:gd name="connsiteX14" fmla="*/ 929475 w 2219964"/>
                        <a:gd name="connsiteY14" fmla="*/ 1762955 h 3628333"/>
                        <a:gd name="connsiteX15" fmla="*/ 1085224 w 2219964"/>
                        <a:gd name="connsiteY15" fmla="*/ 1501697 h 3628333"/>
                        <a:gd name="connsiteX16" fmla="*/ 1607739 w 2219964"/>
                        <a:gd name="connsiteY16" fmla="*/ 1873486 h 3628333"/>
                        <a:gd name="connsiteX17" fmla="*/ 1808706 w 2219964"/>
                        <a:gd name="connsiteY17" fmla="*/ 1592132 h 3628333"/>
                        <a:gd name="connsiteX18" fmla="*/ 211016 w 2219964"/>
                        <a:gd name="connsiteY18"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50054 w 2219964"/>
                        <a:gd name="connsiteY9" fmla="*/ 2692428 h 3628333"/>
                        <a:gd name="connsiteX10" fmla="*/ 567735 w 2219964"/>
                        <a:gd name="connsiteY10" fmla="*/ 2290493 h 3628333"/>
                        <a:gd name="connsiteX11" fmla="*/ 763677 w 2219964"/>
                        <a:gd name="connsiteY11" fmla="*/ 2049333 h 3628333"/>
                        <a:gd name="connsiteX12" fmla="*/ 1381651 w 2219964"/>
                        <a:gd name="connsiteY12" fmla="*/ 2521605 h 3628333"/>
                        <a:gd name="connsiteX13" fmla="*/ 1577593 w 2219964"/>
                        <a:gd name="connsiteY13" fmla="*/ 2280445 h 3628333"/>
                        <a:gd name="connsiteX14" fmla="*/ 929475 w 2219964"/>
                        <a:gd name="connsiteY14" fmla="*/ 1762955 h 3628333"/>
                        <a:gd name="connsiteX15" fmla="*/ 1085224 w 2219964"/>
                        <a:gd name="connsiteY15" fmla="*/ 1501697 h 3628333"/>
                        <a:gd name="connsiteX16" fmla="*/ 1607739 w 2219964"/>
                        <a:gd name="connsiteY16" fmla="*/ 1873486 h 3628333"/>
                        <a:gd name="connsiteX17" fmla="*/ 1808706 w 2219964"/>
                        <a:gd name="connsiteY17" fmla="*/ 1592132 h 3628333"/>
                        <a:gd name="connsiteX18" fmla="*/ 211016 w 2219964"/>
                        <a:gd name="connsiteY18"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50054 w 2219964"/>
                        <a:gd name="connsiteY9" fmla="*/ 2692428 h 3628333"/>
                        <a:gd name="connsiteX10" fmla="*/ 567735 w 2219964"/>
                        <a:gd name="connsiteY10" fmla="*/ 2290493 h 3628333"/>
                        <a:gd name="connsiteX11" fmla="*/ 763677 w 2219964"/>
                        <a:gd name="connsiteY11" fmla="*/ 2049333 h 3628333"/>
                        <a:gd name="connsiteX12" fmla="*/ 1381651 w 2219964"/>
                        <a:gd name="connsiteY12" fmla="*/ 2521605 h 3628333"/>
                        <a:gd name="connsiteX13" fmla="*/ 1577593 w 2219964"/>
                        <a:gd name="connsiteY13" fmla="*/ 2280445 h 3628333"/>
                        <a:gd name="connsiteX14" fmla="*/ 929475 w 2219964"/>
                        <a:gd name="connsiteY14" fmla="*/ 1762955 h 3628333"/>
                        <a:gd name="connsiteX15" fmla="*/ 1085224 w 2219964"/>
                        <a:gd name="connsiteY15" fmla="*/ 1501697 h 3628333"/>
                        <a:gd name="connsiteX16" fmla="*/ 1607739 w 2219964"/>
                        <a:gd name="connsiteY16" fmla="*/ 1873486 h 3628333"/>
                        <a:gd name="connsiteX17" fmla="*/ 1808706 w 2219964"/>
                        <a:gd name="connsiteY17" fmla="*/ 1592132 h 3628333"/>
                        <a:gd name="connsiteX18" fmla="*/ 211016 w 2219964"/>
                        <a:gd name="connsiteY18"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50054 w 2219964"/>
                        <a:gd name="connsiteY9" fmla="*/ 2692428 h 3628333"/>
                        <a:gd name="connsiteX10" fmla="*/ 567735 w 2219964"/>
                        <a:gd name="connsiteY10" fmla="*/ 2290493 h 3628333"/>
                        <a:gd name="connsiteX11" fmla="*/ 763677 w 2219964"/>
                        <a:gd name="connsiteY11" fmla="*/ 2049333 h 3628333"/>
                        <a:gd name="connsiteX12" fmla="*/ 1381651 w 2219964"/>
                        <a:gd name="connsiteY12" fmla="*/ 2521605 h 3628333"/>
                        <a:gd name="connsiteX13" fmla="*/ 1577593 w 2219964"/>
                        <a:gd name="connsiteY13" fmla="*/ 2280445 h 3628333"/>
                        <a:gd name="connsiteX14" fmla="*/ 929475 w 2219964"/>
                        <a:gd name="connsiteY14" fmla="*/ 1762955 h 3628333"/>
                        <a:gd name="connsiteX15" fmla="*/ 1085224 w 2219964"/>
                        <a:gd name="connsiteY15" fmla="*/ 1501697 h 3628333"/>
                        <a:gd name="connsiteX16" fmla="*/ 1607739 w 2219964"/>
                        <a:gd name="connsiteY16" fmla="*/ 1873486 h 3628333"/>
                        <a:gd name="connsiteX17" fmla="*/ 1808706 w 2219964"/>
                        <a:gd name="connsiteY17" fmla="*/ 1592132 h 3628333"/>
                        <a:gd name="connsiteX18" fmla="*/ 211016 w 2219964"/>
                        <a:gd name="connsiteY18"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80199 w 2219964"/>
                        <a:gd name="connsiteY9" fmla="*/ 2702476 h 3628333"/>
                        <a:gd name="connsiteX10" fmla="*/ 567735 w 2219964"/>
                        <a:gd name="connsiteY10" fmla="*/ 2290493 h 3628333"/>
                        <a:gd name="connsiteX11" fmla="*/ 763677 w 2219964"/>
                        <a:gd name="connsiteY11" fmla="*/ 2049333 h 3628333"/>
                        <a:gd name="connsiteX12" fmla="*/ 1381651 w 2219964"/>
                        <a:gd name="connsiteY12" fmla="*/ 2521605 h 3628333"/>
                        <a:gd name="connsiteX13" fmla="*/ 1577593 w 2219964"/>
                        <a:gd name="connsiteY13" fmla="*/ 2280445 h 3628333"/>
                        <a:gd name="connsiteX14" fmla="*/ 929475 w 2219964"/>
                        <a:gd name="connsiteY14" fmla="*/ 1762955 h 3628333"/>
                        <a:gd name="connsiteX15" fmla="*/ 1085224 w 2219964"/>
                        <a:gd name="connsiteY15" fmla="*/ 1501697 h 3628333"/>
                        <a:gd name="connsiteX16" fmla="*/ 1607739 w 2219964"/>
                        <a:gd name="connsiteY16" fmla="*/ 1873486 h 3628333"/>
                        <a:gd name="connsiteX17" fmla="*/ 1808706 w 2219964"/>
                        <a:gd name="connsiteY17" fmla="*/ 1592132 h 3628333"/>
                        <a:gd name="connsiteX18" fmla="*/ 211016 w 2219964"/>
                        <a:gd name="connsiteY18"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80199 w 2219964"/>
                        <a:gd name="connsiteY9" fmla="*/ 2702476 h 3628333"/>
                        <a:gd name="connsiteX10" fmla="*/ 567735 w 2219964"/>
                        <a:gd name="connsiteY10" fmla="*/ 2290493 h 3628333"/>
                        <a:gd name="connsiteX11" fmla="*/ 763677 w 2219964"/>
                        <a:gd name="connsiteY11" fmla="*/ 2049333 h 3628333"/>
                        <a:gd name="connsiteX12" fmla="*/ 1381651 w 2219964"/>
                        <a:gd name="connsiteY12" fmla="*/ 2521605 h 3628333"/>
                        <a:gd name="connsiteX13" fmla="*/ 1577593 w 2219964"/>
                        <a:gd name="connsiteY13" fmla="*/ 2280445 h 3628333"/>
                        <a:gd name="connsiteX14" fmla="*/ 929475 w 2219964"/>
                        <a:gd name="connsiteY14" fmla="*/ 1762955 h 3628333"/>
                        <a:gd name="connsiteX15" fmla="*/ 1085224 w 2219964"/>
                        <a:gd name="connsiteY15" fmla="*/ 1501697 h 3628333"/>
                        <a:gd name="connsiteX16" fmla="*/ 1607739 w 2219964"/>
                        <a:gd name="connsiteY16" fmla="*/ 1873486 h 3628333"/>
                        <a:gd name="connsiteX17" fmla="*/ 1808706 w 2219964"/>
                        <a:gd name="connsiteY17" fmla="*/ 1592132 h 3628333"/>
                        <a:gd name="connsiteX18" fmla="*/ 211016 w 2219964"/>
                        <a:gd name="connsiteY18"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080199 w 2219964"/>
                        <a:gd name="connsiteY9" fmla="*/ 2702476 h 3628333"/>
                        <a:gd name="connsiteX10" fmla="*/ 567735 w 2219964"/>
                        <a:gd name="connsiteY10" fmla="*/ 2290493 h 3628333"/>
                        <a:gd name="connsiteX11" fmla="*/ 763677 w 2219964"/>
                        <a:gd name="connsiteY11" fmla="*/ 2049333 h 3628333"/>
                        <a:gd name="connsiteX12" fmla="*/ 1381651 w 2219964"/>
                        <a:gd name="connsiteY12" fmla="*/ 2521605 h 3628333"/>
                        <a:gd name="connsiteX13" fmla="*/ 1577593 w 2219964"/>
                        <a:gd name="connsiteY13" fmla="*/ 2280445 h 3628333"/>
                        <a:gd name="connsiteX14" fmla="*/ 929475 w 2219964"/>
                        <a:gd name="connsiteY14" fmla="*/ 1762955 h 3628333"/>
                        <a:gd name="connsiteX15" fmla="*/ 1085224 w 2219964"/>
                        <a:gd name="connsiteY15" fmla="*/ 1501697 h 3628333"/>
                        <a:gd name="connsiteX16" fmla="*/ 1607739 w 2219964"/>
                        <a:gd name="connsiteY16" fmla="*/ 1873486 h 3628333"/>
                        <a:gd name="connsiteX17" fmla="*/ 1808706 w 2219964"/>
                        <a:gd name="connsiteY17" fmla="*/ 1592132 h 3628333"/>
                        <a:gd name="connsiteX18" fmla="*/ 211016 w 2219964"/>
                        <a:gd name="connsiteY18"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874209 w 2219964"/>
                        <a:gd name="connsiteY9" fmla="*/ 2988853 h 3628333"/>
                        <a:gd name="connsiteX10" fmla="*/ 1080199 w 2219964"/>
                        <a:gd name="connsiteY10" fmla="*/ 2702476 h 3628333"/>
                        <a:gd name="connsiteX11" fmla="*/ 567735 w 2219964"/>
                        <a:gd name="connsiteY11" fmla="*/ 2290493 h 3628333"/>
                        <a:gd name="connsiteX12" fmla="*/ 763677 w 2219964"/>
                        <a:gd name="connsiteY12" fmla="*/ 2049333 h 3628333"/>
                        <a:gd name="connsiteX13" fmla="*/ 1381651 w 2219964"/>
                        <a:gd name="connsiteY13" fmla="*/ 2521605 h 3628333"/>
                        <a:gd name="connsiteX14" fmla="*/ 1577593 w 2219964"/>
                        <a:gd name="connsiteY14" fmla="*/ 2280445 h 3628333"/>
                        <a:gd name="connsiteX15" fmla="*/ 929475 w 2219964"/>
                        <a:gd name="connsiteY15" fmla="*/ 1762955 h 3628333"/>
                        <a:gd name="connsiteX16" fmla="*/ 1085224 w 2219964"/>
                        <a:gd name="connsiteY16" fmla="*/ 1501697 h 3628333"/>
                        <a:gd name="connsiteX17" fmla="*/ 1607739 w 2219964"/>
                        <a:gd name="connsiteY17" fmla="*/ 1873486 h 3628333"/>
                        <a:gd name="connsiteX18" fmla="*/ 1808706 w 2219964"/>
                        <a:gd name="connsiteY18" fmla="*/ 1592132 h 3628333"/>
                        <a:gd name="connsiteX19" fmla="*/ 211016 w 2219964"/>
                        <a:gd name="connsiteY19"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316525 w 2219964"/>
                        <a:gd name="connsiteY9" fmla="*/ 2506532 h 3628333"/>
                        <a:gd name="connsiteX10" fmla="*/ 1080199 w 2219964"/>
                        <a:gd name="connsiteY10" fmla="*/ 2702476 h 3628333"/>
                        <a:gd name="connsiteX11" fmla="*/ 567735 w 2219964"/>
                        <a:gd name="connsiteY11" fmla="*/ 2290493 h 3628333"/>
                        <a:gd name="connsiteX12" fmla="*/ 763677 w 2219964"/>
                        <a:gd name="connsiteY12" fmla="*/ 2049333 h 3628333"/>
                        <a:gd name="connsiteX13" fmla="*/ 1381651 w 2219964"/>
                        <a:gd name="connsiteY13" fmla="*/ 2521605 h 3628333"/>
                        <a:gd name="connsiteX14" fmla="*/ 1577593 w 2219964"/>
                        <a:gd name="connsiteY14" fmla="*/ 2280445 h 3628333"/>
                        <a:gd name="connsiteX15" fmla="*/ 929475 w 2219964"/>
                        <a:gd name="connsiteY15" fmla="*/ 1762955 h 3628333"/>
                        <a:gd name="connsiteX16" fmla="*/ 1085224 w 2219964"/>
                        <a:gd name="connsiteY16" fmla="*/ 1501697 h 3628333"/>
                        <a:gd name="connsiteX17" fmla="*/ 1607739 w 2219964"/>
                        <a:gd name="connsiteY17" fmla="*/ 1873486 h 3628333"/>
                        <a:gd name="connsiteX18" fmla="*/ 1808706 w 2219964"/>
                        <a:gd name="connsiteY18" fmla="*/ 1592132 h 3628333"/>
                        <a:gd name="connsiteX19" fmla="*/ 211016 w 2219964"/>
                        <a:gd name="connsiteY19"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371791 w 2219964"/>
                        <a:gd name="connsiteY9" fmla="*/ 2687403 h 3628333"/>
                        <a:gd name="connsiteX10" fmla="*/ 316525 w 2219964"/>
                        <a:gd name="connsiteY10" fmla="*/ 2506532 h 3628333"/>
                        <a:gd name="connsiteX11" fmla="*/ 1080199 w 2219964"/>
                        <a:gd name="connsiteY11" fmla="*/ 2702476 h 3628333"/>
                        <a:gd name="connsiteX12" fmla="*/ 567735 w 2219964"/>
                        <a:gd name="connsiteY12" fmla="*/ 2290493 h 3628333"/>
                        <a:gd name="connsiteX13" fmla="*/ 763677 w 2219964"/>
                        <a:gd name="connsiteY13" fmla="*/ 2049333 h 3628333"/>
                        <a:gd name="connsiteX14" fmla="*/ 1381651 w 2219964"/>
                        <a:gd name="connsiteY14" fmla="*/ 2521605 h 3628333"/>
                        <a:gd name="connsiteX15" fmla="*/ 1577593 w 2219964"/>
                        <a:gd name="connsiteY15" fmla="*/ 2280445 h 3628333"/>
                        <a:gd name="connsiteX16" fmla="*/ 929475 w 2219964"/>
                        <a:gd name="connsiteY16" fmla="*/ 1762955 h 3628333"/>
                        <a:gd name="connsiteX17" fmla="*/ 1085224 w 2219964"/>
                        <a:gd name="connsiteY17" fmla="*/ 1501697 h 3628333"/>
                        <a:gd name="connsiteX18" fmla="*/ 1607739 w 2219964"/>
                        <a:gd name="connsiteY18" fmla="*/ 1873486 h 3628333"/>
                        <a:gd name="connsiteX19" fmla="*/ 1808706 w 2219964"/>
                        <a:gd name="connsiteY19" fmla="*/ 1592132 h 3628333"/>
                        <a:gd name="connsiteX20" fmla="*/ 211016 w 2219964"/>
                        <a:gd name="connsiteY20"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50727 w 2219964"/>
                        <a:gd name="connsiteY9" fmla="*/ 2752718 h 3628333"/>
                        <a:gd name="connsiteX10" fmla="*/ 316525 w 2219964"/>
                        <a:gd name="connsiteY10" fmla="*/ 2506532 h 3628333"/>
                        <a:gd name="connsiteX11" fmla="*/ 1080199 w 2219964"/>
                        <a:gd name="connsiteY11" fmla="*/ 2702476 h 3628333"/>
                        <a:gd name="connsiteX12" fmla="*/ 567735 w 2219964"/>
                        <a:gd name="connsiteY12" fmla="*/ 2290493 h 3628333"/>
                        <a:gd name="connsiteX13" fmla="*/ 763677 w 2219964"/>
                        <a:gd name="connsiteY13" fmla="*/ 2049333 h 3628333"/>
                        <a:gd name="connsiteX14" fmla="*/ 1381651 w 2219964"/>
                        <a:gd name="connsiteY14" fmla="*/ 2521605 h 3628333"/>
                        <a:gd name="connsiteX15" fmla="*/ 1577593 w 2219964"/>
                        <a:gd name="connsiteY15" fmla="*/ 2280445 h 3628333"/>
                        <a:gd name="connsiteX16" fmla="*/ 929475 w 2219964"/>
                        <a:gd name="connsiteY16" fmla="*/ 1762955 h 3628333"/>
                        <a:gd name="connsiteX17" fmla="*/ 1085224 w 2219964"/>
                        <a:gd name="connsiteY17" fmla="*/ 1501697 h 3628333"/>
                        <a:gd name="connsiteX18" fmla="*/ 1607739 w 2219964"/>
                        <a:gd name="connsiteY18" fmla="*/ 1873486 h 3628333"/>
                        <a:gd name="connsiteX19" fmla="*/ 1808706 w 2219964"/>
                        <a:gd name="connsiteY19" fmla="*/ 1592132 h 3628333"/>
                        <a:gd name="connsiteX20" fmla="*/ 211016 w 2219964"/>
                        <a:gd name="connsiteY20"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50727 w 2219964"/>
                        <a:gd name="connsiteY9" fmla="*/ 2752718 h 3628333"/>
                        <a:gd name="connsiteX10" fmla="*/ 316525 w 2219964"/>
                        <a:gd name="connsiteY10" fmla="*/ 2506532 h 3628333"/>
                        <a:gd name="connsiteX11" fmla="*/ 768701 w 2219964"/>
                        <a:gd name="connsiteY11" fmla="*/ 2647210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50727 w 2219964"/>
                        <a:gd name="connsiteY9" fmla="*/ 2752718 h 3628333"/>
                        <a:gd name="connsiteX10" fmla="*/ 316525 w 2219964"/>
                        <a:gd name="connsiteY10" fmla="*/ 2506532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50727 w 2219964"/>
                        <a:gd name="connsiteY9" fmla="*/ 2752718 h 3628333"/>
                        <a:gd name="connsiteX10" fmla="*/ 316525 w 2219964"/>
                        <a:gd name="connsiteY10" fmla="*/ 2506532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50727 w 2219964"/>
                        <a:gd name="connsiteY9" fmla="*/ 2752718 h 3628333"/>
                        <a:gd name="connsiteX10" fmla="*/ 316525 w 2219964"/>
                        <a:gd name="connsiteY10" fmla="*/ 2506532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50727 w 2219964"/>
                        <a:gd name="connsiteY9" fmla="*/ 2752718 h 3628333"/>
                        <a:gd name="connsiteX10" fmla="*/ 321549 w 2219964"/>
                        <a:gd name="connsiteY10" fmla="*/ 2541701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50727 w 2219964"/>
                        <a:gd name="connsiteY9" fmla="*/ 2752718 h 3628333"/>
                        <a:gd name="connsiteX10" fmla="*/ 321549 w 2219964"/>
                        <a:gd name="connsiteY10" fmla="*/ 2541701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50727 w 2219964"/>
                        <a:gd name="connsiteY9" fmla="*/ 2752718 h 3628333"/>
                        <a:gd name="connsiteX10" fmla="*/ 321549 w 2219964"/>
                        <a:gd name="connsiteY10" fmla="*/ 2541701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67733 w 2219964"/>
                        <a:gd name="connsiteY8" fmla="*/ 3099385 h 3628333"/>
                        <a:gd name="connsiteX9" fmla="*/ 150727 w 2219964"/>
                        <a:gd name="connsiteY9" fmla="*/ 2752718 h 3628333"/>
                        <a:gd name="connsiteX10" fmla="*/ 326573 w 2219964"/>
                        <a:gd name="connsiteY10" fmla="*/ 2521604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52660 w 2219964"/>
                        <a:gd name="connsiteY8" fmla="*/ 3129530 h 3628333"/>
                        <a:gd name="connsiteX9" fmla="*/ 150727 w 2219964"/>
                        <a:gd name="connsiteY9" fmla="*/ 2752718 h 3628333"/>
                        <a:gd name="connsiteX10" fmla="*/ 326573 w 2219964"/>
                        <a:gd name="connsiteY10" fmla="*/ 2521604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52660 w 2219964"/>
                        <a:gd name="connsiteY8" fmla="*/ 3129530 h 3628333"/>
                        <a:gd name="connsiteX9" fmla="*/ 150727 w 2219964"/>
                        <a:gd name="connsiteY9" fmla="*/ 2752718 h 3628333"/>
                        <a:gd name="connsiteX10" fmla="*/ 326573 w 2219964"/>
                        <a:gd name="connsiteY10" fmla="*/ 2521604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52660 w 2219964"/>
                        <a:gd name="connsiteY8" fmla="*/ 3129530 h 3628333"/>
                        <a:gd name="connsiteX9" fmla="*/ 150727 w 2219964"/>
                        <a:gd name="connsiteY9" fmla="*/ 2752718 h 3628333"/>
                        <a:gd name="connsiteX10" fmla="*/ 326573 w 2219964"/>
                        <a:gd name="connsiteY10" fmla="*/ 2521604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52660 w 2219964"/>
                        <a:gd name="connsiteY8" fmla="*/ 3129530 h 3628333"/>
                        <a:gd name="connsiteX9" fmla="*/ 125606 w 2219964"/>
                        <a:gd name="connsiteY9" fmla="*/ 2757742 h 3628333"/>
                        <a:gd name="connsiteX10" fmla="*/ 326573 w 2219964"/>
                        <a:gd name="connsiteY10" fmla="*/ 2521604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52660 w 2219964"/>
                        <a:gd name="connsiteY8" fmla="*/ 3129530 h 3628333"/>
                        <a:gd name="connsiteX9" fmla="*/ 125606 w 2219964"/>
                        <a:gd name="connsiteY9" fmla="*/ 2757742 h 3628333"/>
                        <a:gd name="connsiteX10" fmla="*/ 326573 w 2219964"/>
                        <a:gd name="connsiteY10" fmla="*/ 2521604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52660 w 2219964"/>
                        <a:gd name="connsiteY8" fmla="*/ 3129530 h 3628333"/>
                        <a:gd name="connsiteX9" fmla="*/ 140679 w 2219964"/>
                        <a:gd name="connsiteY9" fmla="*/ 2757742 h 3628333"/>
                        <a:gd name="connsiteX10" fmla="*/ 326573 w 2219964"/>
                        <a:gd name="connsiteY10" fmla="*/ 2521604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52660 w 2219964"/>
                        <a:gd name="connsiteY8" fmla="*/ 3129530 h 3628333"/>
                        <a:gd name="connsiteX9" fmla="*/ 140679 w 2219964"/>
                        <a:gd name="connsiteY9" fmla="*/ 2757742 h 3628333"/>
                        <a:gd name="connsiteX10" fmla="*/ 326573 w 2219964"/>
                        <a:gd name="connsiteY10" fmla="*/ 2521604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52660 w 2219964"/>
                        <a:gd name="connsiteY8" fmla="*/ 3129530 h 3628333"/>
                        <a:gd name="connsiteX9" fmla="*/ 140679 w 2219964"/>
                        <a:gd name="connsiteY9" fmla="*/ 2757742 h 3628333"/>
                        <a:gd name="connsiteX10" fmla="*/ 326573 w 2219964"/>
                        <a:gd name="connsiteY10" fmla="*/ 2521604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 name="connsiteX0" fmla="*/ 211016 w 2219964"/>
                        <a:gd name="connsiteY0" fmla="*/ 125072 h 3628333"/>
                        <a:gd name="connsiteX1" fmla="*/ 532565 w 2219964"/>
                        <a:gd name="connsiteY1" fmla="*/ 4492 h 3628333"/>
                        <a:gd name="connsiteX2" fmla="*/ 2054889 w 2219964"/>
                        <a:gd name="connsiteY2" fmla="*/ 1386139 h 3628333"/>
                        <a:gd name="connsiteX3" fmla="*/ 1919238 w 2219964"/>
                        <a:gd name="connsiteY3" fmla="*/ 2240250 h 3628333"/>
                        <a:gd name="connsiteX4" fmla="*/ 1436916 w 2219964"/>
                        <a:gd name="connsiteY4" fmla="*/ 2868272 h 3628333"/>
                        <a:gd name="connsiteX5" fmla="*/ 864159 w 2219964"/>
                        <a:gd name="connsiteY5" fmla="*/ 3280255 h 3628333"/>
                        <a:gd name="connsiteX6" fmla="*/ 0 w 2219964"/>
                        <a:gd name="connsiteY6" fmla="*/ 3521415 h 3628333"/>
                        <a:gd name="connsiteX7" fmla="*/ 135654 w 2219964"/>
                        <a:gd name="connsiteY7" fmla="*/ 3219965 h 3628333"/>
                        <a:gd name="connsiteX8" fmla="*/ 552660 w 2219964"/>
                        <a:gd name="connsiteY8" fmla="*/ 3129530 h 3628333"/>
                        <a:gd name="connsiteX9" fmla="*/ 140679 w 2219964"/>
                        <a:gd name="connsiteY9" fmla="*/ 2757742 h 3628333"/>
                        <a:gd name="connsiteX10" fmla="*/ 326573 w 2219964"/>
                        <a:gd name="connsiteY10" fmla="*/ 2521604 h 3628333"/>
                        <a:gd name="connsiteX11" fmla="*/ 884257 w 2219964"/>
                        <a:gd name="connsiteY11" fmla="*/ 2938612 h 3628333"/>
                        <a:gd name="connsiteX12" fmla="*/ 1080199 w 2219964"/>
                        <a:gd name="connsiteY12" fmla="*/ 2702476 h 3628333"/>
                        <a:gd name="connsiteX13" fmla="*/ 567735 w 2219964"/>
                        <a:gd name="connsiteY13" fmla="*/ 2290493 h 3628333"/>
                        <a:gd name="connsiteX14" fmla="*/ 763677 w 2219964"/>
                        <a:gd name="connsiteY14" fmla="*/ 2049333 h 3628333"/>
                        <a:gd name="connsiteX15" fmla="*/ 1381651 w 2219964"/>
                        <a:gd name="connsiteY15" fmla="*/ 2521605 h 3628333"/>
                        <a:gd name="connsiteX16" fmla="*/ 1577593 w 2219964"/>
                        <a:gd name="connsiteY16" fmla="*/ 2280445 h 3628333"/>
                        <a:gd name="connsiteX17" fmla="*/ 929475 w 2219964"/>
                        <a:gd name="connsiteY17" fmla="*/ 1762955 h 3628333"/>
                        <a:gd name="connsiteX18" fmla="*/ 1085224 w 2219964"/>
                        <a:gd name="connsiteY18" fmla="*/ 1501697 h 3628333"/>
                        <a:gd name="connsiteX19" fmla="*/ 1607739 w 2219964"/>
                        <a:gd name="connsiteY19" fmla="*/ 1873486 h 3628333"/>
                        <a:gd name="connsiteX20" fmla="*/ 1808706 w 2219964"/>
                        <a:gd name="connsiteY20" fmla="*/ 1592132 h 3628333"/>
                        <a:gd name="connsiteX21" fmla="*/ 211016 w 2219964"/>
                        <a:gd name="connsiteY21" fmla="*/ 125072 h 362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19964" h="3628333">
                          <a:moveTo>
                            <a:pt x="211016" y="125072"/>
                          </a:moveTo>
                          <a:cubicBezTo>
                            <a:pt x="82063" y="-10581"/>
                            <a:pt x="415334" y="-5556"/>
                            <a:pt x="532565" y="4492"/>
                          </a:cubicBezTo>
                          <a:cubicBezTo>
                            <a:pt x="1316336" y="749744"/>
                            <a:pt x="1562521" y="897119"/>
                            <a:pt x="2054889" y="1386139"/>
                          </a:cubicBezTo>
                          <a:cubicBezTo>
                            <a:pt x="2436727" y="1853387"/>
                            <a:pt x="2054890" y="2184984"/>
                            <a:pt x="1919238" y="2240250"/>
                          </a:cubicBezTo>
                          <a:cubicBezTo>
                            <a:pt x="2013024" y="2829754"/>
                            <a:pt x="1574243" y="2861572"/>
                            <a:pt x="1436916" y="2868272"/>
                          </a:cubicBezTo>
                          <a:cubicBezTo>
                            <a:pt x="1318010" y="3369015"/>
                            <a:pt x="993113" y="3251785"/>
                            <a:pt x="864159" y="3280255"/>
                          </a:cubicBezTo>
                          <a:cubicBezTo>
                            <a:pt x="689988" y="3775973"/>
                            <a:pt x="128953" y="3628598"/>
                            <a:pt x="0" y="3521415"/>
                          </a:cubicBezTo>
                          <a:lnTo>
                            <a:pt x="135654" y="3219965"/>
                          </a:lnTo>
                          <a:cubicBezTo>
                            <a:pt x="480646" y="3471175"/>
                            <a:pt x="574432" y="3204892"/>
                            <a:pt x="552660" y="3129530"/>
                          </a:cubicBezTo>
                          <a:cubicBezTo>
                            <a:pt x="592016" y="3040770"/>
                            <a:pt x="242837" y="2901769"/>
                            <a:pt x="140679" y="2757742"/>
                          </a:cubicBezTo>
                          <a:cubicBezTo>
                            <a:pt x="38521" y="2658933"/>
                            <a:pt x="138167" y="2418609"/>
                            <a:pt x="326573" y="2521604"/>
                          </a:cubicBezTo>
                          <a:cubicBezTo>
                            <a:pt x="449666" y="2609527"/>
                            <a:pt x="756978" y="2905955"/>
                            <a:pt x="884257" y="2938612"/>
                          </a:cubicBezTo>
                          <a:cubicBezTo>
                            <a:pt x="1142164" y="3031559"/>
                            <a:pt x="1168959" y="2766953"/>
                            <a:pt x="1080199" y="2702476"/>
                          </a:cubicBezTo>
                          <a:cubicBezTo>
                            <a:pt x="874208" y="2507371"/>
                            <a:pt x="825642" y="2548400"/>
                            <a:pt x="567735" y="2290493"/>
                          </a:cubicBezTo>
                          <a:cubicBezTo>
                            <a:pt x="487348" y="2178287"/>
                            <a:pt x="542613" y="2005790"/>
                            <a:pt x="763677" y="2049333"/>
                          </a:cubicBezTo>
                          <a:cubicBezTo>
                            <a:pt x="886769" y="2122184"/>
                            <a:pt x="1245998" y="2483086"/>
                            <a:pt x="1381651" y="2521605"/>
                          </a:cubicBezTo>
                          <a:cubicBezTo>
                            <a:pt x="1602715" y="2665631"/>
                            <a:pt x="1710734" y="2346597"/>
                            <a:pt x="1577593" y="2280445"/>
                          </a:cubicBezTo>
                          <a:cubicBezTo>
                            <a:pt x="1524839" y="2209269"/>
                            <a:pt x="1025771" y="1855065"/>
                            <a:pt x="929475" y="1762955"/>
                          </a:cubicBezTo>
                          <a:cubicBezTo>
                            <a:pt x="767027" y="1603855"/>
                            <a:pt x="966319" y="1414611"/>
                            <a:pt x="1085224" y="1501697"/>
                          </a:cubicBezTo>
                          <a:lnTo>
                            <a:pt x="1607739" y="1873486"/>
                          </a:lnTo>
                          <a:cubicBezTo>
                            <a:pt x="1847224" y="2077801"/>
                            <a:pt x="2001300" y="1724436"/>
                            <a:pt x="1808706" y="1592132"/>
                          </a:cubicBezTo>
                          <a:lnTo>
                            <a:pt x="211016" y="125072"/>
                          </a:lnTo>
                          <a:close/>
                        </a:path>
                      </a:pathLst>
                    </a:custGeom>
                    <a:solidFill>
                      <a:srgbClr val="C16124"/>
                    </a:soli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sp>
                <p:nvSpPr>
                  <p:cNvPr id="311" name="TextBox 310"/>
                  <p:cNvSpPr txBox="1"/>
                  <p:nvPr/>
                </p:nvSpPr>
                <p:spPr>
                  <a:xfrm>
                    <a:off x="7171025" y="1498678"/>
                    <a:ext cx="1123350" cy="584775"/>
                  </a:xfrm>
                  <a:prstGeom prst="rect">
                    <a:avLst/>
                  </a:prstGeom>
                  <a:noFill/>
                </p:spPr>
                <p:txBody>
                  <a:bodyPr wrap="square" rtlCol="0" anchor="ctr">
                    <a:spAutoFit/>
                  </a:bodyPr>
                  <a:lstStyle/>
                  <a:p>
                    <a:r>
                      <a:rPr lang="en-US" sz="800" dirty="0">
                        <a:solidFill>
                          <a:schemeClr val="tx1">
                            <a:alpha val="55000"/>
                          </a:schemeClr>
                        </a:solidFill>
                        <a:latin typeface="Arial" panose="020B0604020202020204" pitchFamily="34" charset="0"/>
                        <a:ea typeface="Cambria Math" panose="02040503050406030204" pitchFamily="18" charset="0"/>
                        <a:cs typeface="Arial" panose="020B0604020202020204" pitchFamily="34" charset="0"/>
                      </a:rPr>
                      <a:t>Download this awesome diagram. Capture your audience’s attention.</a:t>
                    </a:r>
                  </a:p>
                </p:txBody>
              </p:sp>
            </p:grpSp>
            <p:grpSp>
              <p:nvGrpSpPr>
                <p:cNvPr id="83" name="Group 82"/>
                <p:cNvGrpSpPr/>
                <p:nvPr/>
              </p:nvGrpSpPr>
              <p:grpSpPr>
                <a:xfrm>
                  <a:off x="6763932" y="3296099"/>
                  <a:ext cx="2175278" cy="793268"/>
                  <a:chOff x="6763932" y="3296099"/>
                  <a:chExt cx="2175278" cy="793268"/>
                </a:xfrm>
              </p:grpSpPr>
              <p:grpSp>
                <p:nvGrpSpPr>
                  <p:cNvPr id="319" name="Group 318"/>
                  <p:cNvGrpSpPr/>
                  <p:nvPr/>
                </p:nvGrpSpPr>
                <p:grpSpPr>
                  <a:xfrm>
                    <a:off x="6763932" y="3296099"/>
                    <a:ext cx="2175278" cy="793268"/>
                    <a:chOff x="6687511" y="3812270"/>
                    <a:chExt cx="2099438" cy="765612"/>
                  </a:xfrm>
                </p:grpSpPr>
                <p:sp>
                  <p:nvSpPr>
                    <p:cNvPr id="53" name="Round Same Side Corner Rectangle 52"/>
                    <p:cNvSpPr/>
                    <p:nvPr/>
                  </p:nvSpPr>
                  <p:spPr>
                    <a:xfrm rot="5400000" flipH="1">
                      <a:off x="7358245" y="3149177"/>
                      <a:ext cx="762000" cy="2095409"/>
                    </a:xfrm>
                    <a:prstGeom prst="round2SameRect">
                      <a:avLst>
                        <a:gd name="adj1" fmla="val 50000"/>
                        <a:gd name="adj2" fmla="val 0"/>
                      </a:avLst>
                    </a:prstGeom>
                    <a:solidFill>
                      <a:srgbClr val="E5E3C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5" name="Rectangle 54"/>
                    <p:cNvSpPr/>
                    <p:nvPr/>
                  </p:nvSpPr>
                  <p:spPr>
                    <a:xfrm flipH="1">
                      <a:off x="6920623" y="3812270"/>
                      <a:ext cx="97884" cy="758825"/>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6" name="Isosceles Triangle 55"/>
                    <p:cNvSpPr/>
                    <p:nvPr/>
                  </p:nvSpPr>
                  <p:spPr>
                    <a:xfrm rot="19399478" flipH="1">
                      <a:off x="6963024" y="4153582"/>
                      <a:ext cx="99760" cy="85725"/>
                    </a:xfrm>
                    <a:prstGeom prs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4" name="Rectangle 53"/>
                    <p:cNvSpPr/>
                    <p:nvPr/>
                  </p:nvSpPr>
                  <p:spPr>
                    <a:xfrm flipH="1">
                      <a:off x="6687511" y="3817466"/>
                      <a:ext cx="278605" cy="758825"/>
                    </a:xfrm>
                    <a:prstGeom prst="rect">
                      <a:avLst/>
                    </a:prstGeom>
                    <a:solidFill>
                      <a:srgbClr val="9B97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7" name="Oval 56"/>
                    <p:cNvSpPr/>
                    <p:nvPr/>
                  </p:nvSpPr>
                  <p:spPr>
                    <a:xfrm flipH="1">
                      <a:off x="8133463" y="3920831"/>
                      <a:ext cx="541702" cy="54170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100" name="Group 99"/>
                  <p:cNvGrpSpPr/>
                  <p:nvPr/>
                </p:nvGrpSpPr>
                <p:grpSpPr>
                  <a:xfrm>
                    <a:off x="8397342" y="3556092"/>
                    <a:ext cx="297372" cy="276122"/>
                    <a:chOff x="753645" y="5330668"/>
                    <a:chExt cx="962860" cy="894054"/>
                  </a:xfrm>
                  <a:solidFill>
                    <a:srgbClr val="765528"/>
                  </a:solidFill>
                </p:grpSpPr>
                <p:sp>
                  <p:nvSpPr>
                    <p:cNvPr id="101" name="Freeform 100"/>
                    <p:cNvSpPr/>
                    <p:nvPr/>
                  </p:nvSpPr>
                  <p:spPr>
                    <a:xfrm>
                      <a:off x="753645" y="5515837"/>
                      <a:ext cx="591820" cy="570626"/>
                    </a:xfrm>
                    <a:custGeom>
                      <a:avLst/>
                      <a:gdLst>
                        <a:gd name="connsiteX0" fmla="*/ 358475 w 720413"/>
                        <a:gd name="connsiteY0" fmla="*/ 236137 h 694614"/>
                        <a:gd name="connsiteX1" fmla="*/ 409435 w 720413"/>
                        <a:gd name="connsiteY1" fmla="*/ 402106 h 694614"/>
                        <a:gd name="connsiteX2" fmla="*/ 308046 w 720413"/>
                        <a:gd name="connsiteY2" fmla="*/ 402106 h 694614"/>
                        <a:gd name="connsiteX3" fmla="*/ 282418 w 720413"/>
                        <a:gd name="connsiteY3" fmla="*/ 116463 h 694614"/>
                        <a:gd name="connsiteX4" fmla="*/ 108890 w 720413"/>
                        <a:gd name="connsiteY4" fmla="*/ 578152 h 694614"/>
                        <a:gd name="connsiteX5" fmla="*/ 254557 w 720413"/>
                        <a:gd name="connsiteY5" fmla="*/ 578152 h 694614"/>
                        <a:gd name="connsiteX6" fmla="*/ 277060 w 720413"/>
                        <a:gd name="connsiteY6" fmla="*/ 501939 h 694614"/>
                        <a:gd name="connsiteX7" fmla="*/ 439029 w 720413"/>
                        <a:gd name="connsiteY7" fmla="*/ 501939 h 694614"/>
                        <a:gd name="connsiteX8" fmla="*/ 462127 w 720413"/>
                        <a:gd name="connsiteY8" fmla="*/ 578152 h 694614"/>
                        <a:gd name="connsiteX9" fmla="*/ 611524 w 720413"/>
                        <a:gd name="connsiteY9" fmla="*/ 578152 h 694614"/>
                        <a:gd name="connsiteX10" fmla="*/ 438034 w 720413"/>
                        <a:gd name="connsiteY10" fmla="*/ 116463 h 694614"/>
                        <a:gd name="connsiteX11" fmla="*/ 193144 w 720413"/>
                        <a:gd name="connsiteY11" fmla="*/ 0 h 694614"/>
                        <a:gd name="connsiteX12" fmla="*/ 527269 w 720413"/>
                        <a:gd name="connsiteY12" fmla="*/ 0 h 694614"/>
                        <a:gd name="connsiteX13" fmla="*/ 720413 w 720413"/>
                        <a:gd name="connsiteY13" fmla="*/ 193144 h 694614"/>
                        <a:gd name="connsiteX14" fmla="*/ 720413 w 720413"/>
                        <a:gd name="connsiteY14" fmla="*/ 501470 h 694614"/>
                        <a:gd name="connsiteX15" fmla="*/ 527269 w 720413"/>
                        <a:gd name="connsiteY15" fmla="*/ 694614 h 694614"/>
                        <a:gd name="connsiteX16" fmla="*/ 193144 w 720413"/>
                        <a:gd name="connsiteY16" fmla="*/ 694614 h 694614"/>
                        <a:gd name="connsiteX17" fmla="*/ 0 w 720413"/>
                        <a:gd name="connsiteY17" fmla="*/ 501470 h 694614"/>
                        <a:gd name="connsiteX18" fmla="*/ 0 w 720413"/>
                        <a:gd name="connsiteY18" fmla="*/ 193144 h 694614"/>
                        <a:gd name="connsiteX19" fmla="*/ 193144 w 720413"/>
                        <a:gd name="connsiteY19" fmla="*/ 0 h 6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0413" h="694614">
                          <a:moveTo>
                            <a:pt x="358475" y="236137"/>
                          </a:moveTo>
                          <a:lnTo>
                            <a:pt x="409435" y="402106"/>
                          </a:lnTo>
                          <a:lnTo>
                            <a:pt x="308046" y="402106"/>
                          </a:lnTo>
                          <a:close/>
                          <a:moveTo>
                            <a:pt x="282418" y="116463"/>
                          </a:moveTo>
                          <a:lnTo>
                            <a:pt x="108890" y="578152"/>
                          </a:lnTo>
                          <a:lnTo>
                            <a:pt x="254557" y="578152"/>
                          </a:lnTo>
                          <a:lnTo>
                            <a:pt x="277060" y="501939"/>
                          </a:lnTo>
                          <a:lnTo>
                            <a:pt x="439029" y="501939"/>
                          </a:lnTo>
                          <a:lnTo>
                            <a:pt x="462127" y="578152"/>
                          </a:lnTo>
                          <a:lnTo>
                            <a:pt x="611524" y="578152"/>
                          </a:lnTo>
                          <a:lnTo>
                            <a:pt x="438034" y="116463"/>
                          </a:lnTo>
                          <a:close/>
                          <a:moveTo>
                            <a:pt x="193144" y="0"/>
                          </a:moveTo>
                          <a:lnTo>
                            <a:pt x="527269" y="0"/>
                          </a:lnTo>
                          <a:cubicBezTo>
                            <a:pt x="633939" y="0"/>
                            <a:pt x="720413" y="86474"/>
                            <a:pt x="720413" y="193144"/>
                          </a:cubicBezTo>
                          <a:lnTo>
                            <a:pt x="720413" y="501470"/>
                          </a:lnTo>
                          <a:cubicBezTo>
                            <a:pt x="720413" y="608140"/>
                            <a:pt x="633939" y="694614"/>
                            <a:pt x="527269" y="694614"/>
                          </a:cubicBezTo>
                          <a:lnTo>
                            <a:pt x="193144" y="694614"/>
                          </a:lnTo>
                          <a:cubicBezTo>
                            <a:pt x="86474" y="694614"/>
                            <a:pt x="0" y="608140"/>
                            <a:pt x="0" y="501470"/>
                          </a:cubicBezTo>
                          <a:lnTo>
                            <a:pt x="0" y="193144"/>
                          </a:lnTo>
                          <a:cubicBezTo>
                            <a:pt x="0" y="86474"/>
                            <a:pt x="86474" y="0"/>
                            <a:pt x="193144" y="0"/>
                          </a:cubicBezTo>
                          <a:close/>
                        </a:path>
                      </a:pathLst>
                    </a:custGeom>
                    <a:solidFill>
                      <a:srgbClr val="9B9740"/>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2" name="Freeform 101"/>
                    <p:cNvSpPr/>
                    <p:nvPr/>
                  </p:nvSpPr>
                  <p:spPr>
                    <a:xfrm>
                      <a:off x="1230659" y="5755398"/>
                      <a:ext cx="485846" cy="469324"/>
                    </a:xfrm>
                    <a:custGeom>
                      <a:avLst/>
                      <a:gdLst>
                        <a:gd name="connsiteX0" fmla="*/ 417671 w 591412"/>
                        <a:gd name="connsiteY0" fmla="*/ 292733 h 571301"/>
                        <a:gd name="connsiteX1" fmla="*/ 417671 w 591412"/>
                        <a:gd name="connsiteY1" fmla="*/ 309781 h 571301"/>
                        <a:gd name="connsiteX2" fmla="*/ 411245 w 591412"/>
                        <a:gd name="connsiteY2" fmla="*/ 342173 h 571301"/>
                        <a:gd name="connsiteX3" fmla="*/ 389476 w 591412"/>
                        <a:gd name="connsiteY3" fmla="*/ 363287 h 571301"/>
                        <a:gd name="connsiteX4" fmla="*/ 356297 w 591412"/>
                        <a:gd name="connsiteY4" fmla="*/ 371942 h 571301"/>
                        <a:gd name="connsiteX5" fmla="*/ 330462 w 591412"/>
                        <a:gd name="connsiteY5" fmla="*/ 363942 h 571301"/>
                        <a:gd name="connsiteX6" fmla="*/ 321676 w 591412"/>
                        <a:gd name="connsiteY6" fmla="*/ 343354 h 571301"/>
                        <a:gd name="connsiteX7" fmla="*/ 330593 w 591412"/>
                        <a:gd name="connsiteY7" fmla="*/ 323682 h 571301"/>
                        <a:gd name="connsiteX8" fmla="*/ 371772 w 591412"/>
                        <a:gd name="connsiteY8" fmla="*/ 306634 h 571301"/>
                        <a:gd name="connsiteX9" fmla="*/ 417671 w 591412"/>
                        <a:gd name="connsiteY9" fmla="*/ 292733 h 571301"/>
                        <a:gd name="connsiteX10" fmla="*/ 367051 w 591412"/>
                        <a:gd name="connsiteY10" fmla="*/ 140085 h 571301"/>
                        <a:gd name="connsiteX11" fmla="*/ 311447 w 591412"/>
                        <a:gd name="connsiteY11" fmla="*/ 144544 h 571301"/>
                        <a:gd name="connsiteX12" fmla="*/ 271055 w 591412"/>
                        <a:gd name="connsiteY12" fmla="*/ 157133 h 571301"/>
                        <a:gd name="connsiteX13" fmla="*/ 239713 w 591412"/>
                        <a:gd name="connsiteY13" fmla="*/ 183755 h 571301"/>
                        <a:gd name="connsiteX14" fmla="*/ 223058 w 591412"/>
                        <a:gd name="connsiteY14" fmla="*/ 225851 h 571301"/>
                        <a:gd name="connsiteX15" fmla="*/ 325085 w 591412"/>
                        <a:gd name="connsiteY15" fmla="*/ 236604 h 571301"/>
                        <a:gd name="connsiteX16" fmla="*/ 341609 w 591412"/>
                        <a:gd name="connsiteY16" fmla="*/ 211950 h 571301"/>
                        <a:gd name="connsiteX17" fmla="*/ 380952 w 591412"/>
                        <a:gd name="connsiteY17" fmla="*/ 203558 h 571301"/>
                        <a:gd name="connsiteX18" fmla="*/ 409540 w 591412"/>
                        <a:gd name="connsiteY18" fmla="*/ 211426 h 571301"/>
                        <a:gd name="connsiteX19" fmla="*/ 417671 w 591412"/>
                        <a:gd name="connsiteY19" fmla="*/ 238965 h 571301"/>
                        <a:gd name="connsiteX20" fmla="*/ 379902 w 591412"/>
                        <a:gd name="connsiteY20" fmla="*/ 251686 h 571301"/>
                        <a:gd name="connsiteX21" fmla="*/ 302005 w 591412"/>
                        <a:gd name="connsiteY21" fmla="*/ 268603 h 571301"/>
                        <a:gd name="connsiteX22" fmla="*/ 233287 w 591412"/>
                        <a:gd name="connsiteY22" fmla="*/ 299028 h 571301"/>
                        <a:gd name="connsiteX23" fmla="*/ 214665 w 591412"/>
                        <a:gd name="connsiteY23" fmla="*/ 351221 h 571301"/>
                        <a:gd name="connsiteX24" fmla="*/ 240500 w 591412"/>
                        <a:gd name="connsiteY24" fmla="*/ 408137 h 571301"/>
                        <a:gd name="connsiteX25" fmla="*/ 316168 w 591412"/>
                        <a:gd name="connsiteY25" fmla="*/ 431217 h 571301"/>
                        <a:gd name="connsiteX26" fmla="*/ 382001 w 591412"/>
                        <a:gd name="connsiteY26" fmla="*/ 419677 h 571301"/>
                        <a:gd name="connsiteX27" fmla="*/ 423703 w 591412"/>
                        <a:gd name="connsiteY27" fmla="*/ 390826 h 571301"/>
                        <a:gd name="connsiteX28" fmla="*/ 427375 w 591412"/>
                        <a:gd name="connsiteY28" fmla="*/ 408530 h 571301"/>
                        <a:gd name="connsiteX29" fmla="*/ 435243 w 591412"/>
                        <a:gd name="connsiteY29" fmla="*/ 424923 h 571301"/>
                        <a:gd name="connsiteX30" fmla="*/ 535435 w 591412"/>
                        <a:gd name="connsiteY30" fmla="*/ 424923 h 571301"/>
                        <a:gd name="connsiteX31" fmla="*/ 524550 w 591412"/>
                        <a:gd name="connsiteY31" fmla="*/ 396465 h 571301"/>
                        <a:gd name="connsiteX32" fmla="*/ 522058 w 591412"/>
                        <a:gd name="connsiteY32" fmla="*/ 365647 h 571301"/>
                        <a:gd name="connsiteX33" fmla="*/ 522058 w 591412"/>
                        <a:gd name="connsiteY33" fmla="*/ 242637 h 571301"/>
                        <a:gd name="connsiteX34" fmla="*/ 514190 w 591412"/>
                        <a:gd name="connsiteY34" fmla="*/ 201328 h 571301"/>
                        <a:gd name="connsiteX35" fmla="*/ 492683 w 591412"/>
                        <a:gd name="connsiteY35" fmla="*/ 167887 h 571301"/>
                        <a:gd name="connsiteX36" fmla="*/ 444161 w 591412"/>
                        <a:gd name="connsiteY36" fmla="*/ 145461 h 571301"/>
                        <a:gd name="connsiteX37" fmla="*/ 367051 w 591412"/>
                        <a:gd name="connsiteY37" fmla="*/ 140085 h 571301"/>
                        <a:gd name="connsiteX38" fmla="*/ 170292 w 591412"/>
                        <a:gd name="connsiteY38" fmla="*/ 0 h 571301"/>
                        <a:gd name="connsiteX39" fmla="*/ 446576 w 591412"/>
                        <a:gd name="connsiteY39" fmla="*/ 0 h 571301"/>
                        <a:gd name="connsiteX40" fmla="*/ 591412 w 591412"/>
                        <a:gd name="connsiteY40" fmla="*/ 144836 h 571301"/>
                        <a:gd name="connsiteX41" fmla="*/ 591412 w 591412"/>
                        <a:gd name="connsiteY41" fmla="*/ 426465 h 571301"/>
                        <a:gd name="connsiteX42" fmla="*/ 446576 w 591412"/>
                        <a:gd name="connsiteY42" fmla="*/ 571301 h 571301"/>
                        <a:gd name="connsiteX43" fmla="*/ 143728 w 591412"/>
                        <a:gd name="connsiteY43" fmla="*/ 571301 h 571301"/>
                        <a:gd name="connsiteX44" fmla="*/ 1834 w 591412"/>
                        <a:gd name="connsiteY44" fmla="*/ 455655 h 571301"/>
                        <a:gd name="connsiteX45" fmla="*/ 0 w 591412"/>
                        <a:gd name="connsiteY45" fmla="*/ 437460 h 571301"/>
                        <a:gd name="connsiteX46" fmla="*/ 16073 w 591412"/>
                        <a:gd name="connsiteY46" fmla="*/ 435007 h 571301"/>
                        <a:gd name="connsiteX47" fmla="*/ 170292 w 591412"/>
                        <a:gd name="connsiteY47" fmla="*/ 245787 h 57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91412" h="571301">
                          <a:moveTo>
                            <a:pt x="417671" y="292733"/>
                          </a:moveTo>
                          <a:lnTo>
                            <a:pt x="417671" y="309781"/>
                          </a:lnTo>
                          <a:cubicBezTo>
                            <a:pt x="417671" y="323071"/>
                            <a:pt x="415529" y="333867"/>
                            <a:pt x="411245" y="342173"/>
                          </a:cubicBezTo>
                          <a:cubicBezTo>
                            <a:pt x="406961" y="350479"/>
                            <a:pt x="399705" y="357517"/>
                            <a:pt x="389476" y="363287"/>
                          </a:cubicBezTo>
                          <a:cubicBezTo>
                            <a:pt x="379247" y="369057"/>
                            <a:pt x="368187" y="371942"/>
                            <a:pt x="356297" y="371942"/>
                          </a:cubicBezTo>
                          <a:cubicBezTo>
                            <a:pt x="344931" y="371942"/>
                            <a:pt x="336320" y="369275"/>
                            <a:pt x="330462" y="363942"/>
                          </a:cubicBezTo>
                          <a:cubicBezTo>
                            <a:pt x="324605" y="358609"/>
                            <a:pt x="321676" y="351746"/>
                            <a:pt x="321676" y="343354"/>
                          </a:cubicBezTo>
                          <a:cubicBezTo>
                            <a:pt x="321676" y="336009"/>
                            <a:pt x="324648" y="329452"/>
                            <a:pt x="330593" y="323682"/>
                          </a:cubicBezTo>
                          <a:cubicBezTo>
                            <a:pt x="336364" y="318087"/>
                            <a:pt x="350089" y="312405"/>
                            <a:pt x="371772" y="306634"/>
                          </a:cubicBezTo>
                          <a:cubicBezTo>
                            <a:pt x="387683" y="302613"/>
                            <a:pt x="402983" y="297979"/>
                            <a:pt x="417671" y="292733"/>
                          </a:cubicBezTo>
                          <a:close/>
                          <a:moveTo>
                            <a:pt x="367051" y="140085"/>
                          </a:moveTo>
                          <a:cubicBezTo>
                            <a:pt x="347117" y="140085"/>
                            <a:pt x="328582" y="141571"/>
                            <a:pt x="311447" y="144544"/>
                          </a:cubicBezTo>
                          <a:cubicBezTo>
                            <a:pt x="294311" y="147516"/>
                            <a:pt x="280847" y="151713"/>
                            <a:pt x="271055" y="157133"/>
                          </a:cubicBezTo>
                          <a:cubicBezTo>
                            <a:pt x="257417" y="164652"/>
                            <a:pt x="246969" y="173526"/>
                            <a:pt x="239713" y="183755"/>
                          </a:cubicBezTo>
                          <a:cubicBezTo>
                            <a:pt x="232456" y="193984"/>
                            <a:pt x="226905" y="208016"/>
                            <a:pt x="223058" y="225851"/>
                          </a:cubicBezTo>
                          <a:lnTo>
                            <a:pt x="325085" y="236604"/>
                          </a:lnTo>
                          <a:cubicBezTo>
                            <a:pt x="329282" y="224540"/>
                            <a:pt x="334790" y="216321"/>
                            <a:pt x="341609" y="211950"/>
                          </a:cubicBezTo>
                          <a:cubicBezTo>
                            <a:pt x="350351" y="206355"/>
                            <a:pt x="363466" y="203558"/>
                            <a:pt x="380952" y="203558"/>
                          </a:cubicBezTo>
                          <a:cubicBezTo>
                            <a:pt x="394590" y="203558"/>
                            <a:pt x="404119" y="206180"/>
                            <a:pt x="409540" y="211426"/>
                          </a:cubicBezTo>
                          <a:cubicBezTo>
                            <a:pt x="414960" y="216671"/>
                            <a:pt x="417671" y="225851"/>
                            <a:pt x="417671" y="238965"/>
                          </a:cubicBezTo>
                          <a:cubicBezTo>
                            <a:pt x="404381" y="244211"/>
                            <a:pt x="391792" y="248451"/>
                            <a:pt x="379902" y="251686"/>
                          </a:cubicBezTo>
                          <a:cubicBezTo>
                            <a:pt x="368012" y="254920"/>
                            <a:pt x="342047" y="260560"/>
                            <a:pt x="302005" y="268603"/>
                          </a:cubicBezTo>
                          <a:cubicBezTo>
                            <a:pt x="268608" y="275247"/>
                            <a:pt x="245701" y="285389"/>
                            <a:pt x="233287" y="299028"/>
                          </a:cubicBezTo>
                          <a:cubicBezTo>
                            <a:pt x="220872" y="312667"/>
                            <a:pt x="214665" y="330064"/>
                            <a:pt x="214665" y="351221"/>
                          </a:cubicBezTo>
                          <a:cubicBezTo>
                            <a:pt x="214665" y="373778"/>
                            <a:pt x="223276" y="392750"/>
                            <a:pt x="240500" y="408137"/>
                          </a:cubicBezTo>
                          <a:cubicBezTo>
                            <a:pt x="257723" y="423524"/>
                            <a:pt x="282946" y="431217"/>
                            <a:pt x="316168" y="431217"/>
                          </a:cubicBezTo>
                          <a:cubicBezTo>
                            <a:pt x="341172" y="431217"/>
                            <a:pt x="363116" y="427371"/>
                            <a:pt x="382001" y="419677"/>
                          </a:cubicBezTo>
                          <a:cubicBezTo>
                            <a:pt x="395814" y="413907"/>
                            <a:pt x="409714" y="404290"/>
                            <a:pt x="423703" y="390826"/>
                          </a:cubicBezTo>
                          <a:cubicBezTo>
                            <a:pt x="424927" y="398870"/>
                            <a:pt x="426151" y="404771"/>
                            <a:pt x="427375" y="408530"/>
                          </a:cubicBezTo>
                          <a:cubicBezTo>
                            <a:pt x="428599" y="412290"/>
                            <a:pt x="431222" y="417754"/>
                            <a:pt x="435243" y="424923"/>
                          </a:cubicBezTo>
                          <a:lnTo>
                            <a:pt x="535435" y="424923"/>
                          </a:lnTo>
                          <a:cubicBezTo>
                            <a:pt x="529839" y="413383"/>
                            <a:pt x="526211" y="403896"/>
                            <a:pt x="524550" y="396465"/>
                          </a:cubicBezTo>
                          <a:cubicBezTo>
                            <a:pt x="522889" y="389034"/>
                            <a:pt x="522058" y="378761"/>
                            <a:pt x="522058" y="365647"/>
                          </a:cubicBezTo>
                          <a:lnTo>
                            <a:pt x="522058" y="242637"/>
                          </a:lnTo>
                          <a:cubicBezTo>
                            <a:pt x="522058" y="229523"/>
                            <a:pt x="519435" y="215754"/>
                            <a:pt x="514190" y="201328"/>
                          </a:cubicBezTo>
                          <a:cubicBezTo>
                            <a:pt x="508944" y="186903"/>
                            <a:pt x="501775" y="175755"/>
                            <a:pt x="492683" y="167887"/>
                          </a:cubicBezTo>
                          <a:cubicBezTo>
                            <a:pt x="479743" y="156521"/>
                            <a:pt x="463570" y="149046"/>
                            <a:pt x="444161" y="145461"/>
                          </a:cubicBezTo>
                          <a:cubicBezTo>
                            <a:pt x="424752" y="141878"/>
                            <a:pt x="399048" y="140085"/>
                            <a:pt x="367051" y="140085"/>
                          </a:cubicBezTo>
                          <a:close/>
                          <a:moveTo>
                            <a:pt x="170292" y="0"/>
                          </a:moveTo>
                          <a:lnTo>
                            <a:pt x="446576" y="0"/>
                          </a:lnTo>
                          <a:cubicBezTo>
                            <a:pt x="526567" y="0"/>
                            <a:pt x="591412" y="64846"/>
                            <a:pt x="591412" y="144836"/>
                          </a:cubicBezTo>
                          <a:lnTo>
                            <a:pt x="591412" y="426465"/>
                          </a:lnTo>
                          <a:cubicBezTo>
                            <a:pt x="591412" y="506456"/>
                            <a:pt x="526567" y="571301"/>
                            <a:pt x="446576" y="571301"/>
                          </a:cubicBezTo>
                          <a:lnTo>
                            <a:pt x="143728" y="571301"/>
                          </a:lnTo>
                          <a:cubicBezTo>
                            <a:pt x="73736" y="571301"/>
                            <a:pt x="15340" y="521654"/>
                            <a:pt x="1834" y="455655"/>
                          </a:cubicBezTo>
                          <a:lnTo>
                            <a:pt x="0" y="437460"/>
                          </a:lnTo>
                          <a:lnTo>
                            <a:pt x="16073" y="435007"/>
                          </a:lnTo>
                          <a:cubicBezTo>
                            <a:pt x="104086" y="416997"/>
                            <a:pt x="170292" y="339124"/>
                            <a:pt x="170292" y="245787"/>
                          </a:cubicBezTo>
                          <a:close/>
                        </a:path>
                      </a:pathLst>
                    </a:custGeom>
                    <a:solidFill>
                      <a:srgbClr val="9B9740"/>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3" name="Rectangle 45"/>
                    <p:cNvSpPr/>
                    <p:nvPr/>
                  </p:nvSpPr>
                  <p:spPr>
                    <a:xfrm>
                      <a:off x="1007730" y="5330668"/>
                      <a:ext cx="560256" cy="387884"/>
                    </a:xfrm>
                    <a:custGeom>
                      <a:avLst/>
                      <a:gdLst>
                        <a:gd name="connsiteX0" fmla="*/ 0 w 3861881"/>
                        <a:gd name="connsiteY0" fmla="*/ 0 h 2529191"/>
                        <a:gd name="connsiteX1" fmla="*/ 3861881 w 3861881"/>
                        <a:gd name="connsiteY1" fmla="*/ 0 h 2529191"/>
                        <a:gd name="connsiteX2" fmla="*/ 3861881 w 3861881"/>
                        <a:gd name="connsiteY2" fmla="*/ 2529191 h 2529191"/>
                        <a:gd name="connsiteX3" fmla="*/ 0 w 3861881"/>
                        <a:gd name="connsiteY3" fmla="*/ 2529191 h 2529191"/>
                        <a:gd name="connsiteX4" fmla="*/ 0 w 3861881"/>
                        <a:gd name="connsiteY4" fmla="*/ 0 h 2529191"/>
                        <a:gd name="connsiteX0" fmla="*/ 0 w 3861881"/>
                        <a:gd name="connsiteY0" fmla="*/ 0 h 2529191"/>
                        <a:gd name="connsiteX1" fmla="*/ 3861881 w 3861881"/>
                        <a:gd name="connsiteY1" fmla="*/ 0 h 2529191"/>
                        <a:gd name="connsiteX2" fmla="*/ 3607155 w 3861881"/>
                        <a:gd name="connsiteY2" fmla="*/ 2444283 h 2529191"/>
                        <a:gd name="connsiteX3" fmla="*/ 0 w 3861881"/>
                        <a:gd name="connsiteY3" fmla="*/ 2529191 h 2529191"/>
                        <a:gd name="connsiteX4" fmla="*/ 0 w 3861881"/>
                        <a:gd name="connsiteY4" fmla="*/ 0 h 2529191"/>
                        <a:gd name="connsiteX0" fmla="*/ 0 w 3861881"/>
                        <a:gd name="connsiteY0" fmla="*/ 0 h 2529191"/>
                        <a:gd name="connsiteX1" fmla="*/ 3861881 w 3861881"/>
                        <a:gd name="connsiteY1" fmla="*/ 0 h 2529191"/>
                        <a:gd name="connsiteX2" fmla="*/ 3607155 w 3861881"/>
                        <a:gd name="connsiteY2" fmla="*/ 2444283 h 2529191"/>
                        <a:gd name="connsiteX3" fmla="*/ 3441577 w 3861881"/>
                        <a:gd name="connsiteY3" fmla="*/ 2484652 h 2529191"/>
                        <a:gd name="connsiteX4" fmla="*/ 0 w 3861881"/>
                        <a:gd name="connsiteY4" fmla="*/ 2529191 h 2529191"/>
                        <a:gd name="connsiteX5" fmla="*/ 0 w 3861881"/>
                        <a:gd name="connsiteY5" fmla="*/ 0 h 2529191"/>
                        <a:gd name="connsiteX0" fmla="*/ 0 w 3861881"/>
                        <a:gd name="connsiteY0" fmla="*/ 0 h 2529191"/>
                        <a:gd name="connsiteX1" fmla="*/ 3861881 w 3861881"/>
                        <a:gd name="connsiteY1" fmla="*/ 0 h 2529191"/>
                        <a:gd name="connsiteX2" fmla="*/ 3607155 w 3861881"/>
                        <a:gd name="connsiteY2" fmla="*/ 2444283 h 2529191"/>
                        <a:gd name="connsiteX3" fmla="*/ 3441577 w 3861881"/>
                        <a:gd name="connsiteY3" fmla="*/ 2484652 h 2529191"/>
                        <a:gd name="connsiteX4" fmla="*/ 0 w 3861881"/>
                        <a:gd name="connsiteY4" fmla="*/ 2529191 h 2529191"/>
                        <a:gd name="connsiteX5" fmla="*/ 0 w 3861881"/>
                        <a:gd name="connsiteY5" fmla="*/ 0 h 2529191"/>
                        <a:gd name="connsiteX0" fmla="*/ 0 w 3861881"/>
                        <a:gd name="connsiteY0" fmla="*/ 0 h 2529191"/>
                        <a:gd name="connsiteX1" fmla="*/ 3861881 w 3861881"/>
                        <a:gd name="connsiteY1" fmla="*/ 0 h 2529191"/>
                        <a:gd name="connsiteX2" fmla="*/ 3607155 w 3861881"/>
                        <a:gd name="connsiteY2" fmla="*/ 2444283 h 2529191"/>
                        <a:gd name="connsiteX3" fmla="*/ 3441577 w 3861881"/>
                        <a:gd name="connsiteY3" fmla="*/ 2484652 h 2529191"/>
                        <a:gd name="connsiteX4" fmla="*/ 0 w 3861881"/>
                        <a:gd name="connsiteY4" fmla="*/ 2529191 h 2529191"/>
                        <a:gd name="connsiteX5" fmla="*/ 0 w 3861881"/>
                        <a:gd name="connsiteY5" fmla="*/ 0 h 2529191"/>
                        <a:gd name="connsiteX0" fmla="*/ 0 w 3861881"/>
                        <a:gd name="connsiteY0" fmla="*/ 0 h 2529191"/>
                        <a:gd name="connsiteX1" fmla="*/ 3861881 w 3861881"/>
                        <a:gd name="connsiteY1" fmla="*/ 0 h 2529191"/>
                        <a:gd name="connsiteX2" fmla="*/ 3600623 w 3861881"/>
                        <a:gd name="connsiteY2" fmla="*/ 2427955 h 2529191"/>
                        <a:gd name="connsiteX3" fmla="*/ 3441577 w 3861881"/>
                        <a:gd name="connsiteY3" fmla="*/ 2484652 h 2529191"/>
                        <a:gd name="connsiteX4" fmla="*/ 0 w 3861881"/>
                        <a:gd name="connsiteY4" fmla="*/ 2529191 h 2529191"/>
                        <a:gd name="connsiteX5" fmla="*/ 0 w 3861881"/>
                        <a:gd name="connsiteY5" fmla="*/ 0 h 2529191"/>
                        <a:gd name="connsiteX0" fmla="*/ 0 w 3861881"/>
                        <a:gd name="connsiteY0" fmla="*/ 0 h 2529191"/>
                        <a:gd name="connsiteX1" fmla="*/ 3861881 w 3861881"/>
                        <a:gd name="connsiteY1" fmla="*/ 0 h 2529191"/>
                        <a:gd name="connsiteX2" fmla="*/ 3600623 w 3861881"/>
                        <a:gd name="connsiteY2" fmla="*/ 2427955 h 2529191"/>
                        <a:gd name="connsiteX3" fmla="*/ 3441577 w 3861881"/>
                        <a:gd name="connsiteY3" fmla="*/ 2484652 h 2529191"/>
                        <a:gd name="connsiteX4" fmla="*/ 0 w 3861881"/>
                        <a:gd name="connsiteY4" fmla="*/ 2529191 h 2529191"/>
                        <a:gd name="connsiteX5" fmla="*/ 0 w 3861881"/>
                        <a:gd name="connsiteY5" fmla="*/ 0 h 2529191"/>
                        <a:gd name="connsiteX0" fmla="*/ 0 w 3861881"/>
                        <a:gd name="connsiteY0" fmla="*/ 0 h 2529191"/>
                        <a:gd name="connsiteX1" fmla="*/ 3861881 w 3861881"/>
                        <a:gd name="connsiteY1" fmla="*/ 0 h 2529191"/>
                        <a:gd name="connsiteX2" fmla="*/ 3600623 w 3861881"/>
                        <a:gd name="connsiteY2" fmla="*/ 2427955 h 2529191"/>
                        <a:gd name="connsiteX3" fmla="*/ 3441577 w 3861881"/>
                        <a:gd name="connsiteY3" fmla="*/ 2484652 h 2529191"/>
                        <a:gd name="connsiteX4" fmla="*/ 2455331 w 3861881"/>
                        <a:gd name="connsiteY4" fmla="*/ 1838041 h 2529191"/>
                        <a:gd name="connsiteX5" fmla="*/ 0 w 3861881"/>
                        <a:gd name="connsiteY5" fmla="*/ 2529191 h 2529191"/>
                        <a:gd name="connsiteX6" fmla="*/ 0 w 3861881"/>
                        <a:gd name="connsiteY6" fmla="*/ 0 h 2529191"/>
                        <a:gd name="connsiteX0" fmla="*/ 0 w 3861881"/>
                        <a:gd name="connsiteY0" fmla="*/ 0 h 2529191"/>
                        <a:gd name="connsiteX1" fmla="*/ 3861881 w 3861881"/>
                        <a:gd name="connsiteY1" fmla="*/ 0 h 2529191"/>
                        <a:gd name="connsiteX2" fmla="*/ 3600623 w 3861881"/>
                        <a:gd name="connsiteY2" fmla="*/ 2427955 h 2529191"/>
                        <a:gd name="connsiteX3" fmla="*/ 3441577 w 3861881"/>
                        <a:gd name="connsiteY3" fmla="*/ 2484652 h 2529191"/>
                        <a:gd name="connsiteX4" fmla="*/ 2455331 w 3861881"/>
                        <a:gd name="connsiteY4" fmla="*/ 1838041 h 2529191"/>
                        <a:gd name="connsiteX5" fmla="*/ 0 w 3861881"/>
                        <a:gd name="connsiteY5" fmla="*/ 2529191 h 2529191"/>
                        <a:gd name="connsiteX6" fmla="*/ 0 w 3861881"/>
                        <a:gd name="connsiteY6" fmla="*/ 0 h 2529191"/>
                        <a:gd name="connsiteX0" fmla="*/ 0 w 3861881"/>
                        <a:gd name="connsiteY0" fmla="*/ 0 h 2529191"/>
                        <a:gd name="connsiteX1" fmla="*/ 3861881 w 3861881"/>
                        <a:gd name="connsiteY1" fmla="*/ 0 h 2529191"/>
                        <a:gd name="connsiteX2" fmla="*/ 3600623 w 3861881"/>
                        <a:gd name="connsiteY2" fmla="*/ 2427955 h 2529191"/>
                        <a:gd name="connsiteX3" fmla="*/ 3441577 w 3861881"/>
                        <a:gd name="connsiteY3" fmla="*/ 2484652 h 2529191"/>
                        <a:gd name="connsiteX4" fmla="*/ 2455331 w 3861881"/>
                        <a:gd name="connsiteY4" fmla="*/ 1838041 h 2529191"/>
                        <a:gd name="connsiteX5" fmla="*/ 0 w 3861881"/>
                        <a:gd name="connsiteY5" fmla="*/ 2529191 h 2529191"/>
                        <a:gd name="connsiteX6" fmla="*/ 0 w 3861881"/>
                        <a:gd name="connsiteY6" fmla="*/ 0 h 2529191"/>
                        <a:gd name="connsiteX0" fmla="*/ 0 w 3861881"/>
                        <a:gd name="connsiteY0" fmla="*/ 0 h 2529191"/>
                        <a:gd name="connsiteX1" fmla="*/ 3861881 w 3861881"/>
                        <a:gd name="connsiteY1" fmla="*/ 0 h 2529191"/>
                        <a:gd name="connsiteX2" fmla="*/ 3600623 w 3861881"/>
                        <a:gd name="connsiteY2" fmla="*/ 2427955 h 2529191"/>
                        <a:gd name="connsiteX3" fmla="*/ 3441577 w 3861881"/>
                        <a:gd name="connsiteY3" fmla="*/ 2484652 h 2529191"/>
                        <a:gd name="connsiteX4" fmla="*/ 2455331 w 3861881"/>
                        <a:gd name="connsiteY4" fmla="*/ 1838041 h 2529191"/>
                        <a:gd name="connsiteX5" fmla="*/ 2432471 w 3861881"/>
                        <a:gd name="connsiteY5" fmla="*/ 1687818 h 2529191"/>
                        <a:gd name="connsiteX6" fmla="*/ 0 w 3861881"/>
                        <a:gd name="connsiteY6" fmla="*/ 2529191 h 2529191"/>
                        <a:gd name="connsiteX7" fmla="*/ 0 w 3861881"/>
                        <a:gd name="connsiteY7" fmla="*/ 0 h 2529191"/>
                        <a:gd name="connsiteX0" fmla="*/ 0 w 3861881"/>
                        <a:gd name="connsiteY0" fmla="*/ 0 h 2529191"/>
                        <a:gd name="connsiteX1" fmla="*/ 3861881 w 3861881"/>
                        <a:gd name="connsiteY1" fmla="*/ 0 h 2529191"/>
                        <a:gd name="connsiteX2" fmla="*/ 3600623 w 3861881"/>
                        <a:gd name="connsiteY2" fmla="*/ 2427955 h 2529191"/>
                        <a:gd name="connsiteX3" fmla="*/ 3441577 w 3861881"/>
                        <a:gd name="connsiteY3" fmla="*/ 2484652 h 2529191"/>
                        <a:gd name="connsiteX4" fmla="*/ 2455331 w 3861881"/>
                        <a:gd name="connsiteY4" fmla="*/ 1838041 h 2529191"/>
                        <a:gd name="connsiteX5" fmla="*/ 2432471 w 3861881"/>
                        <a:gd name="connsiteY5" fmla="*/ 1687818 h 2529191"/>
                        <a:gd name="connsiteX6" fmla="*/ 0 w 3861881"/>
                        <a:gd name="connsiteY6" fmla="*/ 2529191 h 2529191"/>
                        <a:gd name="connsiteX7" fmla="*/ 0 w 3861881"/>
                        <a:gd name="connsiteY7" fmla="*/ 0 h 2529191"/>
                        <a:gd name="connsiteX0" fmla="*/ 0 w 3861881"/>
                        <a:gd name="connsiteY0" fmla="*/ 0 h 2529191"/>
                        <a:gd name="connsiteX1" fmla="*/ 3861881 w 3861881"/>
                        <a:gd name="connsiteY1" fmla="*/ 0 h 2529191"/>
                        <a:gd name="connsiteX2" fmla="*/ 3600623 w 3861881"/>
                        <a:gd name="connsiteY2" fmla="*/ 2427955 h 2529191"/>
                        <a:gd name="connsiteX3" fmla="*/ 3441577 w 3861881"/>
                        <a:gd name="connsiteY3" fmla="*/ 2484652 h 2529191"/>
                        <a:gd name="connsiteX4" fmla="*/ 2455331 w 3861881"/>
                        <a:gd name="connsiteY4" fmla="*/ 1838041 h 2529191"/>
                        <a:gd name="connsiteX5" fmla="*/ 2432471 w 3861881"/>
                        <a:gd name="connsiteY5" fmla="*/ 1687818 h 2529191"/>
                        <a:gd name="connsiteX6" fmla="*/ 0 w 3861881"/>
                        <a:gd name="connsiteY6" fmla="*/ 2529191 h 2529191"/>
                        <a:gd name="connsiteX7" fmla="*/ 0 w 3861881"/>
                        <a:gd name="connsiteY7" fmla="*/ 0 h 2529191"/>
                        <a:gd name="connsiteX0" fmla="*/ 0 w 3861881"/>
                        <a:gd name="connsiteY0" fmla="*/ 0 h 2529191"/>
                        <a:gd name="connsiteX1" fmla="*/ 3861881 w 3861881"/>
                        <a:gd name="connsiteY1" fmla="*/ 0 h 2529191"/>
                        <a:gd name="connsiteX2" fmla="*/ 3600623 w 3861881"/>
                        <a:gd name="connsiteY2" fmla="*/ 2427955 h 2529191"/>
                        <a:gd name="connsiteX3" fmla="*/ 3441577 w 3861881"/>
                        <a:gd name="connsiteY3" fmla="*/ 2484652 h 2529191"/>
                        <a:gd name="connsiteX4" fmla="*/ 2455331 w 3861881"/>
                        <a:gd name="connsiteY4" fmla="*/ 1838041 h 2529191"/>
                        <a:gd name="connsiteX5" fmla="*/ 2432471 w 3861881"/>
                        <a:gd name="connsiteY5" fmla="*/ 1687818 h 2529191"/>
                        <a:gd name="connsiteX6" fmla="*/ 2599023 w 3861881"/>
                        <a:gd name="connsiteY6" fmla="*/ 1576784 h 2529191"/>
                        <a:gd name="connsiteX7" fmla="*/ 0 w 3861881"/>
                        <a:gd name="connsiteY7" fmla="*/ 2529191 h 2529191"/>
                        <a:gd name="connsiteX8" fmla="*/ 0 w 3861881"/>
                        <a:gd name="connsiteY8" fmla="*/ 0 h 2529191"/>
                        <a:gd name="connsiteX0" fmla="*/ 0 w 3861881"/>
                        <a:gd name="connsiteY0" fmla="*/ 0 h 2529191"/>
                        <a:gd name="connsiteX1" fmla="*/ 3861881 w 3861881"/>
                        <a:gd name="connsiteY1" fmla="*/ 0 h 2529191"/>
                        <a:gd name="connsiteX2" fmla="*/ 3600623 w 3861881"/>
                        <a:gd name="connsiteY2" fmla="*/ 2427955 h 2529191"/>
                        <a:gd name="connsiteX3" fmla="*/ 3441577 w 3861881"/>
                        <a:gd name="connsiteY3" fmla="*/ 2484652 h 2529191"/>
                        <a:gd name="connsiteX4" fmla="*/ 2455331 w 3861881"/>
                        <a:gd name="connsiteY4" fmla="*/ 1838041 h 2529191"/>
                        <a:gd name="connsiteX5" fmla="*/ 2432471 w 3861881"/>
                        <a:gd name="connsiteY5" fmla="*/ 1687818 h 2529191"/>
                        <a:gd name="connsiteX6" fmla="*/ 2599023 w 3861881"/>
                        <a:gd name="connsiteY6" fmla="*/ 1576784 h 2529191"/>
                        <a:gd name="connsiteX7" fmla="*/ 0 w 3861881"/>
                        <a:gd name="connsiteY7" fmla="*/ 2529191 h 2529191"/>
                        <a:gd name="connsiteX8" fmla="*/ 0 w 3861881"/>
                        <a:gd name="connsiteY8" fmla="*/ 0 h 2529191"/>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32471 w 3861881"/>
                        <a:gd name="connsiteY5" fmla="*/ 1687818 h 2496527"/>
                        <a:gd name="connsiteX6" fmla="*/ 2599023 w 3861881"/>
                        <a:gd name="connsiteY6" fmla="*/ 1576784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32471 w 3861881"/>
                        <a:gd name="connsiteY5" fmla="*/ 1687818 h 2496527"/>
                        <a:gd name="connsiteX6" fmla="*/ 2599023 w 3861881"/>
                        <a:gd name="connsiteY6" fmla="*/ 1576784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32471 w 3861881"/>
                        <a:gd name="connsiteY5" fmla="*/ 1687818 h 2496527"/>
                        <a:gd name="connsiteX6" fmla="*/ 2599023 w 3861881"/>
                        <a:gd name="connsiteY6" fmla="*/ 1576784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39845 w 3861881"/>
                        <a:gd name="connsiteY5" fmla="*/ 1673070 h 2496527"/>
                        <a:gd name="connsiteX6" fmla="*/ 2599023 w 3861881"/>
                        <a:gd name="connsiteY6" fmla="*/ 1576784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39845 w 3861881"/>
                        <a:gd name="connsiteY5" fmla="*/ 1673070 h 2496527"/>
                        <a:gd name="connsiteX6" fmla="*/ 2599023 w 3861881"/>
                        <a:gd name="connsiteY6" fmla="*/ 1576784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39845 w 3861881"/>
                        <a:gd name="connsiteY5" fmla="*/ 1673070 h 2496527"/>
                        <a:gd name="connsiteX6" fmla="*/ 2611314 w 3861881"/>
                        <a:gd name="connsiteY6" fmla="*/ 1564494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39845 w 3861881"/>
                        <a:gd name="connsiteY5" fmla="*/ 1673070 h 2496527"/>
                        <a:gd name="connsiteX6" fmla="*/ 2611314 w 3861881"/>
                        <a:gd name="connsiteY6" fmla="*/ 1564494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39845 w 3861881"/>
                        <a:gd name="connsiteY5" fmla="*/ 1673070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39845 w 3861881"/>
                        <a:gd name="connsiteY5" fmla="*/ 1673070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39845 w 3861881"/>
                        <a:gd name="connsiteY5" fmla="*/ 1673070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39845 w 3861881"/>
                        <a:gd name="connsiteY5" fmla="*/ 1673070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39845 w 3861881"/>
                        <a:gd name="connsiteY5" fmla="*/ 1673070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39845 w 3861881"/>
                        <a:gd name="connsiteY5" fmla="*/ 1673070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39845 w 3861881"/>
                        <a:gd name="connsiteY5" fmla="*/ 1673070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57052 w 3861881"/>
                        <a:gd name="connsiteY5" fmla="*/ 1670612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57052 w 3861881"/>
                        <a:gd name="connsiteY5" fmla="*/ 1670612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57052 w 3861881"/>
                        <a:gd name="connsiteY5" fmla="*/ 1670612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57052 w 3861881"/>
                        <a:gd name="connsiteY5" fmla="*/ 1670612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38041 h 2496527"/>
                        <a:gd name="connsiteX5" fmla="*/ 2457052 w 3861881"/>
                        <a:gd name="connsiteY5" fmla="*/ 1663238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25751 h 2496527"/>
                        <a:gd name="connsiteX5" fmla="*/ 2457052 w 3861881"/>
                        <a:gd name="connsiteY5" fmla="*/ 1663238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25751 h 2496527"/>
                        <a:gd name="connsiteX5" fmla="*/ 2454594 w 3861881"/>
                        <a:gd name="connsiteY5" fmla="*/ 1668154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6527"/>
                        <a:gd name="connsiteX1" fmla="*/ 3861881 w 3861881"/>
                        <a:gd name="connsiteY1" fmla="*/ 0 h 2496527"/>
                        <a:gd name="connsiteX2" fmla="*/ 3600623 w 3861881"/>
                        <a:gd name="connsiteY2" fmla="*/ 2427955 h 2496527"/>
                        <a:gd name="connsiteX3" fmla="*/ 3441577 w 3861881"/>
                        <a:gd name="connsiteY3" fmla="*/ 2484652 h 2496527"/>
                        <a:gd name="connsiteX4" fmla="*/ 2455331 w 3861881"/>
                        <a:gd name="connsiteY4" fmla="*/ 1825751 h 2496527"/>
                        <a:gd name="connsiteX5" fmla="*/ 2454594 w 3861881"/>
                        <a:gd name="connsiteY5" fmla="*/ 1668154 h 2496527"/>
                        <a:gd name="connsiteX6" fmla="*/ 2611314 w 3861881"/>
                        <a:gd name="connsiteY6" fmla="*/ 1584159 h 2496527"/>
                        <a:gd name="connsiteX7" fmla="*/ 91440 w 3861881"/>
                        <a:gd name="connsiteY7" fmla="*/ 426071 h 2496527"/>
                        <a:gd name="connsiteX8" fmla="*/ 0 w 3861881"/>
                        <a:gd name="connsiteY8" fmla="*/ 0 h 2496527"/>
                        <a:gd name="connsiteX0" fmla="*/ 0 w 3861881"/>
                        <a:gd name="connsiteY0" fmla="*/ 0 h 2492672"/>
                        <a:gd name="connsiteX1" fmla="*/ 3861881 w 3861881"/>
                        <a:gd name="connsiteY1" fmla="*/ 0 h 2492672"/>
                        <a:gd name="connsiteX2" fmla="*/ 3595707 w 3861881"/>
                        <a:gd name="connsiteY2" fmla="*/ 2396000 h 2492672"/>
                        <a:gd name="connsiteX3" fmla="*/ 3441577 w 3861881"/>
                        <a:gd name="connsiteY3" fmla="*/ 2484652 h 2492672"/>
                        <a:gd name="connsiteX4" fmla="*/ 2455331 w 3861881"/>
                        <a:gd name="connsiteY4" fmla="*/ 1825751 h 2492672"/>
                        <a:gd name="connsiteX5" fmla="*/ 2454594 w 3861881"/>
                        <a:gd name="connsiteY5" fmla="*/ 1668154 h 2492672"/>
                        <a:gd name="connsiteX6" fmla="*/ 2611314 w 3861881"/>
                        <a:gd name="connsiteY6" fmla="*/ 1584159 h 2492672"/>
                        <a:gd name="connsiteX7" fmla="*/ 91440 w 3861881"/>
                        <a:gd name="connsiteY7" fmla="*/ 426071 h 2492672"/>
                        <a:gd name="connsiteX8" fmla="*/ 0 w 3861881"/>
                        <a:gd name="connsiteY8" fmla="*/ 0 h 2492672"/>
                        <a:gd name="connsiteX0" fmla="*/ 0 w 3861881"/>
                        <a:gd name="connsiteY0" fmla="*/ 0 h 2495679"/>
                        <a:gd name="connsiteX1" fmla="*/ 3861881 w 3861881"/>
                        <a:gd name="connsiteY1" fmla="*/ 0 h 2495679"/>
                        <a:gd name="connsiteX2" fmla="*/ 3595707 w 3861881"/>
                        <a:gd name="connsiteY2" fmla="*/ 2396000 h 2495679"/>
                        <a:gd name="connsiteX3" fmla="*/ 3441577 w 3861881"/>
                        <a:gd name="connsiteY3" fmla="*/ 2484652 h 2495679"/>
                        <a:gd name="connsiteX4" fmla="*/ 2455331 w 3861881"/>
                        <a:gd name="connsiteY4" fmla="*/ 1825751 h 2495679"/>
                        <a:gd name="connsiteX5" fmla="*/ 2454594 w 3861881"/>
                        <a:gd name="connsiteY5" fmla="*/ 1668154 h 2495679"/>
                        <a:gd name="connsiteX6" fmla="*/ 2611314 w 3861881"/>
                        <a:gd name="connsiteY6" fmla="*/ 1584159 h 2495679"/>
                        <a:gd name="connsiteX7" fmla="*/ 91440 w 3861881"/>
                        <a:gd name="connsiteY7" fmla="*/ 426071 h 2495679"/>
                        <a:gd name="connsiteX8" fmla="*/ 0 w 3861881"/>
                        <a:gd name="connsiteY8" fmla="*/ 0 h 2495679"/>
                        <a:gd name="connsiteX0" fmla="*/ 0 w 3861881"/>
                        <a:gd name="connsiteY0" fmla="*/ 0 h 2485424"/>
                        <a:gd name="connsiteX1" fmla="*/ 3861881 w 3861881"/>
                        <a:gd name="connsiteY1" fmla="*/ 0 h 2485424"/>
                        <a:gd name="connsiteX2" fmla="*/ 3595707 w 3861881"/>
                        <a:gd name="connsiteY2" fmla="*/ 2396000 h 2485424"/>
                        <a:gd name="connsiteX3" fmla="*/ 3429286 w 3861881"/>
                        <a:gd name="connsiteY3" fmla="*/ 2472362 h 2485424"/>
                        <a:gd name="connsiteX4" fmla="*/ 2455331 w 3861881"/>
                        <a:gd name="connsiteY4" fmla="*/ 1825751 h 2485424"/>
                        <a:gd name="connsiteX5" fmla="*/ 2454594 w 3861881"/>
                        <a:gd name="connsiteY5" fmla="*/ 1668154 h 2485424"/>
                        <a:gd name="connsiteX6" fmla="*/ 2611314 w 3861881"/>
                        <a:gd name="connsiteY6" fmla="*/ 1584159 h 2485424"/>
                        <a:gd name="connsiteX7" fmla="*/ 91440 w 3861881"/>
                        <a:gd name="connsiteY7" fmla="*/ 426071 h 2485424"/>
                        <a:gd name="connsiteX8" fmla="*/ 0 w 3861881"/>
                        <a:gd name="connsiteY8" fmla="*/ 0 h 2485424"/>
                        <a:gd name="connsiteX0" fmla="*/ 0 w 3861881"/>
                        <a:gd name="connsiteY0" fmla="*/ 0 h 2491510"/>
                        <a:gd name="connsiteX1" fmla="*/ 3861881 w 3861881"/>
                        <a:gd name="connsiteY1" fmla="*/ 0 h 2491510"/>
                        <a:gd name="connsiteX2" fmla="*/ 3595707 w 3861881"/>
                        <a:gd name="connsiteY2" fmla="*/ 2396000 h 2491510"/>
                        <a:gd name="connsiteX3" fmla="*/ 3426828 w 3861881"/>
                        <a:gd name="connsiteY3" fmla="*/ 2479736 h 2491510"/>
                        <a:gd name="connsiteX4" fmla="*/ 2455331 w 3861881"/>
                        <a:gd name="connsiteY4" fmla="*/ 1825751 h 2491510"/>
                        <a:gd name="connsiteX5" fmla="*/ 2454594 w 3861881"/>
                        <a:gd name="connsiteY5" fmla="*/ 1668154 h 2491510"/>
                        <a:gd name="connsiteX6" fmla="*/ 2611314 w 3861881"/>
                        <a:gd name="connsiteY6" fmla="*/ 1584159 h 2491510"/>
                        <a:gd name="connsiteX7" fmla="*/ 91440 w 3861881"/>
                        <a:gd name="connsiteY7" fmla="*/ 426071 h 2491510"/>
                        <a:gd name="connsiteX8" fmla="*/ 0 w 3861881"/>
                        <a:gd name="connsiteY8" fmla="*/ 0 h 2491510"/>
                        <a:gd name="connsiteX0" fmla="*/ 0 w 3861881"/>
                        <a:gd name="connsiteY0" fmla="*/ 0 h 2491510"/>
                        <a:gd name="connsiteX1" fmla="*/ 3861881 w 3861881"/>
                        <a:gd name="connsiteY1" fmla="*/ 0 h 2491510"/>
                        <a:gd name="connsiteX2" fmla="*/ 3595707 w 3861881"/>
                        <a:gd name="connsiteY2" fmla="*/ 2396000 h 2491510"/>
                        <a:gd name="connsiteX3" fmla="*/ 3426828 w 3861881"/>
                        <a:gd name="connsiteY3" fmla="*/ 2479736 h 2491510"/>
                        <a:gd name="connsiteX4" fmla="*/ 2455331 w 3861881"/>
                        <a:gd name="connsiteY4" fmla="*/ 1825751 h 2491510"/>
                        <a:gd name="connsiteX5" fmla="*/ 2454594 w 3861881"/>
                        <a:gd name="connsiteY5" fmla="*/ 1668154 h 2491510"/>
                        <a:gd name="connsiteX6" fmla="*/ 2611314 w 3861881"/>
                        <a:gd name="connsiteY6" fmla="*/ 1584159 h 2491510"/>
                        <a:gd name="connsiteX7" fmla="*/ 91440 w 3861881"/>
                        <a:gd name="connsiteY7" fmla="*/ 426071 h 2491510"/>
                        <a:gd name="connsiteX8" fmla="*/ 0 w 3861881"/>
                        <a:gd name="connsiteY8" fmla="*/ 0 h 2491510"/>
                        <a:gd name="connsiteX0" fmla="*/ 0 w 3667917"/>
                        <a:gd name="connsiteY0" fmla="*/ 0 h 2491510"/>
                        <a:gd name="connsiteX1" fmla="*/ 3667917 w 3667917"/>
                        <a:gd name="connsiteY1" fmla="*/ 1233054 h 2491510"/>
                        <a:gd name="connsiteX2" fmla="*/ 3595707 w 3667917"/>
                        <a:gd name="connsiteY2" fmla="*/ 2396000 h 2491510"/>
                        <a:gd name="connsiteX3" fmla="*/ 3426828 w 3667917"/>
                        <a:gd name="connsiteY3" fmla="*/ 2479736 h 2491510"/>
                        <a:gd name="connsiteX4" fmla="*/ 2455331 w 3667917"/>
                        <a:gd name="connsiteY4" fmla="*/ 1825751 h 2491510"/>
                        <a:gd name="connsiteX5" fmla="*/ 2454594 w 3667917"/>
                        <a:gd name="connsiteY5" fmla="*/ 1668154 h 2491510"/>
                        <a:gd name="connsiteX6" fmla="*/ 2611314 w 3667917"/>
                        <a:gd name="connsiteY6" fmla="*/ 1584159 h 2491510"/>
                        <a:gd name="connsiteX7" fmla="*/ 91440 w 3667917"/>
                        <a:gd name="connsiteY7" fmla="*/ 426071 h 2491510"/>
                        <a:gd name="connsiteX8" fmla="*/ 0 w 3667917"/>
                        <a:gd name="connsiteY8" fmla="*/ 0 h 2491510"/>
                        <a:gd name="connsiteX0" fmla="*/ 0 w 3667917"/>
                        <a:gd name="connsiteY0" fmla="*/ 0 h 2491510"/>
                        <a:gd name="connsiteX1" fmla="*/ 3393185 w 3667917"/>
                        <a:gd name="connsiteY1" fmla="*/ 1186185 h 2491510"/>
                        <a:gd name="connsiteX2" fmla="*/ 3667917 w 3667917"/>
                        <a:gd name="connsiteY2" fmla="*/ 1233054 h 2491510"/>
                        <a:gd name="connsiteX3" fmla="*/ 3595707 w 3667917"/>
                        <a:gd name="connsiteY3" fmla="*/ 2396000 h 2491510"/>
                        <a:gd name="connsiteX4" fmla="*/ 3426828 w 3667917"/>
                        <a:gd name="connsiteY4" fmla="*/ 2479736 h 2491510"/>
                        <a:gd name="connsiteX5" fmla="*/ 2455331 w 3667917"/>
                        <a:gd name="connsiteY5" fmla="*/ 1825751 h 2491510"/>
                        <a:gd name="connsiteX6" fmla="*/ 2454594 w 3667917"/>
                        <a:gd name="connsiteY6" fmla="*/ 1668154 h 2491510"/>
                        <a:gd name="connsiteX7" fmla="*/ 2611314 w 3667917"/>
                        <a:gd name="connsiteY7" fmla="*/ 1584159 h 2491510"/>
                        <a:gd name="connsiteX8" fmla="*/ 91440 w 3667917"/>
                        <a:gd name="connsiteY8" fmla="*/ 426071 h 2491510"/>
                        <a:gd name="connsiteX9" fmla="*/ 0 w 3667917"/>
                        <a:gd name="connsiteY9" fmla="*/ 0 h 2491510"/>
                        <a:gd name="connsiteX0" fmla="*/ 0 w 3667917"/>
                        <a:gd name="connsiteY0" fmla="*/ 51418 h 2542928"/>
                        <a:gd name="connsiteX1" fmla="*/ 3393185 w 3667917"/>
                        <a:gd name="connsiteY1" fmla="*/ 1237603 h 2542928"/>
                        <a:gd name="connsiteX2" fmla="*/ 3667917 w 3667917"/>
                        <a:gd name="connsiteY2" fmla="*/ 1284472 h 2542928"/>
                        <a:gd name="connsiteX3" fmla="*/ 3595707 w 3667917"/>
                        <a:gd name="connsiteY3" fmla="*/ 2447418 h 2542928"/>
                        <a:gd name="connsiteX4" fmla="*/ 3426828 w 3667917"/>
                        <a:gd name="connsiteY4" fmla="*/ 2531154 h 2542928"/>
                        <a:gd name="connsiteX5" fmla="*/ 2455331 w 3667917"/>
                        <a:gd name="connsiteY5" fmla="*/ 1877169 h 2542928"/>
                        <a:gd name="connsiteX6" fmla="*/ 2454594 w 3667917"/>
                        <a:gd name="connsiteY6" fmla="*/ 1719572 h 2542928"/>
                        <a:gd name="connsiteX7" fmla="*/ 2611314 w 3667917"/>
                        <a:gd name="connsiteY7" fmla="*/ 1635577 h 2542928"/>
                        <a:gd name="connsiteX8" fmla="*/ 91440 w 3667917"/>
                        <a:gd name="connsiteY8" fmla="*/ 477489 h 2542928"/>
                        <a:gd name="connsiteX9" fmla="*/ 0 w 3667917"/>
                        <a:gd name="connsiteY9" fmla="*/ 51418 h 2542928"/>
                        <a:gd name="connsiteX0" fmla="*/ 0 w 3667917"/>
                        <a:gd name="connsiteY0" fmla="*/ 51418 h 2542928"/>
                        <a:gd name="connsiteX1" fmla="*/ 3393185 w 3667917"/>
                        <a:gd name="connsiteY1" fmla="*/ 1237603 h 2542928"/>
                        <a:gd name="connsiteX2" fmla="*/ 3562530 w 3667917"/>
                        <a:gd name="connsiteY2" fmla="*/ 1164313 h 2542928"/>
                        <a:gd name="connsiteX3" fmla="*/ 3667917 w 3667917"/>
                        <a:gd name="connsiteY3" fmla="*/ 1284472 h 2542928"/>
                        <a:gd name="connsiteX4" fmla="*/ 3595707 w 3667917"/>
                        <a:gd name="connsiteY4" fmla="*/ 2447418 h 2542928"/>
                        <a:gd name="connsiteX5" fmla="*/ 3426828 w 3667917"/>
                        <a:gd name="connsiteY5" fmla="*/ 2531154 h 2542928"/>
                        <a:gd name="connsiteX6" fmla="*/ 2455331 w 3667917"/>
                        <a:gd name="connsiteY6" fmla="*/ 1877169 h 2542928"/>
                        <a:gd name="connsiteX7" fmla="*/ 2454594 w 3667917"/>
                        <a:gd name="connsiteY7" fmla="*/ 1719572 h 2542928"/>
                        <a:gd name="connsiteX8" fmla="*/ 2611314 w 3667917"/>
                        <a:gd name="connsiteY8" fmla="*/ 1635577 h 2542928"/>
                        <a:gd name="connsiteX9" fmla="*/ 91440 w 3667917"/>
                        <a:gd name="connsiteY9" fmla="*/ 477489 h 2542928"/>
                        <a:gd name="connsiteX10" fmla="*/ 0 w 3667917"/>
                        <a:gd name="connsiteY10" fmla="*/ 51418 h 2542928"/>
                        <a:gd name="connsiteX0" fmla="*/ 0 w 3667917"/>
                        <a:gd name="connsiteY0" fmla="*/ 51418 h 2542928"/>
                        <a:gd name="connsiteX1" fmla="*/ 3393185 w 3667917"/>
                        <a:gd name="connsiteY1" fmla="*/ 1237603 h 2542928"/>
                        <a:gd name="connsiteX2" fmla="*/ 3562530 w 3667917"/>
                        <a:gd name="connsiteY2" fmla="*/ 1164313 h 2542928"/>
                        <a:gd name="connsiteX3" fmla="*/ 3667917 w 3667917"/>
                        <a:gd name="connsiteY3" fmla="*/ 1284472 h 2542928"/>
                        <a:gd name="connsiteX4" fmla="*/ 3595707 w 3667917"/>
                        <a:gd name="connsiteY4" fmla="*/ 2447418 h 2542928"/>
                        <a:gd name="connsiteX5" fmla="*/ 3426828 w 3667917"/>
                        <a:gd name="connsiteY5" fmla="*/ 2531154 h 2542928"/>
                        <a:gd name="connsiteX6" fmla="*/ 2455331 w 3667917"/>
                        <a:gd name="connsiteY6" fmla="*/ 1877169 h 2542928"/>
                        <a:gd name="connsiteX7" fmla="*/ 2454594 w 3667917"/>
                        <a:gd name="connsiteY7" fmla="*/ 1719572 h 2542928"/>
                        <a:gd name="connsiteX8" fmla="*/ 2611314 w 3667917"/>
                        <a:gd name="connsiteY8" fmla="*/ 1635577 h 2542928"/>
                        <a:gd name="connsiteX9" fmla="*/ 91440 w 3667917"/>
                        <a:gd name="connsiteY9" fmla="*/ 477489 h 2542928"/>
                        <a:gd name="connsiteX10" fmla="*/ 0 w 3667917"/>
                        <a:gd name="connsiteY10" fmla="*/ 51418 h 2542928"/>
                        <a:gd name="connsiteX0" fmla="*/ 0 w 3669412"/>
                        <a:gd name="connsiteY0" fmla="*/ 51418 h 2542928"/>
                        <a:gd name="connsiteX1" fmla="*/ 3393185 w 3669412"/>
                        <a:gd name="connsiteY1" fmla="*/ 1237603 h 2542928"/>
                        <a:gd name="connsiteX2" fmla="*/ 3562530 w 3669412"/>
                        <a:gd name="connsiteY2" fmla="*/ 1164313 h 2542928"/>
                        <a:gd name="connsiteX3" fmla="*/ 3667917 w 3669412"/>
                        <a:gd name="connsiteY3" fmla="*/ 1284472 h 2542928"/>
                        <a:gd name="connsiteX4" fmla="*/ 3595707 w 3669412"/>
                        <a:gd name="connsiteY4" fmla="*/ 2447418 h 2542928"/>
                        <a:gd name="connsiteX5" fmla="*/ 3426828 w 3669412"/>
                        <a:gd name="connsiteY5" fmla="*/ 2531154 h 2542928"/>
                        <a:gd name="connsiteX6" fmla="*/ 2455331 w 3669412"/>
                        <a:gd name="connsiteY6" fmla="*/ 1877169 h 2542928"/>
                        <a:gd name="connsiteX7" fmla="*/ 2454594 w 3669412"/>
                        <a:gd name="connsiteY7" fmla="*/ 1719572 h 2542928"/>
                        <a:gd name="connsiteX8" fmla="*/ 2611314 w 3669412"/>
                        <a:gd name="connsiteY8" fmla="*/ 1635577 h 2542928"/>
                        <a:gd name="connsiteX9" fmla="*/ 91440 w 3669412"/>
                        <a:gd name="connsiteY9" fmla="*/ 477489 h 2542928"/>
                        <a:gd name="connsiteX10" fmla="*/ 0 w 3669412"/>
                        <a:gd name="connsiteY10" fmla="*/ 51418 h 2542928"/>
                        <a:gd name="connsiteX0" fmla="*/ 0 w 3669412"/>
                        <a:gd name="connsiteY0" fmla="*/ 51418 h 2542928"/>
                        <a:gd name="connsiteX1" fmla="*/ 3393185 w 3669412"/>
                        <a:gd name="connsiteY1" fmla="*/ 1237603 h 2542928"/>
                        <a:gd name="connsiteX2" fmla="*/ 3562530 w 3669412"/>
                        <a:gd name="connsiteY2" fmla="*/ 1164313 h 2542928"/>
                        <a:gd name="connsiteX3" fmla="*/ 3667917 w 3669412"/>
                        <a:gd name="connsiteY3" fmla="*/ 1284472 h 2542928"/>
                        <a:gd name="connsiteX4" fmla="*/ 3595707 w 3669412"/>
                        <a:gd name="connsiteY4" fmla="*/ 2447418 h 2542928"/>
                        <a:gd name="connsiteX5" fmla="*/ 3426828 w 3669412"/>
                        <a:gd name="connsiteY5" fmla="*/ 2531154 h 2542928"/>
                        <a:gd name="connsiteX6" fmla="*/ 2455331 w 3669412"/>
                        <a:gd name="connsiteY6" fmla="*/ 1877169 h 2542928"/>
                        <a:gd name="connsiteX7" fmla="*/ 2454594 w 3669412"/>
                        <a:gd name="connsiteY7" fmla="*/ 1719572 h 2542928"/>
                        <a:gd name="connsiteX8" fmla="*/ 2611314 w 3669412"/>
                        <a:gd name="connsiteY8" fmla="*/ 1635577 h 2542928"/>
                        <a:gd name="connsiteX9" fmla="*/ 91440 w 3669412"/>
                        <a:gd name="connsiteY9" fmla="*/ 477489 h 2542928"/>
                        <a:gd name="connsiteX10" fmla="*/ 0 w 3669412"/>
                        <a:gd name="connsiteY10" fmla="*/ 51418 h 2542928"/>
                        <a:gd name="connsiteX0" fmla="*/ 0 w 3669412"/>
                        <a:gd name="connsiteY0" fmla="*/ 51418 h 2542928"/>
                        <a:gd name="connsiteX1" fmla="*/ 3393185 w 3669412"/>
                        <a:gd name="connsiteY1" fmla="*/ 1237603 h 2542928"/>
                        <a:gd name="connsiteX2" fmla="*/ 3562530 w 3669412"/>
                        <a:gd name="connsiteY2" fmla="*/ 1164313 h 2542928"/>
                        <a:gd name="connsiteX3" fmla="*/ 3667917 w 3669412"/>
                        <a:gd name="connsiteY3" fmla="*/ 1284472 h 2542928"/>
                        <a:gd name="connsiteX4" fmla="*/ 3595707 w 3669412"/>
                        <a:gd name="connsiteY4" fmla="*/ 2447418 h 2542928"/>
                        <a:gd name="connsiteX5" fmla="*/ 3426828 w 3669412"/>
                        <a:gd name="connsiteY5" fmla="*/ 2531154 h 2542928"/>
                        <a:gd name="connsiteX6" fmla="*/ 2455331 w 3669412"/>
                        <a:gd name="connsiteY6" fmla="*/ 1877169 h 2542928"/>
                        <a:gd name="connsiteX7" fmla="*/ 2454594 w 3669412"/>
                        <a:gd name="connsiteY7" fmla="*/ 1719572 h 2542928"/>
                        <a:gd name="connsiteX8" fmla="*/ 2611314 w 3669412"/>
                        <a:gd name="connsiteY8" fmla="*/ 1635577 h 2542928"/>
                        <a:gd name="connsiteX9" fmla="*/ 91440 w 3669412"/>
                        <a:gd name="connsiteY9" fmla="*/ 477489 h 2542928"/>
                        <a:gd name="connsiteX10" fmla="*/ 0 w 3669412"/>
                        <a:gd name="connsiteY10" fmla="*/ 51418 h 2542928"/>
                        <a:gd name="connsiteX0" fmla="*/ 0 w 3674154"/>
                        <a:gd name="connsiteY0" fmla="*/ 51418 h 2542928"/>
                        <a:gd name="connsiteX1" fmla="*/ 3393185 w 3674154"/>
                        <a:gd name="connsiteY1" fmla="*/ 1237603 h 2542928"/>
                        <a:gd name="connsiteX2" fmla="*/ 3562530 w 3674154"/>
                        <a:gd name="connsiteY2" fmla="*/ 1164313 h 2542928"/>
                        <a:gd name="connsiteX3" fmla="*/ 3672807 w 3674154"/>
                        <a:gd name="connsiteY3" fmla="*/ 1279582 h 2542928"/>
                        <a:gd name="connsiteX4" fmla="*/ 3595707 w 3674154"/>
                        <a:gd name="connsiteY4" fmla="*/ 2447418 h 2542928"/>
                        <a:gd name="connsiteX5" fmla="*/ 3426828 w 3674154"/>
                        <a:gd name="connsiteY5" fmla="*/ 2531154 h 2542928"/>
                        <a:gd name="connsiteX6" fmla="*/ 2455331 w 3674154"/>
                        <a:gd name="connsiteY6" fmla="*/ 1877169 h 2542928"/>
                        <a:gd name="connsiteX7" fmla="*/ 2454594 w 3674154"/>
                        <a:gd name="connsiteY7" fmla="*/ 1719572 h 2542928"/>
                        <a:gd name="connsiteX8" fmla="*/ 2611314 w 3674154"/>
                        <a:gd name="connsiteY8" fmla="*/ 1635577 h 2542928"/>
                        <a:gd name="connsiteX9" fmla="*/ 91440 w 3674154"/>
                        <a:gd name="connsiteY9" fmla="*/ 477489 h 2542928"/>
                        <a:gd name="connsiteX10" fmla="*/ 0 w 3674154"/>
                        <a:gd name="connsiteY10" fmla="*/ 51418 h 2542928"/>
                        <a:gd name="connsiteX0" fmla="*/ 0 w 3674154"/>
                        <a:gd name="connsiteY0" fmla="*/ 51418 h 2542928"/>
                        <a:gd name="connsiteX1" fmla="*/ 3393185 w 3674154"/>
                        <a:gd name="connsiteY1" fmla="*/ 1237603 h 2542928"/>
                        <a:gd name="connsiteX2" fmla="*/ 3562530 w 3674154"/>
                        <a:gd name="connsiteY2" fmla="*/ 1164313 h 2542928"/>
                        <a:gd name="connsiteX3" fmla="*/ 3672807 w 3674154"/>
                        <a:gd name="connsiteY3" fmla="*/ 1279582 h 2542928"/>
                        <a:gd name="connsiteX4" fmla="*/ 3595707 w 3674154"/>
                        <a:gd name="connsiteY4" fmla="*/ 2447418 h 2542928"/>
                        <a:gd name="connsiteX5" fmla="*/ 3426828 w 3674154"/>
                        <a:gd name="connsiteY5" fmla="*/ 2531154 h 2542928"/>
                        <a:gd name="connsiteX6" fmla="*/ 2455331 w 3674154"/>
                        <a:gd name="connsiteY6" fmla="*/ 1877169 h 2542928"/>
                        <a:gd name="connsiteX7" fmla="*/ 2454594 w 3674154"/>
                        <a:gd name="connsiteY7" fmla="*/ 1719572 h 2542928"/>
                        <a:gd name="connsiteX8" fmla="*/ 2611314 w 3674154"/>
                        <a:gd name="connsiteY8" fmla="*/ 1635577 h 2542928"/>
                        <a:gd name="connsiteX9" fmla="*/ 91440 w 3674154"/>
                        <a:gd name="connsiteY9" fmla="*/ 477489 h 2542928"/>
                        <a:gd name="connsiteX10" fmla="*/ 0 w 3674154"/>
                        <a:gd name="connsiteY10" fmla="*/ 51418 h 2542928"/>
                        <a:gd name="connsiteX0" fmla="*/ 0 w 3674154"/>
                        <a:gd name="connsiteY0" fmla="*/ 51418 h 2542928"/>
                        <a:gd name="connsiteX1" fmla="*/ 3405409 w 3674154"/>
                        <a:gd name="connsiteY1" fmla="*/ 1237603 h 2542928"/>
                        <a:gd name="connsiteX2" fmla="*/ 3562530 w 3674154"/>
                        <a:gd name="connsiteY2" fmla="*/ 1164313 h 2542928"/>
                        <a:gd name="connsiteX3" fmla="*/ 3672807 w 3674154"/>
                        <a:gd name="connsiteY3" fmla="*/ 1279582 h 2542928"/>
                        <a:gd name="connsiteX4" fmla="*/ 3595707 w 3674154"/>
                        <a:gd name="connsiteY4" fmla="*/ 2447418 h 2542928"/>
                        <a:gd name="connsiteX5" fmla="*/ 3426828 w 3674154"/>
                        <a:gd name="connsiteY5" fmla="*/ 2531154 h 2542928"/>
                        <a:gd name="connsiteX6" fmla="*/ 2455331 w 3674154"/>
                        <a:gd name="connsiteY6" fmla="*/ 1877169 h 2542928"/>
                        <a:gd name="connsiteX7" fmla="*/ 2454594 w 3674154"/>
                        <a:gd name="connsiteY7" fmla="*/ 1719572 h 2542928"/>
                        <a:gd name="connsiteX8" fmla="*/ 2611314 w 3674154"/>
                        <a:gd name="connsiteY8" fmla="*/ 1635577 h 2542928"/>
                        <a:gd name="connsiteX9" fmla="*/ 91440 w 3674154"/>
                        <a:gd name="connsiteY9" fmla="*/ 477489 h 2542928"/>
                        <a:gd name="connsiteX10" fmla="*/ 0 w 3674154"/>
                        <a:gd name="connsiteY10" fmla="*/ 51418 h 2542928"/>
                        <a:gd name="connsiteX0" fmla="*/ 0 w 3674154"/>
                        <a:gd name="connsiteY0" fmla="*/ 51418 h 2542928"/>
                        <a:gd name="connsiteX1" fmla="*/ 3405409 w 3674154"/>
                        <a:gd name="connsiteY1" fmla="*/ 1237603 h 2542928"/>
                        <a:gd name="connsiteX2" fmla="*/ 3562530 w 3674154"/>
                        <a:gd name="connsiteY2" fmla="*/ 1164313 h 2542928"/>
                        <a:gd name="connsiteX3" fmla="*/ 3672807 w 3674154"/>
                        <a:gd name="connsiteY3" fmla="*/ 1279582 h 2542928"/>
                        <a:gd name="connsiteX4" fmla="*/ 3595707 w 3674154"/>
                        <a:gd name="connsiteY4" fmla="*/ 2447418 h 2542928"/>
                        <a:gd name="connsiteX5" fmla="*/ 3426828 w 3674154"/>
                        <a:gd name="connsiteY5" fmla="*/ 2531154 h 2542928"/>
                        <a:gd name="connsiteX6" fmla="*/ 2455331 w 3674154"/>
                        <a:gd name="connsiteY6" fmla="*/ 1877169 h 2542928"/>
                        <a:gd name="connsiteX7" fmla="*/ 2454594 w 3674154"/>
                        <a:gd name="connsiteY7" fmla="*/ 1719572 h 2542928"/>
                        <a:gd name="connsiteX8" fmla="*/ 2611314 w 3674154"/>
                        <a:gd name="connsiteY8" fmla="*/ 1635577 h 2542928"/>
                        <a:gd name="connsiteX9" fmla="*/ 91440 w 3674154"/>
                        <a:gd name="connsiteY9" fmla="*/ 477489 h 2542928"/>
                        <a:gd name="connsiteX10" fmla="*/ 0 w 3674154"/>
                        <a:gd name="connsiteY10" fmla="*/ 51418 h 2542928"/>
                        <a:gd name="connsiteX0" fmla="*/ 0 w 3674154"/>
                        <a:gd name="connsiteY0" fmla="*/ 51418 h 2542928"/>
                        <a:gd name="connsiteX1" fmla="*/ 3405409 w 3674154"/>
                        <a:gd name="connsiteY1" fmla="*/ 1237603 h 2542928"/>
                        <a:gd name="connsiteX2" fmla="*/ 3562530 w 3674154"/>
                        <a:gd name="connsiteY2" fmla="*/ 1164313 h 2542928"/>
                        <a:gd name="connsiteX3" fmla="*/ 3672807 w 3674154"/>
                        <a:gd name="connsiteY3" fmla="*/ 1279582 h 2542928"/>
                        <a:gd name="connsiteX4" fmla="*/ 3595707 w 3674154"/>
                        <a:gd name="connsiteY4" fmla="*/ 2447418 h 2542928"/>
                        <a:gd name="connsiteX5" fmla="*/ 3426828 w 3674154"/>
                        <a:gd name="connsiteY5" fmla="*/ 2531154 h 2542928"/>
                        <a:gd name="connsiteX6" fmla="*/ 2455331 w 3674154"/>
                        <a:gd name="connsiteY6" fmla="*/ 1877169 h 2542928"/>
                        <a:gd name="connsiteX7" fmla="*/ 2454594 w 3674154"/>
                        <a:gd name="connsiteY7" fmla="*/ 1719572 h 2542928"/>
                        <a:gd name="connsiteX8" fmla="*/ 2611314 w 3674154"/>
                        <a:gd name="connsiteY8" fmla="*/ 1635577 h 2542928"/>
                        <a:gd name="connsiteX9" fmla="*/ 91440 w 3674154"/>
                        <a:gd name="connsiteY9" fmla="*/ 477489 h 2542928"/>
                        <a:gd name="connsiteX10" fmla="*/ 0 w 3674154"/>
                        <a:gd name="connsiteY10" fmla="*/ 51418 h 2542928"/>
                        <a:gd name="connsiteX0" fmla="*/ 0 w 3673977"/>
                        <a:gd name="connsiteY0" fmla="*/ 51418 h 2542928"/>
                        <a:gd name="connsiteX1" fmla="*/ 3405409 w 3673977"/>
                        <a:gd name="connsiteY1" fmla="*/ 1237603 h 2542928"/>
                        <a:gd name="connsiteX2" fmla="*/ 3555196 w 3673977"/>
                        <a:gd name="connsiteY2" fmla="*/ 1161868 h 2542928"/>
                        <a:gd name="connsiteX3" fmla="*/ 3672807 w 3673977"/>
                        <a:gd name="connsiteY3" fmla="*/ 1279582 h 2542928"/>
                        <a:gd name="connsiteX4" fmla="*/ 3595707 w 3673977"/>
                        <a:gd name="connsiteY4" fmla="*/ 2447418 h 2542928"/>
                        <a:gd name="connsiteX5" fmla="*/ 3426828 w 3673977"/>
                        <a:gd name="connsiteY5" fmla="*/ 2531154 h 2542928"/>
                        <a:gd name="connsiteX6" fmla="*/ 2455331 w 3673977"/>
                        <a:gd name="connsiteY6" fmla="*/ 1877169 h 2542928"/>
                        <a:gd name="connsiteX7" fmla="*/ 2454594 w 3673977"/>
                        <a:gd name="connsiteY7" fmla="*/ 1719572 h 2542928"/>
                        <a:gd name="connsiteX8" fmla="*/ 2611314 w 3673977"/>
                        <a:gd name="connsiteY8" fmla="*/ 1635577 h 2542928"/>
                        <a:gd name="connsiteX9" fmla="*/ 91440 w 3673977"/>
                        <a:gd name="connsiteY9" fmla="*/ 477489 h 2542928"/>
                        <a:gd name="connsiteX10" fmla="*/ 0 w 3673977"/>
                        <a:gd name="connsiteY10" fmla="*/ 51418 h 2542928"/>
                        <a:gd name="connsiteX0" fmla="*/ 0 w 3673977"/>
                        <a:gd name="connsiteY0" fmla="*/ 51418 h 2542928"/>
                        <a:gd name="connsiteX1" fmla="*/ 3405409 w 3673977"/>
                        <a:gd name="connsiteY1" fmla="*/ 1237603 h 2542928"/>
                        <a:gd name="connsiteX2" fmla="*/ 3555196 w 3673977"/>
                        <a:gd name="connsiteY2" fmla="*/ 1161868 h 2542928"/>
                        <a:gd name="connsiteX3" fmla="*/ 3672807 w 3673977"/>
                        <a:gd name="connsiteY3" fmla="*/ 1279582 h 2542928"/>
                        <a:gd name="connsiteX4" fmla="*/ 3595707 w 3673977"/>
                        <a:gd name="connsiteY4" fmla="*/ 2447418 h 2542928"/>
                        <a:gd name="connsiteX5" fmla="*/ 3426828 w 3673977"/>
                        <a:gd name="connsiteY5" fmla="*/ 2531154 h 2542928"/>
                        <a:gd name="connsiteX6" fmla="*/ 2455331 w 3673977"/>
                        <a:gd name="connsiteY6" fmla="*/ 1877169 h 2542928"/>
                        <a:gd name="connsiteX7" fmla="*/ 2454594 w 3673977"/>
                        <a:gd name="connsiteY7" fmla="*/ 1719572 h 2542928"/>
                        <a:gd name="connsiteX8" fmla="*/ 2611314 w 3673977"/>
                        <a:gd name="connsiteY8" fmla="*/ 1635577 h 2542928"/>
                        <a:gd name="connsiteX9" fmla="*/ 91440 w 3673977"/>
                        <a:gd name="connsiteY9" fmla="*/ 477489 h 2542928"/>
                        <a:gd name="connsiteX10" fmla="*/ 0 w 3673977"/>
                        <a:gd name="connsiteY10" fmla="*/ 51418 h 2542928"/>
                        <a:gd name="connsiteX0" fmla="*/ 0 w 3674086"/>
                        <a:gd name="connsiteY0" fmla="*/ 51418 h 2542928"/>
                        <a:gd name="connsiteX1" fmla="*/ 3405409 w 3674086"/>
                        <a:gd name="connsiteY1" fmla="*/ 1237603 h 2542928"/>
                        <a:gd name="connsiteX2" fmla="*/ 3555196 w 3674086"/>
                        <a:gd name="connsiteY2" fmla="*/ 1161868 h 2542928"/>
                        <a:gd name="connsiteX3" fmla="*/ 3672807 w 3674086"/>
                        <a:gd name="connsiteY3" fmla="*/ 1279582 h 2542928"/>
                        <a:gd name="connsiteX4" fmla="*/ 3595707 w 3674086"/>
                        <a:gd name="connsiteY4" fmla="*/ 2447418 h 2542928"/>
                        <a:gd name="connsiteX5" fmla="*/ 3426828 w 3674086"/>
                        <a:gd name="connsiteY5" fmla="*/ 2531154 h 2542928"/>
                        <a:gd name="connsiteX6" fmla="*/ 2455331 w 3674086"/>
                        <a:gd name="connsiteY6" fmla="*/ 1877169 h 2542928"/>
                        <a:gd name="connsiteX7" fmla="*/ 2454594 w 3674086"/>
                        <a:gd name="connsiteY7" fmla="*/ 1719572 h 2542928"/>
                        <a:gd name="connsiteX8" fmla="*/ 2611314 w 3674086"/>
                        <a:gd name="connsiteY8" fmla="*/ 1635577 h 2542928"/>
                        <a:gd name="connsiteX9" fmla="*/ 91440 w 3674086"/>
                        <a:gd name="connsiteY9" fmla="*/ 477489 h 2542928"/>
                        <a:gd name="connsiteX10" fmla="*/ 0 w 3674086"/>
                        <a:gd name="connsiteY10" fmla="*/ 51418 h 2542928"/>
                        <a:gd name="connsiteX0" fmla="*/ 0 w 3673879"/>
                        <a:gd name="connsiteY0" fmla="*/ 51418 h 2542928"/>
                        <a:gd name="connsiteX1" fmla="*/ 3405409 w 3673879"/>
                        <a:gd name="connsiteY1" fmla="*/ 1237603 h 2542928"/>
                        <a:gd name="connsiteX2" fmla="*/ 3545416 w 3673879"/>
                        <a:gd name="connsiteY2" fmla="*/ 1171648 h 2542928"/>
                        <a:gd name="connsiteX3" fmla="*/ 3672807 w 3673879"/>
                        <a:gd name="connsiteY3" fmla="*/ 1279582 h 2542928"/>
                        <a:gd name="connsiteX4" fmla="*/ 3595707 w 3673879"/>
                        <a:gd name="connsiteY4" fmla="*/ 2447418 h 2542928"/>
                        <a:gd name="connsiteX5" fmla="*/ 3426828 w 3673879"/>
                        <a:gd name="connsiteY5" fmla="*/ 2531154 h 2542928"/>
                        <a:gd name="connsiteX6" fmla="*/ 2455331 w 3673879"/>
                        <a:gd name="connsiteY6" fmla="*/ 1877169 h 2542928"/>
                        <a:gd name="connsiteX7" fmla="*/ 2454594 w 3673879"/>
                        <a:gd name="connsiteY7" fmla="*/ 1719572 h 2542928"/>
                        <a:gd name="connsiteX8" fmla="*/ 2611314 w 3673879"/>
                        <a:gd name="connsiteY8" fmla="*/ 1635577 h 2542928"/>
                        <a:gd name="connsiteX9" fmla="*/ 91440 w 3673879"/>
                        <a:gd name="connsiteY9" fmla="*/ 477489 h 2542928"/>
                        <a:gd name="connsiteX10" fmla="*/ 0 w 3673879"/>
                        <a:gd name="connsiteY10" fmla="*/ 51418 h 2542928"/>
                        <a:gd name="connsiteX0" fmla="*/ 0 w 3673923"/>
                        <a:gd name="connsiteY0" fmla="*/ 51418 h 2542928"/>
                        <a:gd name="connsiteX1" fmla="*/ 3405409 w 3673923"/>
                        <a:gd name="connsiteY1" fmla="*/ 1237603 h 2542928"/>
                        <a:gd name="connsiteX2" fmla="*/ 3545416 w 3673923"/>
                        <a:gd name="connsiteY2" fmla="*/ 1171648 h 2542928"/>
                        <a:gd name="connsiteX3" fmla="*/ 3672807 w 3673923"/>
                        <a:gd name="connsiteY3" fmla="*/ 1279582 h 2542928"/>
                        <a:gd name="connsiteX4" fmla="*/ 3595707 w 3673923"/>
                        <a:gd name="connsiteY4" fmla="*/ 2447418 h 2542928"/>
                        <a:gd name="connsiteX5" fmla="*/ 3426828 w 3673923"/>
                        <a:gd name="connsiteY5" fmla="*/ 2531154 h 2542928"/>
                        <a:gd name="connsiteX6" fmla="*/ 2455331 w 3673923"/>
                        <a:gd name="connsiteY6" fmla="*/ 1877169 h 2542928"/>
                        <a:gd name="connsiteX7" fmla="*/ 2454594 w 3673923"/>
                        <a:gd name="connsiteY7" fmla="*/ 1719572 h 2542928"/>
                        <a:gd name="connsiteX8" fmla="*/ 2611314 w 3673923"/>
                        <a:gd name="connsiteY8" fmla="*/ 1635577 h 2542928"/>
                        <a:gd name="connsiteX9" fmla="*/ 91440 w 3673923"/>
                        <a:gd name="connsiteY9" fmla="*/ 477489 h 2542928"/>
                        <a:gd name="connsiteX10" fmla="*/ 0 w 3673923"/>
                        <a:gd name="connsiteY10" fmla="*/ 51418 h 2542928"/>
                        <a:gd name="connsiteX0" fmla="*/ 0 w 3673797"/>
                        <a:gd name="connsiteY0" fmla="*/ 51418 h 2542928"/>
                        <a:gd name="connsiteX1" fmla="*/ 3405409 w 3673797"/>
                        <a:gd name="connsiteY1" fmla="*/ 1237603 h 2542928"/>
                        <a:gd name="connsiteX2" fmla="*/ 3538081 w 3673797"/>
                        <a:gd name="connsiteY2" fmla="*/ 1169203 h 2542928"/>
                        <a:gd name="connsiteX3" fmla="*/ 3672807 w 3673797"/>
                        <a:gd name="connsiteY3" fmla="*/ 1279582 h 2542928"/>
                        <a:gd name="connsiteX4" fmla="*/ 3595707 w 3673797"/>
                        <a:gd name="connsiteY4" fmla="*/ 2447418 h 2542928"/>
                        <a:gd name="connsiteX5" fmla="*/ 3426828 w 3673797"/>
                        <a:gd name="connsiteY5" fmla="*/ 2531154 h 2542928"/>
                        <a:gd name="connsiteX6" fmla="*/ 2455331 w 3673797"/>
                        <a:gd name="connsiteY6" fmla="*/ 1877169 h 2542928"/>
                        <a:gd name="connsiteX7" fmla="*/ 2454594 w 3673797"/>
                        <a:gd name="connsiteY7" fmla="*/ 1719572 h 2542928"/>
                        <a:gd name="connsiteX8" fmla="*/ 2611314 w 3673797"/>
                        <a:gd name="connsiteY8" fmla="*/ 1635577 h 2542928"/>
                        <a:gd name="connsiteX9" fmla="*/ 91440 w 3673797"/>
                        <a:gd name="connsiteY9" fmla="*/ 477489 h 2542928"/>
                        <a:gd name="connsiteX10" fmla="*/ 0 w 3673797"/>
                        <a:gd name="connsiteY10" fmla="*/ 51418 h 2542928"/>
                        <a:gd name="connsiteX0" fmla="*/ 0 w 3674856"/>
                        <a:gd name="connsiteY0" fmla="*/ 51418 h 2542928"/>
                        <a:gd name="connsiteX1" fmla="*/ 3405409 w 3674856"/>
                        <a:gd name="connsiteY1" fmla="*/ 1237603 h 2542928"/>
                        <a:gd name="connsiteX2" fmla="*/ 3538081 w 3674856"/>
                        <a:gd name="connsiteY2" fmla="*/ 1169203 h 2542928"/>
                        <a:gd name="connsiteX3" fmla="*/ 3672807 w 3674856"/>
                        <a:gd name="connsiteY3" fmla="*/ 1279582 h 2542928"/>
                        <a:gd name="connsiteX4" fmla="*/ 3595707 w 3674856"/>
                        <a:gd name="connsiteY4" fmla="*/ 2447418 h 2542928"/>
                        <a:gd name="connsiteX5" fmla="*/ 3426828 w 3674856"/>
                        <a:gd name="connsiteY5" fmla="*/ 2531154 h 2542928"/>
                        <a:gd name="connsiteX6" fmla="*/ 2455331 w 3674856"/>
                        <a:gd name="connsiteY6" fmla="*/ 1877169 h 2542928"/>
                        <a:gd name="connsiteX7" fmla="*/ 2454594 w 3674856"/>
                        <a:gd name="connsiteY7" fmla="*/ 1719572 h 2542928"/>
                        <a:gd name="connsiteX8" fmla="*/ 2611314 w 3674856"/>
                        <a:gd name="connsiteY8" fmla="*/ 1635577 h 2542928"/>
                        <a:gd name="connsiteX9" fmla="*/ 91440 w 3674856"/>
                        <a:gd name="connsiteY9" fmla="*/ 477489 h 2542928"/>
                        <a:gd name="connsiteX10" fmla="*/ 0 w 3674856"/>
                        <a:gd name="connsiteY10" fmla="*/ 51418 h 2542928"/>
                        <a:gd name="connsiteX0" fmla="*/ 0 w 3674856"/>
                        <a:gd name="connsiteY0" fmla="*/ 0 h 2491510"/>
                        <a:gd name="connsiteX1" fmla="*/ 3405409 w 3674856"/>
                        <a:gd name="connsiteY1" fmla="*/ 1186185 h 2491510"/>
                        <a:gd name="connsiteX2" fmla="*/ 3538081 w 3674856"/>
                        <a:gd name="connsiteY2" fmla="*/ 1117785 h 2491510"/>
                        <a:gd name="connsiteX3" fmla="*/ 3672807 w 3674856"/>
                        <a:gd name="connsiteY3" fmla="*/ 1228164 h 2491510"/>
                        <a:gd name="connsiteX4" fmla="*/ 3595707 w 3674856"/>
                        <a:gd name="connsiteY4" fmla="*/ 2396000 h 2491510"/>
                        <a:gd name="connsiteX5" fmla="*/ 3426828 w 3674856"/>
                        <a:gd name="connsiteY5" fmla="*/ 2479736 h 2491510"/>
                        <a:gd name="connsiteX6" fmla="*/ 2455331 w 3674856"/>
                        <a:gd name="connsiteY6" fmla="*/ 1825751 h 2491510"/>
                        <a:gd name="connsiteX7" fmla="*/ 2454594 w 3674856"/>
                        <a:gd name="connsiteY7" fmla="*/ 1668154 h 2491510"/>
                        <a:gd name="connsiteX8" fmla="*/ 2611314 w 3674856"/>
                        <a:gd name="connsiteY8" fmla="*/ 1584159 h 2491510"/>
                        <a:gd name="connsiteX9" fmla="*/ 91440 w 3674856"/>
                        <a:gd name="connsiteY9" fmla="*/ 426071 h 2491510"/>
                        <a:gd name="connsiteX10" fmla="*/ 0 w 3674856"/>
                        <a:gd name="connsiteY10" fmla="*/ 0 h 2491510"/>
                        <a:gd name="connsiteX0" fmla="*/ 0 w 3583416"/>
                        <a:gd name="connsiteY0" fmla="*/ 16530 h 2081969"/>
                        <a:gd name="connsiteX1" fmla="*/ 3313969 w 3583416"/>
                        <a:gd name="connsiteY1" fmla="*/ 776644 h 2081969"/>
                        <a:gd name="connsiteX2" fmla="*/ 3446641 w 3583416"/>
                        <a:gd name="connsiteY2" fmla="*/ 708244 h 2081969"/>
                        <a:gd name="connsiteX3" fmla="*/ 3581367 w 3583416"/>
                        <a:gd name="connsiteY3" fmla="*/ 818623 h 2081969"/>
                        <a:gd name="connsiteX4" fmla="*/ 3504267 w 3583416"/>
                        <a:gd name="connsiteY4" fmla="*/ 1986459 h 2081969"/>
                        <a:gd name="connsiteX5" fmla="*/ 3335388 w 3583416"/>
                        <a:gd name="connsiteY5" fmla="*/ 2070195 h 2081969"/>
                        <a:gd name="connsiteX6" fmla="*/ 2363891 w 3583416"/>
                        <a:gd name="connsiteY6" fmla="*/ 1416210 h 2081969"/>
                        <a:gd name="connsiteX7" fmla="*/ 2363154 w 3583416"/>
                        <a:gd name="connsiteY7" fmla="*/ 1258613 h 2081969"/>
                        <a:gd name="connsiteX8" fmla="*/ 2519874 w 3583416"/>
                        <a:gd name="connsiteY8" fmla="*/ 1174618 h 2081969"/>
                        <a:gd name="connsiteX9" fmla="*/ 0 w 3583416"/>
                        <a:gd name="connsiteY9" fmla="*/ 16530 h 2081969"/>
                        <a:gd name="connsiteX0" fmla="*/ 0 w 3692747"/>
                        <a:gd name="connsiteY0" fmla="*/ 15963 h 2111220"/>
                        <a:gd name="connsiteX1" fmla="*/ 3423300 w 3692747"/>
                        <a:gd name="connsiteY1" fmla="*/ 805895 h 2111220"/>
                        <a:gd name="connsiteX2" fmla="*/ 3555972 w 3692747"/>
                        <a:gd name="connsiteY2" fmla="*/ 737495 h 2111220"/>
                        <a:gd name="connsiteX3" fmla="*/ 3690698 w 3692747"/>
                        <a:gd name="connsiteY3" fmla="*/ 847874 h 2111220"/>
                        <a:gd name="connsiteX4" fmla="*/ 3613598 w 3692747"/>
                        <a:gd name="connsiteY4" fmla="*/ 2015710 h 2111220"/>
                        <a:gd name="connsiteX5" fmla="*/ 3444719 w 3692747"/>
                        <a:gd name="connsiteY5" fmla="*/ 2099446 h 2111220"/>
                        <a:gd name="connsiteX6" fmla="*/ 2473222 w 3692747"/>
                        <a:gd name="connsiteY6" fmla="*/ 1445461 h 2111220"/>
                        <a:gd name="connsiteX7" fmla="*/ 2472485 w 3692747"/>
                        <a:gd name="connsiteY7" fmla="*/ 1287864 h 2111220"/>
                        <a:gd name="connsiteX8" fmla="*/ 2629205 w 3692747"/>
                        <a:gd name="connsiteY8" fmla="*/ 1203869 h 2111220"/>
                        <a:gd name="connsiteX9" fmla="*/ 0 w 3692747"/>
                        <a:gd name="connsiteY9" fmla="*/ 15963 h 2111220"/>
                        <a:gd name="connsiteX0" fmla="*/ 0 w 3692747"/>
                        <a:gd name="connsiteY0" fmla="*/ 448471 h 2543728"/>
                        <a:gd name="connsiteX1" fmla="*/ 3423300 w 3692747"/>
                        <a:gd name="connsiteY1" fmla="*/ 1238403 h 2543728"/>
                        <a:gd name="connsiteX2" fmla="*/ 3555972 w 3692747"/>
                        <a:gd name="connsiteY2" fmla="*/ 1170003 h 2543728"/>
                        <a:gd name="connsiteX3" fmla="*/ 3690698 w 3692747"/>
                        <a:gd name="connsiteY3" fmla="*/ 1280382 h 2543728"/>
                        <a:gd name="connsiteX4" fmla="*/ 3613598 w 3692747"/>
                        <a:gd name="connsiteY4" fmla="*/ 2448218 h 2543728"/>
                        <a:gd name="connsiteX5" fmla="*/ 3444719 w 3692747"/>
                        <a:gd name="connsiteY5" fmla="*/ 2531954 h 2543728"/>
                        <a:gd name="connsiteX6" fmla="*/ 2473222 w 3692747"/>
                        <a:gd name="connsiteY6" fmla="*/ 1877969 h 2543728"/>
                        <a:gd name="connsiteX7" fmla="*/ 2472485 w 3692747"/>
                        <a:gd name="connsiteY7" fmla="*/ 1720372 h 2543728"/>
                        <a:gd name="connsiteX8" fmla="*/ 2629205 w 3692747"/>
                        <a:gd name="connsiteY8" fmla="*/ 1636377 h 2543728"/>
                        <a:gd name="connsiteX9" fmla="*/ 0 w 3692747"/>
                        <a:gd name="connsiteY9" fmla="*/ 448471 h 2543728"/>
                        <a:gd name="connsiteX0" fmla="*/ 0 w 3692747"/>
                        <a:gd name="connsiteY0" fmla="*/ 469643 h 2564900"/>
                        <a:gd name="connsiteX1" fmla="*/ 3423300 w 3692747"/>
                        <a:gd name="connsiteY1" fmla="*/ 1259575 h 2564900"/>
                        <a:gd name="connsiteX2" fmla="*/ 3555972 w 3692747"/>
                        <a:gd name="connsiteY2" fmla="*/ 1191175 h 2564900"/>
                        <a:gd name="connsiteX3" fmla="*/ 3690698 w 3692747"/>
                        <a:gd name="connsiteY3" fmla="*/ 1301554 h 2564900"/>
                        <a:gd name="connsiteX4" fmla="*/ 3613598 w 3692747"/>
                        <a:gd name="connsiteY4" fmla="*/ 2469390 h 2564900"/>
                        <a:gd name="connsiteX5" fmla="*/ 3444719 w 3692747"/>
                        <a:gd name="connsiteY5" fmla="*/ 2553126 h 2564900"/>
                        <a:gd name="connsiteX6" fmla="*/ 2473222 w 3692747"/>
                        <a:gd name="connsiteY6" fmla="*/ 1899141 h 2564900"/>
                        <a:gd name="connsiteX7" fmla="*/ 2472485 w 3692747"/>
                        <a:gd name="connsiteY7" fmla="*/ 1741544 h 2564900"/>
                        <a:gd name="connsiteX8" fmla="*/ 2629205 w 3692747"/>
                        <a:gd name="connsiteY8" fmla="*/ 1657549 h 2564900"/>
                        <a:gd name="connsiteX9" fmla="*/ 0 w 3692747"/>
                        <a:gd name="connsiteY9" fmla="*/ 469643 h 2564900"/>
                        <a:gd name="connsiteX0" fmla="*/ 0 w 3692747"/>
                        <a:gd name="connsiteY0" fmla="*/ 452526 h 2547783"/>
                        <a:gd name="connsiteX1" fmla="*/ 3423300 w 3692747"/>
                        <a:gd name="connsiteY1" fmla="*/ 1242458 h 2547783"/>
                        <a:gd name="connsiteX2" fmla="*/ 3555972 w 3692747"/>
                        <a:gd name="connsiteY2" fmla="*/ 1174058 h 2547783"/>
                        <a:gd name="connsiteX3" fmla="*/ 3690698 w 3692747"/>
                        <a:gd name="connsiteY3" fmla="*/ 1284437 h 2547783"/>
                        <a:gd name="connsiteX4" fmla="*/ 3613598 w 3692747"/>
                        <a:gd name="connsiteY4" fmla="*/ 2452273 h 2547783"/>
                        <a:gd name="connsiteX5" fmla="*/ 3444719 w 3692747"/>
                        <a:gd name="connsiteY5" fmla="*/ 2536009 h 2547783"/>
                        <a:gd name="connsiteX6" fmla="*/ 2473222 w 3692747"/>
                        <a:gd name="connsiteY6" fmla="*/ 1882024 h 2547783"/>
                        <a:gd name="connsiteX7" fmla="*/ 2472485 w 3692747"/>
                        <a:gd name="connsiteY7" fmla="*/ 1724427 h 2547783"/>
                        <a:gd name="connsiteX8" fmla="*/ 2629205 w 3692747"/>
                        <a:gd name="connsiteY8" fmla="*/ 1640432 h 2547783"/>
                        <a:gd name="connsiteX9" fmla="*/ 0 w 3692747"/>
                        <a:gd name="connsiteY9" fmla="*/ 452526 h 2547783"/>
                        <a:gd name="connsiteX0" fmla="*/ 0 w 3692747"/>
                        <a:gd name="connsiteY0" fmla="*/ 452526 h 2547783"/>
                        <a:gd name="connsiteX1" fmla="*/ 3423300 w 3692747"/>
                        <a:gd name="connsiteY1" fmla="*/ 1242458 h 2547783"/>
                        <a:gd name="connsiteX2" fmla="*/ 3555972 w 3692747"/>
                        <a:gd name="connsiteY2" fmla="*/ 1174058 h 2547783"/>
                        <a:gd name="connsiteX3" fmla="*/ 3690698 w 3692747"/>
                        <a:gd name="connsiteY3" fmla="*/ 1284437 h 2547783"/>
                        <a:gd name="connsiteX4" fmla="*/ 3613598 w 3692747"/>
                        <a:gd name="connsiteY4" fmla="*/ 2452273 h 2547783"/>
                        <a:gd name="connsiteX5" fmla="*/ 3444719 w 3692747"/>
                        <a:gd name="connsiteY5" fmla="*/ 2536009 h 2547783"/>
                        <a:gd name="connsiteX6" fmla="*/ 2473222 w 3692747"/>
                        <a:gd name="connsiteY6" fmla="*/ 1882024 h 2547783"/>
                        <a:gd name="connsiteX7" fmla="*/ 2472485 w 3692747"/>
                        <a:gd name="connsiteY7" fmla="*/ 1724427 h 2547783"/>
                        <a:gd name="connsiteX8" fmla="*/ 2629205 w 3692747"/>
                        <a:gd name="connsiteY8" fmla="*/ 1640432 h 2547783"/>
                        <a:gd name="connsiteX9" fmla="*/ 0 w 3692747"/>
                        <a:gd name="connsiteY9" fmla="*/ 452526 h 2547783"/>
                        <a:gd name="connsiteX0" fmla="*/ 0 w 3692747"/>
                        <a:gd name="connsiteY0" fmla="*/ 452526 h 2554744"/>
                        <a:gd name="connsiteX1" fmla="*/ 3423300 w 3692747"/>
                        <a:gd name="connsiteY1" fmla="*/ 1242458 h 2554744"/>
                        <a:gd name="connsiteX2" fmla="*/ 3555972 w 3692747"/>
                        <a:gd name="connsiteY2" fmla="*/ 1174058 h 2554744"/>
                        <a:gd name="connsiteX3" fmla="*/ 3690698 w 3692747"/>
                        <a:gd name="connsiteY3" fmla="*/ 1284437 h 2554744"/>
                        <a:gd name="connsiteX4" fmla="*/ 3613598 w 3692747"/>
                        <a:gd name="connsiteY4" fmla="*/ 2452273 h 2554744"/>
                        <a:gd name="connsiteX5" fmla="*/ 3444719 w 3692747"/>
                        <a:gd name="connsiteY5" fmla="*/ 2536009 h 2554744"/>
                        <a:gd name="connsiteX6" fmla="*/ 2473222 w 3692747"/>
                        <a:gd name="connsiteY6" fmla="*/ 1882024 h 2554744"/>
                        <a:gd name="connsiteX7" fmla="*/ 2472485 w 3692747"/>
                        <a:gd name="connsiteY7" fmla="*/ 1724427 h 2554744"/>
                        <a:gd name="connsiteX8" fmla="*/ 2629205 w 3692747"/>
                        <a:gd name="connsiteY8" fmla="*/ 1640432 h 2554744"/>
                        <a:gd name="connsiteX9" fmla="*/ 0 w 3692747"/>
                        <a:gd name="connsiteY9" fmla="*/ 452526 h 2554744"/>
                        <a:gd name="connsiteX0" fmla="*/ 0 w 3692747"/>
                        <a:gd name="connsiteY0" fmla="*/ 452526 h 2556610"/>
                        <a:gd name="connsiteX1" fmla="*/ 3423300 w 3692747"/>
                        <a:gd name="connsiteY1" fmla="*/ 1242458 h 2556610"/>
                        <a:gd name="connsiteX2" fmla="*/ 3555972 w 3692747"/>
                        <a:gd name="connsiteY2" fmla="*/ 1174058 h 2556610"/>
                        <a:gd name="connsiteX3" fmla="*/ 3690698 w 3692747"/>
                        <a:gd name="connsiteY3" fmla="*/ 1284437 h 2556610"/>
                        <a:gd name="connsiteX4" fmla="*/ 3613598 w 3692747"/>
                        <a:gd name="connsiteY4" fmla="*/ 2452273 h 2556610"/>
                        <a:gd name="connsiteX5" fmla="*/ 3444719 w 3692747"/>
                        <a:gd name="connsiteY5" fmla="*/ 2536009 h 2556610"/>
                        <a:gd name="connsiteX6" fmla="*/ 2473222 w 3692747"/>
                        <a:gd name="connsiteY6" fmla="*/ 1882024 h 2556610"/>
                        <a:gd name="connsiteX7" fmla="*/ 2472485 w 3692747"/>
                        <a:gd name="connsiteY7" fmla="*/ 1724427 h 2556610"/>
                        <a:gd name="connsiteX8" fmla="*/ 2629205 w 3692747"/>
                        <a:gd name="connsiteY8" fmla="*/ 1640432 h 2556610"/>
                        <a:gd name="connsiteX9" fmla="*/ 0 w 3692747"/>
                        <a:gd name="connsiteY9" fmla="*/ 452526 h 2556610"/>
                        <a:gd name="connsiteX0" fmla="*/ 0 w 3692747"/>
                        <a:gd name="connsiteY0" fmla="*/ 452526 h 2556610"/>
                        <a:gd name="connsiteX1" fmla="*/ 3423300 w 3692747"/>
                        <a:gd name="connsiteY1" fmla="*/ 1242458 h 2556610"/>
                        <a:gd name="connsiteX2" fmla="*/ 3555972 w 3692747"/>
                        <a:gd name="connsiteY2" fmla="*/ 1174058 h 2556610"/>
                        <a:gd name="connsiteX3" fmla="*/ 3690698 w 3692747"/>
                        <a:gd name="connsiteY3" fmla="*/ 1284437 h 2556610"/>
                        <a:gd name="connsiteX4" fmla="*/ 3613598 w 3692747"/>
                        <a:gd name="connsiteY4" fmla="*/ 2452273 h 2556610"/>
                        <a:gd name="connsiteX5" fmla="*/ 3444719 w 3692747"/>
                        <a:gd name="connsiteY5" fmla="*/ 2536009 h 2556610"/>
                        <a:gd name="connsiteX6" fmla="*/ 2473222 w 3692747"/>
                        <a:gd name="connsiteY6" fmla="*/ 1882024 h 2556610"/>
                        <a:gd name="connsiteX7" fmla="*/ 2472485 w 3692747"/>
                        <a:gd name="connsiteY7" fmla="*/ 1724427 h 2556610"/>
                        <a:gd name="connsiteX8" fmla="*/ 2629205 w 3692747"/>
                        <a:gd name="connsiteY8" fmla="*/ 1640432 h 2556610"/>
                        <a:gd name="connsiteX9" fmla="*/ 0 w 3692747"/>
                        <a:gd name="connsiteY9" fmla="*/ 452526 h 255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2747" h="2556610">
                          <a:moveTo>
                            <a:pt x="0" y="452526"/>
                          </a:moveTo>
                          <a:cubicBezTo>
                            <a:pt x="2135013" y="-775033"/>
                            <a:pt x="3236356" y="839999"/>
                            <a:pt x="3423300" y="1242458"/>
                          </a:cubicBezTo>
                          <a:cubicBezTo>
                            <a:pt x="3450349" y="1232640"/>
                            <a:pt x="3497140" y="1205882"/>
                            <a:pt x="3555972" y="1174058"/>
                          </a:cubicBezTo>
                          <a:cubicBezTo>
                            <a:pt x="3646024" y="1137602"/>
                            <a:pt x="3704648" y="1209854"/>
                            <a:pt x="3690698" y="1284437"/>
                          </a:cubicBezTo>
                          <a:lnTo>
                            <a:pt x="3613598" y="2452273"/>
                          </a:lnTo>
                          <a:cubicBezTo>
                            <a:pt x="3617323" y="2546324"/>
                            <a:pt x="3536427" y="2583416"/>
                            <a:pt x="3444719" y="2536009"/>
                          </a:cubicBezTo>
                          <a:cubicBezTo>
                            <a:pt x="3265105" y="2402115"/>
                            <a:pt x="2716535" y="2060972"/>
                            <a:pt x="2473222" y="1882024"/>
                          </a:cubicBezTo>
                          <a:cubicBezTo>
                            <a:pt x="2428310" y="1848313"/>
                            <a:pt x="2407815" y="1767285"/>
                            <a:pt x="2472485" y="1724427"/>
                          </a:cubicBezTo>
                          <a:cubicBezTo>
                            <a:pt x="2532918" y="1697599"/>
                            <a:pt x="2573478" y="1676670"/>
                            <a:pt x="2629205" y="1640432"/>
                          </a:cubicBezTo>
                          <a:cubicBezTo>
                            <a:pt x="2304621" y="1062182"/>
                            <a:pt x="1702553" y="208606"/>
                            <a:pt x="0" y="452526"/>
                          </a:cubicBezTo>
                          <a:close/>
                        </a:path>
                      </a:pathLst>
                    </a:custGeom>
                    <a:solidFill>
                      <a:srgbClr val="9B9740"/>
                    </a:solidFill>
                    <a:ln w="12700" cap="flat" cmpd="sng" algn="ctr">
                      <a:noFill/>
                      <a:prstDash val="solid"/>
                      <a:miter lim="800000"/>
                    </a:ln>
                    <a:effectLst/>
                  </p:spPr>
                  <p:txBody>
                    <a:bodyPr rtlCol="0" anchor="ct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grpSp>
              <p:sp>
                <p:nvSpPr>
                  <p:cNvPr id="320" name="TextBox 319"/>
                  <p:cNvSpPr txBox="1"/>
                  <p:nvPr/>
                </p:nvSpPr>
                <p:spPr>
                  <a:xfrm>
                    <a:off x="7174188" y="3402216"/>
                    <a:ext cx="1165676" cy="584775"/>
                  </a:xfrm>
                  <a:prstGeom prst="rect">
                    <a:avLst/>
                  </a:prstGeom>
                  <a:noFill/>
                </p:spPr>
                <p:txBody>
                  <a:bodyPr wrap="square" rtlCol="0" anchor="ctr">
                    <a:spAutoFit/>
                  </a:bodyPr>
                  <a:lstStyle/>
                  <a:p>
                    <a:r>
                      <a:rPr lang="en-US" sz="800" dirty="0">
                        <a:solidFill>
                          <a:schemeClr val="tx1">
                            <a:alpha val="55000"/>
                          </a:schemeClr>
                        </a:solidFill>
                        <a:latin typeface="Arial" panose="020B0604020202020204" pitchFamily="34" charset="0"/>
                        <a:ea typeface="Cambria Math" panose="02040503050406030204" pitchFamily="18" charset="0"/>
                        <a:cs typeface="Arial" panose="020B0604020202020204" pitchFamily="34" charset="0"/>
                      </a:rPr>
                      <a:t>Download this awesome diagram. Capture your audience’s attention.</a:t>
                    </a:r>
                  </a:p>
                </p:txBody>
              </p:sp>
            </p:grpSp>
          </p:grpSp>
          <p:grpSp>
            <p:nvGrpSpPr>
              <p:cNvPr id="16" name="Group 15"/>
              <p:cNvGrpSpPr/>
              <p:nvPr/>
            </p:nvGrpSpPr>
            <p:grpSpPr>
              <a:xfrm>
                <a:off x="3689148" y="3004893"/>
                <a:ext cx="1755835" cy="1388393"/>
                <a:chOff x="3719929" y="3531215"/>
                <a:chExt cx="1694618" cy="1339988"/>
              </a:xfrm>
            </p:grpSpPr>
            <p:grpSp>
              <p:nvGrpSpPr>
                <p:cNvPr id="119" name="Group 118"/>
                <p:cNvGrpSpPr/>
                <p:nvPr/>
              </p:nvGrpSpPr>
              <p:grpSpPr>
                <a:xfrm>
                  <a:off x="3719929" y="3531215"/>
                  <a:ext cx="1694618" cy="1339988"/>
                  <a:chOff x="3655143" y="3416916"/>
                  <a:chExt cx="1694618" cy="1339988"/>
                </a:xfrm>
              </p:grpSpPr>
              <p:grpSp>
                <p:nvGrpSpPr>
                  <p:cNvPr id="75" name="Group 74"/>
                  <p:cNvGrpSpPr/>
                  <p:nvPr/>
                </p:nvGrpSpPr>
                <p:grpSpPr>
                  <a:xfrm>
                    <a:off x="3655143" y="3416916"/>
                    <a:ext cx="1694618" cy="1339988"/>
                    <a:chOff x="3655143" y="3416916"/>
                    <a:chExt cx="1694618" cy="1339988"/>
                  </a:xfrm>
                </p:grpSpPr>
                <p:grpSp>
                  <p:nvGrpSpPr>
                    <p:cNvPr id="74" name="Group 73"/>
                    <p:cNvGrpSpPr/>
                    <p:nvPr/>
                  </p:nvGrpSpPr>
                  <p:grpSpPr>
                    <a:xfrm>
                      <a:off x="3867037" y="3416916"/>
                      <a:ext cx="1335112" cy="1339988"/>
                      <a:chOff x="3867037" y="3416916"/>
                      <a:chExt cx="1335112" cy="1339988"/>
                    </a:xfrm>
                  </p:grpSpPr>
                  <p:sp>
                    <p:nvSpPr>
                      <p:cNvPr id="69" name="Freeform 68"/>
                      <p:cNvSpPr/>
                      <p:nvPr/>
                    </p:nvSpPr>
                    <p:spPr>
                      <a:xfrm>
                        <a:off x="4526837" y="3416916"/>
                        <a:ext cx="675312" cy="1339988"/>
                      </a:xfrm>
                      <a:custGeom>
                        <a:avLst/>
                        <a:gdLst>
                          <a:gd name="connsiteX0" fmla="*/ 10388 w 1319083"/>
                          <a:gd name="connsiteY0" fmla="*/ 0 h 2617390"/>
                          <a:gd name="connsiteX1" fmla="*/ 1319083 w 1319083"/>
                          <a:gd name="connsiteY1" fmla="*/ 1308695 h 2617390"/>
                          <a:gd name="connsiteX2" fmla="*/ 10388 w 1319083"/>
                          <a:gd name="connsiteY2" fmla="*/ 2617390 h 2617390"/>
                          <a:gd name="connsiteX3" fmla="*/ 0 w 1319083"/>
                          <a:gd name="connsiteY3" fmla="*/ 2616866 h 2617390"/>
                          <a:gd name="connsiteX4" fmla="*/ 0 w 1319083"/>
                          <a:gd name="connsiteY4" fmla="*/ 525 h 2617390"/>
                          <a:gd name="connsiteX5" fmla="*/ 10388 w 1319083"/>
                          <a:gd name="connsiteY5" fmla="*/ 0 h 261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083" h="2617390">
                            <a:moveTo>
                              <a:pt x="10388" y="0"/>
                            </a:moveTo>
                            <a:cubicBezTo>
                              <a:pt x="733160" y="0"/>
                              <a:pt x="1319083" y="585923"/>
                              <a:pt x="1319083" y="1308695"/>
                            </a:cubicBezTo>
                            <a:cubicBezTo>
                              <a:pt x="1319083" y="2031467"/>
                              <a:pt x="733160" y="2617390"/>
                              <a:pt x="10388" y="2617390"/>
                            </a:cubicBezTo>
                            <a:lnTo>
                              <a:pt x="0" y="2616866"/>
                            </a:lnTo>
                            <a:lnTo>
                              <a:pt x="0" y="525"/>
                            </a:lnTo>
                            <a:lnTo>
                              <a:pt x="10388" y="0"/>
                            </a:lnTo>
                            <a:close/>
                          </a:path>
                        </a:pathLst>
                      </a:custGeom>
                      <a:solidFill>
                        <a:srgbClr val="233B5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0" name="Freeform 69"/>
                      <p:cNvSpPr/>
                      <p:nvPr/>
                    </p:nvSpPr>
                    <p:spPr>
                      <a:xfrm>
                        <a:off x="3867037" y="3417421"/>
                        <a:ext cx="659994" cy="1338978"/>
                      </a:xfrm>
                      <a:custGeom>
                        <a:avLst/>
                        <a:gdLst>
                          <a:gd name="connsiteX0" fmla="*/ 1289163 w 1289163"/>
                          <a:gd name="connsiteY0" fmla="*/ 0 h 2615418"/>
                          <a:gd name="connsiteX1" fmla="*/ 1289163 w 1289163"/>
                          <a:gd name="connsiteY1" fmla="*/ 2615418 h 2615418"/>
                          <a:gd name="connsiteX2" fmla="*/ 1174889 w 1289163"/>
                          <a:gd name="connsiteY2" fmla="*/ 2609647 h 2615418"/>
                          <a:gd name="connsiteX3" fmla="*/ 0 w 1289163"/>
                          <a:gd name="connsiteY3" fmla="*/ 1307709 h 2615418"/>
                          <a:gd name="connsiteX4" fmla="*/ 1174889 w 1289163"/>
                          <a:gd name="connsiteY4" fmla="*/ 5771 h 2615418"/>
                          <a:gd name="connsiteX5" fmla="*/ 1289163 w 1289163"/>
                          <a:gd name="connsiteY5" fmla="*/ 0 h 261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9163" h="2615418">
                            <a:moveTo>
                              <a:pt x="1289163" y="0"/>
                            </a:moveTo>
                            <a:lnTo>
                              <a:pt x="1289163" y="2615418"/>
                            </a:lnTo>
                            <a:lnTo>
                              <a:pt x="1174889" y="2609647"/>
                            </a:lnTo>
                            <a:cubicBezTo>
                              <a:pt x="514972" y="2542629"/>
                              <a:pt x="0" y="1985308"/>
                              <a:pt x="0" y="1307709"/>
                            </a:cubicBezTo>
                            <a:cubicBezTo>
                              <a:pt x="0" y="630110"/>
                              <a:pt x="514972" y="72789"/>
                              <a:pt x="1174889" y="5771"/>
                            </a:cubicBezTo>
                            <a:lnTo>
                              <a:pt x="1289163" y="0"/>
                            </a:lnTo>
                            <a:close/>
                          </a:path>
                        </a:pathLst>
                      </a:custGeom>
                      <a:solidFill>
                        <a:srgbClr val="DE413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71" name="Rectangle 70"/>
                    <p:cNvSpPr/>
                    <p:nvPr/>
                  </p:nvSpPr>
                  <p:spPr>
                    <a:xfrm>
                      <a:off x="3655143" y="4038485"/>
                      <a:ext cx="354069" cy="78337"/>
                    </a:xfrm>
                    <a:prstGeom prst="rect">
                      <a:avLst/>
                    </a:prstGeom>
                    <a:solidFill>
                      <a:srgbClr val="DE413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2" name="Rectangle 71"/>
                    <p:cNvSpPr/>
                    <p:nvPr/>
                  </p:nvSpPr>
                  <p:spPr>
                    <a:xfrm>
                      <a:off x="4995692" y="4041666"/>
                      <a:ext cx="354069" cy="78337"/>
                    </a:xfrm>
                    <a:prstGeom prst="rect">
                      <a:avLst/>
                    </a:prstGeom>
                    <a:solidFill>
                      <a:srgbClr val="233B5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73" name="Oval 72"/>
                  <p:cNvSpPr/>
                  <p:nvPr/>
                </p:nvSpPr>
                <p:spPr>
                  <a:xfrm>
                    <a:off x="3919336" y="3471653"/>
                    <a:ext cx="1230514" cy="12305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198" name="Group 197"/>
                <p:cNvGrpSpPr/>
                <p:nvPr/>
              </p:nvGrpSpPr>
              <p:grpSpPr>
                <a:xfrm>
                  <a:off x="4264805" y="3821074"/>
                  <a:ext cx="673760" cy="757240"/>
                  <a:chOff x="1715954" y="427828"/>
                  <a:chExt cx="975327" cy="1096172"/>
                </a:xfrm>
                <a:solidFill>
                  <a:srgbClr val="7F7F7F"/>
                </a:solidFill>
              </p:grpSpPr>
              <p:sp>
                <p:nvSpPr>
                  <p:cNvPr id="199" name="Oval 198"/>
                  <p:cNvSpPr/>
                  <p:nvPr/>
                </p:nvSpPr>
                <p:spPr>
                  <a:xfrm>
                    <a:off x="1784186" y="468837"/>
                    <a:ext cx="242729" cy="24273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00" name="Oval 199"/>
                  <p:cNvSpPr/>
                  <p:nvPr/>
                </p:nvSpPr>
                <p:spPr>
                  <a:xfrm>
                    <a:off x="2077074" y="427828"/>
                    <a:ext cx="257140" cy="25714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01" name="Oval 200"/>
                  <p:cNvSpPr/>
                  <p:nvPr/>
                </p:nvSpPr>
                <p:spPr>
                  <a:xfrm>
                    <a:off x="2383467" y="468283"/>
                    <a:ext cx="242729" cy="24273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02" name="Freeform 201"/>
                  <p:cNvSpPr/>
                  <p:nvPr/>
                </p:nvSpPr>
                <p:spPr>
                  <a:xfrm>
                    <a:off x="2000250" y="709612"/>
                    <a:ext cx="402432" cy="814388"/>
                  </a:xfrm>
                  <a:custGeom>
                    <a:avLst/>
                    <a:gdLst>
                      <a:gd name="connsiteX0" fmla="*/ 117080 w 402432"/>
                      <a:gd name="connsiteY0" fmla="*/ 0 h 814388"/>
                      <a:gd name="connsiteX1" fmla="*/ 285352 w 402432"/>
                      <a:gd name="connsiteY1" fmla="*/ 0 h 814388"/>
                      <a:gd name="connsiteX2" fmla="*/ 402432 w 402432"/>
                      <a:gd name="connsiteY2" fmla="*/ 117080 h 814388"/>
                      <a:gd name="connsiteX3" fmla="*/ 402432 w 402432"/>
                      <a:gd name="connsiteY3" fmla="*/ 323451 h 814388"/>
                      <a:gd name="connsiteX4" fmla="*/ 368140 w 402432"/>
                      <a:gd name="connsiteY4" fmla="*/ 406239 h 814388"/>
                      <a:gd name="connsiteX5" fmla="*/ 331406 w 402432"/>
                      <a:gd name="connsiteY5" fmla="*/ 431006 h 814388"/>
                      <a:gd name="connsiteX6" fmla="*/ 333376 w 402432"/>
                      <a:gd name="connsiteY6" fmla="*/ 431006 h 814388"/>
                      <a:gd name="connsiteX7" fmla="*/ 333376 w 402432"/>
                      <a:gd name="connsiteY7" fmla="*/ 814388 h 814388"/>
                      <a:gd name="connsiteX8" fmla="*/ 238125 w 402432"/>
                      <a:gd name="connsiteY8" fmla="*/ 812006 h 814388"/>
                      <a:gd name="connsiteX9" fmla="*/ 214312 w 402432"/>
                      <a:gd name="connsiteY9" fmla="*/ 616745 h 814388"/>
                      <a:gd name="connsiteX10" fmla="*/ 192881 w 402432"/>
                      <a:gd name="connsiteY10" fmla="*/ 614362 h 814388"/>
                      <a:gd name="connsiteX11" fmla="*/ 171450 w 402432"/>
                      <a:gd name="connsiteY11" fmla="*/ 814388 h 814388"/>
                      <a:gd name="connsiteX12" fmla="*/ 61914 w 402432"/>
                      <a:gd name="connsiteY12" fmla="*/ 814388 h 814388"/>
                      <a:gd name="connsiteX13" fmla="*/ 61914 w 402432"/>
                      <a:gd name="connsiteY13" fmla="*/ 431006 h 814388"/>
                      <a:gd name="connsiteX14" fmla="*/ 71027 w 402432"/>
                      <a:gd name="connsiteY14" fmla="*/ 431006 h 814388"/>
                      <a:gd name="connsiteX15" fmla="*/ 34292 w 402432"/>
                      <a:gd name="connsiteY15" fmla="*/ 406239 h 814388"/>
                      <a:gd name="connsiteX16" fmla="*/ 0 w 402432"/>
                      <a:gd name="connsiteY16" fmla="*/ 323451 h 814388"/>
                      <a:gd name="connsiteX17" fmla="*/ 0 w 402432"/>
                      <a:gd name="connsiteY17" fmla="*/ 117080 h 814388"/>
                      <a:gd name="connsiteX18" fmla="*/ 117080 w 402432"/>
                      <a:gd name="connsiteY18" fmla="*/ 0 h 814388"/>
                      <a:gd name="connsiteX0" fmla="*/ 117080 w 402432"/>
                      <a:gd name="connsiteY0" fmla="*/ 0 h 814388"/>
                      <a:gd name="connsiteX1" fmla="*/ 285352 w 402432"/>
                      <a:gd name="connsiteY1" fmla="*/ 0 h 814388"/>
                      <a:gd name="connsiteX2" fmla="*/ 402432 w 402432"/>
                      <a:gd name="connsiteY2" fmla="*/ 117080 h 814388"/>
                      <a:gd name="connsiteX3" fmla="*/ 402432 w 402432"/>
                      <a:gd name="connsiteY3" fmla="*/ 323451 h 814388"/>
                      <a:gd name="connsiteX4" fmla="*/ 368140 w 402432"/>
                      <a:gd name="connsiteY4" fmla="*/ 406239 h 814388"/>
                      <a:gd name="connsiteX5" fmla="*/ 331406 w 402432"/>
                      <a:gd name="connsiteY5" fmla="*/ 431006 h 814388"/>
                      <a:gd name="connsiteX6" fmla="*/ 333376 w 402432"/>
                      <a:gd name="connsiteY6" fmla="*/ 431006 h 814388"/>
                      <a:gd name="connsiteX7" fmla="*/ 333376 w 402432"/>
                      <a:gd name="connsiteY7" fmla="*/ 814388 h 814388"/>
                      <a:gd name="connsiteX8" fmla="*/ 238125 w 402432"/>
                      <a:gd name="connsiteY8" fmla="*/ 812006 h 814388"/>
                      <a:gd name="connsiteX9" fmla="*/ 214312 w 402432"/>
                      <a:gd name="connsiteY9" fmla="*/ 616745 h 814388"/>
                      <a:gd name="connsiteX10" fmla="*/ 192881 w 402432"/>
                      <a:gd name="connsiteY10" fmla="*/ 614362 h 814388"/>
                      <a:gd name="connsiteX11" fmla="*/ 171450 w 402432"/>
                      <a:gd name="connsiteY11" fmla="*/ 814388 h 814388"/>
                      <a:gd name="connsiteX12" fmla="*/ 61914 w 402432"/>
                      <a:gd name="connsiteY12" fmla="*/ 814388 h 814388"/>
                      <a:gd name="connsiteX13" fmla="*/ 61914 w 402432"/>
                      <a:gd name="connsiteY13" fmla="*/ 431006 h 814388"/>
                      <a:gd name="connsiteX14" fmla="*/ 34292 w 402432"/>
                      <a:gd name="connsiteY14" fmla="*/ 406239 h 814388"/>
                      <a:gd name="connsiteX15" fmla="*/ 0 w 402432"/>
                      <a:gd name="connsiteY15" fmla="*/ 323451 h 814388"/>
                      <a:gd name="connsiteX16" fmla="*/ 0 w 402432"/>
                      <a:gd name="connsiteY16" fmla="*/ 117080 h 814388"/>
                      <a:gd name="connsiteX17" fmla="*/ 117080 w 402432"/>
                      <a:gd name="connsiteY17" fmla="*/ 0 h 814388"/>
                      <a:gd name="connsiteX0" fmla="*/ 117080 w 402432"/>
                      <a:gd name="connsiteY0" fmla="*/ 0 h 814388"/>
                      <a:gd name="connsiteX1" fmla="*/ 285352 w 402432"/>
                      <a:gd name="connsiteY1" fmla="*/ 0 h 814388"/>
                      <a:gd name="connsiteX2" fmla="*/ 402432 w 402432"/>
                      <a:gd name="connsiteY2" fmla="*/ 117080 h 814388"/>
                      <a:gd name="connsiteX3" fmla="*/ 402432 w 402432"/>
                      <a:gd name="connsiteY3" fmla="*/ 323451 h 814388"/>
                      <a:gd name="connsiteX4" fmla="*/ 368140 w 402432"/>
                      <a:gd name="connsiteY4" fmla="*/ 406239 h 814388"/>
                      <a:gd name="connsiteX5" fmla="*/ 331406 w 402432"/>
                      <a:gd name="connsiteY5" fmla="*/ 431006 h 814388"/>
                      <a:gd name="connsiteX6" fmla="*/ 333376 w 402432"/>
                      <a:gd name="connsiteY6" fmla="*/ 814388 h 814388"/>
                      <a:gd name="connsiteX7" fmla="*/ 238125 w 402432"/>
                      <a:gd name="connsiteY7" fmla="*/ 812006 h 814388"/>
                      <a:gd name="connsiteX8" fmla="*/ 214312 w 402432"/>
                      <a:gd name="connsiteY8" fmla="*/ 616745 h 814388"/>
                      <a:gd name="connsiteX9" fmla="*/ 192881 w 402432"/>
                      <a:gd name="connsiteY9" fmla="*/ 614362 h 814388"/>
                      <a:gd name="connsiteX10" fmla="*/ 171450 w 402432"/>
                      <a:gd name="connsiteY10" fmla="*/ 814388 h 814388"/>
                      <a:gd name="connsiteX11" fmla="*/ 61914 w 402432"/>
                      <a:gd name="connsiteY11" fmla="*/ 814388 h 814388"/>
                      <a:gd name="connsiteX12" fmla="*/ 61914 w 402432"/>
                      <a:gd name="connsiteY12" fmla="*/ 431006 h 814388"/>
                      <a:gd name="connsiteX13" fmla="*/ 34292 w 402432"/>
                      <a:gd name="connsiteY13" fmla="*/ 406239 h 814388"/>
                      <a:gd name="connsiteX14" fmla="*/ 0 w 402432"/>
                      <a:gd name="connsiteY14" fmla="*/ 323451 h 814388"/>
                      <a:gd name="connsiteX15" fmla="*/ 0 w 402432"/>
                      <a:gd name="connsiteY15" fmla="*/ 117080 h 814388"/>
                      <a:gd name="connsiteX16" fmla="*/ 117080 w 402432"/>
                      <a:gd name="connsiteY16" fmla="*/ 0 h 81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2432" h="814388">
                        <a:moveTo>
                          <a:pt x="117080" y="0"/>
                        </a:moveTo>
                        <a:lnTo>
                          <a:pt x="285352" y="0"/>
                        </a:lnTo>
                        <a:cubicBezTo>
                          <a:pt x="350013" y="0"/>
                          <a:pt x="402432" y="52419"/>
                          <a:pt x="402432" y="117080"/>
                        </a:cubicBezTo>
                        <a:lnTo>
                          <a:pt x="402432" y="323451"/>
                        </a:lnTo>
                        <a:cubicBezTo>
                          <a:pt x="402432" y="355782"/>
                          <a:pt x="389327" y="385052"/>
                          <a:pt x="368140" y="406239"/>
                        </a:cubicBezTo>
                        <a:lnTo>
                          <a:pt x="331406" y="431006"/>
                        </a:lnTo>
                        <a:cubicBezTo>
                          <a:pt x="332063" y="558800"/>
                          <a:pt x="332719" y="686594"/>
                          <a:pt x="333376" y="814388"/>
                        </a:cubicBezTo>
                        <a:lnTo>
                          <a:pt x="238125" y="812006"/>
                        </a:lnTo>
                        <a:cubicBezTo>
                          <a:pt x="229394" y="759619"/>
                          <a:pt x="220662" y="669133"/>
                          <a:pt x="214312" y="616745"/>
                        </a:cubicBezTo>
                        <a:cubicBezTo>
                          <a:pt x="206374" y="565945"/>
                          <a:pt x="196055" y="565150"/>
                          <a:pt x="192881" y="614362"/>
                        </a:cubicBezTo>
                        <a:cubicBezTo>
                          <a:pt x="185737" y="681037"/>
                          <a:pt x="180976" y="723900"/>
                          <a:pt x="171450" y="814388"/>
                        </a:cubicBezTo>
                        <a:lnTo>
                          <a:pt x="61914" y="814388"/>
                        </a:lnTo>
                        <a:lnTo>
                          <a:pt x="61914" y="431006"/>
                        </a:lnTo>
                        <a:lnTo>
                          <a:pt x="34292" y="406239"/>
                        </a:lnTo>
                        <a:cubicBezTo>
                          <a:pt x="13105" y="385052"/>
                          <a:pt x="0" y="355782"/>
                          <a:pt x="0" y="323451"/>
                        </a:cubicBezTo>
                        <a:lnTo>
                          <a:pt x="0" y="117080"/>
                        </a:lnTo>
                        <a:cubicBezTo>
                          <a:pt x="0" y="52419"/>
                          <a:pt x="52419" y="0"/>
                          <a:pt x="117080"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03" name="Freeform 202"/>
                  <p:cNvSpPr/>
                  <p:nvPr/>
                </p:nvSpPr>
                <p:spPr>
                  <a:xfrm>
                    <a:off x="1715954" y="732613"/>
                    <a:ext cx="310453" cy="748521"/>
                  </a:xfrm>
                  <a:custGeom>
                    <a:avLst/>
                    <a:gdLst>
                      <a:gd name="connsiteX0" fmla="*/ 110356 w 310417"/>
                      <a:gd name="connsiteY0" fmla="*/ 0 h 748286"/>
                      <a:gd name="connsiteX1" fmla="*/ 232194 w 310417"/>
                      <a:gd name="connsiteY1" fmla="*/ 0 h 748286"/>
                      <a:gd name="connsiteX2" fmla="*/ 275150 w 310417"/>
                      <a:gd name="connsiteY2" fmla="*/ 8672 h 748286"/>
                      <a:gd name="connsiteX3" fmla="*/ 278567 w 310417"/>
                      <a:gd name="connsiteY3" fmla="*/ 10977 h 748286"/>
                      <a:gd name="connsiteX4" fmla="*/ 259279 w 310417"/>
                      <a:gd name="connsiteY4" fmla="*/ 39584 h 748286"/>
                      <a:gd name="connsiteX5" fmla="*/ 250890 w 310417"/>
                      <a:gd name="connsiteY5" fmla="*/ 81138 h 748286"/>
                      <a:gd name="connsiteX6" fmla="*/ 250890 w 310417"/>
                      <a:gd name="connsiteY6" fmla="*/ 322447 h 748286"/>
                      <a:gd name="connsiteX7" fmla="*/ 259279 w 310417"/>
                      <a:gd name="connsiteY7" fmla="*/ 364001 h 748286"/>
                      <a:gd name="connsiteX8" fmla="*/ 267933 w 310417"/>
                      <a:gd name="connsiteY8" fmla="*/ 376836 h 748286"/>
                      <a:gd name="connsiteX9" fmla="*/ 269936 w 310417"/>
                      <a:gd name="connsiteY9" fmla="*/ 376813 h 748286"/>
                      <a:gd name="connsiteX10" fmla="*/ 276262 w 310417"/>
                      <a:gd name="connsiteY10" fmla="*/ 389189 h 748286"/>
                      <a:gd name="connsiteX11" fmla="*/ 278297 w 310417"/>
                      <a:gd name="connsiteY11" fmla="*/ 392208 h 748286"/>
                      <a:gd name="connsiteX12" fmla="*/ 277931 w 310417"/>
                      <a:gd name="connsiteY12" fmla="*/ 392455 h 748286"/>
                      <a:gd name="connsiteX13" fmla="*/ 283628 w 310417"/>
                      <a:gd name="connsiteY13" fmla="*/ 403602 h 748286"/>
                      <a:gd name="connsiteX14" fmla="*/ 308036 w 310417"/>
                      <a:gd name="connsiteY14" fmla="*/ 426819 h 748286"/>
                      <a:gd name="connsiteX15" fmla="*/ 310417 w 310417"/>
                      <a:gd name="connsiteY15" fmla="*/ 748286 h 748286"/>
                      <a:gd name="connsiteX16" fmla="*/ 222309 w 310417"/>
                      <a:gd name="connsiteY16" fmla="*/ 745906 h 748286"/>
                      <a:gd name="connsiteX17" fmla="*/ 198498 w 310417"/>
                      <a:gd name="connsiteY17" fmla="*/ 557787 h 748286"/>
                      <a:gd name="connsiteX18" fmla="*/ 179450 w 310417"/>
                      <a:gd name="connsiteY18" fmla="*/ 545882 h 748286"/>
                      <a:gd name="connsiteX19" fmla="*/ 153254 w 310417"/>
                      <a:gd name="connsiteY19" fmla="*/ 745906 h 748286"/>
                      <a:gd name="connsiteX20" fmla="*/ 60386 w 310417"/>
                      <a:gd name="connsiteY20" fmla="*/ 748286 h 748286"/>
                      <a:gd name="connsiteX21" fmla="*/ 60386 w 310417"/>
                      <a:gd name="connsiteY21" fmla="*/ 389600 h 748286"/>
                      <a:gd name="connsiteX22" fmla="*/ 32322 w 310417"/>
                      <a:gd name="connsiteY22" fmla="*/ 370679 h 748286"/>
                      <a:gd name="connsiteX23" fmla="*/ 0 w 310417"/>
                      <a:gd name="connsiteY23" fmla="*/ 292646 h 748286"/>
                      <a:gd name="connsiteX24" fmla="*/ 0 w 310417"/>
                      <a:gd name="connsiteY24" fmla="*/ 110356 h 748286"/>
                      <a:gd name="connsiteX25" fmla="*/ 110356 w 310417"/>
                      <a:gd name="connsiteY25" fmla="*/ 0 h 748286"/>
                      <a:gd name="connsiteX0" fmla="*/ 110356 w 310417"/>
                      <a:gd name="connsiteY0" fmla="*/ 0 h 748286"/>
                      <a:gd name="connsiteX1" fmla="*/ 232194 w 310417"/>
                      <a:gd name="connsiteY1" fmla="*/ 0 h 748286"/>
                      <a:gd name="connsiteX2" fmla="*/ 275150 w 310417"/>
                      <a:gd name="connsiteY2" fmla="*/ 8672 h 748286"/>
                      <a:gd name="connsiteX3" fmla="*/ 278567 w 310417"/>
                      <a:gd name="connsiteY3" fmla="*/ 10977 h 748286"/>
                      <a:gd name="connsiteX4" fmla="*/ 250890 w 310417"/>
                      <a:gd name="connsiteY4" fmla="*/ 81138 h 748286"/>
                      <a:gd name="connsiteX5" fmla="*/ 250890 w 310417"/>
                      <a:gd name="connsiteY5" fmla="*/ 322447 h 748286"/>
                      <a:gd name="connsiteX6" fmla="*/ 259279 w 310417"/>
                      <a:gd name="connsiteY6" fmla="*/ 364001 h 748286"/>
                      <a:gd name="connsiteX7" fmla="*/ 267933 w 310417"/>
                      <a:gd name="connsiteY7" fmla="*/ 376836 h 748286"/>
                      <a:gd name="connsiteX8" fmla="*/ 269936 w 310417"/>
                      <a:gd name="connsiteY8" fmla="*/ 376813 h 748286"/>
                      <a:gd name="connsiteX9" fmla="*/ 276262 w 310417"/>
                      <a:gd name="connsiteY9" fmla="*/ 389189 h 748286"/>
                      <a:gd name="connsiteX10" fmla="*/ 278297 w 310417"/>
                      <a:gd name="connsiteY10" fmla="*/ 392208 h 748286"/>
                      <a:gd name="connsiteX11" fmla="*/ 277931 w 310417"/>
                      <a:gd name="connsiteY11" fmla="*/ 392455 h 748286"/>
                      <a:gd name="connsiteX12" fmla="*/ 283628 w 310417"/>
                      <a:gd name="connsiteY12" fmla="*/ 403602 h 748286"/>
                      <a:gd name="connsiteX13" fmla="*/ 308036 w 310417"/>
                      <a:gd name="connsiteY13" fmla="*/ 426819 h 748286"/>
                      <a:gd name="connsiteX14" fmla="*/ 310417 w 310417"/>
                      <a:gd name="connsiteY14" fmla="*/ 748286 h 748286"/>
                      <a:gd name="connsiteX15" fmla="*/ 222309 w 310417"/>
                      <a:gd name="connsiteY15" fmla="*/ 745906 h 748286"/>
                      <a:gd name="connsiteX16" fmla="*/ 198498 w 310417"/>
                      <a:gd name="connsiteY16" fmla="*/ 557787 h 748286"/>
                      <a:gd name="connsiteX17" fmla="*/ 179450 w 310417"/>
                      <a:gd name="connsiteY17" fmla="*/ 545882 h 748286"/>
                      <a:gd name="connsiteX18" fmla="*/ 153254 w 310417"/>
                      <a:gd name="connsiteY18" fmla="*/ 745906 h 748286"/>
                      <a:gd name="connsiteX19" fmla="*/ 60386 w 310417"/>
                      <a:gd name="connsiteY19" fmla="*/ 748286 h 748286"/>
                      <a:gd name="connsiteX20" fmla="*/ 60386 w 310417"/>
                      <a:gd name="connsiteY20" fmla="*/ 389600 h 748286"/>
                      <a:gd name="connsiteX21" fmla="*/ 32322 w 310417"/>
                      <a:gd name="connsiteY21" fmla="*/ 370679 h 748286"/>
                      <a:gd name="connsiteX22" fmla="*/ 0 w 310417"/>
                      <a:gd name="connsiteY22" fmla="*/ 292646 h 748286"/>
                      <a:gd name="connsiteX23" fmla="*/ 0 w 310417"/>
                      <a:gd name="connsiteY23" fmla="*/ 110356 h 748286"/>
                      <a:gd name="connsiteX24" fmla="*/ 110356 w 310417"/>
                      <a:gd name="connsiteY24" fmla="*/ 0 h 748286"/>
                      <a:gd name="connsiteX0" fmla="*/ 110356 w 310417"/>
                      <a:gd name="connsiteY0" fmla="*/ 0 h 748286"/>
                      <a:gd name="connsiteX1" fmla="*/ 232194 w 310417"/>
                      <a:gd name="connsiteY1" fmla="*/ 0 h 748286"/>
                      <a:gd name="connsiteX2" fmla="*/ 275150 w 310417"/>
                      <a:gd name="connsiteY2" fmla="*/ 8672 h 748286"/>
                      <a:gd name="connsiteX3" fmla="*/ 250890 w 310417"/>
                      <a:gd name="connsiteY3" fmla="*/ 81138 h 748286"/>
                      <a:gd name="connsiteX4" fmla="*/ 250890 w 310417"/>
                      <a:gd name="connsiteY4" fmla="*/ 322447 h 748286"/>
                      <a:gd name="connsiteX5" fmla="*/ 259279 w 310417"/>
                      <a:gd name="connsiteY5" fmla="*/ 364001 h 748286"/>
                      <a:gd name="connsiteX6" fmla="*/ 267933 w 310417"/>
                      <a:gd name="connsiteY6" fmla="*/ 376836 h 748286"/>
                      <a:gd name="connsiteX7" fmla="*/ 269936 w 310417"/>
                      <a:gd name="connsiteY7" fmla="*/ 376813 h 748286"/>
                      <a:gd name="connsiteX8" fmla="*/ 276262 w 310417"/>
                      <a:gd name="connsiteY8" fmla="*/ 389189 h 748286"/>
                      <a:gd name="connsiteX9" fmla="*/ 278297 w 310417"/>
                      <a:gd name="connsiteY9" fmla="*/ 392208 h 748286"/>
                      <a:gd name="connsiteX10" fmla="*/ 277931 w 310417"/>
                      <a:gd name="connsiteY10" fmla="*/ 392455 h 748286"/>
                      <a:gd name="connsiteX11" fmla="*/ 283628 w 310417"/>
                      <a:gd name="connsiteY11" fmla="*/ 403602 h 748286"/>
                      <a:gd name="connsiteX12" fmla="*/ 308036 w 310417"/>
                      <a:gd name="connsiteY12" fmla="*/ 426819 h 748286"/>
                      <a:gd name="connsiteX13" fmla="*/ 310417 w 310417"/>
                      <a:gd name="connsiteY13" fmla="*/ 748286 h 748286"/>
                      <a:gd name="connsiteX14" fmla="*/ 222309 w 310417"/>
                      <a:gd name="connsiteY14" fmla="*/ 745906 h 748286"/>
                      <a:gd name="connsiteX15" fmla="*/ 198498 w 310417"/>
                      <a:gd name="connsiteY15" fmla="*/ 557787 h 748286"/>
                      <a:gd name="connsiteX16" fmla="*/ 179450 w 310417"/>
                      <a:gd name="connsiteY16" fmla="*/ 545882 h 748286"/>
                      <a:gd name="connsiteX17" fmla="*/ 153254 w 310417"/>
                      <a:gd name="connsiteY17" fmla="*/ 745906 h 748286"/>
                      <a:gd name="connsiteX18" fmla="*/ 60386 w 310417"/>
                      <a:gd name="connsiteY18" fmla="*/ 748286 h 748286"/>
                      <a:gd name="connsiteX19" fmla="*/ 60386 w 310417"/>
                      <a:gd name="connsiteY19" fmla="*/ 389600 h 748286"/>
                      <a:gd name="connsiteX20" fmla="*/ 32322 w 310417"/>
                      <a:gd name="connsiteY20" fmla="*/ 370679 h 748286"/>
                      <a:gd name="connsiteX21" fmla="*/ 0 w 310417"/>
                      <a:gd name="connsiteY21" fmla="*/ 292646 h 748286"/>
                      <a:gd name="connsiteX22" fmla="*/ 0 w 310417"/>
                      <a:gd name="connsiteY22" fmla="*/ 110356 h 748286"/>
                      <a:gd name="connsiteX23" fmla="*/ 110356 w 310417"/>
                      <a:gd name="connsiteY23" fmla="*/ 0 h 748286"/>
                      <a:gd name="connsiteX0" fmla="*/ 110356 w 310417"/>
                      <a:gd name="connsiteY0" fmla="*/ 235 h 748521"/>
                      <a:gd name="connsiteX1" fmla="*/ 232194 w 310417"/>
                      <a:gd name="connsiteY1" fmla="*/ 235 h 748521"/>
                      <a:gd name="connsiteX2" fmla="*/ 279913 w 310417"/>
                      <a:gd name="connsiteY2" fmla="*/ 4145 h 748521"/>
                      <a:gd name="connsiteX3" fmla="*/ 250890 w 310417"/>
                      <a:gd name="connsiteY3" fmla="*/ 81373 h 748521"/>
                      <a:gd name="connsiteX4" fmla="*/ 250890 w 310417"/>
                      <a:gd name="connsiteY4" fmla="*/ 322682 h 748521"/>
                      <a:gd name="connsiteX5" fmla="*/ 259279 w 310417"/>
                      <a:gd name="connsiteY5" fmla="*/ 364236 h 748521"/>
                      <a:gd name="connsiteX6" fmla="*/ 267933 w 310417"/>
                      <a:gd name="connsiteY6" fmla="*/ 377071 h 748521"/>
                      <a:gd name="connsiteX7" fmla="*/ 269936 w 310417"/>
                      <a:gd name="connsiteY7" fmla="*/ 377048 h 748521"/>
                      <a:gd name="connsiteX8" fmla="*/ 276262 w 310417"/>
                      <a:gd name="connsiteY8" fmla="*/ 389424 h 748521"/>
                      <a:gd name="connsiteX9" fmla="*/ 278297 w 310417"/>
                      <a:gd name="connsiteY9" fmla="*/ 392443 h 748521"/>
                      <a:gd name="connsiteX10" fmla="*/ 277931 w 310417"/>
                      <a:gd name="connsiteY10" fmla="*/ 392690 h 748521"/>
                      <a:gd name="connsiteX11" fmla="*/ 283628 w 310417"/>
                      <a:gd name="connsiteY11" fmla="*/ 403837 h 748521"/>
                      <a:gd name="connsiteX12" fmla="*/ 308036 w 310417"/>
                      <a:gd name="connsiteY12" fmla="*/ 427054 h 748521"/>
                      <a:gd name="connsiteX13" fmla="*/ 310417 w 310417"/>
                      <a:gd name="connsiteY13" fmla="*/ 748521 h 748521"/>
                      <a:gd name="connsiteX14" fmla="*/ 222309 w 310417"/>
                      <a:gd name="connsiteY14" fmla="*/ 746141 h 748521"/>
                      <a:gd name="connsiteX15" fmla="*/ 198498 w 310417"/>
                      <a:gd name="connsiteY15" fmla="*/ 558022 h 748521"/>
                      <a:gd name="connsiteX16" fmla="*/ 179450 w 310417"/>
                      <a:gd name="connsiteY16" fmla="*/ 546117 h 748521"/>
                      <a:gd name="connsiteX17" fmla="*/ 153254 w 310417"/>
                      <a:gd name="connsiteY17" fmla="*/ 746141 h 748521"/>
                      <a:gd name="connsiteX18" fmla="*/ 60386 w 310417"/>
                      <a:gd name="connsiteY18" fmla="*/ 748521 h 748521"/>
                      <a:gd name="connsiteX19" fmla="*/ 60386 w 310417"/>
                      <a:gd name="connsiteY19" fmla="*/ 389835 h 748521"/>
                      <a:gd name="connsiteX20" fmla="*/ 32322 w 310417"/>
                      <a:gd name="connsiteY20" fmla="*/ 370914 h 748521"/>
                      <a:gd name="connsiteX21" fmla="*/ 0 w 310417"/>
                      <a:gd name="connsiteY21" fmla="*/ 292881 h 748521"/>
                      <a:gd name="connsiteX22" fmla="*/ 0 w 310417"/>
                      <a:gd name="connsiteY22" fmla="*/ 110591 h 748521"/>
                      <a:gd name="connsiteX23" fmla="*/ 110356 w 310417"/>
                      <a:gd name="connsiteY23" fmla="*/ 235 h 748521"/>
                      <a:gd name="connsiteX0" fmla="*/ 110356 w 310417"/>
                      <a:gd name="connsiteY0" fmla="*/ 235 h 748521"/>
                      <a:gd name="connsiteX1" fmla="*/ 232194 w 310417"/>
                      <a:gd name="connsiteY1" fmla="*/ 235 h 748521"/>
                      <a:gd name="connsiteX2" fmla="*/ 279913 w 310417"/>
                      <a:gd name="connsiteY2" fmla="*/ 4145 h 748521"/>
                      <a:gd name="connsiteX3" fmla="*/ 250890 w 310417"/>
                      <a:gd name="connsiteY3" fmla="*/ 81373 h 748521"/>
                      <a:gd name="connsiteX4" fmla="*/ 250890 w 310417"/>
                      <a:gd name="connsiteY4" fmla="*/ 322682 h 748521"/>
                      <a:gd name="connsiteX5" fmla="*/ 259279 w 310417"/>
                      <a:gd name="connsiteY5" fmla="*/ 364236 h 748521"/>
                      <a:gd name="connsiteX6" fmla="*/ 267933 w 310417"/>
                      <a:gd name="connsiteY6" fmla="*/ 377071 h 748521"/>
                      <a:gd name="connsiteX7" fmla="*/ 269936 w 310417"/>
                      <a:gd name="connsiteY7" fmla="*/ 377048 h 748521"/>
                      <a:gd name="connsiteX8" fmla="*/ 276262 w 310417"/>
                      <a:gd name="connsiteY8" fmla="*/ 389424 h 748521"/>
                      <a:gd name="connsiteX9" fmla="*/ 278297 w 310417"/>
                      <a:gd name="connsiteY9" fmla="*/ 392443 h 748521"/>
                      <a:gd name="connsiteX10" fmla="*/ 277931 w 310417"/>
                      <a:gd name="connsiteY10" fmla="*/ 392690 h 748521"/>
                      <a:gd name="connsiteX11" fmla="*/ 283628 w 310417"/>
                      <a:gd name="connsiteY11" fmla="*/ 403837 h 748521"/>
                      <a:gd name="connsiteX12" fmla="*/ 308036 w 310417"/>
                      <a:gd name="connsiteY12" fmla="*/ 427054 h 748521"/>
                      <a:gd name="connsiteX13" fmla="*/ 310417 w 310417"/>
                      <a:gd name="connsiteY13" fmla="*/ 748521 h 748521"/>
                      <a:gd name="connsiteX14" fmla="*/ 222309 w 310417"/>
                      <a:gd name="connsiteY14" fmla="*/ 746141 h 748521"/>
                      <a:gd name="connsiteX15" fmla="*/ 198498 w 310417"/>
                      <a:gd name="connsiteY15" fmla="*/ 558022 h 748521"/>
                      <a:gd name="connsiteX16" fmla="*/ 179450 w 310417"/>
                      <a:gd name="connsiteY16" fmla="*/ 546117 h 748521"/>
                      <a:gd name="connsiteX17" fmla="*/ 153254 w 310417"/>
                      <a:gd name="connsiteY17" fmla="*/ 746141 h 748521"/>
                      <a:gd name="connsiteX18" fmla="*/ 60386 w 310417"/>
                      <a:gd name="connsiteY18" fmla="*/ 748521 h 748521"/>
                      <a:gd name="connsiteX19" fmla="*/ 60386 w 310417"/>
                      <a:gd name="connsiteY19" fmla="*/ 389835 h 748521"/>
                      <a:gd name="connsiteX20" fmla="*/ 32322 w 310417"/>
                      <a:gd name="connsiteY20" fmla="*/ 370914 h 748521"/>
                      <a:gd name="connsiteX21" fmla="*/ 0 w 310417"/>
                      <a:gd name="connsiteY21" fmla="*/ 292881 h 748521"/>
                      <a:gd name="connsiteX22" fmla="*/ 0 w 310417"/>
                      <a:gd name="connsiteY22" fmla="*/ 110591 h 748521"/>
                      <a:gd name="connsiteX23" fmla="*/ 110356 w 310417"/>
                      <a:gd name="connsiteY23" fmla="*/ 235 h 748521"/>
                      <a:gd name="connsiteX0" fmla="*/ 110356 w 310417"/>
                      <a:gd name="connsiteY0" fmla="*/ 235 h 748521"/>
                      <a:gd name="connsiteX1" fmla="*/ 232194 w 310417"/>
                      <a:gd name="connsiteY1" fmla="*/ 235 h 748521"/>
                      <a:gd name="connsiteX2" fmla="*/ 279913 w 310417"/>
                      <a:gd name="connsiteY2" fmla="*/ 4145 h 748521"/>
                      <a:gd name="connsiteX3" fmla="*/ 250890 w 310417"/>
                      <a:gd name="connsiteY3" fmla="*/ 81373 h 748521"/>
                      <a:gd name="connsiteX4" fmla="*/ 250890 w 310417"/>
                      <a:gd name="connsiteY4" fmla="*/ 322682 h 748521"/>
                      <a:gd name="connsiteX5" fmla="*/ 259279 w 310417"/>
                      <a:gd name="connsiteY5" fmla="*/ 364236 h 748521"/>
                      <a:gd name="connsiteX6" fmla="*/ 267933 w 310417"/>
                      <a:gd name="connsiteY6" fmla="*/ 377071 h 748521"/>
                      <a:gd name="connsiteX7" fmla="*/ 269936 w 310417"/>
                      <a:gd name="connsiteY7" fmla="*/ 377048 h 748521"/>
                      <a:gd name="connsiteX8" fmla="*/ 276262 w 310417"/>
                      <a:gd name="connsiteY8" fmla="*/ 389424 h 748521"/>
                      <a:gd name="connsiteX9" fmla="*/ 278297 w 310417"/>
                      <a:gd name="connsiteY9" fmla="*/ 392443 h 748521"/>
                      <a:gd name="connsiteX10" fmla="*/ 277931 w 310417"/>
                      <a:gd name="connsiteY10" fmla="*/ 392690 h 748521"/>
                      <a:gd name="connsiteX11" fmla="*/ 283628 w 310417"/>
                      <a:gd name="connsiteY11" fmla="*/ 403837 h 748521"/>
                      <a:gd name="connsiteX12" fmla="*/ 308036 w 310417"/>
                      <a:gd name="connsiteY12" fmla="*/ 427054 h 748521"/>
                      <a:gd name="connsiteX13" fmla="*/ 310417 w 310417"/>
                      <a:gd name="connsiteY13" fmla="*/ 748521 h 748521"/>
                      <a:gd name="connsiteX14" fmla="*/ 222309 w 310417"/>
                      <a:gd name="connsiteY14" fmla="*/ 746141 h 748521"/>
                      <a:gd name="connsiteX15" fmla="*/ 198498 w 310417"/>
                      <a:gd name="connsiteY15" fmla="*/ 558022 h 748521"/>
                      <a:gd name="connsiteX16" fmla="*/ 179450 w 310417"/>
                      <a:gd name="connsiteY16" fmla="*/ 546117 h 748521"/>
                      <a:gd name="connsiteX17" fmla="*/ 153254 w 310417"/>
                      <a:gd name="connsiteY17" fmla="*/ 746141 h 748521"/>
                      <a:gd name="connsiteX18" fmla="*/ 60386 w 310417"/>
                      <a:gd name="connsiteY18" fmla="*/ 748521 h 748521"/>
                      <a:gd name="connsiteX19" fmla="*/ 60386 w 310417"/>
                      <a:gd name="connsiteY19" fmla="*/ 389835 h 748521"/>
                      <a:gd name="connsiteX20" fmla="*/ 32322 w 310417"/>
                      <a:gd name="connsiteY20" fmla="*/ 370914 h 748521"/>
                      <a:gd name="connsiteX21" fmla="*/ 0 w 310417"/>
                      <a:gd name="connsiteY21" fmla="*/ 292881 h 748521"/>
                      <a:gd name="connsiteX22" fmla="*/ 0 w 310417"/>
                      <a:gd name="connsiteY22" fmla="*/ 110591 h 748521"/>
                      <a:gd name="connsiteX23" fmla="*/ 110356 w 310417"/>
                      <a:gd name="connsiteY23" fmla="*/ 235 h 748521"/>
                      <a:gd name="connsiteX0" fmla="*/ 110356 w 310417"/>
                      <a:gd name="connsiteY0" fmla="*/ 235 h 748521"/>
                      <a:gd name="connsiteX1" fmla="*/ 232194 w 310417"/>
                      <a:gd name="connsiteY1" fmla="*/ 235 h 748521"/>
                      <a:gd name="connsiteX2" fmla="*/ 279913 w 310417"/>
                      <a:gd name="connsiteY2" fmla="*/ 4145 h 748521"/>
                      <a:gd name="connsiteX3" fmla="*/ 250890 w 310417"/>
                      <a:gd name="connsiteY3" fmla="*/ 81373 h 748521"/>
                      <a:gd name="connsiteX4" fmla="*/ 250890 w 310417"/>
                      <a:gd name="connsiteY4" fmla="*/ 322682 h 748521"/>
                      <a:gd name="connsiteX5" fmla="*/ 259279 w 310417"/>
                      <a:gd name="connsiteY5" fmla="*/ 364236 h 748521"/>
                      <a:gd name="connsiteX6" fmla="*/ 267933 w 310417"/>
                      <a:gd name="connsiteY6" fmla="*/ 377071 h 748521"/>
                      <a:gd name="connsiteX7" fmla="*/ 269936 w 310417"/>
                      <a:gd name="connsiteY7" fmla="*/ 377048 h 748521"/>
                      <a:gd name="connsiteX8" fmla="*/ 276262 w 310417"/>
                      <a:gd name="connsiteY8" fmla="*/ 389424 h 748521"/>
                      <a:gd name="connsiteX9" fmla="*/ 278297 w 310417"/>
                      <a:gd name="connsiteY9" fmla="*/ 392443 h 748521"/>
                      <a:gd name="connsiteX10" fmla="*/ 277931 w 310417"/>
                      <a:gd name="connsiteY10" fmla="*/ 392690 h 748521"/>
                      <a:gd name="connsiteX11" fmla="*/ 283628 w 310417"/>
                      <a:gd name="connsiteY11" fmla="*/ 403837 h 748521"/>
                      <a:gd name="connsiteX12" fmla="*/ 308036 w 310417"/>
                      <a:gd name="connsiteY12" fmla="*/ 427054 h 748521"/>
                      <a:gd name="connsiteX13" fmla="*/ 310417 w 310417"/>
                      <a:gd name="connsiteY13" fmla="*/ 748521 h 748521"/>
                      <a:gd name="connsiteX14" fmla="*/ 222309 w 310417"/>
                      <a:gd name="connsiteY14" fmla="*/ 746141 h 748521"/>
                      <a:gd name="connsiteX15" fmla="*/ 198498 w 310417"/>
                      <a:gd name="connsiteY15" fmla="*/ 558022 h 748521"/>
                      <a:gd name="connsiteX16" fmla="*/ 179450 w 310417"/>
                      <a:gd name="connsiteY16" fmla="*/ 546117 h 748521"/>
                      <a:gd name="connsiteX17" fmla="*/ 153254 w 310417"/>
                      <a:gd name="connsiteY17" fmla="*/ 746141 h 748521"/>
                      <a:gd name="connsiteX18" fmla="*/ 60386 w 310417"/>
                      <a:gd name="connsiteY18" fmla="*/ 748521 h 748521"/>
                      <a:gd name="connsiteX19" fmla="*/ 60386 w 310417"/>
                      <a:gd name="connsiteY19" fmla="*/ 389835 h 748521"/>
                      <a:gd name="connsiteX20" fmla="*/ 32322 w 310417"/>
                      <a:gd name="connsiteY20" fmla="*/ 370914 h 748521"/>
                      <a:gd name="connsiteX21" fmla="*/ 0 w 310417"/>
                      <a:gd name="connsiteY21" fmla="*/ 292881 h 748521"/>
                      <a:gd name="connsiteX22" fmla="*/ 0 w 310417"/>
                      <a:gd name="connsiteY22" fmla="*/ 110591 h 748521"/>
                      <a:gd name="connsiteX23" fmla="*/ 110356 w 310417"/>
                      <a:gd name="connsiteY23" fmla="*/ 235 h 748521"/>
                      <a:gd name="connsiteX0" fmla="*/ 110356 w 310417"/>
                      <a:gd name="connsiteY0" fmla="*/ 235 h 748521"/>
                      <a:gd name="connsiteX1" fmla="*/ 232194 w 310417"/>
                      <a:gd name="connsiteY1" fmla="*/ 235 h 748521"/>
                      <a:gd name="connsiteX2" fmla="*/ 279913 w 310417"/>
                      <a:gd name="connsiteY2" fmla="*/ 4145 h 748521"/>
                      <a:gd name="connsiteX3" fmla="*/ 250890 w 310417"/>
                      <a:gd name="connsiteY3" fmla="*/ 81373 h 748521"/>
                      <a:gd name="connsiteX4" fmla="*/ 250890 w 310417"/>
                      <a:gd name="connsiteY4" fmla="*/ 322682 h 748521"/>
                      <a:gd name="connsiteX5" fmla="*/ 259279 w 310417"/>
                      <a:gd name="connsiteY5" fmla="*/ 364236 h 748521"/>
                      <a:gd name="connsiteX6" fmla="*/ 267933 w 310417"/>
                      <a:gd name="connsiteY6" fmla="*/ 377071 h 748521"/>
                      <a:gd name="connsiteX7" fmla="*/ 269936 w 310417"/>
                      <a:gd name="connsiteY7" fmla="*/ 377048 h 748521"/>
                      <a:gd name="connsiteX8" fmla="*/ 276262 w 310417"/>
                      <a:gd name="connsiteY8" fmla="*/ 389424 h 748521"/>
                      <a:gd name="connsiteX9" fmla="*/ 278297 w 310417"/>
                      <a:gd name="connsiteY9" fmla="*/ 392443 h 748521"/>
                      <a:gd name="connsiteX10" fmla="*/ 277931 w 310417"/>
                      <a:gd name="connsiteY10" fmla="*/ 392690 h 748521"/>
                      <a:gd name="connsiteX11" fmla="*/ 283628 w 310417"/>
                      <a:gd name="connsiteY11" fmla="*/ 403837 h 748521"/>
                      <a:gd name="connsiteX12" fmla="*/ 308036 w 310417"/>
                      <a:gd name="connsiteY12" fmla="*/ 427054 h 748521"/>
                      <a:gd name="connsiteX13" fmla="*/ 310417 w 310417"/>
                      <a:gd name="connsiteY13" fmla="*/ 748521 h 748521"/>
                      <a:gd name="connsiteX14" fmla="*/ 222309 w 310417"/>
                      <a:gd name="connsiteY14" fmla="*/ 746141 h 748521"/>
                      <a:gd name="connsiteX15" fmla="*/ 198498 w 310417"/>
                      <a:gd name="connsiteY15" fmla="*/ 558022 h 748521"/>
                      <a:gd name="connsiteX16" fmla="*/ 179450 w 310417"/>
                      <a:gd name="connsiteY16" fmla="*/ 546117 h 748521"/>
                      <a:gd name="connsiteX17" fmla="*/ 153254 w 310417"/>
                      <a:gd name="connsiteY17" fmla="*/ 746141 h 748521"/>
                      <a:gd name="connsiteX18" fmla="*/ 60386 w 310417"/>
                      <a:gd name="connsiteY18" fmla="*/ 748521 h 748521"/>
                      <a:gd name="connsiteX19" fmla="*/ 60386 w 310417"/>
                      <a:gd name="connsiteY19" fmla="*/ 389835 h 748521"/>
                      <a:gd name="connsiteX20" fmla="*/ 0 w 310417"/>
                      <a:gd name="connsiteY20" fmla="*/ 292881 h 748521"/>
                      <a:gd name="connsiteX21" fmla="*/ 0 w 310417"/>
                      <a:gd name="connsiteY21" fmla="*/ 110591 h 748521"/>
                      <a:gd name="connsiteX22" fmla="*/ 110356 w 310417"/>
                      <a:gd name="connsiteY22" fmla="*/ 235 h 748521"/>
                      <a:gd name="connsiteX0" fmla="*/ 110385 w 310446"/>
                      <a:gd name="connsiteY0" fmla="*/ 235 h 748521"/>
                      <a:gd name="connsiteX1" fmla="*/ 232223 w 310446"/>
                      <a:gd name="connsiteY1" fmla="*/ 235 h 748521"/>
                      <a:gd name="connsiteX2" fmla="*/ 279942 w 310446"/>
                      <a:gd name="connsiteY2" fmla="*/ 4145 h 748521"/>
                      <a:gd name="connsiteX3" fmla="*/ 250919 w 310446"/>
                      <a:gd name="connsiteY3" fmla="*/ 81373 h 748521"/>
                      <a:gd name="connsiteX4" fmla="*/ 250919 w 310446"/>
                      <a:gd name="connsiteY4" fmla="*/ 322682 h 748521"/>
                      <a:gd name="connsiteX5" fmla="*/ 259308 w 310446"/>
                      <a:gd name="connsiteY5" fmla="*/ 364236 h 748521"/>
                      <a:gd name="connsiteX6" fmla="*/ 267962 w 310446"/>
                      <a:gd name="connsiteY6" fmla="*/ 377071 h 748521"/>
                      <a:gd name="connsiteX7" fmla="*/ 269965 w 310446"/>
                      <a:gd name="connsiteY7" fmla="*/ 377048 h 748521"/>
                      <a:gd name="connsiteX8" fmla="*/ 276291 w 310446"/>
                      <a:gd name="connsiteY8" fmla="*/ 389424 h 748521"/>
                      <a:gd name="connsiteX9" fmla="*/ 278326 w 310446"/>
                      <a:gd name="connsiteY9" fmla="*/ 392443 h 748521"/>
                      <a:gd name="connsiteX10" fmla="*/ 277960 w 310446"/>
                      <a:gd name="connsiteY10" fmla="*/ 392690 h 748521"/>
                      <a:gd name="connsiteX11" fmla="*/ 283657 w 310446"/>
                      <a:gd name="connsiteY11" fmla="*/ 403837 h 748521"/>
                      <a:gd name="connsiteX12" fmla="*/ 308065 w 310446"/>
                      <a:gd name="connsiteY12" fmla="*/ 427054 h 748521"/>
                      <a:gd name="connsiteX13" fmla="*/ 310446 w 310446"/>
                      <a:gd name="connsiteY13" fmla="*/ 748521 h 748521"/>
                      <a:gd name="connsiteX14" fmla="*/ 222338 w 310446"/>
                      <a:gd name="connsiteY14" fmla="*/ 746141 h 748521"/>
                      <a:gd name="connsiteX15" fmla="*/ 198527 w 310446"/>
                      <a:gd name="connsiteY15" fmla="*/ 558022 h 748521"/>
                      <a:gd name="connsiteX16" fmla="*/ 179479 w 310446"/>
                      <a:gd name="connsiteY16" fmla="*/ 546117 h 748521"/>
                      <a:gd name="connsiteX17" fmla="*/ 153283 w 310446"/>
                      <a:gd name="connsiteY17" fmla="*/ 746141 h 748521"/>
                      <a:gd name="connsiteX18" fmla="*/ 60415 w 310446"/>
                      <a:gd name="connsiteY18" fmla="*/ 748521 h 748521"/>
                      <a:gd name="connsiteX19" fmla="*/ 60415 w 310446"/>
                      <a:gd name="connsiteY19" fmla="*/ 389835 h 748521"/>
                      <a:gd name="connsiteX20" fmla="*/ 29 w 310446"/>
                      <a:gd name="connsiteY20" fmla="*/ 292881 h 748521"/>
                      <a:gd name="connsiteX21" fmla="*/ 29 w 310446"/>
                      <a:gd name="connsiteY21" fmla="*/ 110591 h 748521"/>
                      <a:gd name="connsiteX22" fmla="*/ 110385 w 310446"/>
                      <a:gd name="connsiteY22"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259314 w 310452"/>
                      <a:gd name="connsiteY5" fmla="*/ 364236 h 748521"/>
                      <a:gd name="connsiteX6" fmla="*/ 267968 w 310452"/>
                      <a:gd name="connsiteY6" fmla="*/ 377071 h 748521"/>
                      <a:gd name="connsiteX7" fmla="*/ 269971 w 310452"/>
                      <a:gd name="connsiteY7" fmla="*/ 377048 h 748521"/>
                      <a:gd name="connsiteX8" fmla="*/ 276297 w 310452"/>
                      <a:gd name="connsiteY8" fmla="*/ 389424 h 748521"/>
                      <a:gd name="connsiteX9" fmla="*/ 278332 w 310452"/>
                      <a:gd name="connsiteY9" fmla="*/ 392443 h 748521"/>
                      <a:gd name="connsiteX10" fmla="*/ 277966 w 310452"/>
                      <a:gd name="connsiteY10" fmla="*/ 392690 h 748521"/>
                      <a:gd name="connsiteX11" fmla="*/ 283663 w 310452"/>
                      <a:gd name="connsiteY11" fmla="*/ 403837 h 748521"/>
                      <a:gd name="connsiteX12" fmla="*/ 308071 w 310452"/>
                      <a:gd name="connsiteY12" fmla="*/ 427054 h 748521"/>
                      <a:gd name="connsiteX13" fmla="*/ 310452 w 310452"/>
                      <a:gd name="connsiteY13" fmla="*/ 748521 h 748521"/>
                      <a:gd name="connsiteX14" fmla="*/ 222344 w 310452"/>
                      <a:gd name="connsiteY14" fmla="*/ 746141 h 748521"/>
                      <a:gd name="connsiteX15" fmla="*/ 198533 w 310452"/>
                      <a:gd name="connsiteY15" fmla="*/ 558022 h 748521"/>
                      <a:gd name="connsiteX16" fmla="*/ 179485 w 310452"/>
                      <a:gd name="connsiteY16" fmla="*/ 546117 h 748521"/>
                      <a:gd name="connsiteX17" fmla="*/ 153289 w 310452"/>
                      <a:gd name="connsiteY17" fmla="*/ 746141 h 748521"/>
                      <a:gd name="connsiteX18" fmla="*/ 60421 w 310452"/>
                      <a:gd name="connsiteY18" fmla="*/ 748521 h 748521"/>
                      <a:gd name="connsiteX19" fmla="*/ 60421 w 310452"/>
                      <a:gd name="connsiteY19" fmla="*/ 389835 h 748521"/>
                      <a:gd name="connsiteX20" fmla="*/ 35 w 310452"/>
                      <a:gd name="connsiteY20" fmla="*/ 292881 h 748521"/>
                      <a:gd name="connsiteX21" fmla="*/ 35 w 310452"/>
                      <a:gd name="connsiteY21" fmla="*/ 110591 h 748521"/>
                      <a:gd name="connsiteX22" fmla="*/ 110391 w 310452"/>
                      <a:gd name="connsiteY22"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259314 w 310452"/>
                      <a:gd name="connsiteY5" fmla="*/ 364236 h 748521"/>
                      <a:gd name="connsiteX6" fmla="*/ 267968 w 310452"/>
                      <a:gd name="connsiteY6" fmla="*/ 377071 h 748521"/>
                      <a:gd name="connsiteX7" fmla="*/ 269971 w 310452"/>
                      <a:gd name="connsiteY7" fmla="*/ 377048 h 748521"/>
                      <a:gd name="connsiteX8" fmla="*/ 276297 w 310452"/>
                      <a:gd name="connsiteY8" fmla="*/ 389424 h 748521"/>
                      <a:gd name="connsiteX9" fmla="*/ 278332 w 310452"/>
                      <a:gd name="connsiteY9" fmla="*/ 392443 h 748521"/>
                      <a:gd name="connsiteX10" fmla="*/ 277966 w 310452"/>
                      <a:gd name="connsiteY10" fmla="*/ 392690 h 748521"/>
                      <a:gd name="connsiteX11" fmla="*/ 308071 w 310452"/>
                      <a:gd name="connsiteY11" fmla="*/ 427054 h 748521"/>
                      <a:gd name="connsiteX12" fmla="*/ 310452 w 310452"/>
                      <a:gd name="connsiteY12" fmla="*/ 748521 h 748521"/>
                      <a:gd name="connsiteX13" fmla="*/ 222344 w 310452"/>
                      <a:gd name="connsiteY13" fmla="*/ 746141 h 748521"/>
                      <a:gd name="connsiteX14" fmla="*/ 198533 w 310452"/>
                      <a:gd name="connsiteY14" fmla="*/ 558022 h 748521"/>
                      <a:gd name="connsiteX15" fmla="*/ 179485 w 310452"/>
                      <a:gd name="connsiteY15" fmla="*/ 546117 h 748521"/>
                      <a:gd name="connsiteX16" fmla="*/ 153289 w 310452"/>
                      <a:gd name="connsiteY16" fmla="*/ 746141 h 748521"/>
                      <a:gd name="connsiteX17" fmla="*/ 60421 w 310452"/>
                      <a:gd name="connsiteY17" fmla="*/ 748521 h 748521"/>
                      <a:gd name="connsiteX18" fmla="*/ 60421 w 310452"/>
                      <a:gd name="connsiteY18" fmla="*/ 389835 h 748521"/>
                      <a:gd name="connsiteX19" fmla="*/ 35 w 310452"/>
                      <a:gd name="connsiteY19" fmla="*/ 292881 h 748521"/>
                      <a:gd name="connsiteX20" fmla="*/ 35 w 310452"/>
                      <a:gd name="connsiteY20" fmla="*/ 110591 h 748521"/>
                      <a:gd name="connsiteX21" fmla="*/ 110391 w 310452"/>
                      <a:gd name="connsiteY21"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259314 w 310452"/>
                      <a:gd name="connsiteY5" fmla="*/ 364236 h 748521"/>
                      <a:gd name="connsiteX6" fmla="*/ 267968 w 310452"/>
                      <a:gd name="connsiteY6" fmla="*/ 377071 h 748521"/>
                      <a:gd name="connsiteX7" fmla="*/ 269971 w 310452"/>
                      <a:gd name="connsiteY7" fmla="*/ 377048 h 748521"/>
                      <a:gd name="connsiteX8" fmla="*/ 276297 w 310452"/>
                      <a:gd name="connsiteY8" fmla="*/ 389424 h 748521"/>
                      <a:gd name="connsiteX9" fmla="*/ 278332 w 310452"/>
                      <a:gd name="connsiteY9" fmla="*/ 392443 h 748521"/>
                      <a:gd name="connsiteX10" fmla="*/ 308071 w 310452"/>
                      <a:gd name="connsiteY10" fmla="*/ 427054 h 748521"/>
                      <a:gd name="connsiteX11" fmla="*/ 310452 w 310452"/>
                      <a:gd name="connsiteY11" fmla="*/ 748521 h 748521"/>
                      <a:gd name="connsiteX12" fmla="*/ 222344 w 310452"/>
                      <a:gd name="connsiteY12" fmla="*/ 746141 h 748521"/>
                      <a:gd name="connsiteX13" fmla="*/ 198533 w 310452"/>
                      <a:gd name="connsiteY13" fmla="*/ 558022 h 748521"/>
                      <a:gd name="connsiteX14" fmla="*/ 179485 w 310452"/>
                      <a:gd name="connsiteY14" fmla="*/ 546117 h 748521"/>
                      <a:gd name="connsiteX15" fmla="*/ 153289 w 310452"/>
                      <a:gd name="connsiteY15" fmla="*/ 746141 h 748521"/>
                      <a:gd name="connsiteX16" fmla="*/ 60421 w 310452"/>
                      <a:gd name="connsiteY16" fmla="*/ 748521 h 748521"/>
                      <a:gd name="connsiteX17" fmla="*/ 60421 w 310452"/>
                      <a:gd name="connsiteY17" fmla="*/ 389835 h 748521"/>
                      <a:gd name="connsiteX18" fmla="*/ 35 w 310452"/>
                      <a:gd name="connsiteY18" fmla="*/ 292881 h 748521"/>
                      <a:gd name="connsiteX19" fmla="*/ 35 w 310452"/>
                      <a:gd name="connsiteY19" fmla="*/ 110591 h 748521"/>
                      <a:gd name="connsiteX20" fmla="*/ 110391 w 310452"/>
                      <a:gd name="connsiteY20"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259314 w 310452"/>
                      <a:gd name="connsiteY5" fmla="*/ 364236 h 748521"/>
                      <a:gd name="connsiteX6" fmla="*/ 267968 w 310452"/>
                      <a:gd name="connsiteY6" fmla="*/ 377071 h 748521"/>
                      <a:gd name="connsiteX7" fmla="*/ 269971 w 310452"/>
                      <a:gd name="connsiteY7" fmla="*/ 377048 h 748521"/>
                      <a:gd name="connsiteX8" fmla="*/ 276297 w 310452"/>
                      <a:gd name="connsiteY8" fmla="*/ 389424 h 748521"/>
                      <a:gd name="connsiteX9" fmla="*/ 308071 w 310452"/>
                      <a:gd name="connsiteY9" fmla="*/ 427054 h 748521"/>
                      <a:gd name="connsiteX10" fmla="*/ 310452 w 310452"/>
                      <a:gd name="connsiteY10" fmla="*/ 748521 h 748521"/>
                      <a:gd name="connsiteX11" fmla="*/ 222344 w 310452"/>
                      <a:gd name="connsiteY11" fmla="*/ 746141 h 748521"/>
                      <a:gd name="connsiteX12" fmla="*/ 198533 w 310452"/>
                      <a:gd name="connsiteY12" fmla="*/ 558022 h 748521"/>
                      <a:gd name="connsiteX13" fmla="*/ 179485 w 310452"/>
                      <a:gd name="connsiteY13" fmla="*/ 546117 h 748521"/>
                      <a:gd name="connsiteX14" fmla="*/ 153289 w 310452"/>
                      <a:gd name="connsiteY14" fmla="*/ 746141 h 748521"/>
                      <a:gd name="connsiteX15" fmla="*/ 60421 w 310452"/>
                      <a:gd name="connsiteY15" fmla="*/ 748521 h 748521"/>
                      <a:gd name="connsiteX16" fmla="*/ 60421 w 310452"/>
                      <a:gd name="connsiteY16" fmla="*/ 389835 h 748521"/>
                      <a:gd name="connsiteX17" fmla="*/ 35 w 310452"/>
                      <a:gd name="connsiteY17" fmla="*/ 292881 h 748521"/>
                      <a:gd name="connsiteX18" fmla="*/ 35 w 310452"/>
                      <a:gd name="connsiteY18" fmla="*/ 110591 h 748521"/>
                      <a:gd name="connsiteX19" fmla="*/ 110391 w 310452"/>
                      <a:gd name="connsiteY19"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259314 w 310452"/>
                      <a:gd name="connsiteY5" fmla="*/ 364236 h 748521"/>
                      <a:gd name="connsiteX6" fmla="*/ 267968 w 310452"/>
                      <a:gd name="connsiteY6" fmla="*/ 377071 h 748521"/>
                      <a:gd name="connsiteX7" fmla="*/ 269971 w 310452"/>
                      <a:gd name="connsiteY7" fmla="*/ 377048 h 748521"/>
                      <a:gd name="connsiteX8" fmla="*/ 308071 w 310452"/>
                      <a:gd name="connsiteY8" fmla="*/ 427054 h 748521"/>
                      <a:gd name="connsiteX9" fmla="*/ 310452 w 310452"/>
                      <a:gd name="connsiteY9" fmla="*/ 748521 h 748521"/>
                      <a:gd name="connsiteX10" fmla="*/ 222344 w 310452"/>
                      <a:gd name="connsiteY10" fmla="*/ 746141 h 748521"/>
                      <a:gd name="connsiteX11" fmla="*/ 198533 w 310452"/>
                      <a:gd name="connsiteY11" fmla="*/ 558022 h 748521"/>
                      <a:gd name="connsiteX12" fmla="*/ 179485 w 310452"/>
                      <a:gd name="connsiteY12" fmla="*/ 546117 h 748521"/>
                      <a:gd name="connsiteX13" fmla="*/ 153289 w 310452"/>
                      <a:gd name="connsiteY13" fmla="*/ 746141 h 748521"/>
                      <a:gd name="connsiteX14" fmla="*/ 60421 w 310452"/>
                      <a:gd name="connsiteY14" fmla="*/ 748521 h 748521"/>
                      <a:gd name="connsiteX15" fmla="*/ 60421 w 310452"/>
                      <a:gd name="connsiteY15" fmla="*/ 389835 h 748521"/>
                      <a:gd name="connsiteX16" fmla="*/ 35 w 310452"/>
                      <a:gd name="connsiteY16" fmla="*/ 292881 h 748521"/>
                      <a:gd name="connsiteX17" fmla="*/ 35 w 310452"/>
                      <a:gd name="connsiteY17" fmla="*/ 110591 h 748521"/>
                      <a:gd name="connsiteX18" fmla="*/ 110391 w 310452"/>
                      <a:gd name="connsiteY18"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259314 w 310452"/>
                      <a:gd name="connsiteY5" fmla="*/ 364236 h 748521"/>
                      <a:gd name="connsiteX6" fmla="*/ 267968 w 310452"/>
                      <a:gd name="connsiteY6" fmla="*/ 377071 h 748521"/>
                      <a:gd name="connsiteX7" fmla="*/ 308071 w 310452"/>
                      <a:gd name="connsiteY7" fmla="*/ 427054 h 748521"/>
                      <a:gd name="connsiteX8" fmla="*/ 310452 w 310452"/>
                      <a:gd name="connsiteY8" fmla="*/ 748521 h 748521"/>
                      <a:gd name="connsiteX9" fmla="*/ 222344 w 310452"/>
                      <a:gd name="connsiteY9" fmla="*/ 746141 h 748521"/>
                      <a:gd name="connsiteX10" fmla="*/ 198533 w 310452"/>
                      <a:gd name="connsiteY10" fmla="*/ 558022 h 748521"/>
                      <a:gd name="connsiteX11" fmla="*/ 179485 w 310452"/>
                      <a:gd name="connsiteY11" fmla="*/ 546117 h 748521"/>
                      <a:gd name="connsiteX12" fmla="*/ 153289 w 310452"/>
                      <a:gd name="connsiteY12" fmla="*/ 746141 h 748521"/>
                      <a:gd name="connsiteX13" fmla="*/ 60421 w 310452"/>
                      <a:gd name="connsiteY13" fmla="*/ 748521 h 748521"/>
                      <a:gd name="connsiteX14" fmla="*/ 60421 w 310452"/>
                      <a:gd name="connsiteY14" fmla="*/ 389835 h 748521"/>
                      <a:gd name="connsiteX15" fmla="*/ 35 w 310452"/>
                      <a:gd name="connsiteY15" fmla="*/ 292881 h 748521"/>
                      <a:gd name="connsiteX16" fmla="*/ 35 w 310452"/>
                      <a:gd name="connsiteY16" fmla="*/ 110591 h 748521"/>
                      <a:gd name="connsiteX17" fmla="*/ 110391 w 310452"/>
                      <a:gd name="connsiteY17"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259314 w 310452"/>
                      <a:gd name="connsiteY5" fmla="*/ 364236 h 748521"/>
                      <a:gd name="connsiteX6" fmla="*/ 308071 w 310452"/>
                      <a:gd name="connsiteY6" fmla="*/ 427054 h 748521"/>
                      <a:gd name="connsiteX7" fmla="*/ 310452 w 310452"/>
                      <a:gd name="connsiteY7" fmla="*/ 748521 h 748521"/>
                      <a:gd name="connsiteX8" fmla="*/ 222344 w 310452"/>
                      <a:gd name="connsiteY8" fmla="*/ 746141 h 748521"/>
                      <a:gd name="connsiteX9" fmla="*/ 198533 w 310452"/>
                      <a:gd name="connsiteY9" fmla="*/ 558022 h 748521"/>
                      <a:gd name="connsiteX10" fmla="*/ 179485 w 310452"/>
                      <a:gd name="connsiteY10" fmla="*/ 546117 h 748521"/>
                      <a:gd name="connsiteX11" fmla="*/ 153289 w 310452"/>
                      <a:gd name="connsiteY11" fmla="*/ 746141 h 748521"/>
                      <a:gd name="connsiteX12" fmla="*/ 60421 w 310452"/>
                      <a:gd name="connsiteY12" fmla="*/ 748521 h 748521"/>
                      <a:gd name="connsiteX13" fmla="*/ 60421 w 310452"/>
                      <a:gd name="connsiteY13" fmla="*/ 389835 h 748521"/>
                      <a:gd name="connsiteX14" fmla="*/ 35 w 310452"/>
                      <a:gd name="connsiteY14" fmla="*/ 292881 h 748521"/>
                      <a:gd name="connsiteX15" fmla="*/ 35 w 310452"/>
                      <a:gd name="connsiteY15" fmla="*/ 110591 h 748521"/>
                      <a:gd name="connsiteX16" fmla="*/ 110391 w 310452"/>
                      <a:gd name="connsiteY16"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27054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27054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27054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27054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27054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27054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34198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34198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34198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322682 h 748521"/>
                      <a:gd name="connsiteX4" fmla="*/ 308071 w 310452"/>
                      <a:gd name="connsiteY4" fmla="*/ 434198 h 748521"/>
                      <a:gd name="connsiteX5" fmla="*/ 310452 w 310452"/>
                      <a:gd name="connsiteY5" fmla="*/ 748521 h 748521"/>
                      <a:gd name="connsiteX6" fmla="*/ 222344 w 310452"/>
                      <a:gd name="connsiteY6" fmla="*/ 746141 h 748521"/>
                      <a:gd name="connsiteX7" fmla="*/ 198533 w 310452"/>
                      <a:gd name="connsiteY7" fmla="*/ 558022 h 748521"/>
                      <a:gd name="connsiteX8" fmla="*/ 179485 w 310452"/>
                      <a:gd name="connsiteY8" fmla="*/ 546117 h 748521"/>
                      <a:gd name="connsiteX9" fmla="*/ 153289 w 310452"/>
                      <a:gd name="connsiteY9" fmla="*/ 746141 h 748521"/>
                      <a:gd name="connsiteX10" fmla="*/ 60421 w 310452"/>
                      <a:gd name="connsiteY10" fmla="*/ 748521 h 748521"/>
                      <a:gd name="connsiteX11" fmla="*/ 60421 w 310452"/>
                      <a:gd name="connsiteY11" fmla="*/ 389835 h 748521"/>
                      <a:gd name="connsiteX12" fmla="*/ 35 w 310452"/>
                      <a:gd name="connsiteY12" fmla="*/ 292881 h 748521"/>
                      <a:gd name="connsiteX13" fmla="*/ 35 w 310452"/>
                      <a:gd name="connsiteY13" fmla="*/ 110591 h 748521"/>
                      <a:gd name="connsiteX14" fmla="*/ 110391 w 310452"/>
                      <a:gd name="connsiteY14" fmla="*/ 235 h 748521"/>
                      <a:gd name="connsiteX0" fmla="*/ 110391 w 310452"/>
                      <a:gd name="connsiteY0" fmla="*/ 235 h 748521"/>
                      <a:gd name="connsiteX1" fmla="*/ 232229 w 310452"/>
                      <a:gd name="connsiteY1" fmla="*/ 235 h 748521"/>
                      <a:gd name="connsiteX2" fmla="*/ 279948 w 310452"/>
                      <a:gd name="connsiteY2" fmla="*/ 4145 h 748521"/>
                      <a:gd name="connsiteX3" fmla="*/ 253306 w 310452"/>
                      <a:gd name="connsiteY3" fmla="*/ 322682 h 748521"/>
                      <a:gd name="connsiteX4" fmla="*/ 308071 w 310452"/>
                      <a:gd name="connsiteY4" fmla="*/ 434198 h 748521"/>
                      <a:gd name="connsiteX5" fmla="*/ 310452 w 310452"/>
                      <a:gd name="connsiteY5" fmla="*/ 748521 h 748521"/>
                      <a:gd name="connsiteX6" fmla="*/ 222344 w 310452"/>
                      <a:gd name="connsiteY6" fmla="*/ 746141 h 748521"/>
                      <a:gd name="connsiteX7" fmla="*/ 198533 w 310452"/>
                      <a:gd name="connsiteY7" fmla="*/ 558022 h 748521"/>
                      <a:gd name="connsiteX8" fmla="*/ 179485 w 310452"/>
                      <a:gd name="connsiteY8" fmla="*/ 546117 h 748521"/>
                      <a:gd name="connsiteX9" fmla="*/ 153289 w 310452"/>
                      <a:gd name="connsiteY9" fmla="*/ 746141 h 748521"/>
                      <a:gd name="connsiteX10" fmla="*/ 60421 w 310452"/>
                      <a:gd name="connsiteY10" fmla="*/ 748521 h 748521"/>
                      <a:gd name="connsiteX11" fmla="*/ 60421 w 310452"/>
                      <a:gd name="connsiteY11" fmla="*/ 389835 h 748521"/>
                      <a:gd name="connsiteX12" fmla="*/ 35 w 310452"/>
                      <a:gd name="connsiteY12" fmla="*/ 292881 h 748521"/>
                      <a:gd name="connsiteX13" fmla="*/ 35 w 310452"/>
                      <a:gd name="connsiteY13" fmla="*/ 110591 h 748521"/>
                      <a:gd name="connsiteX14" fmla="*/ 110391 w 310452"/>
                      <a:gd name="connsiteY14" fmla="*/ 235 h 748521"/>
                      <a:gd name="connsiteX0" fmla="*/ 110391 w 310452"/>
                      <a:gd name="connsiteY0" fmla="*/ 235 h 748521"/>
                      <a:gd name="connsiteX1" fmla="*/ 232229 w 310452"/>
                      <a:gd name="connsiteY1" fmla="*/ 235 h 748521"/>
                      <a:gd name="connsiteX2" fmla="*/ 279948 w 310452"/>
                      <a:gd name="connsiteY2" fmla="*/ 4145 h 748521"/>
                      <a:gd name="connsiteX3" fmla="*/ 253306 w 310452"/>
                      <a:gd name="connsiteY3" fmla="*/ 322682 h 748521"/>
                      <a:gd name="connsiteX4" fmla="*/ 308071 w 310452"/>
                      <a:gd name="connsiteY4" fmla="*/ 434198 h 748521"/>
                      <a:gd name="connsiteX5" fmla="*/ 310452 w 310452"/>
                      <a:gd name="connsiteY5" fmla="*/ 748521 h 748521"/>
                      <a:gd name="connsiteX6" fmla="*/ 222344 w 310452"/>
                      <a:gd name="connsiteY6" fmla="*/ 746141 h 748521"/>
                      <a:gd name="connsiteX7" fmla="*/ 198533 w 310452"/>
                      <a:gd name="connsiteY7" fmla="*/ 558022 h 748521"/>
                      <a:gd name="connsiteX8" fmla="*/ 179485 w 310452"/>
                      <a:gd name="connsiteY8" fmla="*/ 546117 h 748521"/>
                      <a:gd name="connsiteX9" fmla="*/ 153289 w 310452"/>
                      <a:gd name="connsiteY9" fmla="*/ 746141 h 748521"/>
                      <a:gd name="connsiteX10" fmla="*/ 60421 w 310452"/>
                      <a:gd name="connsiteY10" fmla="*/ 748521 h 748521"/>
                      <a:gd name="connsiteX11" fmla="*/ 60421 w 310452"/>
                      <a:gd name="connsiteY11" fmla="*/ 389835 h 748521"/>
                      <a:gd name="connsiteX12" fmla="*/ 35 w 310452"/>
                      <a:gd name="connsiteY12" fmla="*/ 292881 h 748521"/>
                      <a:gd name="connsiteX13" fmla="*/ 35 w 310452"/>
                      <a:gd name="connsiteY13" fmla="*/ 110591 h 748521"/>
                      <a:gd name="connsiteX14" fmla="*/ 110391 w 310452"/>
                      <a:gd name="connsiteY14" fmla="*/ 235 h 748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52" h="748521">
                        <a:moveTo>
                          <a:pt x="110391" y="235"/>
                        </a:moveTo>
                        <a:lnTo>
                          <a:pt x="232229" y="235"/>
                        </a:lnTo>
                        <a:cubicBezTo>
                          <a:pt x="247466" y="235"/>
                          <a:pt x="266745" y="-1439"/>
                          <a:pt x="279948" y="4145"/>
                        </a:cubicBezTo>
                        <a:cubicBezTo>
                          <a:pt x="237820" y="57886"/>
                          <a:pt x="248619" y="251007"/>
                          <a:pt x="253306" y="322682"/>
                        </a:cubicBezTo>
                        <a:cubicBezTo>
                          <a:pt x="255685" y="363627"/>
                          <a:pt x="271955" y="391799"/>
                          <a:pt x="308071" y="434198"/>
                        </a:cubicBezTo>
                        <a:cubicBezTo>
                          <a:pt x="308865" y="541354"/>
                          <a:pt x="309658" y="641365"/>
                          <a:pt x="310452" y="748521"/>
                        </a:cubicBezTo>
                        <a:lnTo>
                          <a:pt x="222344" y="746141"/>
                        </a:lnTo>
                        <a:cubicBezTo>
                          <a:pt x="211231" y="668353"/>
                          <a:pt x="204884" y="611997"/>
                          <a:pt x="198533" y="558022"/>
                        </a:cubicBezTo>
                        <a:cubicBezTo>
                          <a:pt x="193771" y="512779"/>
                          <a:pt x="184247" y="503255"/>
                          <a:pt x="179485" y="546117"/>
                        </a:cubicBezTo>
                        <a:lnTo>
                          <a:pt x="153289" y="746141"/>
                        </a:lnTo>
                        <a:lnTo>
                          <a:pt x="60421" y="748521"/>
                        </a:lnTo>
                        <a:lnTo>
                          <a:pt x="60421" y="389835"/>
                        </a:lnTo>
                        <a:cubicBezTo>
                          <a:pt x="33148" y="386092"/>
                          <a:pt x="-1267" y="349011"/>
                          <a:pt x="35" y="292881"/>
                        </a:cubicBezTo>
                        <a:lnTo>
                          <a:pt x="35" y="110591"/>
                        </a:lnTo>
                        <a:cubicBezTo>
                          <a:pt x="35" y="49643"/>
                          <a:pt x="49443" y="235"/>
                          <a:pt x="110391" y="235"/>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04" name="Freeform 203"/>
                  <p:cNvSpPr/>
                  <p:nvPr/>
                </p:nvSpPr>
                <p:spPr>
                  <a:xfrm flipH="1">
                    <a:off x="2380827" y="737379"/>
                    <a:ext cx="310454" cy="748521"/>
                  </a:xfrm>
                  <a:custGeom>
                    <a:avLst/>
                    <a:gdLst>
                      <a:gd name="connsiteX0" fmla="*/ 110356 w 310417"/>
                      <a:gd name="connsiteY0" fmla="*/ 0 h 748286"/>
                      <a:gd name="connsiteX1" fmla="*/ 232194 w 310417"/>
                      <a:gd name="connsiteY1" fmla="*/ 0 h 748286"/>
                      <a:gd name="connsiteX2" fmla="*/ 275150 w 310417"/>
                      <a:gd name="connsiteY2" fmla="*/ 8672 h 748286"/>
                      <a:gd name="connsiteX3" fmla="*/ 278567 w 310417"/>
                      <a:gd name="connsiteY3" fmla="*/ 10977 h 748286"/>
                      <a:gd name="connsiteX4" fmla="*/ 259279 w 310417"/>
                      <a:gd name="connsiteY4" fmla="*/ 39584 h 748286"/>
                      <a:gd name="connsiteX5" fmla="*/ 250890 w 310417"/>
                      <a:gd name="connsiteY5" fmla="*/ 81138 h 748286"/>
                      <a:gd name="connsiteX6" fmla="*/ 250890 w 310417"/>
                      <a:gd name="connsiteY6" fmla="*/ 322447 h 748286"/>
                      <a:gd name="connsiteX7" fmla="*/ 259279 w 310417"/>
                      <a:gd name="connsiteY7" fmla="*/ 364001 h 748286"/>
                      <a:gd name="connsiteX8" fmla="*/ 267933 w 310417"/>
                      <a:gd name="connsiteY8" fmla="*/ 376836 h 748286"/>
                      <a:gd name="connsiteX9" fmla="*/ 269936 w 310417"/>
                      <a:gd name="connsiteY9" fmla="*/ 376813 h 748286"/>
                      <a:gd name="connsiteX10" fmla="*/ 276262 w 310417"/>
                      <a:gd name="connsiteY10" fmla="*/ 389189 h 748286"/>
                      <a:gd name="connsiteX11" fmla="*/ 278297 w 310417"/>
                      <a:gd name="connsiteY11" fmla="*/ 392208 h 748286"/>
                      <a:gd name="connsiteX12" fmla="*/ 277931 w 310417"/>
                      <a:gd name="connsiteY12" fmla="*/ 392455 h 748286"/>
                      <a:gd name="connsiteX13" fmla="*/ 283628 w 310417"/>
                      <a:gd name="connsiteY13" fmla="*/ 403602 h 748286"/>
                      <a:gd name="connsiteX14" fmla="*/ 308036 w 310417"/>
                      <a:gd name="connsiteY14" fmla="*/ 426819 h 748286"/>
                      <a:gd name="connsiteX15" fmla="*/ 310417 w 310417"/>
                      <a:gd name="connsiteY15" fmla="*/ 748286 h 748286"/>
                      <a:gd name="connsiteX16" fmla="*/ 222309 w 310417"/>
                      <a:gd name="connsiteY16" fmla="*/ 745906 h 748286"/>
                      <a:gd name="connsiteX17" fmla="*/ 198498 w 310417"/>
                      <a:gd name="connsiteY17" fmla="*/ 557787 h 748286"/>
                      <a:gd name="connsiteX18" fmla="*/ 179450 w 310417"/>
                      <a:gd name="connsiteY18" fmla="*/ 545882 h 748286"/>
                      <a:gd name="connsiteX19" fmla="*/ 153254 w 310417"/>
                      <a:gd name="connsiteY19" fmla="*/ 745906 h 748286"/>
                      <a:gd name="connsiteX20" fmla="*/ 60386 w 310417"/>
                      <a:gd name="connsiteY20" fmla="*/ 748286 h 748286"/>
                      <a:gd name="connsiteX21" fmla="*/ 60386 w 310417"/>
                      <a:gd name="connsiteY21" fmla="*/ 389600 h 748286"/>
                      <a:gd name="connsiteX22" fmla="*/ 32322 w 310417"/>
                      <a:gd name="connsiteY22" fmla="*/ 370679 h 748286"/>
                      <a:gd name="connsiteX23" fmla="*/ 0 w 310417"/>
                      <a:gd name="connsiteY23" fmla="*/ 292646 h 748286"/>
                      <a:gd name="connsiteX24" fmla="*/ 0 w 310417"/>
                      <a:gd name="connsiteY24" fmla="*/ 110356 h 748286"/>
                      <a:gd name="connsiteX25" fmla="*/ 110356 w 310417"/>
                      <a:gd name="connsiteY25" fmla="*/ 0 h 748286"/>
                      <a:gd name="connsiteX0" fmla="*/ 110356 w 310417"/>
                      <a:gd name="connsiteY0" fmla="*/ 0 h 748286"/>
                      <a:gd name="connsiteX1" fmla="*/ 232194 w 310417"/>
                      <a:gd name="connsiteY1" fmla="*/ 0 h 748286"/>
                      <a:gd name="connsiteX2" fmla="*/ 275150 w 310417"/>
                      <a:gd name="connsiteY2" fmla="*/ 8672 h 748286"/>
                      <a:gd name="connsiteX3" fmla="*/ 278567 w 310417"/>
                      <a:gd name="connsiteY3" fmla="*/ 10977 h 748286"/>
                      <a:gd name="connsiteX4" fmla="*/ 250890 w 310417"/>
                      <a:gd name="connsiteY4" fmla="*/ 81138 h 748286"/>
                      <a:gd name="connsiteX5" fmla="*/ 250890 w 310417"/>
                      <a:gd name="connsiteY5" fmla="*/ 322447 h 748286"/>
                      <a:gd name="connsiteX6" fmla="*/ 259279 w 310417"/>
                      <a:gd name="connsiteY6" fmla="*/ 364001 h 748286"/>
                      <a:gd name="connsiteX7" fmla="*/ 267933 w 310417"/>
                      <a:gd name="connsiteY7" fmla="*/ 376836 h 748286"/>
                      <a:gd name="connsiteX8" fmla="*/ 269936 w 310417"/>
                      <a:gd name="connsiteY8" fmla="*/ 376813 h 748286"/>
                      <a:gd name="connsiteX9" fmla="*/ 276262 w 310417"/>
                      <a:gd name="connsiteY9" fmla="*/ 389189 h 748286"/>
                      <a:gd name="connsiteX10" fmla="*/ 278297 w 310417"/>
                      <a:gd name="connsiteY10" fmla="*/ 392208 h 748286"/>
                      <a:gd name="connsiteX11" fmla="*/ 277931 w 310417"/>
                      <a:gd name="connsiteY11" fmla="*/ 392455 h 748286"/>
                      <a:gd name="connsiteX12" fmla="*/ 283628 w 310417"/>
                      <a:gd name="connsiteY12" fmla="*/ 403602 h 748286"/>
                      <a:gd name="connsiteX13" fmla="*/ 308036 w 310417"/>
                      <a:gd name="connsiteY13" fmla="*/ 426819 h 748286"/>
                      <a:gd name="connsiteX14" fmla="*/ 310417 w 310417"/>
                      <a:gd name="connsiteY14" fmla="*/ 748286 h 748286"/>
                      <a:gd name="connsiteX15" fmla="*/ 222309 w 310417"/>
                      <a:gd name="connsiteY15" fmla="*/ 745906 h 748286"/>
                      <a:gd name="connsiteX16" fmla="*/ 198498 w 310417"/>
                      <a:gd name="connsiteY16" fmla="*/ 557787 h 748286"/>
                      <a:gd name="connsiteX17" fmla="*/ 179450 w 310417"/>
                      <a:gd name="connsiteY17" fmla="*/ 545882 h 748286"/>
                      <a:gd name="connsiteX18" fmla="*/ 153254 w 310417"/>
                      <a:gd name="connsiteY18" fmla="*/ 745906 h 748286"/>
                      <a:gd name="connsiteX19" fmla="*/ 60386 w 310417"/>
                      <a:gd name="connsiteY19" fmla="*/ 748286 h 748286"/>
                      <a:gd name="connsiteX20" fmla="*/ 60386 w 310417"/>
                      <a:gd name="connsiteY20" fmla="*/ 389600 h 748286"/>
                      <a:gd name="connsiteX21" fmla="*/ 32322 w 310417"/>
                      <a:gd name="connsiteY21" fmla="*/ 370679 h 748286"/>
                      <a:gd name="connsiteX22" fmla="*/ 0 w 310417"/>
                      <a:gd name="connsiteY22" fmla="*/ 292646 h 748286"/>
                      <a:gd name="connsiteX23" fmla="*/ 0 w 310417"/>
                      <a:gd name="connsiteY23" fmla="*/ 110356 h 748286"/>
                      <a:gd name="connsiteX24" fmla="*/ 110356 w 310417"/>
                      <a:gd name="connsiteY24" fmla="*/ 0 h 748286"/>
                      <a:gd name="connsiteX0" fmla="*/ 110356 w 310417"/>
                      <a:gd name="connsiteY0" fmla="*/ 0 h 748286"/>
                      <a:gd name="connsiteX1" fmla="*/ 232194 w 310417"/>
                      <a:gd name="connsiteY1" fmla="*/ 0 h 748286"/>
                      <a:gd name="connsiteX2" fmla="*/ 275150 w 310417"/>
                      <a:gd name="connsiteY2" fmla="*/ 8672 h 748286"/>
                      <a:gd name="connsiteX3" fmla="*/ 250890 w 310417"/>
                      <a:gd name="connsiteY3" fmla="*/ 81138 h 748286"/>
                      <a:gd name="connsiteX4" fmla="*/ 250890 w 310417"/>
                      <a:gd name="connsiteY4" fmla="*/ 322447 h 748286"/>
                      <a:gd name="connsiteX5" fmla="*/ 259279 w 310417"/>
                      <a:gd name="connsiteY5" fmla="*/ 364001 h 748286"/>
                      <a:gd name="connsiteX6" fmla="*/ 267933 w 310417"/>
                      <a:gd name="connsiteY6" fmla="*/ 376836 h 748286"/>
                      <a:gd name="connsiteX7" fmla="*/ 269936 w 310417"/>
                      <a:gd name="connsiteY7" fmla="*/ 376813 h 748286"/>
                      <a:gd name="connsiteX8" fmla="*/ 276262 w 310417"/>
                      <a:gd name="connsiteY8" fmla="*/ 389189 h 748286"/>
                      <a:gd name="connsiteX9" fmla="*/ 278297 w 310417"/>
                      <a:gd name="connsiteY9" fmla="*/ 392208 h 748286"/>
                      <a:gd name="connsiteX10" fmla="*/ 277931 w 310417"/>
                      <a:gd name="connsiteY10" fmla="*/ 392455 h 748286"/>
                      <a:gd name="connsiteX11" fmla="*/ 283628 w 310417"/>
                      <a:gd name="connsiteY11" fmla="*/ 403602 h 748286"/>
                      <a:gd name="connsiteX12" fmla="*/ 308036 w 310417"/>
                      <a:gd name="connsiteY12" fmla="*/ 426819 h 748286"/>
                      <a:gd name="connsiteX13" fmla="*/ 310417 w 310417"/>
                      <a:gd name="connsiteY13" fmla="*/ 748286 h 748286"/>
                      <a:gd name="connsiteX14" fmla="*/ 222309 w 310417"/>
                      <a:gd name="connsiteY14" fmla="*/ 745906 h 748286"/>
                      <a:gd name="connsiteX15" fmla="*/ 198498 w 310417"/>
                      <a:gd name="connsiteY15" fmla="*/ 557787 h 748286"/>
                      <a:gd name="connsiteX16" fmla="*/ 179450 w 310417"/>
                      <a:gd name="connsiteY16" fmla="*/ 545882 h 748286"/>
                      <a:gd name="connsiteX17" fmla="*/ 153254 w 310417"/>
                      <a:gd name="connsiteY17" fmla="*/ 745906 h 748286"/>
                      <a:gd name="connsiteX18" fmla="*/ 60386 w 310417"/>
                      <a:gd name="connsiteY18" fmla="*/ 748286 h 748286"/>
                      <a:gd name="connsiteX19" fmla="*/ 60386 w 310417"/>
                      <a:gd name="connsiteY19" fmla="*/ 389600 h 748286"/>
                      <a:gd name="connsiteX20" fmla="*/ 32322 w 310417"/>
                      <a:gd name="connsiteY20" fmla="*/ 370679 h 748286"/>
                      <a:gd name="connsiteX21" fmla="*/ 0 w 310417"/>
                      <a:gd name="connsiteY21" fmla="*/ 292646 h 748286"/>
                      <a:gd name="connsiteX22" fmla="*/ 0 w 310417"/>
                      <a:gd name="connsiteY22" fmla="*/ 110356 h 748286"/>
                      <a:gd name="connsiteX23" fmla="*/ 110356 w 310417"/>
                      <a:gd name="connsiteY23" fmla="*/ 0 h 748286"/>
                      <a:gd name="connsiteX0" fmla="*/ 110356 w 310417"/>
                      <a:gd name="connsiteY0" fmla="*/ 235 h 748521"/>
                      <a:gd name="connsiteX1" fmla="*/ 232194 w 310417"/>
                      <a:gd name="connsiteY1" fmla="*/ 235 h 748521"/>
                      <a:gd name="connsiteX2" fmla="*/ 279913 w 310417"/>
                      <a:gd name="connsiteY2" fmla="*/ 4145 h 748521"/>
                      <a:gd name="connsiteX3" fmla="*/ 250890 w 310417"/>
                      <a:gd name="connsiteY3" fmla="*/ 81373 h 748521"/>
                      <a:gd name="connsiteX4" fmla="*/ 250890 w 310417"/>
                      <a:gd name="connsiteY4" fmla="*/ 322682 h 748521"/>
                      <a:gd name="connsiteX5" fmla="*/ 259279 w 310417"/>
                      <a:gd name="connsiteY5" fmla="*/ 364236 h 748521"/>
                      <a:gd name="connsiteX6" fmla="*/ 267933 w 310417"/>
                      <a:gd name="connsiteY6" fmla="*/ 377071 h 748521"/>
                      <a:gd name="connsiteX7" fmla="*/ 269936 w 310417"/>
                      <a:gd name="connsiteY7" fmla="*/ 377048 h 748521"/>
                      <a:gd name="connsiteX8" fmla="*/ 276262 w 310417"/>
                      <a:gd name="connsiteY8" fmla="*/ 389424 h 748521"/>
                      <a:gd name="connsiteX9" fmla="*/ 278297 w 310417"/>
                      <a:gd name="connsiteY9" fmla="*/ 392443 h 748521"/>
                      <a:gd name="connsiteX10" fmla="*/ 277931 w 310417"/>
                      <a:gd name="connsiteY10" fmla="*/ 392690 h 748521"/>
                      <a:gd name="connsiteX11" fmla="*/ 283628 w 310417"/>
                      <a:gd name="connsiteY11" fmla="*/ 403837 h 748521"/>
                      <a:gd name="connsiteX12" fmla="*/ 308036 w 310417"/>
                      <a:gd name="connsiteY12" fmla="*/ 427054 h 748521"/>
                      <a:gd name="connsiteX13" fmla="*/ 310417 w 310417"/>
                      <a:gd name="connsiteY13" fmla="*/ 748521 h 748521"/>
                      <a:gd name="connsiteX14" fmla="*/ 222309 w 310417"/>
                      <a:gd name="connsiteY14" fmla="*/ 746141 h 748521"/>
                      <a:gd name="connsiteX15" fmla="*/ 198498 w 310417"/>
                      <a:gd name="connsiteY15" fmla="*/ 558022 h 748521"/>
                      <a:gd name="connsiteX16" fmla="*/ 179450 w 310417"/>
                      <a:gd name="connsiteY16" fmla="*/ 546117 h 748521"/>
                      <a:gd name="connsiteX17" fmla="*/ 153254 w 310417"/>
                      <a:gd name="connsiteY17" fmla="*/ 746141 h 748521"/>
                      <a:gd name="connsiteX18" fmla="*/ 60386 w 310417"/>
                      <a:gd name="connsiteY18" fmla="*/ 748521 h 748521"/>
                      <a:gd name="connsiteX19" fmla="*/ 60386 w 310417"/>
                      <a:gd name="connsiteY19" fmla="*/ 389835 h 748521"/>
                      <a:gd name="connsiteX20" fmla="*/ 32322 w 310417"/>
                      <a:gd name="connsiteY20" fmla="*/ 370914 h 748521"/>
                      <a:gd name="connsiteX21" fmla="*/ 0 w 310417"/>
                      <a:gd name="connsiteY21" fmla="*/ 292881 h 748521"/>
                      <a:gd name="connsiteX22" fmla="*/ 0 w 310417"/>
                      <a:gd name="connsiteY22" fmla="*/ 110591 h 748521"/>
                      <a:gd name="connsiteX23" fmla="*/ 110356 w 310417"/>
                      <a:gd name="connsiteY23" fmla="*/ 235 h 748521"/>
                      <a:gd name="connsiteX0" fmla="*/ 110356 w 310417"/>
                      <a:gd name="connsiteY0" fmla="*/ 235 h 748521"/>
                      <a:gd name="connsiteX1" fmla="*/ 232194 w 310417"/>
                      <a:gd name="connsiteY1" fmla="*/ 235 h 748521"/>
                      <a:gd name="connsiteX2" fmla="*/ 279913 w 310417"/>
                      <a:gd name="connsiteY2" fmla="*/ 4145 h 748521"/>
                      <a:gd name="connsiteX3" fmla="*/ 250890 w 310417"/>
                      <a:gd name="connsiteY3" fmla="*/ 81373 h 748521"/>
                      <a:gd name="connsiteX4" fmla="*/ 250890 w 310417"/>
                      <a:gd name="connsiteY4" fmla="*/ 322682 h 748521"/>
                      <a:gd name="connsiteX5" fmla="*/ 259279 w 310417"/>
                      <a:gd name="connsiteY5" fmla="*/ 364236 h 748521"/>
                      <a:gd name="connsiteX6" fmla="*/ 267933 w 310417"/>
                      <a:gd name="connsiteY6" fmla="*/ 377071 h 748521"/>
                      <a:gd name="connsiteX7" fmla="*/ 269936 w 310417"/>
                      <a:gd name="connsiteY7" fmla="*/ 377048 h 748521"/>
                      <a:gd name="connsiteX8" fmla="*/ 276262 w 310417"/>
                      <a:gd name="connsiteY8" fmla="*/ 389424 h 748521"/>
                      <a:gd name="connsiteX9" fmla="*/ 278297 w 310417"/>
                      <a:gd name="connsiteY9" fmla="*/ 392443 h 748521"/>
                      <a:gd name="connsiteX10" fmla="*/ 277931 w 310417"/>
                      <a:gd name="connsiteY10" fmla="*/ 392690 h 748521"/>
                      <a:gd name="connsiteX11" fmla="*/ 283628 w 310417"/>
                      <a:gd name="connsiteY11" fmla="*/ 403837 h 748521"/>
                      <a:gd name="connsiteX12" fmla="*/ 308036 w 310417"/>
                      <a:gd name="connsiteY12" fmla="*/ 427054 h 748521"/>
                      <a:gd name="connsiteX13" fmla="*/ 310417 w 310417"/>
                      <a:gd name="connsiteY13" fmla="*/ 748521 h 748521"/>
                      <a:gd name="connsiteX14" fmla="*/ 222309 w 310417"/>
                      <a:gd name="connsiteY14" fmla="*/ 746141 h 748521"/>
                      <a:gd name="connsiteX15" fmla="*/ 198498 w 310417"/>
                      <a:gd name="connsiteY15" fmla="*/ 558022 h 748521"/>
                      <a:gd name="connsiteX16" fmla="*/ 179450 w 310417"/>
                      <a:gd name="connsiteY16" fmla="*/ 546117 h 748521"/>
                      <a:gd name="connsiteX17" fmla="*/ 153254 w 310417"/>
                      <a:gd name="connsiteY17" fmla="*/ 746141 h 748521"/>
                      <a:gd name="connsiteX18" fmla="*/ 60386 w 310417"/>
                      <a:gd name="connsiteY18" fmla="*/ 748521 h 748521"/>
                      <a:gd name="connsiteX19" fmla="*/ 60386 w 310417"/>
                      <a:gd name="connsiteY19" fmla="*/ 389835 h 748521"/>
                      <a:gd name="connsiteX20" fmla="*/ 32322 w 310417"/>
                      <a:gd name="connsiteY20" fmla="*/ 370914 h 748521"/>
                      <a:gd name="connsiteX21" fmla="*/ 0 w 310417"/>
                      <a:gd name="connsiteY21" fmla="*/ 292881 h 748521"/>
                      <a:gd name="connsiteX22" fmla="*/ 0 w 310417"/>
                      <a:gd name="connsiteY22" fmla="*/ 110591 h 748521"/>
                      <a:gd name="connsiteX23" fmla="*/ 110356 w 310417"/>
                      <a:gd name="connsiteY23" fmla="*/ 235 h 748521"/>
                      <a:gd name="connsiteX0" fmla="*/ 110356 w 310417"/>
                      <a:gd name="connsiteY0" fmla="*/ 235 h 748521"/>
                      <a:gd name="connsiteX1" fmla="*/ 232194 w 310417"/>
                      <a:gd name="connsiteY1" fmla="*/ 235 h 748521"/>
                      <a:gd name="connsiteX2" fmla="*/ 279913 w 310417"/>
                      <a:gd name="connsiteY2" fmla="*/ 4145 h 748521"/>
                      <a:gd name="connsiteX3" fmla="*/ 250890 w 310417"/>
                      <a:gd name="connsiteY3" fmla="*/ 81373 h 748521"/>
                      <a:gd name="connsiteX4" fmla="*/ 250890 w 310417"/>
                      <a:gd name="connsiteY4" fmla="*/ 322682 h 748521"/>
                      <a:gd name="connsiteX5" fmla="*/ 259279 w 310417"/>
                      <a:gd name="connsiteY5" fmla="*/ 364236 h 748521"/>
                      <a:gd name="connsiteX6" fmla="*/ 267933 w 310417"/>
                      <a:gd name="connsiteY6" fmla="*/ 377071 h 748521"/>
                      <a:gd name="connsiteX7" fmla="*/ 269936 w 310417"/>
                      <a:gd name="connsiteY7" fmla="*/ 377048 h 748521"/>
                      <a:gd name="connsiteX8" fmla="*/ 276262 w 310417"/>
                      <a:gd name="connsiteY8" fmla="*/ 389424 h 748521"/>
                      <a:gd name="connsiteX9" fmla="*/ 278297 w 310417"/>
                      <a:gd name="connsiteY9" fmla="*/ 392443 h 748521"/>
                      <a:gd name="connsiteX10" fmla="*/ 277931 w 310417"/>
                      <a:gd name="connsiteY10" fmla="*/ 392690 h 748521"/>
                      <a:gd name="connsiteX11" fmla="*/ 283628 w 310417"/>
                      <a:gd name="connsiteY11" fmla="*/ 403837 h 748521"/>
                      <a:gd name="connsiteX12" fmla="*/ 308036 w 310417"/>
                      <a:gd name="connsiteY12" fmla="*/ 427054 h 748521"/>
                      <a:gd name="connsiteX13" fmla="*/ 310417 w 310417"/>
                      <a:gd name="connsiteY13" fmla="*/ 748521 h 748521"/>
                      <a:gd name="connsiteX14" fmla="*/ 222309 w 310417"/>
                      <a:gd name="connsiteY14" fmla="*/ 746141 h 748521"/>
                      <a:gd name="connsiteX15" fmla="*/ 198498 w 310417"/>
                      <a:gd name="connsiteY15" fmla="*/ 558022 h 748521"/>
                      <a:gd name="connsiteX16" fmla="*/ 179450 w 310417"/>
                      <a:gd name="connsiteY16" fmla="*/ 546117 h 748521"/>
                      <a:gd name="connsiteX17" fmla="*/ 153254 w 310417"/>
                      <a:gd name="connsiteY17" fmla="*/ 746141 h 748521"/>
                      <a:gd name="connsiteX18" fmla="*/ 60386 w 310417"/>
                      <a:gd name="connsiteY18" fmla="*/ 748521 h 748521"/>
                      <a:gd name="connsiteX19" fmla="*/ 60386 w 310417"/>
                      <a:gd name="connsiteY19" fmla="*/ 389835 h 748521"/>
                      <a:gd name="connsiteX20" fmla="*/ 32322 w 310417"/>
                      <a:gd name="connsiteY20" fmla="*/ 370914 h 748521"/>
                      <a:gd name="connsiteX21" fmla="*/ 0 w 310417"/>
                      <a:gd name="connsiteY21" fmla="*/ 292881 h 748521"/>
                      <a:gd name="connsiteX22" fmla="*/ 0 w 310417"/>
                      <a:gd name="connsiteY22" fmla="*/ 110591 h 748521"/>
                      <a:gd name="connsiteX23" fmla="*/ 110356 w 310417"/>
                      <a:gd name="connsiteY23" fmla="*/ 235 h 748521"/>
                      <a:gd name="connsiteX0" fmla="*/ 110356 w 310417"/>
                      <a:gd name="connsiteY0" fmla="*/ 235 h 748521"/>
                      <a:gd name="connsiteX1" fmla="*/ 232194 w 310417"/>
                      <a:gd name="connsiteY1" fmla="*/ 235 h 748521"/>
                      <a:gd name="connsiteX2" fmla="*/ 279913 w 310417"/>
                      <a:gd name="connsiteY2" fmla="*/ 4145 h 748521"/>
                      <a:gd name="connsiteX3" fmla="*/ 250890 w 310417"/>
                      <a:gd name="connsiteY3" fmla="*/ 81373 h 748521"/>
                      <a:gd name="connsiteX4" fmla="*/ 250890 w 310417"/>
                      <a:gd name="connsiteY4" fmla="*/ 322682 h 748521"/>
                      <a:gd name="connsiteX5" fmla="*/ 259279 w 310417"/>
                      <a:gd name="connsiteY5" fmla="*/ 364236 h 748521"/>
                      <a:gd name="connsiteX6" fmla="*/ 267933 w 310417"/>
                      <a:gd name="connsiteY6" fmla="*/ 377071 h 748521"/>
                      <a:gd name="connsiteX7" fmla="*/ 269936 w 310417"/>
                      <a:gd name="connsiteY7" fmla="*/ 377048 h 748521"/>
                      <a:gd name="connsiteX8" fmla="*/ 276262 w 310417"/>
                      <a:gd name="connsiteY8" fmla="*/ 389424 h 748521"/>
                      <a:gd name="connsiteX9" fmla="*/ 278297 w 310417"/>
                      <a:gd name="connsiteY9" fmla="*/ 392443 h 748521"/>
                      <a:gd name="connsiteX10" fmla="*/ 277931 w 310417"/>
                      <a:gd name="connsiteY10" fmla="*/ 392690 h 748521"/>
                      <a:gd name="connsiteX11" fmla="*/ 283628 w 310417"/>
                      <a:gd name="connsiteY11" fmla="*/ 403837 h 748521"/>
                      <a:gd name="connsiteX12" fmla="*/ 308036 w 310417"/>
                      <a:gd name="connsiteY12" fmla="*/ 427054 h 748521"/>
                      <a:gd name="connsiteX13" fmla="*/ 310417 w 310417"/>
                      <a:gd name="connsiteY13" fmla="*/ 748521 h 748521"/>
                      <a:gd name="connsiteX14" fmla="*/ 222309 w 310417"/>
                      <a:gd name="connsiteY14" fmla="*/ 746141 h 748521"/>
                      <a:gd name="connsiteX15" fmla="*/ 198498 w 310417"/>
                      <a:gd name="connsiteY15" fmla="*/ 558022 h 748521"/>
                      <a:gd name="connsiteX16" fmla="*/ 179450 w 310417"/>
                      <a:gd name="connsiteY16" fmla="*/ 546117 h 748521"/>
                      <a:gd name="connsiteX17" fmla="*/ 153254 w 310417"/>
                      <a:gd name="connsiteY17" fmla="*/ 746141 h 748521"/>
                      <a:gd name="connsiteX18" fmla="*/ 60386 w 310417"/>
                      <a:gd name="connsiteY18" fmla="*/ 748521 h 748521"/>
                      <a:gd name="connsiteX19" fmla="*/ 60386 w 310417"/>
                      <a:gd name="connsiteY19" fmla="*/ 389835 h 748521"/>
                      <a:gd name="connsiteX20" fmla="*/ 32322 w 310417"/>
                      <a:gd name="connsiteY20" fmla="*/ 370914 h 748521"/>
                      <a:gd name="connsiteX21" fmla="*/ 0 w 310417"/>
                      <a:gd name="connsiteY21" fmla="*/ 292881 h 748521"/>
                      <a:gd name="connsiteX22" fmla="*/ 0 w 310417"/>
                      <a:gd name="connsiteY22" fmla="*/ 110591 h 748521"/>
                      <a:gd name="connsiteX23" fmla="*/ 110356 w 310417"/>
                      <a:gd name="connsiteY23" fmla="*/ 235 h 748521"/>
                      <a:gd name="connsiteX0" fmla="*/ 110356 w 310417"/>
                      <a:gd name="connsiteY0" fmla="*/ 235 h 748521"/>
                      <a:gd name="connsiteX1" fmla="*/ 232194 w 310417"/>
                      <a:gd name="connsiteY1" fmla="*/ 235 h 748521"/>
                      <a:gd name="connsiteX2" fmla="*/ 279913 w 310417"/>
                      <a:gd name="connsiteY2" fmla="*/ 4145 h 748521"/>
                      <a:gd name="connsiteX3" fmla="*/ 250890 w 310417"/>
                      <a:gd name="connsiteY3" fmla="*/ 81373 h 748521"/>
                      <a:gd name="connsiteX4" fmla="*/ 250890 w 310417"/>
                      <a:gd name="connsiteY4" fmla="*/ 322682 h 748521"/>
                      <a:gd name="connsiteX5" fmla="*/ 259279 w 310417"/>
                      <a:gd name="connsiteY5" fmla="*/ 364236 h 748521"/>
                      <a:gd name="connsiteX6" fmla="*/ 267933 w 310417"/>
                      <a:gd name="connsiteY6" fmla="*/ 377071 h 748521"/>
                      <a:gd name="connsiteX7" fmla="*/ 269936 w 310417"/>
                      <a:gd name="connsiteY7" fmla="*/ 377048 h 748521"/>
                      <a:gd name="connsiteX8" fmla="*/ 276262 w 310417"/>
                      <a:gd name="connsiteY8" fmla="*/ 389424 h 748521"/>
                      <a:gd name="connsiteX9" fmla="*/ 278297 w 310417"/>
                      <a:gd name="connsiteY9" fmla="*/ 392443 h 748521"/>
                      <a:gd name="connsiteX10" fmla="*/ 277931 w 310417"/>
                      <a:gd name="connsiteY10" fmla="*/ 392690 h 748521"/>
                      <a:gd name="connsiteX11" fmla="*/ 283628 w 310417"/>
                      <a:gd name="connsiteY11" fmla="*/ 403837 h 748521"/>
                      <a:gd name="connsiteX12" fmla="*/ 308036 w 310417"/>
                      <a:gd name="connsiteY12" fmla="*/ 427054 h 748521"/>
                      <a:gd name="connsiteX13" fmla="*/ 310417 w 310417"/>
                      <a:gd name="connsiteY13" fmla="*/ 748521 h 748521"/>
                      <a:gd name="connsiteX14" fmla="*/ 222309 w 310417"/>
                      <a:gd name="connsiteY14" fmla="*/ 746141 h 748521"/>
                      <a:gd name="connsiteX15" fmla="*/ 198498 w 310417"/>
                      <a:gd name="connsiteY15" fmla="*/ 558022 h 748521"/>
                      <a:gd name="connsiteX16" fmla="*/ 179450 w 310417"/>
                      <a:gd name="connsiteY16" fmla="*/ 546117 h 748521"/>
                      <a:gd name="connsiteX17" fmla="*/ 153254 w 310417"/>
                      <a:gd name="connsiteY17" fmla="*/ 746141 h 748521"/>
                      <a:gd name="connsiteX18" fmla="*/ 60386 w 310417"/>
                      <a:gd name="connsiteY18" fmla="*/ 748521 h 748521"/>
                      <a:gd name="connsiteX19" fmla="*/ 60386 w 310417"/>
                      <a:gd name="connsiteY19" fmla="*/ 389835 h 748521"/>
                      <a:gd name="connsiteX20" fmla="*/ 0 w 310417"/>
                      <a:gd name="connsiteY20" fmla="*/ 292881 h 748521"/>
                      <a:gd name="connsiteX21" fmla="*/ 0 w 310417"/>
                      <a:gd name="connsiteY21" fmla="*/ 110591 h 748521"/>
                      <a:gd name="connsiteX22" fmla="*/ 110356 w 310417"/>
                      <a:gd name="connsiteY22" fmla="*/ 235 h 748521"/>
                      <a:gd name="connsiteX0" fmla="*/ 110385 w 310446"/>
                      <a:gd name="connsiteY0" fmla="*/ 235 h 748521"/>
                      <a:gd name="connsiteX1" fmla="*/ 232223 w 310446"/>
                      <a:gd name="connsiteY1" fmla="*/ 235 h 748521"/>
                      <a:gd name="connsiteX2" fmla="*/ 279942 w 310446"/>
                      <a:gd name="connsiteY2" fmla="*/ 4145 h 748521"/>
                      <a:gd name="connsiteX3" fmla="*/ 250919 w 310446"/>
                      <a:gd name="connsiteY3" fmla="*/ 81373 h 748521"/>
                      <a:gd name="connsiteX4" fmla="*/ 250919 w 310446"/>
                      <a:gd name="connsiteY4" fmla="*/ 322682 h 748521"/>
                      <a:gd name="connsiteX5" fmla="*/ 259308 w 310446"/>
                      <a:gd name="connsiteY5" fmla="*/ 364236 h 748521"/>
                      <a:gd name="connsiteX6" fmla="*/ 267962 w 310446"/>
                      <a:gd name="connsiteY6" fmla="*/ 377071 h 748521"/>
                      <a:gd name="connsiteX7" fmla="*/ 269965 w 310446"/>
                      <a:gd name="connsiteY7" fmla="*/ 377048 h 748521"/>
                      <a:gd name="connsiteX8" fmla="*/ 276291 w 310446"/>
                      <a:gd name="connsiteY8" fmla="*/ 389424 h 748521"/>
                      <a:gd name="connsiteX9" fmla="*/ 278326 w 310446"/>
                      <a:gd name="connsiteY9" fmla="*/ 392443 h 748521"/>
                      <a:gd name="connsiteX10" fmla="*/ 277960 w 310446"/>
                      <a:gd name="connsiteY10" fmla="*/ 392690 h 748521"/>
                      <a:gd name="connsiteX11" fmla="*/ 283657 w 310446"/>
                      <a:gd name="connsiteY11" fmla="*/ 403837 h 748521"/>
                      <a:gd name="connsiteX12" fmla="*/ 308065 w 310446"/>
                      <a:gd name="connsiteY12" fmla="*/ 427054 h 748521"/>
                      <a:gd name="connsiteX13" fmla="*/ 310446 w 310446"/>
                      <a:gd name="connsiteY13" fmla="*/ 748521 h 748521"/>
                      <a:gd name="connsiteX14" fmla="*/ 222338 w 310446"/>
                      <a:gd name="connsiteY14" fmla="*/ 746141 h 748521"/>
                      <a:gd name="connsiteX15" fmla="*/ 198527 w 310446"/>
                      <a:gd name="connsiteY15" fmla="*/ 558022 h 748521"/>
                      <a:gd name="connsiteX16" fmla="*/ 179479 w 310446"/>
                      <a:gd name="connsiteY16" fmla="*/ 546117 h 748521"/>
                      <a:gd name="connsiteX17" fmla="*/ 153283 w 310446"/>
                      <a:gd name="connsiteY17" fmla="*/ 746141 h 748521"/>
                      <a:gd name="connsiteX18" fmla="*/ 60415 w 310446"/>
                      <a:gd name="connsiteY18" fmla="*/ 748521 h 748521"/>
                      <a:gd name="connsiteX19" fmla="*/ 60415 w 310446"/>
                      <a:gd name="connsiteY19" fmla="*/ 389835 h 748521"/>
                      <a:gd name="connsiteX20" fmla="*/ 29 w 310446"/>
                      <a:gd name="connsiteY20" fmla="*/ 292881 h 748521"/>
                      <a:gd name="connsiteX21" fmla="*/ 29 w 310446"/>
                      <a:gd name="connsiteY21" fmla="*/ 110591 h 748521"/>
                      <a:gd name="connsiteX22" fmla="*/ 110385 w 310446"/>
                      <a:gd name="connsiteY22"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259314 w 310452"/>
                      <a:gd name="connsiteY5" fmla="*/ 364236 h 748521"/>
                      <a:gd name="connsiteX6" fmla="*/ 267968 w 310452"/>
                      <a:gd name="connsiteY6" fmla="*/ 377071 h 748521"/>
                      <a:gd name="connsiteX7" fmla="*/ 269971 w 310452"/>
                      <a:gd name="connsiteY7" fmla="*/ 377048 h 748521"/>
                      <a:gd name="connsiteX8" fmla="*/ 276297 w 310452"/>
                      <a:gd name="connsiteY8" fmla="*/ 389424 h 748521"/>
                      <a:gd name="connsiteX9" fmla="*/ 278332 w 310452"/>
                      <a:gd name="connsiteY9" fmla="*/ 392443 h 748521"/>
                      <a:gd name="connsiteX10" fmla="*/ 277966 w 310452"/>
                      <a:gd name="connsiteY10" fmla="*/ 392690 h 748521"/>
                      <a:gd name="connsiteX11" fmla="*/ 283663 w 310452"/>
                      <a:gd name="connsiteY11" fmla="*/ 403837 h 748521"/>
                      <a:gd name="connsiteX12" fmla="*/ 308071 w 310452"/>
                      <a:gd name="connsiteY12" fmla="*/ 427054 h 748521"/>
                      <a:gd name="connsiteX13" fmla="*/ 310452 w 310452"/>
                      <a:gd name="connsiteY13" fmla="*/ 748521 h 748521"/>
                      <a:gd name="connsiteX14" fmla="*/ 222344 w 310452"/>
                      <a:gd name="connsiteY14" fmla="*/ 746141 h 748521"/>
                      <a:gd name="connsiteX15" fmla="*/ 198533 w 310452"/>
                      <a:gd name="connsiteY15" fmla="*/ 558022 h 748521"/>
                      <a:gd name="connsiteX16" fmla="*/ 179485 w 310452"/>
                      <a:gd name="connsiteY16" fmla="*/ 546117 h 748521"/>
                      <a:gd name="connsiteX17" fmla="*/ 153289 w 310452"/>
                      <a:gd name="connsiteY17" fmla="*/ 746141 h 748521"/>
                      <a:gd name="connsiteX18" fmla="*/ 60421 w 310452"/>
                      <a:gd name="connsiteY18" fmla="*/ 748521 h 748521"/>
                      <a:gd name="connsiteX19" fmla="*/ 60421 w 310452"/>
                      <a:gd name="connsiteY19" fmla="*/ 389835 h 748521"/>
                      <a:gd name="connsiteX20" fmla="*/ 35 w 310452"/>
                      <a:gd name="connsiteY20" fmla="*/ 292881 h 748521"/>
                      <a:gd name="connsiteX21" fmla="*/ 35 w 310452"/>
                      <a:gd name="connsiteY21" fmla="*/ 110591 h 748521"/>
                      <a:gd name="connsiteX22" fmla="*/ 110391 w 310452"/>
                      <a:gd name="connsiteY22"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259314 w 310452"/>
                      <a:gd name="connsiteY5" fmla="*/ 364236 h 748521"/>
                      <a:gd name="connsiteX6" fmla="*/ 267968 w 310452"/>
                      <a:gd name="connsiteY6" fmla="*/ 377071 h 748521"/>
                      <a:gd name="connsiteX7" fmla="*/ 269971 w 310452"/>
                      <a:gd name="connsiteY7" fmla="*/ 377048 h 748521"/>
                      <a:gd name="connsiteX8" fmla="*/ 276297 w 310452"/>
                      <a:gd name="connsiteY8" fmla="*/ 389424 h 748521"/>
                      <a:gd name="connsiteX9" fmla="*/ 278332 w 310452"/>
                      <a:gd name="connsiteY9" fmla="*/ 392443 h 748521"/>
                      <a:gd name="connsiteX10" fmla="*/ 277966 w 310452"/>
                      <a:gd name="connsiteY10" fmla="*/ 392690 h 748521"/>
                      <a:gd name="connsiteX11" fmla="*/ 308071 w 310452"/>
                      <a:gd name="connsiteY11" fmla="*/ 427054 h 748521"/>
                      <a:gd name="connsiteX12" fmla="*/ 310452 w 310452"/>
                      <a:gd name="connsiteY12" fmla="*/ 748521 h 748521"/>
                      <a:gd name="connsiteX13" fmla="*/ 222344 w 310452"/>
                      <a:gd name="connsiteY13" fmla="*/ 746141 h 748521"/>
                      <a:gd name="connsiteX14" fmla="*/ 198533 w 310452"/>
                      <a:gd name="connsiteY14" fmla="*/ 558022 h 748521"/>
                      <a:gd name="connsiteX15" fmla="*/ 179485 w 310452"/>
                      <a:gd name="connsiteY15" fmla="*/ 546117 h 748521"/>
                      <a:gd name="connsiteX16" fmla="*/ 153289 w 310452"/>
                      <a:gd name="connsiteY16" fmla="*/ 746141 h 748521"/>
                      <a:gd name="connsiteX17" fmla="*/ 60421 w 310452"/>
                      <a:gd name="connsiteY17" fmla="*/ 748521 h 748521"/>
                      <a:gd name="connsiteX18" fmla="*/ 60421 w 310452"/>
                      <a:gd name="connsiteY18" fmla="*/ 389835 h 748521"/>
                      <a:gd name="connsiteX19" fmla="*/ 35 w 310452"/>
                      <a:gd name="connsiteY19" fmla="*/ 292881 h 748521"/>
                      <a:gd name="connsiteX20" fmla="*/ 35 w 310452"/>
                      <a:gd name="connsiteY20" fmla="*/ 110591 h 748521"/>
                      <a:gd name="connsiteX21" fmla="*/ 110391 w 310452"/>
                      <a:gd name="connsiteY21"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259314 w 310452"/>
                      <a:gd name="connsiteY5" fmla="*/ 364236 h 748521"/>
                      <a:gd name="connsiteX6" fmla="*/ 267968 w 310452"/>
                      <a:gd name="connsiteY6" fmla="*/ 377071 h 748521"/>
                      <a:gd name="connsiteX7" fmla="*/ 269971 w 310452"/>
                      <a:gd name="connsiteY7" fmla="*/ 377048 h 748521"/>
                      <a:gd name="connsiteX8" fmla="*/ 276297 w 310452"/>
                      <a:gd name="connsiteY8" fmla="*/ 389424 h 748521"/>
                      <a:gd name="connsiteX9" fmla="*/ 278332 w 310452"/>
                      <a:gd name="connsiteY9" fmla="*/ 392443 h 748521"/>
                      <a:gd name="connsiteX10" fmla="*/ 308071 w 310452"/>
                      <a:gd name="connsiteY10" fmla="*/ 427054 h 748521"/>
                      <a:gd name="connsiteX11" fmla="*/ 310452 w 310452"/>
                      <a:gd name="connsiteY11" fmla="*/ 748521 h 748521"/>
                      <a:gd name="connsiteX12" fmla="*/ 222344 w 310452"/>
                      <a:gd name="connsiteY12" fmla="*/ 746141 h 748521"/>
                      <a:gd name="connsiteX13" fmla="*/ 198533 w 310452"/>
                      <a:gd name="connsiteY13" fmla="*/ 558022 h 748521"/>
                      <a:gd name="connsiteX14" fmla="*/ 179485 w 310452"/>
                      <a:gd name="connsiteY14" fmla="*/ 546117 h 748521"/>
                      <a:gd name="connsiteX15" fmla="*/ 153289 w 310452"/>
                      <a:gd name="connsiteY15" fmla="*/ 746141 h 748521"/>
                      <a:gd name="connsiteX16" fmla="*/ 60421 w 310452"/>
                      <a:gd name="connsiteY16" fmla="*/ 748521 h 748521"/>
                      <a:gd name="connsiteX17" fmla="*/ 60421 w 310452"/>
                      <a:gd name="connsiteY17" fmla="*/ 389835 h 748521"/>
                      <a:gd name="connsiteX18" fmla="*/ 35 w 310452"/>
                      <a:gd name="connsiteY18" fmla="*/ 292881 h 748521"/>
                      <a:gd name="connsiteX19" fmla="*/ 35 w 310452"/>
                      <a:gd name="connsiteY19" fmla="*/ 110591 h 748521"/>
                      <a:gd name="connsiteX20" fmla="*/ 110391 w 310452"/>
                      <a:gd name="connsiteY20"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259314 w 310452"/>
                      <a:gd name="connsiteY5" fmla="*/ 364236 h 748521"/>
                      <a:gd name="connsiteX6" fmla="*/ 267968 w 310452"/>
                      <a:gd name="connsiteY6" fmla="*/ 377071 h 748521"/>
                      <a:gd name="connsiteX7" fmla="*/ 269971 w 310452"/>
                      <a:gd name="connsiteY7" fmla="*/ 377048 h 748521"/>
                      <a:gd name="connsiteX8" fmla="*/ 276297 w 310452"/>
                      <a:gd name="connsiteY8" fmla="*/ 389424 h 748521"/>
                      <a:gd name="connsiteX9" fmla="*/ 308071 w 310452"/>
                      <a:gd name="connsiteY9" fmla="*/ 427054 h 748521"/>
                      <a:gd name="connsiteX10" fmla="*/ 310452 w 310452"/>
                      <a:gd name="connsiteY10" fmla="*/ 748521 h 748521"/>
                      <a:gd name="connsiteX11" fmla="*/ 222344 w 310452"/>
                      <a:gd name="connsiteY11" fmla="*/ 746141 h 748521"/>
                      <a:gd name="connsiteX12" fmla="*/ 198533 w 310452"/>
                      <a:gd name="connsiteY12" fmla="*/ 558022 h 748521"/>
                      <a:gd name="connsiteX13" fmla="*/ 179485 w 310452"/>
                      <a:gd name="connsiteY13" fmla="*/ 546117 h 748521"/>
                      <a:gd name="connsiteX14" fmla="*/ 153289 w 310452"/>
                      <a:gd name="connsiteY14" fmla="*/ 746141 h 748521"/>
                      <a:gd name="connsiteX15" fmla="*/ 60421 w 310452"/>
                      <a:gd name="connsiteY15" fmla="*/ 748521 h 748521"/>
                      <a:gd name="connsiteX16" fmla="*/ 60421 w 310452"/>
                      <a:gd name="connsiteY16" fmla="*/ 389835 h 748521"/>
                      <a:gd name="connsiteX17" fmla="*/ 35 w 310452"/>
                      <a:gd name="connsiteY17" fmla="*/ 292881 h 748521"/>
                      <a:gd name="connsiteX18" fmla="*/ 35 w 310452"/>
                      <a:gd name="connsiteY18" fmla="*/ 110591 h 748521"/>
                      <a:gd name="connsiteX19" fmla="*/ 110391 w 310452"/>
                      <a:gd name="connsiteY19"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259314 w 310452"/>
                      <a:gd name="connsiteY5" fmla="*/ 364236 h 748521"/>
                      <a:gd name="connsiteX6" fmla="*/ 267968 w 310452"/>
                      <a:gd name="connsiteY6" fmla="*/ 377071 h 748521"/>
                      <a:gd name="connsiteX7" fmla="*/ 269971 w 310452"/>
                      <a:gd name="connsiteY7" fmla="*/ 377048 h 748521"/>
                      <a:gd name="connsiteX8" fmla="*/ 308071 w 310452"/>
                      <a:gd name="connsiteY8" fmla="*/ 427054 h 748521"/>
                      <a:gd name="connsiteX9" fmla="*/ 310452 w 310452"/>
                      <a:gd name="connsiteY9" fmla="*/ 748521 h 748521"/>
                      <a:gd name="connsiteX10" fmla="*/ 222344 w 310452"/>
                      <a:gd name="connsiteY10" fmla="*/ 746141 h 748521"/>
                      <a:gd name="connsiteX11" fmla="*/ 198533 w 310452"/>
                      <a:gd name="connsiteY11" fmla="*/ 558022 h 748521"/>
                      <a:gd name="connsiteX12" fmla="*/ 179485 w 310452"/>
                      <a:gd name="connsiteY12" fmla="*/ 546117 h 748521"/>
                      <a:gd name="connsiteX13" fmla="*/ 153289 w 310452"/>
                      <a:gd name="connsiteY13" fmla="*/ 746141 h 748521"/>
                      <a:gd name="connsiteX14" fmla="*/ 60421 w 310452"/>
                      <a:gd name="connsiteY14" fmla="*/ 748521 h 748521"/>
                      <a:gd name="connsiteX15" fmla="*/ 60421 w 310452"/>
                      <a:gd name="connsiteY15" fmla="*/ 389835 h 748521"/>
                      <a:gd name="connsiteX16" fmla="*/ 35 w 310452"/>
                      <a:gd name="connsiteY16" fmla="*/ 292881 h 748521"/>
                      <a:gd name="connsiteX17" fmla="*/ 35 w 310452"/>
                      <a:gd name="connsiteY17" fmla="*/ 110591 h 748521"/>
                      <a:gd name="connsiteX18" fmla="*/ 110391 w 310452"/>
                      <a:gd name="connsiteY18"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259314 w 310452"/>
                      <a:gd name="connsiteY5" fmla="*/ 364236 h 748521"/>
                      <a:gd name="connsiteX6" fmla="*/ 267968 w 310452"/>
                      <a:gd name="connsiteY6" fmla="*/ 377071 h 748521"/>
                      <a:gd name="connsiteX7" fmla="*/ 308071 w 310452"/>
                      <a:gd name="connsiteY7" fmla="*/ 427054 h 748521"/>
                      <a:gd name="connsiteX8" fmla="*/ 310452 w 310452"/>
                      <a:gd name="connsiteY8" fmla="*/ 748521 h 748521"/>
                      <a:gd name="connsiteX9" fmla="*/ 222344 w 310452"/>
                      <a:gd name="connsiteY9" fmla="*/ 746141 h 748521"/>
                      <a:gd name="connsiteX10" fmla="*/ 198533 w 310452"/>
                      <a:gd name="connsiteY10" fmla="*/ 558022 h 748521"/>
                      <a:gd name="connsiteX11" fmla="*/ 179485 w 310452"/>
                      <a:gd name="connsiteY11" fmla="*/ 546117 h 748521"/>
                      <a:gd name="connsiteX12" fmla="*/ 153289 w 310452"/>
                      <a:gd name="connsiteY12" fmla="*/ 746141 h 748521"/>
                      <a:gd name="connsiteX13" fmla="*/ 60421 w 310452"/>
                      <a:gd name="connsiteY13" fmla="*/ 748521 h 748521"/>
                      <a:gd name="connsiteX14" fmla="*/ 60421 w 310452"/>
                      <a:gd name="connsiteY14" fmla="*/ 389835 h 748521"/>
                      <a:gd name="connsiteX15" fmla="*/ 35 w 310452"/>
                      <a:gd name="connsiteY15" fmla="*/ 292881 h 748521"/>
                      <a:gd name="connsiteX16" fmla="*/ 35 w 310452"/>
                      <a:gd name="connsiteY16" fmla="*/ 110591 h 748521"/>
                      <a:gd name="connsiteX17" fmla="*/ 110391 w 310452"/>
                      <a:gd name="connsiteY17"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259314 w 310452"/>
                      <a:gd name="connsiteY5" fmla="*/ 364236 h 748521"/>
                      <a:gd name="connsiteX6" fmla="*/ 308071 w 310452"/>
                      <a:gd name="connsiteY6" fmla="*/ 427054 h 748521"/>
                      <a:gd name="connsiteX7" fmla="*/ 310452 w 310452"/>
                      <a:gd name="connsiteY7" fmla="*/ 748521 h 748521"/>
                      <a:gd name="connsiteX8" fmla="*/ 222344 w 310452"/>
                      <a:gd name="connsiteY8" fmla="*/ 746141 h 748521"/>
                      <a:gd name="connsiteX9" fmla="*/ 198533 w 310452"/>
                      <a:gd name="connsiteY9" fmla="*/ 558022 h 748521"/>
                      <a:gd name="connsiteX10" fmla="*/ 179485 w 310452"/>
                      <a:gd name="connsiteY10" fmla="*/ 546117 h 748521"/>
                      <a:gd name="connsiteX11" fmla="*/ 153289 w 310452"/>
                      <a:gd name="connsiteY11" fmla="*/ 746141 h 748521"/>
                      <a:gd name="connsiteX12" fmla="*/ 60421 w 310452"/>
                      <a:gd name="connsiteY12" fmla="*/ 748521 h 748521"/>
                      <a:gd name="connsiteX13" fmla="*/ 60421 w 310452"/>
                      <a:gd name="connsiteY13" fmla="*/ 389835 h 748521"/>
                      <a:gd name="connsiteX14" fmla="*/ 35 w 310452"/>
                      <a:gd name="connsiteY14" fmla="*/ 292881 h 748521"/>
                      <a:gd name="connsiteX15" fmla="*/ 35 w 310452"/>
                      <a:gd name="connsiteY15" fmla="*/ 110591 h 748521"/>
                      <a:gd name="connsiteX16" fmla="*/ 110391 w 310452"/>
                      <a:gd name="connsiteY16"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27054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27054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27054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27054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27054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27054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34198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34198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81373 h 748521"/>
                      <a:gd name="connsiteX4" fmla="*/ 250925 w 310452"/>
                      <a:gd name="connsiteY4" fmla="*/ 322682 h 748521"/>
                      <a:gd name="connsiteX5" fmla="*/ 308071 w 310452"/>
                      <a:gd name="connsiteY5" fmla="*/ 434198 h 748521"/>
                      <a:gd name="connsiteX6" fmla="*/ 310452 w 310452"/>
                      <a:gd name="connsiteY6" fmla="*/ 748521 h 748521"/>
                      <a:gd name="connsiteX7" fmla="*/ 222344 w 310452"/>
                      <a:gd name="connsiteY7" fmla="*/ 746141 h 748521"/>
                      <a:gd name="connsiteX8" fmla="*/ 198533 w 310452"/>
                      <a:gd name="connsiteY8" fmla="*/ 558022 h 748521"/>
                      <a:gd name="connsiteX9" fmla="*/ 179485 w 310452"/>
                      <a:gd name="connsiteY9" fmla="*/ 546117 h 748521"/>
                      <a:gd name="connsiteX10" fmla="*/ 153289 w 310452"/>
                      <a:gd name="connsiteY10" fmla="*/ 746141 h 748521"/>
                      <a:gd name="connsiteX11" fmla="*/ 60421 w 310452"/>
                      <a:gd name="connsiteY11" fmla="*/ 748521 h 748521"/>
                      <a:gd name="connsiteX12" fmla="*/ 60421 w 310452"/>
                      <a:gd name="connsiteY12" fmla="*/ 389835 h 748521"/>
                      <a:gd name="connsiteX13" fmla="*/ 35 w 310452"/>
                      <a:gd name="connsiteY13" fmla="*/ 292881 h 748521"/>
                      <a:gd name="connsiteX14" fmla="*/ 35 w 310452"/>
                      <a:gd name="connsiteY14" fmla="*/ 110591 h 748521"/>
                      <a:gd name="connsiteX15" fmla="*/ 110391 w 310452"/>
                      <a:gd name="connsiteY15"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322682 h 748521"/>
                      <a:gd name="connsiteX4" fmla="*/ 308071 w 310452"/>
                      <a:gd name="connsiteY4" fmla="*/ 434198 h 748521"/>
                      <a:gd name="connsiteX5" fmla="*/ 310452 w 310452"/>
                      <a:gd name="connsiteY5" fmla="*/ 748521 h 748521"/>
                      <a:gd name="connsiteX6" fmla="*/ 222344 w 310452"/>
                      <a:gd name="connsiteY6" fmla="*/ 746141 h 748521"/>
                      <a:gd name="connsiteX7" fmla="*/ 198533 w 310452"/>
                      <a:gd name="connsiteY7" fmla="*/ 558022 h 748521"/>
                      <a:gd name="connsiteX8" fmla="*/ 179485 w 310452"/>
                      <a:gd name="connsiteY8" fmla="*/ 546117 h 748521"/>
                      <a:gd name="connsiteX9" fmla="*/ 153289 w 310452"/>
                      <a:gd name="connsiteY9" fmla="*/ 746141 h 748521"/>
                      <a:gd name="connsiteX10" fmla="*/ 60421 w 310452"/>
                      <a:gd name="connsiteY10" fmla="*/ 748521 h 748521"/>
                      <a:gd name="connsiteX11" fmla="*/ 60421 w 310452"/>
                      <a:gd name="connsiteY11" fmla="*/ 389835 h 748521"/>
                      <a:gd name="connsiteX12" fmla="*/ 35 w 310452"/>
                      <a:gd name="connsiteY12" fmla="*/ 292881 h 748521"/>
                      <a:gd name="connsiteX13" fmla="*/ 35 w 310452"/>
                      <a:gd name="connsiteY13" fmla="*/ 110591 h 748521"/>
                      <a:gd name="connsiteX14" fmla="*/ 110391 w 310452"/>
                      <a:gd name="connsiteY14"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322682 h 748521"/>
                      <a:gd name="connsiteX4" fmla="*/ 308071 w 310452"/>
                      <a:gd name="connsiteY4" fmla="*/ 434198 h 748521"/>
                      <a:gd name="connsiteX5" fmla="*/ 310452 w 310452"/>
                      <a:gd name="connsiteY5" fmla="*/ 748521 h 748521"/>
                      <a:gd name="connsiteX6" fmla="*/ 222344 w 310452"/>
                      <a:gd name="connsiteY6" fmla="*/ 746141 h 748521"/>
                      <a:gd name="connsiteX7" fmla="*/ 198533 w 310452"/>
                      <a:gd name="connsiteY7" fmla="*/ 558022 h 748521"/>
                      <a:gd name="connsiteX8" fmla="*/ 179485 w 310452"/>
                      <a:gd name="connsiteY8" fmla="*/ 546117 h 748521"/>
                      <a:gd name="connsiteX9" fmla="*/ 153289 w 310452"/>
                      <a:gd name="connsiteY9" fmla="*/ 746141 h 748521"/>
                      <a:gd name="connsiteX10" fmla="*/ 60421 w 310452"/>
                      <a:gd name="connsiteY10" fmla="*/ 748521 h 748521"/>
                      <a:gd name="connsiteX11" fmla="*/ 60421 w 310452"/>
                      <a:gd name="connsiteY11" fmla="*/ 389835 h 748521"/>
                      <a:gd name="connsiteX12" fmla="*/ 35 w 310452"/>
                      <a:gd name="connsiteY12" fmla="*/ 292881 h 748521"/>
                      <a:gd name="connsiteX13" fmla="*/ 35 w 310452"/>
                      <a:gd name="connsiteY13" fmla="*/ 110591 h 748521"/>
                      <a:gd name="connsiteX14" fmla="*/ 110391 w 310452"/>
                      <a:gd name="connsiteY14"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322682 h 748521"/>
                      <a:gd name="connsiteX4" fmla="*/ 308071 w 310452"/>
                      <a:gd name="connsiteY4" fmla="*/ 434198 h 748521"/>
                      <a:gd name="connsiteX5" fmla="*/ 310452 w 310452"/>
                      <a:gd name="connsiteY5" fmla="*/ 748521 h 748521"/>
                      <a:gd name="connsiteX6" fmla="*/ 222344 w 310452"/>
                      <a:gd name="connsiteY6" fmla="*/ 746141 h 748521"/>
                      <a:gd name="connsiteX7" fmla="*/ 198533 w 310452"/>
                      <a:gd name="connsiteY7" fmla="*/ 558022 h 748521"/>
                      <a:gd name="connsiteX8" fmla="*/ 179485 w 310452"/>
                      <a:gd name="connsiteY8" fmla="*/ 546117 h 748521"/>
                      <a:gd name="connsiteX9" fmla="*/ 153289 w 310452"/>
                      <a:gd name="connsiteY9" fmla="*/ 746141 h 748521"/>
                      <a:gd name="connsiteX10" fmla="*/ 60421 w 310452"/>
                      <a:gd name="connsiteY10" fmla="*/ 748521 h 748521"/>
                      <a:gd name="connsiteX11" fmla="*/ 60421 w 310452"/>
                      <a:gd name="connsiteY11" fmla="*/ 389835 h 748521"/>
                      <a:gd name="connsiteX12" fmla="*/ 35 w 310452"/>
                      <a:gd name="connsiteY12" fmla="*/ 292881 h 748521"/>
                      <a:gd name="connsiteX13" fmla="*/ 35 w 310452"/>
                      <a:gd name="connsiteY13" fmla="*/ 110591 h 748521"/>
                      <a:gd name="connsiteX14" fmla="*/ 110391 w 310452"/>
                      <a:gd name="connsiteY14"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322682 h 748521"/>
                      <a:gd name="connsiteX4" fmla="*/ 308071 w 310452"/>
                      <a:gd name="connsiteY4" fmla="*/ 434198 h 748521"/>
                      <a:gd name="connsiteX5" fmla="*/ 310452 w 310452"/>
                      <a:gd name="connsiteY5" fmla="*/ 748521 h 748521"/>
                      <a:gd name="connsiteX6" fmla="*/ 222344 w 310452"/>
                      <a:gd name="connsiteY6" fmla="*/ 746141 h 748521"/>
                      <a:gd name="connsiteX7" fmla="*/ 198533 w 310452"/>
                      <a:gd name="connsiteY7" fmla="*/ 558022 h 748521"/>
                      <a:gd name="connsiteX8" fmla="*/ 179485 w 310452"/>
                      <a:gd name="connsiteY8" fmla="*/ 546117 h 748521"/>
                      <a:gd name="connsiteX9" fmla="*/ 153289 w 310452"/>
                      <a:gd name="connsiteY9" fmla="*/ 746141 h 748521"/>
                      <a:gd name="connsiteX10" fmla="*/ 60421 w 310452"/>
                      <a:gd name="connsiteY10" fmla="*/ 748521 h 748521"/>
                      <a:gd name="connsiteX11" fmla="*/ 60421 w 310452"/>
                      <a:gd name="connsiteY11" fmla="*/ 389835 h 748521"/>
                      <a:gd name="connsiteX12" fmla="*/ 35 w 310452"/>
                      <a:gd name="connsiteY12" fmla="*/ 292881 h 748521"/>
                      <a:gd name="connsiteX13" fmla="*/ 35 w 310452"/>
                      <a:gd name="connsiteY13" fmla="*/ 110591 h 748521"/>
                      <a:gd name="connsiteX14" fmla="*/ 110391 w 310452"/>
                      <a:gd name="connsiteY14" fmla="*/ 235 h 748521"/>
                      <a:gd name="connsiteX0" fmla="*/ 110391 w 310452"/>
                      <a:gd name="connsiteY0" fmla="*/ 235 h 748521"/>
                      <a:gd name="connsiteX1" fmla="*/ 232229 w 310452"/>
                      <a:gd name="connsiteY1" fmla="*/ 235 h 748521"/>
                      <a:gd name="connsiteX2" fmla="*/ 279948 w 310452"/>
                      <a:gd name="connsiteY2" fmla="*/ 4145 h 748521"/>
                      <a:gd name="connsiteX3" fmla="*/ 250925 w 310452"/>
                      <a:gd name="connsiteY3" fmla="*/ 322682 h 748521"/>
                      <a:gd name="connsiteX4" fmla="*/ 308071 w 310452"/>
                      <a:gd name="connsiteY4" fmla="*/ 427055 h 748521"/>
                      <a:gd name="connsiteX5" fmla="*/ 310452 w 310452"/>
                      <a:gd name="connsiteY5" fmla="*/ 748521 h 748521"/>
                      <a:gd name="connsiteX6" fmla="*/ 222344 w 310452"/>
                      <a:gd name="connsiteY6" fmla="*/ 746141 h 748521"/>
                      <a:gd name="connsiteX7" fmla="*/ 198533 w 310452"/>
                      <a:gd name="connsiteY7" fmla="*/ 558022 h 748521"/>
                      <a:gd name="connsiteX8" fmla="*/ 179485 w 310452"/>
                      <a:gd name="connsiteY8" fmla="*/ 546117 h 748521"/>
                      <a:gd name="connsiteX9" fmla="*/ 153289 w 310452"/>
                      <a:gd name="connsiteY9" fmla="*/ 746141 h 748521"/>
                      <a:gd name="connsiteX10" fmla="*/ 60421 w 310452"/>
                      <a:gd name="connsiteY10" fmla="*/ 748521 h 748521"/>
                      <a:gd name="connsiteX11" fmla="*/ 60421 w 310452"/>
                      <a:gd name="connsiteY11" fmla="*/ 389835 h 748521"/>
                      <a:gd name="connsiteX12" fmla="*/ 35 w 310452"/>
                      <a:gd name="connsiteY12" fmla="*/ 292881 h 748521"/>
                      <a:gd name="connsiteX13" fmla="*/ 35 w 310452"/>
                      <a:gd name="connsiteY13" fmla="*/ 110591 h 748521"/>
                      <a:gd name="connsiteX14" fmla="*/ 110391 w 310452"/>
                      <a:gd name="connsiteY14" fmla="*/ 235 h 748521"/>
                      <a:gd name="connsiteX0" fmla="*/ 110391 w 310452"/>
                      <a:gd name="connsiteY0" fmla="*/ 235 h 748521"/>
                      <a:gd name="connsiteX1" fmla="*/ 232229 w 310452"/>
                      <a:gd name="connsiteY1" fmla="*/ 235 h 748521"/>
                      <a:gd name="connsiteX2" fmla="*/ 279948 w 310452"/>
                      <a:gd name="connsiteY2" fmla="*/ 4145 h 748521"/>
                      <a:gd name="connsiteX3" fmla="*/ 253307 w 310452"/>
                      <a:gd name="connsiteY3" fmla="*/ 322682 h 748521"/>
                      <a:gd name="connsiteX4" fmla="*/ 308071 w 310452"/>
                      <a:gd name="connsiteY4" fmla="*/ 427055 h 748521"/>
                      <a:gd name="connsiteX5" fmla="*/ 310452 w 310452"/>
                      <a:gd name="connsiteY5" fmla="*/ 748521 h 748521"/>
                      <a:gd name="connsiteX6" fmla="*/ 222344 w 310452"/>
                      <a:gd name="connsiteY6" fmla="*/ 746141 h 748521"/>
                      <a:gd name="connsiteX7" fmla="*/ 198533 w 310452"/>
                      <a:gd name="connsiteY7" fmla="*/ 558022 h 748521"/>
                      <a:gd name="connsiteX8" fmla="*/ 179485 w 310452"/>
                      <a:gd name="connsiteY8" fmla="*/ 546117 h 748521"/>
                      <a:gd name="connsiteX9" fmla="*/ 153289 w 310452"/>
                      <a:gd name="connsiteY9" fmla="*/ 746141 h 748521"/>
                      <a:gd name="connsiteX10" fmla="*/ 60421 w 310452"/>
                      <a:gd name="connsiteY10" fmla="*/ 748521 h 748521"/>
                      <a:gd name="connsiteX11" fmla="*/ 60421 w 310452"/>
                      <a:gd name="connsiteY11" fmla="*/ 389835 h 748521"/>
                      <a:gd name="connsiteX12" fmla="*/ 35 w 310452"/>
                      <a:gd name="connsiteY12" fmla="*/ 292881 h 748521"/>
                      <a:gd name="connsiteX13" fmla="*/ 35 w 310452"/>
                      <a:gd name="connsiteY13" fmla="*/ 110591 h 748521"/>
                      <a:gd name="connsiteX14" fmla="*/ 110391 w 310452"/>
                      <a:gd name="connsiteY14" fmla="*/ 235 h 748521"/>
                      <a:gd name="connsiteX0" fmla="*/ 110391 w 310452"/>
                      <a:gd name="connsiteY0" fmla="*/ 235 h 748521"/>
                      <a:gd name="connsiteX1" fmla="*/ 232229 w 310452"/>
                      <a:gd name="connsiteY1" fmla="*/ 235 h 748521"/>
                      <a:gd name="connsiteX2" fmla="*/ 279948 w 310452"/>
                      <a:gd name="connsiteY2" fmla="*/ 4145 h 748521"/>
                      <a:gd name="connsiteX3" fmla="*/ 253307 w 310452"/>
                      <a:gd name="connsiteY3" fmla="*/ 322682 h 748521"/>
                      <a:gd name="connsiteX4" fmla="*/ 308071 w 310452"/>
                      <a:gd name="connsiteY4" fmla="*/ 427055 h 748521"/>
                      <a:gd name="connsiteX5" fmla="*/ 310452 w 310452"/>
                      <a:gd name="connsiteY5" fmla="*/ 748521 h 748521"/>
                      <a:gd name="connsiteX6" fmla="*/ 222344 w 310452"/>
                      <a:gd name="connsiteY6" fmla="*/ 746141 h 748521"/>
                      <a:gd name="connsiteX7" fmla="*/ 198533 w 310452"/>
                      <a:gd name="connsiteY7" fmla="*/ 558022 h 748521"/>
                      <a:gd name="connsiteX8" fmla="*/ 179485 w 310452"/>
                      <a:gd name="connsiteY8" fmla="*/ 546117 h 748521"/>
                      <a:gd name="connsiteX9" fmla="*/ 153289 w 310452"/>
                      <a:gd name="connsiteY9" fmla="*/ 746141 h 748521"/>
                      <a:gd name="connsiteX10" fmla="*/ 60421 w 310452"/>
                      <a:gd name="connsiteY10" fmla="*/ 748521 h 748521"/>
                      <a:gd name="connsiteX11" fmla="*/ 60421 w 310452"/>
                      <a:gd name="connsiteY11" fmla="*/ 389835 h 748521"/>
                      <a:gd name="connsiteX12" fmla="*/ 35 w 310452"/>
                      <a:gd name="connsiteY12" fmla="*/ 292881 h 748521"/>
                      <a:gd name="connsiteX13" fmla="*/ 35 w 310452"/>
                      <a:gd name="connsiteY13" fmla="*/ 110591 h 748521"/>
                      <a:gd name="connsiteX14" fmla="*/ 110391 w 310452"/>
                      <a:gd name="connsiteY14" fmla="*/ 235 h 748521"/>
                      <a:gd name="connsiteX0" fmla="*/ 110391 w 310452"/>
                      <a:gd name="connsiteY0" fmla="*/ 235 h 748521"/>
                      <a:gd name="connsiteX1" fmla="*/ 232229 w 310452"/>
                      <a:gd name="connsiteY1" fmla="*/ 235 h 748521"/>
                      <a:gd name="connsiteX2" fmla="*/ 279948 w 310452"/>
                      <a:gd name="connsiteY2" fmla="*/ 4145 h 748521"/>
                      <a:gd name="connsiteX3" fmla="*/ 253307 w 310452"/>
                      <a:gd name="connsiteY3" fmla="*/ 322682 h 748521"/>
                      <a:gd name="connsiteX4" fmla="*/ 308071 w 310452"/>
                      <a:gd name="connsiteY4" fmla="*/ 427055 h 748521"/>
                      <a:gd name="connsiteX5" fmla="*/ 310452 w 310452"/>
                      <a:gd name="connsiteY5" fmla="*/ 748521 h 748521"/>
                      <a:gd name="connsiteX6" fmla="*/ 222344 w 310452"/>
                      <a:gd name="connsiteY6" fmla="*/ 746141 h 748521"/>
                      <a:gd name="connsiteX7" fmla="*/ 198533 w 310452"/>
                      <a:gd name="connsiteY7" fmla="*/ 558022 h 748521"/>
                      <a:gd name="connsiteX8" fmla="*/ 179485 w 310452"/>
                      <a:gd name="connsiteY8" fmla="*/ 546117 h 748521"/>
                      <a:gd name="connsiteX9" fmla="*/ 153289 w 310452"/>
                      <a:gd name="connsiteY9" fmla="*/ 746141 h 748521"/>
                      <a:gd name="connsiteX10" fmla="*/ 60421 w 310452"/>
                      <a:gd name="connsiteY10" fmla="*/ 748521 h 748521"/>
                      <a:gd name="connsiteX11" fmla="*/ 60421 w 310452"/>
                      <a:gd name="connsiteY11" fmla="*/ 389835 h 748521"/>
                      <a:gd name="connsiteX12" fmla="*/ 35 w 310452"/>
                      <a:gd name="connsiteY12" fmla="*/ 292881 h 748521"/>
                      <a:gd name="connsiteX13" fmla="*/ 35 w 310452"/>
                      <a:gd name="connsiteY13" fmla="*/ 110591 h 748521"/>
                      <a:gd name="connsiteX14" fmla="*/ 110391 w 310452"/>
                      <a:gd name="connsiteY14" fmla="*/ 235 h 748521"/>
                      <a:gd name="connsiteX0" fmla="*/ 110391 w 310452"/>
                      <a:gd name="connsiteY0" fmla="*/ 235 h 748521"/>
                      <a:gd name="connsiteX1" fmla="*/ 232229 w 310452"/>
                      <a:gd name="connsiteY1" fmla="*/ 235 h 748521"/>
                      <a:gd name="connsiteX2" fmla="*/ 279948 w 310452"/>
                      <a:gd name="connsiteY2" fmla="*/ 4145 h 748521"/>
                      <a:gd name="connsiteX3" fmla="*/ 253307 w 310452"/>
                      <a:gd name="connsiteY3" fmla="*/ 322682 h 748521"/>
                      <a:gd name="connsiteX4" fmla="*/ 308071 w 310452"/>
                      <a:gd name="connsiteY4" fmla="*/ 427055 h 748521"/>
                      <a:gd name="connsiteX5" fmla="*/ 310452 w 310452"/>
                      <a:gd name="connsiteY5" fmla="*/ 748521 h 748521"/>
                      <a:gd name="connsiteX6" fmla="*/ 222344 w 310452"/>
                      <a:gd name="connsiteY6" fmla="*/ 746141 h 748521"/>
                      <a:gd name="connsiteX7" fmla="*/ 198533 w 310452"/>
                      <a:gd name="connsiteY7" fmla="*/ 558022 h 748521"/>
                      <a:gd name="connsiteX8" fmla="*/ 179485 w 310452"/>
                      <a:gd name="connsiteY8" fmla="*/ 546117 h 748521"/>
                      <a:gd name="connsiteX9" fmla="*/ 153289 w 310452"/>
                      <a:gd name="connsiteY9" fmla="*/ 746141 h 748521"/>
                      <a:gd name="connsiteX10" fmla="*/ 60421 w 310452"/>
                      <a:gd name="connsiteY10" fmla="*/ 748521 h 748521"/>
                      <a:gd name="connsiteX11" fmla="*/ 60421 w 310452"/>
                      <a:gd name="connsiteY11" fmla="*/ 389835 h 748521"/>
                      <a:gd name="connsiteX12" fmla="*/ 35 w 310452"/>
                      <a:gd name="connsiteY12" fmla="*/ 292881 h 748521"/>
                      <a:gd name="connsiteX13" fmla="*/ 35 w 310452"/>
                      <a:gd name="connsiteY13" fmla="*/ 110591 h 748521"/>
                      <a:gd name="connsiteX14" fmla="*/ 110391 w 310452"/>
                      <a:gd name="connsiteY14" fmla="*/ 235 h 748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52" h="748521">
                        <a:moveTo>
                          <a:pt x="110391" y="235"/>
                        </a:moveTo>
                        <a:lnTo>
                          <a:pt x="232229" y="235"/>
                        </a:lnTo>
                        <a:cubicBezTo>
                          <a:pt x="247466" y="235"/>
                          <a:pt x="266745" y="-1439"/>
                          <a:pt x="279948" y="4145"/>
                        </a:cubicBezTo>
                        <a:cubicBezTo>
                          <a:pt x="240202" y="79317"/>
                          <a:pt x="255764" y="172427"/>
                          <a:pt x="253307" y="322682"/>
                        </a:cubicBezTo>
                        <a:cubicBezTo>
                          <a:pt x="255686" y="363627"/>
                          <a:pt x="271955" y="384656"/>
                          <a:pt x="308071" y="427055"/>
                        </a:cubicBezTo>
                        <a:cubicBezTo>
                          <a:pt x="308865" y="534211"/>
                          <a:pt x="309658" y="641365"/>
                          <a:pt x="310452" y="748521"/>
                        </a:cubicBezTo>
                        <a:lnTo>
                          <a:pt x="222344" y="746141"/>
                        </a:lnTo>
                        <a:cubicBezTo>
                          <a:pt x="211231" y="668353"/>
                          <a:pt x="204884" y="611997"/>
                          <a:pt x="198533" y="558022"/>
                        </a:cubicBezTo>
                        <a:cubicBezTo>
                          <a:pt x="193771" y="512779"/>
                          <a:pt x="184247" y="503255"/>
                          <a:pt x="179485" y="546117"/>
                        </a:cubicBezTo>
                        <a:lnTo>
                          <a:pt x="153289" y="746141"/>
                        </a:lnTo>
                        <a:lnTo>
                          <a:pt x="60421" y="748521"/>
                        </a:lnTo>
                        <a:lnTo>
                          <a:pt x="60421" y="389835"/>
                        </a:lnTo>
                        <a:cubicBezTo>
                          <a:pt x="33148" y="386092"/>
                          <a:pt x="-1267" y="349011"/>
                          <a:pt x="35" y="292881"/>
                        </a:cubicBezTo>
                        <a:lnTo>
                          <a:pt x="35" y="110591"/>
                        </a:lnTo>
                        <a:cubicBezTo>
                          <a:pt x="35" y="49643"/>
                          <a:pt x="49443" y="235"/>
                          <a:pt x="110391" y="235"/>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grpSp>
        <p:grpSp>
          <p:nvGrpSpPr>
            <p:cNvPr id="162" name="Group 161"/>
            <p:cNvGrpSpPr/>
            <p:nvPr/>
          </p:nvGrpSpPr>
          <p:grpSpPr>
            <a:xfrm>
              <a:off x="3761290" y="1709202"/>
              <a:ext cx="1764024" cy="892536"/>
              <a:chOff x="587277" y="1211437"/>
              <a:chExt cx="1764024" cy="892536"/>
            </a:xfrm>
          </p:grpSpPr>
          <p:sp>
            <p:nvSpPr>
              <p:cNvPr id="163" name="Rectangle 162"/>
              <p:cNvSpPr/>
              <p:nvPr/>
            </p:nvSpPr>
            <p:spPr>
              <a:xfrm>
                <a:off x="587277" y="1211437"/>
                <a:ext cx="1616277" cy="338554"/>
              </a:xfrm>
              <a:prstGeom prst="rect">
                <a:avLst/>
              </a:prstGeom>
            </p:spPr>
            <p:txBody>
              <a:bodyPr wrap="square" anchor="ctr">
                <a:spAutoFit/>
              </a:bodyPr>
              <a:lstStyle/>
              <a:p>
                <a:pPr algn="ctr"/>
                <a:r>
                  <a:rPr lang="en-US" sz="1600" dirty="0">
                    <a:solidFill>
                      <a:srgbClr val="DE413A"/>
                    </a:solidFill>
                    <a:latin typeface="Arial" panose="020B0604020202020204" pitchFamily="34" charset="0"/>
                    <a:cs typeface="Arial" panose="020B0604020202020204" pitchFamily="34" charset="0"/>
                  </a:rPr>
                  <a:t>TEXT HERE</a:t>
                </a:r>
              </a:p>
            </p:txBody>
          </p:sp>
          <p:sp>
            <p:nvSpPr>
              <p:cNvPr id="164" name="Rectangle 163"/>
              <p:cNvSpPr/>
              <p:nvPr/>
            </p:nvSpPr>
            <p:spPr>
              <a:xfrm>
                <a:off x="593716" y="1519198"/>
                <a:ext cx="1757585" cy="584775"/>
              </a:xfrm>
              <a:prstGeom prst="rect">
                <a:avLst/>
              </a:prstGeom>
            </p:spPr>
            <p:txBody>
              <a:bodyPr wrap="square" anchor="ctr">
                <a:spAutoFit/>
              </a:bodyPr>
              <a:lstStyle/>
              <a:p>
                <a:pPr algn="ctr"/>
                <a:r>
                  <a:rPr lang="en-US" sz="800" dirty="0">
                    <a:solidFill>
                      <a:schemeClr val="bg1">
                        <a:lumMod val="50000"/>
                      </a:schemeClr>
                    </a:solidFill>
                    <a:latin typeface="Arial" panose="020B0604020202020204" pitchFamily="34" charset="0"/>
                    <a:cs typeface="Arial" panose="020B0604020202020204" pitchFamily="34" charset="0"/>
                  </a:rPr>
                  <a:t>Capture your audience’s attention. Download this awesome diagram.</a:t>
                </a:r>
              </a:p>
              <a:p>
                <a:pPr algn="ctr"/>
                <a:r>
                  <a:rPr lang="en-US" sz="800" kern="0" dirty="0">
                    <a:solidFill>
                      <a:schemeClr val="bg1">
                        <a:lumMod val="50000"/>
                      </a:schemeClr>
                    </a:solidFill>
                    <a:latin typeface="Arial" panose="020B0604020202020204" pitchFamily="34" charset="0"/>
                    <a:cs typeface="Arial" panose="020B0604020202020204" pitchFamily="34" charset="0"/>
                  </a:rPr>
                  <a:t>Download this awesome diagram. Bring your presentation to life.</a:t>
                </a:r>
                <a:endParaRPr lang="en-US" sz="800" dirty="0">
                  <a:solidFill>
                    <a:schemeClr val="bg1">
                      <a:lumMod val="50000"/>
                    </a:schemeClr>
                  </a:solidFill>
                  <a:latin typeface="Arial" panose="020B0604020202020204" pitchFamily="34" charset="0"/>
                  <a:cs typeface="Arial" panose="020B0604020202020204" pitchFamily="34" charset="0"/>
                </a:endParaRPr>
              </a:p>
            </p:txBody>
          </p:sp>
        </p:grpSp>
        <p:grpSp>
          <p:nvGrpSpPr>
            <p:cNvPr id="165" name="Group 164"/>
            <p:cNvGrpSpPr/>
            <p:nvPr/>
          </p:nvGrpSpPr>
          <p:grpSpPr>
            <a:xfrm>
              <a:off x="3761290" y="4606664"/>
              <a:ext cx="1764024" cy="892536"/>
              <a:chOff x="587277" y="1211437"/>
              <a:chExt cx="1764024" cy="892536"/>
            </a:xfrm>
          </p:grpSpPr>
          <p:sp>
            <p:nvSpPr>
              <p:cNvPr id="166" name="Rectangle 165"/>
              <p:cNvSpPr/>
              <p:nvPr/>
            </p:nvSpPr>
            <p:spPr>
              <a:xfrm>
                <a:off x="587277" y="1211437"/>
                <a:ext cx="1616277" cy="338554"/>
              </a:xfrm>
              <a:prstGeom prst="rect">
                <a:avLst/>
              </a:prstGeom>
            </p:spPr>
            <p:txBody>
              <a:bodyPr wrap="square" anchor="ctr">
                <a:spAutoFit/>
              </a:bodyPr>
              <a:lstStyle/>
              <a:p>
                <a:pPr algn="ctr"/>
                <a:r>
                  <a:rPr lang="en-US" sz="1600" dirty="0">
                    <a:solidFill>
                      <a:srgbClr val="233B5D"/>
                    </a:solidFill>
                    <a:latin typeface="Arial" panose="020B0604020202020204" pitchFamily="34" charset="0"/>
                    <a:cs typeface="Arial" panose="020B0604020202020204" pitchFamily="34" charset="0"/>
                  </a:rPr>
                  <a:t>TEXT HERE</a:t>
                </a:r>
              </a:p>
            </p:txBody>
          </p:sp>
          <p:sp>
            <p:nvSpPr>
              <p:cNvPr id="167" name="Rectangle 166"/>
              <p:cNvSpPr/>
              <p:nvPr/>
            </p:nvSpPr>
            <p:spPr>
              <a:xfrm>
                <a:off x="593716" y="1519198"/>
                <a:ext cx="1757585" cy="584775"/>
              </a:xfrm>
              <a:prstGeom prst="rect">
                <a:avLst/>
              </a:prstGeom>
            </p:spPr>
            <p:txBody>
              <a:bodyPr wrap="square" anchor="ctr">
                <a:spAutoFit/>
              </a:bodyPr>
              <a:lstStyle/>
              <a:p>
                <a:pPr algn="ctr"/>
                <a:r>
                  <a:rPr lang="en-US" sz="800" dirty="0">
                    <a:solidFill>
                      <a:schemeClr val="bg1">
                        <a:lumMod val="50000"/>
                      </a:schemeClr>
                    </a:solidFill>
                    <a:latin typeface="Arial" panose="020B0604020202020204" pitchFamily="34" charset="0"/>
                    <a:cs typeface="Arial" panose="020B0604020202020204" pitchFamily="34" charset="0"/>
                  </a:rPr>
                  <a:t>Capture your audience’s attention. Download this awesome diagram.</a:t>
                </a:r>
              </a:p>
              <a:p>
                <a:pPr algn="ctr"/>
                <a:r>
                  <a:rPr lang="en-US" sz="800" kern="0" dirty="0">
                    <a:solidFill>
                      <a:schemeClr val="bg1">
                        <a:lumMod val="50000"/>
                      </a:schemeClr>
                    </a:solidFill>
                    <a:latin typeface="Arial" panose="020B0604020202020204" pitchFamily="34" charset="0"/>
                    <a:cs typeface="Arial" panose="020B0604020202020204" pitchFamily="34" charset="0"/>
                  </a:rPr>
                  <a:t>Download this awesome diagram. Bring your presentation to life.</a:t>
                </a:r>
                <a:endParaRPr lang="en-US" sz="800" dirty="0">
                  <a:solidFill>
                    <a:schemeClr val="bg1">
                      <a:lumMod val="50000"/>
                    </a:schemeClr>
                  </a:solidFill>
                  <a:latin typeface="Arial" panose="020B0604020202020204" pitchFamily="34" charset="0"/>
                  <a:cs typeface="Arial" panose="020B0604020202020204" pitchFamily="34" charset="0"/>
                </a:endParaRPr>
              </a:p>
            </p:txBody>
          </p:sp>
        </p:grpSp>
        <p:grpSp>
          <p:nvGrpSpPr>
            <p:cNvPr id="4" name="Group 3"/>
            <p:cNvGrpSpPr/>
            <p:nvPr/>
          </p:nvGrpSpPr>
          <p:grpSpPr>
            <a:xfrm>
              <a:off x="1992674" y="1637177"/>
              <a:ext cx="435683" cy="4114854"/>
              <a:chOff x="1992674" y="1637657"/>
              <a:chExt cx="435683" cy="4114854"/>
            </a:xfrm>
          </p:grpSpPr>
          <p:sp>
            <p:nvSpPr>
              <p:cNvPr id="146" name="Rectangle 145"/>
              <p:cNvSpPr/>
              <p:nvPr/>
            </p:nvSpPr>
            <p:spPr>
              <a:xfrm>
                <a:off x="1992674" y="1637657"/>
                <a:ext cx="435683" cy="307777"/>
              </a:xfrm>
              <a:prstGeom prst="rect">
                <a:avLst/>
              </a:prstGeom>
            </p:spPr>
            <p:txBody>
              <a:bodyPr wrap="square" anchor="ctr">
                <a:spAutoFit/>
              </a:bodyPr>
              <a:lstStyle/>
              <a:p>
                <a:pPr algn="ctr"/>
                <a:r>
                  <a:rPr lang="en-US" sz="1400" dirty="0">
                    <a:solidFill>
                      <a:schemeClr val="bg1"/>
                    </a:solidFill>
                    <a:latin typeface="Arial" panose="020B0604020202020204" pitchFamily="34" charset="0"/>
                    <a:cs typeface="Arial" panose="020B0604020202020204" pitchFamily="34" charset="0"/>
                  </a:rPr>
                  <a:t>01</a:t>
                </a:r>
              </a:p>
            </p:txBody>
          </p:sp>
          <p:sp>
            <p:nvSpPr>
              <p:cNvPr id="147" name="Rectangle 146"/>
              <p:cNvSpPr/>
              <p:nvPr/>
            </p:nvSpPr>
            <p:spPr>
              <a:xfrm>
                <a:off x="1992674" y="2589426"/>
                <a:ext cx="435683" cy="307777"/>
              </a:xfrm>
              <a:prstGeom prst="rect">
                <a:avLst/>
              </a:prstGeom>
            </p:spPr>
            <p:txBody>
              <a:bodyPr wrap="square" anchor="ctr">
                <a:spAutoFit/>
              </a:bodyPr>
              <a:lstStyle/>
              <a:p>
                <a:pPr algn="ctr"/>
                <a:r>
                  <a:rPr lang="en-US" sz="1400" dirty="0">
                    <a:solidFill>
                      <a:schemeClr val="bg1"/>
                    </a:solidFill>
                    <a:latin typeface="Arial" panose="020B0604020202020204" pitchFamily="34" charset="0"/>
                    <a:cs typeface="Arial" panose="020B0604020202020204" pitchFamily="34" charset="0"/>
                  </a:rPr>
                  <a:t>02</a:t>
                </a:r>
              </a:p>
            </p:txBody>
          </p:sp>
          <p:sp>
            <p:nvSpPr>
              <p:cNvPr id="148" name="Rectangle 147"/>
              <p:cNvSpPr/>
              <p:nvPr/>
            </p:nvSpPr>
            <p:spPr>
              <a:xfrm>
                <a:off x="1992674" y="3541195"/>
                <a:ext cx="435683" cy="307777"/>
              </a:xfrm>
              <a:prstGeom prst="rect">
                <a:avLst/>
              </a:prstGeom>
            </p:spPr>
            <p:txBody>
              <a:bodyPr wrap="square" anchor="ctr">
                <a:spAutoFit/>
              </a:bodyPr>
              <a:lstStyle/>
              <a:p>
                <a:pPr algn="ctr"/>
                <a:r>
                  <a:rPr lang="en-US" sz="1400" dirty="0">
                    <a:solidFill>
                      <a:schemeClr val="bg1"/>
                    </a:solidFill>
                    <a:latin typeface="Arial" panose="020B0604020202020204" pitchFamily="34" charset="0"/>
                    <a:cs typeface="Arial" panose="020B0604020202020204" pitchFamily="34" charset="0"/>
                  </a:rPr>
                  <a:t>03</a:t>
                </a:r>
              </a:p>
            </p:txBody>
          </p:sp>
          <p:sp>
            <p:nvSpPr>
              <p:cNvPr id="149" name="Rectangle 148"/>
              <p:cNvSpPr/>
              <p:nvPr/>
            </p:nvSpPr>
            <p:spPr>
              <a:xfrm>
                <a:off x="1992674" y="4492964"/>
                <a:ext cx="435683" cy="307777"/>
              </a:xfrm>
              <a:prstGeom prst="rect">
                <a:avLst/>
              </a:prstGeom>
            </p:spPr>
            <p:txBody>
              <a:bodyPr wrap="square" anchor="ctr">
                <a:spAutoFit/>
              </a:bodyPr>
              <a:lstStyle/>
              <a:p>
                <a:pPr algn="ctr"/>
                <a:r>
                  <a:rPr lang="en-US" sz="1400" dirty="0">
                    <a:solidFill>
                      <a:schemeClr val="bg1"/>
                    </a:solidFill>
                    <a:latin typeface="Arial" panose="020B0604020202020204" pitchFamily="34" charset="0"/>
                    <a:cs typeface="Arial" panose="020B0604020202020204" pitchFamily="34" charset="0"/>
                  </a:rPr>
                  <a:t>04</a:t>
                </a:r>
              </a:p>
            </p:txBody>
          </p:sp>
          <p:sp>
            <p:nvSpPr>
              <p:cNvPr id="150" name="Rectangle 149"/>
              <p:cNvSpPr/>
              <p:nvPr/>
            </p:nvSpPr>
            <p:spPr>
              <a:xfrm>
                <a:off x="1992674" y="5444734"/>
                <a:ext cx="435683" cy="307777"/>
              </a:xfrm>
              <a:prstGeom prst="rect">
                <a:avLst/>
              </a:prstGeom>
            </p:spPr>
            <p:txBody>
              <a:bodyPr wrap="square" anchor="ctr">
                <a:spAutoFit/>
              </a:bodyPr>
              <a:lstStyle/>
              <a:p>
                <a:pPr algn="ctr"/>
                <a:r>
                  <a:rPr lang="en-US" sz="1400" dirty="0">
                    <a:solidFill>
                      <a:schemeClr val="bg1"/>
                    </a:solidFill>
                    <a:latin typeface="Arial" panose="020B0604020202020204" pitchFamily="34" charset="0"/>
                    <a:cs typeface="Arial" panose="020B0604020202020204" pitchFamily="34" charset="0"/>
                  </a:rPr>
                  <a:t>05</a:t>
                </a:r>
              </a:p>
            </p:txBody>
          </p:sp>
        </p:grpSp>
        <p:grpSp>
          <p:nvGrpSpPr>
            <p:cNvPr id="152" name="Group 151"/>
            <p:cNvGrpSpPr/>
            <p:nvPr/>
          </p:nvGrpSpPr>
          <p:grpSpPr>
            <a:xfrm>
              <a:off x="6705272" y="1637177"/>
              <a:ext cx="435683" cy="4114854"/>
              <a:chOff x="1992674" y="1637657"/>
              <a:chExt cx="435683" cy="4114854"/>
            </a:xfrm>
          </p:grpSpPr>
          <p:sp>
            <p:nvSpPr>
              <p:cNvPr id="153" name="Rectangle 152"/>
              <p:cNvSpPr/>
              <p:nvPr/>
            </p:nvSpPr>
            <p:spPr>
              <a:xfrm>
                <a:off x="1992674" y="1637657"/>
                <a:ext cx="435683" cy="307777"/>
              </a:xfrm>
              <a:prstGeom prst="rect">
                <a:avLst/>
              </a:prstGeom>
            </p:spPr>
            <p:txBody>
              <a:bodyPr wrap="square" anchor="ctr">
                <a:spAutoFit/>
              </a:bodyPr>
              <a:lstStyle/>
              <a:p>
                <a:pPr algn="ctr"/>
                <a:r>
                  <a:rPr lang="en-US" sz="1400" dirty="0">
                    <a:solidFill>
                      <a:schemeClr val="bg1"/>
                    </a:solidFill>
                    <a:latin typeface="Arial" panose="020B0604020202020204" pitchFamily="34" charset="0"/>
                    <a:cs typeface="Arial" panose="020B0604020202020204" pitchFamily="34" charset="0"/>
                  </a:rPr>
                  <a:t>01</a:t>
                </a:r>
              </a:p>
            </p:txBody>
          </p:sp>
          <p:sp>
            <p:nvSpPr>
              <p:cNvPr id="154" name="Rectangle 153"/>
              <p:cNvSpPr/>
              <p:nvPr/>
            </p:nvSpPr>
            <p:spPr>
              <a:xfrm>
                <a:off x="1992674" y="2589426"/>
                <a:ext cx="435683" cy="307777"/>
              </a:xfrm>
              <a:prstGeom prst="rect">
                <a:avLst/>
              </a:prstGeom>
            </p:spPr>
            <p:txBody>
              <a:bodyPr wrap="square" anchor="ctr">
                <a:spAutoFit/>
              </a:bodyPr>
              <a:lstStyle/>
              <a:p>
                <a:pPr algn="ctr"/>
                <a:r>
                  <a:rPr lang="en-US" sz="1400" dirty="0">
                    <a:solidFill>
                      <a:schemeClr val="bg1"/>
                    </a:solidFill>
                    <a:latin typeface="Arial" panose="020B0604020202020204" pitchFamily="34" charset="0"/>
                    <a:cs typeface="Arial" panose="020B0604020202020204" pitchFamily="34" charset="0"/>
                  </a:rPr>
                  <a:t>02</a:t>
                </a:r>
              </a:p>
            </p:txBody>
          </p:sp>
          <p:sp>
            <p:nvSpPr>
              <p:cNvPr id="155" name="Rectangle 154"/>
              <p:cNvSpPr/>
              <p:nvPr/>
            </p:nvSpPr>
            <p:spPr>
              <a:xfrm>
                <a:off x="1992674" y="3541195"/>
                <a:ext cx="435683" cy="307777"/>
              </a:xfrm>
              <a:prstGeom prst="rect">
                <a:avLst/>
              </a:prstGeom>
            </p:spPr>
            <p:txBody>
              <a:bodyPr wrap="square" anchor="ctr">
                <a:spAutoFit/>
              </a:bodyPr>
              <a:lstStyle/>
              <a:p>
                <a:pPr algn="ctr"/>
                <a:r>
                  <a:rPr lang="en-US" sz="1400" dirty="0">
                    <a:solidFill>
                      <a:schemeClr val="bg1"/>
                    </a:solidFill>
                    <a:latin typeface="Arial" panose="020B0604020202020204" pitchFamily="34" charset="0"/>
                    <a:cs typeface="Arial" panose="020B0604020202020204" pitchFamily="34" charset="0"/>
                  </a:rPr>
                  <a:t>03</a:t>
                </a:r>
              </a:p>
            </p:txBody>
          </p:sp>
          <p:sp>
            <p:nvSpPr>
              <p:cNvPr id="156" name="Rectangle 155"/>
              <p:cNvSpPr/>
              <p:nvPr/>
            </p:nvSpPr>
            <p:spPr>
              <a:xfrm>
                <a:off x="1992674" y="4492964"/>
                <a:ext cx="435683" cy="307777"/>
              </a:xfrm>
              <a:prstGeom prst="rect">
                <a:avLst/>
              </a:prstGeom>
            </p:spPr>
            <p:txBody>
              <a:bodyPr wrap="square" anchor="ctr">
                <a:spAutoFit/>
              </a:bodyPr>
              <a:lstStyle/>
              <a:p>
                <a:pPr algn="ctr"/>
                <a:r>
                  <a:rPr lang="en-US" sz="1400" dirty="0">
                    <a:solidFill>
                      <a:schemeClr val="bg1"/>
                    </a:solidFill>
                    <a:latin typeface="Arial" panose="020B0604020202020204" pitchFamily="34" charset="0"/>
                    <a:cs typeface="Arial" panose="020B0604020202020204" pitchFamily="34" charset="0"/>
                  </a:rPr>
                  <a:t>04</a:t>
                </a:r>
              </a:p>
            </p:txBody>
          </p:sp>
          <p:sp>
            <p:nvSpPr>
              <p:cNvPr id="157" name="Rectangle 156"/>
              <p:cNvSpPr/>
              <p:nvPr/>
            </p:nvSpPr>
            <p:spPr>
              <a:xfrm>
                <a:off x="1992674" y="5444734"/>
                <a:ext cx="435683" cy="307777"/>
              </a:xfrm>
              <a:prstGeom prst="rect">
                <a:avLst/>
              </a:prstGeom>
            </p:spPr>
            <p:txBody>
              <a:bodyPr wrap="square" anchor="ctr">
                <a:spAutoFit/>
              </a:bodyPr>
              <a:lstStyle/>
              <a:p>
                <a:pPr algn="ctr"/>
                <a:r>
                  <a:rPr lang="en-US" sz="1400" dirty="0">
                    <a:solidFill>
                      <a:schemeClr val="bg1"/>
                    </a:solidFill>
                    <a:latin typeface="Arial" panose="020B0604020202020204" pitchFamily="34" charset="0"/>
                    <a:cs typeface="Arial" panose="020B0604020202020204" pitchFamily="34" charset="0"/>
                  </a:rPr>
                  <a:t>05</a:t>
                </a:r>
              </a:p>
            </p:txBody>
          </p:sp>
        </p:grpSp>
      </p:grpSp>
    </p:spTree>
    <p:extLst>
      <p:ext uri="{BB962C8B-B14F-4D97-AF65-F5344CB8AC3E}">
        <p14:creationId xmlns:p14="http://schemas.microsoft.com/office/powerpoint/2010/main" val="386467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3071" y="0"/>
            <a:ext cx="7916752" cy="1723549"/>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i="1" dirty="0">
                <a:solidFill>
                  <a:schemeClr val="tx1">
                    <a:lumMod val="85000"/>
                    <a:lumOff val="15000"/>
                  </a:schemeClr>
                </a:solidFill>
                <a:latin typeface="Arial" panose="020B0604020202020204" pitchFamily="34" charset="0"/>
                <a:cs typeface="Arial" panose="020B0604020202020204" pitchFamily="34" charset="0"/>
              </a:rPr>
              <a:t>Instructions To Edit This Slide</a:t>
            </a:r>
          </a:p>
          <a:p>
            <a:endParaRPr lang="en-US" dirty="0">
              <a:solidFill>
                <a:prstClr val="white">
                  <a:lumMod val="50000"/>
                </a:prstClr>
              </a:solidFill>
              <a:latin typeface="Arial" panose="020B0604020202020204" pitchFamily="34" charset="0"/>
              <a:cs typeface="Arial" panose="020B0604020202020204" pitchFamily="34" charset="0"/>
            </a:endParaRPr>
          </a:p>
          <a:p>
            <a:pPr algn="just"/>
            <a:r>
              <a:rPr lang="en-US" sz="1600" dirty="0">
                <a:solidFill>
                  <a:schemeClr val="tx1">
                    <a:lumMod val="65000"/>
                    <a:lumOff val="35000"/>
                  </a:schemeClr>
                </a:solidFill>
                <a:latin typeface="Arial" panose="020B0604020202020204" pitchFamily="34" charset="0"/>
                <a:cs typeface="Arial" panose="020B0604020202020204" pitchFamily="34" charset="0"/>
              </a:rPr>
              <a:t>This slide has been made in PowerPoint using basic PowerPoint shapes, and all graphics are 100% editable in PowerPoint.</a:t>
            </a:r>
          </a:p>
          <a:p>
            <a:pPr algn="just"/>
            <a:r>
              <a:rPr lang="en-US" sz="1600" dirty="0">
                <a:solidFill>
                  <a:schemeClr val="tx1">
                    <a:lumMod val="65000"/>
                    <a:lumOff val="35000"/>
                  </a:schemeClr>
                </a:solidFill>
                <a:latin typeface="Arial" panose="020B0604020202020204" pitchFamily="34" charset="0"/>
                <a:cs typeface="Arial" panose="020B0604020202020204" pitchFamily="34" charset="0"/>
              </a:rPr>
              <a:t>You can change color, size and orientation of any element to your liking, and add/edit any piece of text anywhere.</a:t>
            </a:r>
          </a:p>
        </p:txBody>
      </p:sp>
      <p:grpSp>
        <p:nvGrpSpPr>
          <p:cNvPr id="6" name="Group 5"/>
          <p:cNvGrpSpPr/>
          <p:nvPr/>
        </p:nvGrpSpPr>
        <p:grpSpPr>
          <a:xfrm>
            <a:off x="732559" y="2337548"/>
            <a:ext cx="7678882" cy="3810001"/>
            <a:chOff x="571499" y="2324101"/>
            <a:chExt cx="7678882" cy="3810001"/>
          </a:xfrm>
        </p:grpSpPr>
        <p:grpSp>
          <p:nvGrpSpPr>
            <p:cNvPr id="3" name="Group 2"/>
            <p:cNvGrpSpPr/>
            <p:nvPr/>
          </p:nvGrpSpPr>
          <p:grpSpPr>
            <a:xfrm>
              <a:off x="571499" y="2324101"/>
              <a:ext cx="7678882" cy="1423555"/>
              <a:chOff x="571499" y="2324101"/>
              <a:chExt cx="7678882" cy="1423555"/>
            </a:xfrm>
          </p:grpSpPr>
          <p:sp>
            <p:nvSpPr>
              <p:cNvPr id="2" name="Oval 1"/>
              <p:cNvSpPr/>
              <p:nvPr/>
            </p:nvSpPr>
            <p:spPr>
              <a:xfrm>
                <a:off x="571499" y="2324101"/>
                <a:ext cx="1423555" cy="1423555"/>
              </a:xfrm>
              <a:prstGeom prst="ellipse">
                <a:avLst/>
              </a:prstGeom>
              <a:solidFill>
                <a:srgbClr val="479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2656608" y="2324101"/>
                <a:ext cx="1423555" cy="1423555"/>
              </a:xfrm>
              <a:prstGeom prst="rect">
                <a:avLst/>
              </a:prstGeom>
              <a:solidFill>
                <a:srgbClr val="4EB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Isosceles Triangle 9"/>
              <p:cNvSpPr/>
              <p:nvPr/>
            </p:nvSpPr>
            <p:spPr>
              <a:xfrm>
                <a:off x="4741717" y="2324101"/>
                <a:ext cx="1423555" cy="1423555"/>
              </a:xfrm>
              <a:prstGeom prst="triangle">
                <a:avLst/>
              </a:prstGeom>
              <a:solidFill>
                <a:srgbClr val="0D5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Diamond 12"/>
              <p:cNvSpPr/>
              <p:nvPr/>
            </p:nvSpPr>
            <p:spPr>
              <a:xfrm>
                <a:off x="6826826" y="2324101"/>
                <a:ext cx="1423555" cy="1423555"/>
              </a:xfrm>
              <a:prstGeom prst="diamond">
                <a:avLst/>
              </a:prstGeom>
              <a:solidFill>
                <a:srgbClr val="255F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4"/>
            <p:cNvGrpSpPr/>
            <p:nvPr/>
          </p:nvGrpSpPr>
          <p:grpSpPr>
            <a:xfrm>
              <a:off x="571499" y="4710547"/>
              <a:ext cx="7678882" cy="1423555"/>
              <a:chOff x="571499" y="4710547"/>
              <a:chExt cx="7678882" cy="1423555"/>
            </a:xfrm>
          </p:grpSpPr>
          <p:sp>
            <p:nvSpPr>
              <p:cNvPr id="14" name="Regular Pentagon 13"/>
              <p:cNvSpPr/>
              <p:nvPr/>
            </p:nvSpPr>
            <p:spPr>
              <a:xfrm>
                <a:off x="571499" y="4710547"/>
                <a:ext cx="1423555" cy="1423555"/>
              </a:xfrm>
              <a:prstGeom prst="pentagon">
                <a:avLst/>
              </a:prstGeom>
              <a:solidFill>
                <a:srgbClr val="479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hevron 14"/>
              <p:cNvSpPr/>
              <p:nvPr/>
            </p:nvSpPr>
            <p:spPr>
              <a:xfrm>
                <a:off x="2656608" y="4710547"/>
                <a:ext cx="1423555" cy="1423555"/>
              </a:xfrm>
              <a:prstGeom prst="chevron">
                <a:avLst/>
              </a:prstGeom>
              <a:solidFill>
                <a:srgbClr val="4EB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Left Arrow 15"/>
              <p:cNvSpPr/>
              <p:nvPr/>
            </p:nvSpPr>
            <p:spPr>
              <a:xfrm>
                <a:off x="4741717" y="4710547"/>
                <a:ext cx="1423555" cy="1423555"/>
              </a:xfrm>
              <a:prstGeom prst="leftArrow">
                <a:avLst/>
              </a:prstGeom>
              <a:solidFill>
                <a:srgbClr val="0D5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Oval Callout 16"/>
              <p:cNvSpPr/>
              <p:nvPr/>
            </p:nvSpPr>
            <p:spPr>
              <a:xfrm>
                <a:off x="6826826" y="4859484"/>
                <a:ext cx="1423555" cy="1125681"/>
              </a:xfrm>
              <a:prstGeom prst="wedgeEllipseCallout">
                <a:avLst>
                  <a:gd name="adj1" fmla="val -42731"/>
                  <a:gd name="adj2" fmla="val 70850"/>
                </a:avLst>
              </a:prstGeom>
              <a:solidFill>
                <a:srgbClr val="255F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Tree>
    <p:extLst>
      <p:ext uri="{BB962C8B-B14F-4D97-AF65-F5344CB8AC3E}">
        <p14:creationId xmlns:p14="http://schemas.microsoft.com/office/powerpoint/2010/main" val="175324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32534" t="24081" r="39045" b="9742"/>
          <a:stretch/>
        </p:blipFill>
        <p:spPr>
          <a:xfrm>
            <a:off x="6158594" y="2121455"/>
            <a:ext cx="2420630" cy="3168822"/>
          </a:xfrm>
          <a:prstGeom prst="rect">
            <a:avLst/>
          </a:prstGeom>
        </p:spPr>
      </p:pic>
      <p:pic>
        <p:nvPicPr>
          <p:cNvPr id="16" name="Picture 15"/>
          <p:cNvPicPr>
            <a:picLocks noChangeAspect="1"/>
          </p:cNvPicPr>
          <p:nvPr/>
        </p:nvPicPr>
        <p:blipFill rotWithShape="1">
          <a:blip r:embed="rId3"/>
          <a:srcRect l="35610" t="45209" r="48595" b="24479"/>
          <a:stretch/>
        </p:blipFill>
        <p:spPr>
          <a:xfrm>
            <a:off x="350961" y="2024614"/>
            <a:ext cx="2961282" cy="3194984"/>
          </a:xfrm>
          <a:prstGeom prst="rect">
            <a:avLst/>
          </a:prstGeom>
        </p:spPr>
      </p:pic>
      <p:sp>
        <p:nvSpPr>
          <p:cNvPr id="4" name="Rectangle 3"/>
          <p:cNvSpPr/>
          <p:nvPr/>
        </p:nvSpPr>
        <p:spPr>
          <a:xfrm>
            <a:off x="280597" y="0"/>
            <a:ext cx="7999225" cy="1446550"/>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i="1" dirty="0">
                <a:solidFill>
                  <a:schemeClr val="tx1">
                    <a:lumMod val="85000"/>
                    <a:lumOff val="15000"/>
                  </a:schemeClr>
                </a:solidFill>
                <a:latin typeface="Arial" panose="020B0604020202020204" pitchFamily="34" charset="0"/>
                <a:cs typeface="Arial" panose="020B0604020202020204" pitchFamily="34" charset="0"/>
              </a:rPr>
              <a:t>Resize Any Shape And Edit Color</a:t>
            </a:r>
            <a:endParaRPr lang="en-US" sz="3600" b="1" i="1" u="sng" dirty="0">
              <a:solidFill>
                <a:schemeClr val="tx1">
                  <a:lumMod val="85000"/>
                  <a:lumOff val="15000"/>
                </a:schemeClr>
              </a:solidFill>
              <a:latin typeface="Arial" panose="020B0604020202020204" pitchFamily="34" charset="0"/>
              <a:cs typeface="Arial" panose="020B0604020202020204" pitchFamily="34" charset="0"/>
            </a:endParaRPr>
          </a:p>
          <a:p>
            <a:pPr algn="just"/>
            <a:endParaRPr lang="en-US" sz="1600" dirty="0">
              <a:solidFill>
                <a:prstClr val="white">
                  <a:lumMod val="65000"/>
                </a:prstClr>
              </a:solidFill>
              <a:latin typeface="Arial" panose="020B0604020202020204" pitchFamily="34" charset="0"/>
              <a:cs typeface="Arial" panose="020B0604020202020204" pitchFamily="34" charset="0"/>
            </a:endParaRPr>
          </a:p>
          <a:p>
            <a:pPr algn="just"/>
            <a:r>
              <a:rPr lang="en-US" sz="1600" dirty="0">
                <a:solidFill>
                  <a:schemeClr val="tx1">
                    <a:lumMod val="65000"/>
                    <a:lumOff val="35000"/>
                  </a:schemeClr>
                </a:solidFill>
                <a:latin typeface="Arial" panose="020B0604020202020204" pitchFamily="34" charset="0"/>
                <a:cs typeface="Arial" panose="020B0604020202020204" pitchFamily="34" charset="0"/>
              </a:rPr>
              <a:t>The entire slide has been made in PowerPoint itself, and you can edit the color of any component in this graphic. To change the color, just right click the object to highlight it, and then follow instructions.</a:t>
            </a:r>
          </a:p>
        </p:txBody>
      </p:sp>
      <p:pic>
        <p:nvPicPr>
          <p:cNvPr id="35" name="Picture 34"/>
          <p:cNvPicPr>
            <a:picLocks noChangeAspect="1"/>
          </p:cNvPicPr>
          <p:nvPr/>
        </p:nvPicPr>
        <p:blipFill rotWithShape="1">
          <a:blip r:embed="rId4"/>
          <a:srcRect l="34498" t="33273" r="53564" b="20036"/>
          <a:stretch/>
        </p:blipFill>
        <p:spPr>
          <a:xfrm>
            <a:off x="3711074" y="2099009"/>
            <a:ext cx="1321088" cy="2917880"/>
          </a:xfrm>
          <a:prstGeom prst="rect">
            <a:avLst/>
          </a:prstGeom>
        </p:spPr>
      </p:pic>
      <p:grpSp>
        <p:nvGrpSpPr>
          <p:cNvPr id="2" name="Group 1"/>
          <p:cNvGrpSpPr/>
          <p:nvPr/>
        </p:nvGrpSpPr>
        <p:grpSpPr>
          <a:xfrm>
            <a:off x="1571645" y="1613728"/>
            <a:ext cx="519914" cy="459783"/>
            <a:chOff x="1571645" y="1613728"/>
            <a:chExt cx="519914" cy="459783"/>
          </a:xfrm>
        </p:grpSpPr>
        <p:sp>
          <p:nvSpPr>
            <p:cNvPr id="38" name="Rectangle 37"/>
            <p:cNvSpPr/>
            <p:nvPr/>
          </p:nvSpPr>
          <p:spPr>
            <a:xfrm>
              <a:off x="1571645" y="1613728"/>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1</a:t>
              </a:r>
            </a:p>
          </p:txBody>
        </p:sp>
        <p:sp>
          <p:nvSpPr>
            <p:cNvPr id="8" name="Oval 7"/>
            <p:cNvSpPr/>
            <p:nvPr/>
          </p:nvSpPr>
          <p:spPr>
            <a:xfrm>
              <a:off x="1960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2"/>
          <p:cNvGrpSpPr/>
          <p:nvPr/>
        </p:nvGrpSpPr>
        <p:grpSpPr>
          <a:xfrm>
            <a:off x="4135324" y="1618592"/>
            <a:ext cx="545457" cy="459783"/>
            <a:chOff x="4135324" y="1618592"/>
            <a:chExt cx="545457" cy="459783"/>
          </a:xfrm>
        </p:grpSpPr>
        <p:sp>
          <p:nvSpPr>
            <p:cNvPr id="36" name="Rectangle 35"/>
            <p:cNvSpPr/>
            <p:nvPr/>
          </p:nvSpPr>
          <p:spPr>
            <a:xfrm>
              <a:off x="4135324"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2</a:t>
              </a:r>
            </a:p>
          </p:txBody>
        </p:sp>
        <p:sp>
          <p:nvSpPr>
            <p:cNvPr id="39" name="Oval 38"/>
            <p:cNvSpPr/>
            <p:nvPr/>
          </p:nvSpPr>
          <p:spPr>
            <a:xfrm>
              <a:off x="4585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4"/>
          <p:cNvGrpSpPr/>
          <p:nvPr/>
        </p:nvGrpSpPr>
        <p:grpSpPr>
          <a:xfrm>
            <a:off x="6944575" y="1618592"/>
            <a:ext cx="519914" cy="459783"/>
            <a:chOff x="6944575" y="1618592"/>
            <a:chExt cx="519914" cy="459783"/>
          </a:xfrm>
        </p:grpSpPr>
        <p:sp>
          <p:nvSpPr>
            <p:cNvPr id="37" name="Rectangle 36"/>
            <p:cNvSpPr/>
            <p:nvPr/>
          </p:nvSpPr>
          <p:spPr>
            <a:xfrm>
              <a:off x="6944575"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3</a:t>
              </a:r>
            </a:p>
          </p:txBody>
        </p:sp>
        <p:sp>
          <p:nvSpPr>
            <p:cNvPr id="40" name="Oval 39"/>
            <p:cNvSpPr/>
            <p:nvPr/>
          </p:nvSpPr>
          <p:spPr>
            <a:xfrm>
              <a:off x="7368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1" name="TextBox 40"/>
          <p:cNvSpPr txBox="1"/>
          <p:nvPr/>
        </p:nvSpPr>
        <p:spPr>
          <a:xfrm>
            <a:off x="280597" y="5653945"/>
            <a:ext cx="8664112" cy="954107"/>
          </a:xfrm>
          <a:prstGeom prst="rect">
            <a:avLst/>
          </a:prstGeom>
          <a:noFill/>
        </p:spPr>
        <p:txBody>
          <a:bodyPr wrap="square" rtlCol="0">
            <a:spAutoFit/>
          </a:bodyPr>
          <a:lstStyle/>
          <a:p>
            <a:pPr marL="342900" indent="-342900" algn="just">
              <a:buFont typeface="+mj-lt"/>
              <a:buAutoNum type="arabicPeriod"/>
            </a:pPr>
            <a:r>
              <a:rPr lang="en-US" sz="1400" dirty="0">
                <a:solidFill>
                  <a:schemeClr val="tx1">
                    <a:lumMod val="65000"/>
                    <a:lumOff val="35000"/>
                  </a:schemeClr>
                </a:solidFill>
                <a:latin typeface="Arial" panose="020B0604020202020204" pitchFamily="34" charset="0"/>
                <a:cs typeface="Arial" panose="020B0604020202020204" pitchFamily="34" charset="0"/>
              </a:rPr>
              <a:t>Right click on the object or shape that you want to change the color of.</a:t>
            </a:r>
          </a:p>
          <a:p>
            <a:pPr marL="342900" indent="-342900" algn="just">
              <a:buFont typeface="+mj-lt"/>
              <a:buAutoNum type="arabicPeriod"/>
            </a:pPr>
            <a:r>
              <a:rPr lang="en-GB" sz="1400" dirty="0">
                <a:solidFill>
                  <a:schemeClr val="tx1">
                    <a:lumMod val="65000"/>
                    <a:lumOff val="35000"/>
                  </a:schemeClr>
                </a:solidFill>
                <a:latin typeface="Arial" panose="020B0604020202020204" pitchFamily="34" charset="0"/>
                <a:cs typeface="Arial" panose="020B0604020202020204" pitchFamily="34" charset="0"/>
              </a:rPr>
              <a:t>Choose Format Shape in the dialog box.</a:t>
            </a:r>
          </a:p>
          <a:p>
            <a:pPr marL="342900" indent="-342900" algn="just">
              <a:buFont typeface="+mj-lt"/>
              <a:buAutoNum type="arabicPeriod"/>
            </a:pPr>
            <a:r>
              <a:rPr lang="en-GB" sz="1400" dirty="0">
                <a:solidFill>
                  <a:schemeClr val="tx1">
                    <a:lumMod val="65000"/>
                    <a:lumOff val="35000"/>
                  </a:schemeClr>
                </a:solidFill>
                <a:latin typeface="Arial" panose="020B0604020202020204" pitchFamily="34" charset="0"/>
                <a:cs typeface="Arial" panose="020B0604020202020204" pitchFamily="34" charset="0"/>
              </a:rPr>
              <a:t>Choose “Fill” in the Format Shape box then “Solid” or “Gradient” depending on the appearance of the object. Change colour as shown in the picture.</a:t>
            </a:r>
          </a:p>
        </p:txBody>
      </p:sp>
    </p:spTree>
    <p:extLst>
      <p:ext uri="{BB962C8B-B14F-4D97-AF65-F5344CB8AC3E}">
        <p14:creationId xmlns:p14="http://schemas.microsoft.com/office/powerpoint/2010/main" val="393342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47657" t="30506" r="26909" b="40129"/>
          <a:stretch/>
        </p:blipFill>
        <p:spPr>
          <a:xfrm>
            <a:off x="6236794" y="2373528"/>
            <a:ext cx="2264230" cy="1469764"/>
          </a:xfrm>
          <a:prstGeom prst="rect">
            <a:avLst/>
          </a:prstGeom>
        </p:spPr>
      </p:pic>
      <p:pic>
        <p:nvPicPr>
          <p:cNvPr id="2" name="Picture 1"/>
          <p:cNvPicPr>
            <a:picLocks noChangeAspect="1"/>
          </p:cNvPicPr>
          <p:nvPr/>
        </p:nvPicPr>
        <p:blipFill rotWithShape="1">
          <a:blip r:embed="rId3"/>
          <a:srcRect l="35945" t="44592" r="38175" b="25050"/>
          <a:stretch/>
        </p:blipFill>
        <p:spPr>
          <a:xfrm>
            <a:off x="830179" y="2255643"/>
            <a:ext cx="2002846" cy="1320842"/>
          </a:xfrm>
          <a:prstGeom prst="rect">
            <a:avLst/>
          </a:prstGeom>
        </p:spPr>
      </p:pic>
      <p:sp>
        <p:nvSpPr>
          <p:cNvPr id="4" name="Rectangle 3"/>
          <p:cNvSpPr/>
          <p:nvPr/>
        </p:nvSpPr>
        <p:spPr>
          <a:xfrm>
            <a:off x="351467" y="0"/>
            <a:ext cx="7928356" cy="1323439"/>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i="1" dirty="0">
                <a:solidFill>
                  <a:schemeClr val="tx1">
                    <a:lumMod val="85000"/>
                    <a:lumOff val="15000"/>
                  </a:schemeClr>
                </a:solidFill>
                <a:latin typeface="Arial" panose="020B0604020202020204" pitchFamily="34" charset="0"/>
                <a:cs typeface="Arial" panose="020B0604020202020204" pitchFamily="34" charset="0"/>
              </a:rPr>
              <a:t>Use Your Own Icons In Any Slide</a:t>
            </a:r>
          </a:p>
          <a:p>
            <a:endParaRPr lang="en-US" sz="2400" dirty="0">
              <a:solidFill>
                <a:prstClr val="white">
                  <a:lumMod val="50000"/>
                </a:prstClr>
              </a:solidFill>
              <a:latin typeface="Arial" panose="020B0604020202020204" pitchFamily="34" charset="0"/>
              <a:cs typeface="Arial" panose="020B0604020202020204" pitchFamily="34" charset="0"/>
            </a:endParaRPr>
          </a:p>
          <a:p>
            <a:r>
              <a:rPr lang="en-US" sz="1600" dirty="0">
                <a:solidFill>
                  <a:schemeClr val="tx1">
                    <a:lumMod val="65000"/>
                    <a:lumOff val="35000"/>
                  </a:schemeClr>
                </a:solidFill>
                <a:latin typeface="Arial" panose="020B0604020202020204" pitchFamily="34" charset="0"/>
                <a:cs typeface="Arial" panose="020B0604020202020204" pitchFamily="34" charset="0"/>
              </a:rPr>
              <a:t>You can replace the icons in this slide with any icons you like from our site, or completely remove them if required.</a:t>
            </a:r>
          </a:p>
        </p:txBody>
      </p:sp>
      <p:sp>
        <p:nvSpPr>
          <p:cNvPr id="36" name="Rectangle 35"/>
          <p:cNvSpPr/>
          <p:nvPr/>
        </p:nvSpPr>
        <p:spPr>
          <a:xfrm>
            <a:off x="4135324"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2</a:t>
            </a:r>
          </a:p>
        </p:txBody>
      </p:sp>
      <p:sp>
        <p:nvSpPr>
          <p:cNvPr id="37" name="Rectangle 36"/>
          <p:cNvSpPr/>
          <p:nvPr/>
        </p:nvSpPr>
        <p:spPr>
          <a:xfrm>
            <a:off x="6944575"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3</a:t>
            </a:r>
          </a:p>
        </p:txBody>
      </p:sp>
      <p:sp>
        <p:nvSpPr>
          <p:cNvPr id="38" name="Rectangle 37"/>
          <p:cNvSpPr/>
          <p:nvPr/>
        </p:nvSpPr>
        <p:spPr>
          <a:xfrm>
            <a:off x="1571645" y="1613728"/>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1</a:t>
            </a:r>
          </a:p>
        </p:txBody>
      </p:sp>
      <p:sp>
        <p:nvSpPr>
          <p:cNvPr id="8" name="Oval 7"/>
          <p:cNvSpPr/>
          <p:nvPr/>
        </p:nvSpPr>
        <p:spPr>
          <a:xfrm>
            <a:off x="1960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Oval 38"/>
          <p:cNvSpPr/>
          <p:nvPr/>
        </p:nvSpPr>
        <p:spPr>
          <a:xfrm>
            <a:off x="4585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Oval 39"/>
          <p:cNvSpPr/>
          <p:nvPr/>
        </p:nvSpPr>
        <p:spPr>
          <a:xfrm>
            <a:off x="7368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p:nvSpPr>
        <p:spPr>
          <a:xfrm>
            <a:off x="363071" y="5653945"/>
            <a:ext cx="8546468" cy="954107"/>
          </a:xfrm>
          <a:prstGeom prst="rect">
            <a:avLst/>
          </a:prstGeom>
          <a:noFill/>
        </p:spPr>
        <p:txBody>
          <a:bodyPr wrap="square" rtlCol="0">
            <a:spAutoFit/>
          </a:bodyPr>
          <a:lstStyle/>
          <a:p>
            <a:pPr algn="just"/>
            <a:r>
              <a:rPr lang="en-US" sz="1400" dirty="0">
                <a:solidFill>
                  <a:schemeClr val="tx1">
                    <a:lumMod val="65000"/>
                    <a:lumOff val="35000"/>
                  </a:schemeClr>
                </a:solidFill>
                <a:latin typeface="Arial" panose="020B0604020202020204" pitchFamily="34" charset="0"/>
                <a:cs typeface="Arial" panose="020B0604020202020204" pitchFamily="34" charset="0"/>
              </a:rPr>
              <a:t>The icons we have shown are just for demo purposes. You can replace these icons with the correct icons to suit your message. We have a large collection of icons to choose from.</a:t>
            </a:r>
          </a:p>
          <a:p>
            <a:pPr marL="342900" indent="-342900" algn="just">
              <a:buFont typeface="+mj-lt"/>
              <a:buAutoNum type="arabicPeriod"/>
            </a:pPr>
            <a:r>
              <a:rPr lang="en-US" sz="1400" dirty="0">
                <a:solidFill>
                  <a:schemeClr val="tx1">
                    <a:lumMod val="65000"/>
                    <a:lumOff val="35000"/>
                  </a:schemeClr>
                </a:solidFill>
                <a:latin typeface="Arial" panose="020B0604020202020204" pitchFamily="34" charset="0"/>
                <a:cs typeface="Arial" panose="020B0604020202020204" pitchFamily="34" charset="0"/>
              </a:rPr>
              <a:t>To replace any icon, double click on it and select it, and then right click it to ungroup it.</a:t>
            </a:r>
          </a:p>
          <a:p>
            <a:pPr marL="342900" indent="-342900" algn="just">
              <a:buFont typeface="+mj-lt"/>
              <a:buAutoNum type="arabicPeriod"/>
            </a:pPr>
            <a:r>
              <a:rPr lang="en-US" sz="1400" dirty="0">
                <a:solidFill>
                  <a:schemeClr val="tx1">
                    <a:lumMod val="65000"/>
                    <a:lumOff val="35000"/>
                  </a:schemeClr>
                </a:solidFill>
                <a:latin typeface="Arial" panose="020B0604020202020204" pitchFamily="34" charset="0"/>
                <a:cs typeface="Arial" panose="020B0604020202020204" pitchFamily="34" charset="0"/>
              </a:rPr>
              <a:t>Delete the icon and replace it with any icon or graphic from our site.</a:t>
            </a:r>
            <a:endParaRPr lang="en-GB" sz="14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rotWithShape="1">
          <a:blip r:embed="rId4"/>
          <a:srcRect l="37611" t="35478" r="43495" b="28493"/>
          <a:stretch/>
        </p:blipFill>
        <p:spPr>
          <a:xfrm>
            <a:off x="3264626" y="2095096"/>
            <a:ext cx="2614748" cy="2635624"/>
          </a:xfrm>
          <a:prstGeom prst="rect">
            <a:avLst/>
          </a:prstGeom>
        </p:spPr>
      </p:pic>
    </p:spTree>
    <p:extLst>
      <p:ext uri="{BB962C8B-B14F-4D97-AF65-F5344CB8AC3E}">
        <p14:creationId xmlns:p14="http://schemas.microsoft.com/office/powerpoint/2010/main" val="2808322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51006" y="2917469"/>
            <a:ext cx="8610497" cy="781064"/>
            <a:chOff x="293903" y="3049733"/>
            <a:chExt cx="8610497" cy="781064"/>
          </a:xfrm>
          <a:solidFill>
            <a:srgbClr val="4EBA6F"/>
          </a:solidFill>
        </p:grpSpPr>
        <p:grpSp>
          <p:nvGrpSpPr>
            <p:cNvPr id="212" name="Group 211"/>
            <p:cNvGrpSpPr/>
            <p:nvPr/>
          </p:nvGrpSpPr>
          <p:grpSpPr>
            <a:xfrm>
              <a:off x="5151505" y="3049733"/>
              <a:ext cx="698692" cy="781064"/>
              <a:chOff x="7370624" y="1776206"/>
              <a:chExt cx="1057188" cy="1181826"/>
            </a:xfrm>
            <a:grpFill/>
          </p:grpSpPr>
          <p:sp>
            <p:nvSpPr>
              <p:cNvPr id="399" name="Freeform 398"/>
              <p:cNvSpPr/>
              <p:nvPr/>
            </p:nvSpPr>
            <p:spPr>
              <a:xfrm>
                <a:off x="7370624" y="1776206"/>
                <a:ext cx="443492" cy="442504"/>
              </a:xfrm>
              <a:custGeom>
                <a:avLst/>
                <a:gdLst>
                  <a:gd name="connsiteX0" fmla="*/ 376894 w 753616"/>
                  <a:gd name="connsiteY0" fmla="*/ 193502 h 751936"/>
                  <a:gd name="connsiteX1" fmla="*/ 193903 w 753616"/>
                  <a:gd name="connsiteY1" fmla="*/ 376493 h 751936"/>
                  <a:gd name="connsiteX2" fmla="*/ 376894 w 753616"/>
                  <a:gd name="connsiteY2" fmla="*/ 559484 h 751936"/>
                  <a:gd name="connsiteX3" fmla="*/ 559886 w 753616"/>
                  <a:gd name="connsiteY3" fmla="*/ 376493 h 751936"/>
                  <a:gd name="connsiteX4" fmla="*/ 376894 w 753616"/>
                  <a:gd name="connsiteY4" fmla="*/ 193502 h 751936"/>
                  <a:gd name="connsiteX5" fmla="*/ 407828 w 753616"/>
                  <a:gd name="connsiteY5" fmla="*/ 142 h 751936"/>
                  <a:gd name="connsiteX6" fmla="*/ 469168 w 753616"/>
                  <a:gd name="connsiteY6" fmla="*/ 153363 h 751936"/>
                  <a:gd name="connsiteX7" fmla="*/ 469366 w 753616"/>
                  <a:gd name="connsiteY7" fmla="*/ 154920 h 751936"/>
                  <a:gd name="connsiteX8" fmla="*/ 470093 w 753616"/>
                  <a:gd name="connsiteY8" fmla="*/ 155145 h 751936"/>
                  <a:gd name="connsiteX9" fmla="*/ 493743 w 753616"/>
                  <a:gd name="connsiteY9" fmla="*/ 167982 h 751936"/>
                  <a:gd name="connsiteX10" fmla="*/ 499500 w 753616"/>
                  <a:gd name="connsiteY10" fmla="*/ 165840 h 751936"/>
                  <a:gd name="connsiteX11" fmla="*/ 666522 w 753616"/>
                  <a:gd name="connsiteY11" fmla="*/ 133871 h 751936"/>
                  <a:gd name="connsiteX12" fmla="*/ 624756 w 753616"/>
                  <a:gd name="connsiteY12" fmla="*/ 248148 h 751936"/>
                  <a:gd name="connsiteX13" fmla="*/ 597175 w 753616"/>
                  <a:gd name="connsiteY13" fmla="*/ 281844 h 751936"/>
                  <a:gd name="connsiteX14" fmla="*/ 597631 w 753616"/>
                  <a:gd name="connsiteY14" fmla="*/ 282683 h 751936"/>
                  <a:gd name="connsiteX15" fmla="*/ 607528 w 753616"/>
                  <a:gd name="connsiteY15" fmla="*/ 314565 h 751936"/>
                  <a:gd name="connsiteX16" fmla="*/ 609411 w 753616"/>
                  <a:gd name="connsiteY16" fmla="*/ 315346 h 751936"/>
                  <a:gd name="connsiteX17" fmla="*/ 753478 w 753616"/>
                  <a:gd name="connsiteY17" fmla="*/ 405696 h 751936"/>
                  <a:gd name="connsiteX18" fmla="*/ 600257 w 753616"/>
                  <a:gd name="connsiteY18" fmla="*/ 467036 h 751936"/>
                  <a:gd name="connsiteX19" fmla="*/ 598240 w 753616"/>
                  <a:gd name="connsiteY19" fmla="*/ 467292 h 751936"/>
                  <a:gd name="connsiteX20" fmla="*/ 597631 w 753616"/>
                  <a:gd name="connsiteY20" fmla="*/ 469253 h 751936"/>
                  <a:gd name="connsiteX21" fmla="*/ 583909 w 753616"/>
                  <a:gd name="connsiteY21" fmla="*/ 494534 h 751936"/>
                  <a:gd name="connsiteX22" fmla="*/ 585011 w 753616"/>
                  <a:gd name="connsiteY22" fmla="*/ 497347 h 751936"/>
                  <a:gd name="connsiteX23" fmla="*/ 619868 w 753616"/>
                  <a:gd name="connsiteY23" fmla="*/ 663790 h 751936"/>
                  <a:gd name="connsiteX24" fmla="*/ 504885 w 753616"/>
                  <a:gd name="connsiteY24" fmla="*/ 624009 h 751936"/>
                  <a:gd name="connsiteX25" fmla="*/ 470294 w 753616"/>
                  <a:gd name="connsiteY25" fmla="*/ 596682 h 751936"/>
                  <a:gd name="connsiteX26" fmla="*/ 470093 w 753616"/>
                  <a:gd name="connsiteY26" fmla="*/ 596791 h 751936"/>
                  <a:gd name="connsiteX27" fmla="*/ 437239 w 753616"/>
                  <a:gd name="connsiteY27" fmla="*/ 606989 h 751936"/>
                  <a:gd name="connsiteX28" fmla="*/ 436893 w 753616"/>
                  <a:gd name="connsiteY28" fmla="*/ 608285 h 751936"/>
                  <a:gd name="connsiteX29" fmla="*/ 355495 w 753616"/>
                  <a:gd name="connsiteY29" fmla="*/ 751860 h 751936"/>
                  <a:gd name="connsiteX30" fmla="*/ 283704 w 753616"/>
                  <a:gd name="connsiteY30" fmla="*/ 600013 h 751936"/>
                  <a:gd name="connsiteX31" fmla="*/ 282716 w 753616"/>
                  <a:gd name="connsiteY31" fmla="*/ 596352 h 751936"/>
                  <a:gd name="connsiteX32" fmla="*/ 256946 w 753616"/>
                  <a:gd name="connsiteY32" fmla="*/ 582365 h 751936"/>
                  <a:gd name="connsiteX33" fmla="*/ 255114 w 753616"/>
                  <a:gd name="connsiteY33" fmla="*/ 583083 h 751936"/>
                  <a:gd name="connsiteX34" fmla="*/ 88671 w 753616"/>
                  <a:gd name="connsiteY34" fmla="*/ 617940 h 751936"/>
                  <a:gd name="connsiteX35" fmla="*/ 128451 w 753616"/>
                  <a:gd name="connsiteY35" fmla="*/ 502956 h 751936"/>
                  <a:gd name="connsiteX36" fmla="*/ 155730 w 753616"/>
                  <a:gd name="connsiteY36" fmla="*/ 468428 h 751936"/>
                  <a:gd name="connsiteX37" fmla="*/ 145990 w 753616"/>
                  <a:gd name="connsiteY37" fmla="*/ 437051 h 751936"/>
                  <a:gd name="connsiteX38" fmla="*/ 142009 w 753616"/>
                  <a:gd name="connsiteY38" fmla="*/ 435901 h 751936"/>
                  <a:gd name="connsiteX39" fmla="*/ 123 w 753616"/>
                  <a:gd name="connsiteY39" fmla="*/ 351592 h 751936"/>
                  <a:gd name="connsiteX40" fmla="*/ 110972 w 753616"/>
                  <a:gd name="connsiteY40" fmla="*/ 291048 h 751936"/>
                  <a:gd name="connsiteX41" fmla="*/ 155336 w 753616"/>
                  <a:gd name="connsiteY41" fmla="*/ 284776 h 751936"/>
                  <a:gd name="connsiteX42" fmla="*/ 155986 w 753616"/>
                  <a:gd name="connsiteY42" fmla="*/ 282683 h 751936"/>
                  <a:gd name="connsiteX43" fmla="*/ 170353 w 753616"/>
                  <a:gd name="connsiteY43" fmla="*/ 256214 h 751936"/>
                  <a:gd name="connsiteX44" fmla="*/ 167122 w 753616"/>
                  <a:gd name="connsiteY44" fmla="*/ 250243 h 751936"/>
                  <a:gd name="connsiteX45" fmla="*/ 127696 w 753616"/>
                  <a:gd name="connsiteY45" fmla="*/ 89977 h 751936"/>
                  <a:gd name="connsiteX46" fmla="*/ 147691 w 753616"/>
                  <a:gd name="connsiteY46" fmla="*/ 80594 h 751936"/>
                  <a:gd name="connsiteX47" fmla="*/ 285068 w 753616"/>
                  <a:gd name="connsiteY47" fmla="*/ 154417 h 751936"/>
                  <a:gd name="connsiteX48" fmla="*/ 285335 w 753616"/>
                  <a:gd name="connsiteY48" fmla="*/ 154583 h 751936"/>
                  <a:gd name="connsiteX49" fmla="*/ 314304 w 753616"/>
                  <a:gd name="connsiteY49" fmla="*/ 145591 h 751936"/>
                  <a:gd name="connsiteX50" fmla="*/ 316259 w 753616"/>
                  <a:gd name="connsiteY50" fmla="*/ 140949 h 751936"/>
                  <a:gd name="connsiteX51" fmla="*/ 407828 w 753616"/>
                  <a:gd name="connsiteY51" fmla="*/ 142 h 75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616" h="751936">
                    <a:moveTo>
                      <a:pt x="376894" y="193502"/>
                    </a:moveTo>
                    <a:cubicBezTo>
                      <a:pt x="275831" y="193502"/>
                      <a:pt x="193903" y="275429"/>
                      <a:pt x="193903" y="376493"/>
                    </a:cubicBezTo>
                    <a:cubicBezTo>
                      <a:pt x="193903" y="477556"/>
                      <a:pt x="275831" y="559484"/>
                      <a:pt x="376894" y="559484"/>
                    </a:cubicBezTo>
                    <a:cubicBezTo>
                      <a:pt x="477958" y="559484"/>
                      <a:pt x="559886" y="477556"/>
                      <a:pt x="559886" y="376493"/>
                    </a:cubicBezTo>
                    <a:cubicBezTo>
                      <a:pt x="559886" y="275429"/>
                      <a:pt x="477958" y="193502"/>
                      <a:pt x="376894" y="193502"/>
                    </a:cubicBezTo>
                    <a:close/>
                    <a:moveTo>
                      <a:pt x="407828" y="142"/>
                    </a:moveTo>
                    <a:cubicBezTo>
                      <a:pt x="450746" y="2751"/>
                      <a:pt x="463091" y="103033"/>
                      <a:pt x="469168" y="153363"/>
                    </a:cubicBezTo>
                    <a:lnTo>
                      <a:pt x="469366" y="154920"/>
                    </a:lnTo>
                    <a:lnTo>
                      <a:pt x="470093" y="155145"/>
                    </a:lnTo>
                    <a:lnTo>
                      <a:pt x="493743" y="167982"/>
                    </a:lnTo>
                    <a:lnTo>
                      <a:pt x="499500" y="165840"/>
                    </a:lnTo>
                    <a:cubicBezTo>
                      <a:pt x="547104" y="144632"/>
                      <a:pt x="631638" y="89985"/>
                      <a:pt x="666522" y="133871"/>
                    </a:cubicBezTo>
                    <a:cubicBezTo>
                      <a:pt x="687013" y="158772"/>
                      <a:pt x="655563" y="208501"/>
                      <a:pt x="624756" y="248148"/>
                    </a:cubicBezTo>
                    <a:lnTo>
                      <a:pt x="597175" y="281844"/>
                    </a:lnTo>
                    <a:lnTo>
                      <a:pt x="597631" y="282683"/>
                    </a:lnTo>
                    <a:lnTo>
                      <a:pt x="607528" y="314565"/>
                    </a:lnTo>
                    <a:lnTo>
                      <a:pt x="609411" y="315346"/>
                    </a:lnTo>
                    <a:cubicBezTo>
                      <a:pt x="658711" y="332240"/>
                      <a:pt x="757826" y="349804"/>
                      <a:pt x="753478" y="405696"/>
                    </a:cubicBezTo>
                    <a:cubicBezTo>
                      <a:pt x="750869" y="448614"/>
                      <a:pt x="650587" y="460959"/>
                      <a:pt x="600257" y="467036"/>
                    </a:cubicBezTo>
                    <a:lnTo>
                      <a:pt x="598240" y="467292"/>
                    </a:lnTo>
                    <a:lnTo>
                      <a:pt x="597631" y="469253"/>
                    </a:lnTo>
                    <a:lnTo>
                      <a:pt x="583909" y="494534"/>
                    </a:lnTo>
                    <a:lnTo>
                      <a:pt x="585011" y="497347"/>
                    </a:lnTo>
                    <a:cubicBezTo>
                      <a:pt x="607041" y="544575"/>
                      <a:pt x="663144" y="628150"/>
                      <a:pt x="619868" y="663790"/>
                    </a:cubicBezTo>
                    <a:cubicBezTo>
                      <a:pt x="595326" y="684709"/>
                      <a:pt x="545060" y="654124"/>
                      <a:pt x="504885" y="624009"/>
                    </a:cubicBezTo>
                    <a:lnTo>
                      <a:pt x="470294" y="596682"/>
                    </a:lnTo>
                    <a:lnTo>
                      <a:pt x="470093" y="596791"/>
                    </a:lnTo>
                    <a:lnTo>
                      <a:pt x="437239" y="606989"/>
                    </a:lnTo>
                    <a:lnTo>
                      <a:pt x="436893" y="608285"/>
                    </a:lnTo>
                    <a:cubicBezTo>
                      <a:pt x="424099" y="657340"/>
                      <a:pt x="398374" y="755049"/>
                      <a:pt x="355495" y="751860"/>
                    </a:cubicBezTo>
                    <a:cubicBezTo>
                      <a:pt x="299525" y="748648"/>
                      <a:pt x="294141" y="650525"/>
                      <a:pt x="283704" y="600013"/>
                    </a:cubicBezTo>
                    <a:lnTo>
                      <a:pt x="282716" y="596352"/>
                    </a:lnTo>
                    <a:lnTo>
                      <a:pt x="256946" y="582365"/>
                    </a:lnTo>
                    <a:lnTo>
                      <a:pt x="255114" y="583083"/>
                    </a:lnTo>
                    <a:cubicBezTo>
                      <a:pt x="207885" y="605112"/>
                      <a:pt x="124310" y="661215"/>
                      <a:pt x="88671" y="617940"/>
                    </a:cubicBezTo>
                    <a:cubicBezTo>
                      <a:pt x="67752" y="593398"/>
                      <a:pt x="98336" y="543131"/>
                      <a:pt x="128451" y="502956"/>
                    </a:cubicBezTo>
                    <a:lnTo>
                      <a:pt x="155730" y="468428"/>
                    </a:lnTo>
                    <a:lnTo>
                      <a:pt x="145990" y="437051"/>
                    </a:lnTo>
                    <a:lnTo>
                      <a:pt x="142009" y="435901"/>
                    </a:lnTo>
                    <a:cubicBezTo>
                      <a:pt x="93225" y="422109"/>
                      <a:pt x="-3940" y="394397"/>
                      <a:pt x="123" y="351592"/>
                    </a:cubicBezTo>
                    <a:cubicBezTo>
                      <a:pt x="3388" y="309673"/>
                      <a:pt x="60813" y="298059"/>
                      <a:pt x="110972" y="291048"/>
                    </a:cubicBezTo>
                    <a:lnTo>
                      <a:pt x="155336" y="284776"/>
                    </a:lnTo>
                    <a:lnTo>
                      <a:pt x="155986" y="282683"/>
                    </a:lnTo>
                    <a:lnTo>
                      <a:pt x="170353" y="256214"/>
                    </a:lnTo>
                    <a:lnTo>
                      <a:pt x="167122" y="250243"/>
                    </a:lnTo>
                    <a:cubicBezTo>
                      <a:pt x="142735" y="205798"/>
                      <a:pt x="94336" y="117105"/>
                      <a:pt x="127696" y="89977"/>
                    </a:cubicBezTo>
                    <a:cubicBezTo>
                      <a:pt x="133823" y="84820"/>
                      <a:pt x="140546" y="81834"/>
                      <a:pt x="147691" y="80594"/>
                    </a:cubicBezTo>
                    <a:cubicBezTo>
                      <a:pt x="190563" y="73149"/>
                      <a:pt x="248678" y="128512"/>
                      <a:pt x="285068" y="154417"/>
                    </a:cubicBezTo>
                    <a:lnTo>
                      <a:pt x="285335" y="154583"/>
                    </a:lnTo>
                    <a:lnTo>
                      <a:pt x="314304" y="145591"/>
                    </a:lnTo>
                    <a:lnTo>
                      <a:pt x="316259" y="140949"/>
                    </a:lnTo>
                    <a:cubicBezTo>
                      <a:pt x="333397" y="92301"/>
                      <a:pt x="351935" y="-4206"/>
                      <a:pt x="407828" y="142"/>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400" name="Group 399"/>
              <p:cNvGrpSpPr/>
              <p:nvPr/>
            </p:nvGrpSpPr>
            <p:grpSpPr>
              <a:xfrm>
                <a:off x="7597717" y="2122992"/>
                <a:ext cx="830095" cy="835040"/>
                <a:chOff x="7597717" y="2122992"/>
                <a:chExt cx="830095" cy="835040"/>
              </a:xfrm>
              <a:grpFill/>
            </p:grpSpPr>
            <p:grpSp>
              <p:nvGrpSpPr>
                <p:cNvPr id="401" name="Group 400"/>
                <p:cNvGrpSpPr/>
                <p:nvPr/>
              </p:nvGrpSpPr>
              <p:grpSpPr>
                <a:xfrm>
                  <a:off x="7901236" y="2378063"/>
                  <a:ext cx="227537" cy="332238"/>
                  <a:chOff x="4498602" y="3473431"/>
                  <a:chExt cx="1252030" cy="1828156"/>
                </a:xfrm>
                <a:grpFill/>
              </p:grpSpPr>
              <p:sp>
                <p:nvSpPr>
                  <p:cNvPr id="403" name="Freeform 110"/>
                  <p:cNvSpPr>
                    <a:spLocks/>
                  </p:cNvSpPr>
                  <p:nvPr/>
                </p:nvSpPr>
                <p:spPr bwMode="auto">
                  <a:xfrm>
                    <a:off x="5418238" y="3473431"/>
                    <a:ext cx="332394" cy="323649"/>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04" name="Freeform 403"/>
                  <p:cNvSpPr>
                    <a:spLocks/>
                  </p:cNvSpPr>
                  <p:nvPr/>
                </p:nvSpPr>
                <p:spPr bwMode="auto">
                  <a:xfrm>
                    <a:off x="4498602" y="3768532"/>
                    <a:ext cx="1225650" cy="1533055"/>
                  </a:xfrm>
                  <a:custGeom>
                    <a:avLst/>
                    <a:gdLst>
                      <a:gd name="T0" fmla="*/ 90 w 140"/>
                      <a:gd name="T1" fmla="*/ 0 h 176"/>
                      <a:gd name="T2" fmla="*/ 93 w 140"/>
                      <a:gd name="T3" fmla="*/ 2 h 176"/>
                      <a:gd name="T4" fmla="*/ 116 w 140"/>
                      <a:gd name="T5" fmla="*/ 15 h 176"/>
                      <a:gd name="T6" fmla="*/ 122 w 140"/>
                      <a:gd name="T7" fmla="*/ 21 h 176"/>
                      <a:gd name="T8" fmla="*/ 124 w 140"/>
                      <a:gd name="T9" fmla="*/ 25 h 176"/>
                      <a:gd name="T10" fmla="*/ 139 w 140"/>
                      <a:gd name="T11" fmla="*/ 81 h 176"/>
                      <a:gd name="T12" fmla="*/ 140 w 140"/>
                      <a:gd name="T13" fmla="*/ 88 h 176"/>
                      <a:gd name="T14" fmla="*/ 136 w 140"/>
                      <a:gd name="T15" fmla="*/ 92 h 176"/>
                      <a:gd name="T16" fmla="*/ 129 w 140"/>
                      <a:gd name="T17" fmla="*/ 93 h 176"/>
                      <a:gd name="T18" fmla="*/ 124 w 140"/>
                      <a:gd name="T19" fmla="*/ 89 h 176"/>
                      <a:gd name="T20" fmla="*/ 109 w 140"/>
                      <a:gd name="T21" fmla="*/ 62 h 176"/>
                      <a:gd name="T22" fmla="*/ 106 w 140"/>
                      <a:gd name="T23" fmla="*/ 57 h 176"/>
                      <a:gd name="T24" fmla="*/ 82 w 140"/>
                      <a:gd name="T25" fmla="*/ 83 h 176"/>
                      <a:gd name="T26" fmla="*/ 104 w 140"/>
                      <a:gd name="T27" fmla="*/ 120 h 176"/>
                      <a:gd name="T28" fmla="*/ 105 w 140"/>
                      <a:gd name="T29" fmla="*/ 163 h 176"/>
                      <a:gd name="T30" fmla="*/ 101 w 140"/>
                      <a:gd name="T31" fmla="*/ 173 h 176"/>
                      <a:gd name="T32" fmla="*/ 93 w 140"/>
                      <a:gd name="T33" fmla="*/ 176 h 176"/>
                      <a:gd name="T34" fmla="*/ 85 w 140"/>
                      <a:gd name="T35" fmla="*/ 173 h 176"/>
                      <a:gd name="T36" fmla="*/ 82 w 140"/>
                      <a:gd name="T37" fmla="*/ 163 h 176"/>
                      <a:gd name="T38" fmla="*/ 64 w 140"/>
                      <a:gd name="T39" fmla="*/ 97 h 176"/>
                      <a:gd name="T40" fmla="*/ 20 w 140"/>
                      <a:gd name="T41" fmla="*/ 173 h 176"/>
                      <a:gd name="T42" fmla="*/ 13 w 140"/>
                      <a:gd name="T43" fmla="*/ 176 h 176"/>
                      <a:gd name="T44" fmla="*/ 6 w 140"/>
                      <a:gd name="T45" fmla="*/ 174 h 176"/>
                      <a:gd name="T46" fmla="*/ 1 w 140"/>
                      <a:gd name="T47" fmla="*/ 169 h 176"/>
                      <a:gd name="T48" fmla="*/ 1 w 140"/>
                      <a:gd name="T49" fmla="*/ 162 h 176"/>
                      <a:gd name="T50" fmla="*/ 71 w 140"/>
                      <a:gd name="T51" fmla="*/ 38 h 176"/>
                      <a:gd name="T52" fmla="*/ 60 w 140"/>
                      <a:gd name="T53" fmla="*/ 35 h 176"/>
                      <a:gd name="T54" fmla="*/ 43 w 140"/>
                      <a:gd name="T55" fmla="*/ 64 h 176"/>
                      <a:gd name="T56" fmla="*/ 37 w 140"/>
                      <a:gd name="T57" fmla="*/ 65 h 176"/>
                      <a:gd name="T58" fmla="*/ 31 w 140"/>
                      <a:gd name="T59" fmla="*/ 62 h 176"/>
                      <a:gd name="T60" fmla="*/ 29 w 140"/>
                      <a:gd name="T61" fmla="*/ 56 h 176"/>
                      <a:gd name="T62" fmla="*/ 47 w 140"/>
                      <a:gd name="T63" fmla="*/ 25 h 176"/>
                      <a:gd name="T64" fmla="*/ 50 w 140"/>
                      <a:gd name="T65" fmla="*/ 22 h 176"/>
                      <a:gd name="T66" fmla="*/ 83 w 140"/>
                      <a:gd name="T67" fmla="*/ 2 h 176"/>
                      <a:gd name="connsiteX0" fmla="*/ 5929 w 10000"/>
                      <a:gd name="connsiteY0" fmla="*/ 114 h 10000"/>
                      <a:gd name="connsiteX1" fmla="*/ 6429 w 10000"/>
                      <a:gd name="connsiteY1" fmla="*/ 0 h 10000"/>
                      <a:gd name="connsiteX2" fmla="*/ 6643 w 10000"/>
                      <a:gd name="connsiteY2" fmla="*/ 114 h 10000"/>
                      <a:gd name="connsiteX3" fmla="*/ 6643 w 10000"/>
                      <a:gd name="connsiteY3" fmla="*/ 114 h 10000"/>
                      <a:gd name="connsiteX4" fmla="*/ 7571 w 10000"/>
                      <a:gd name="connsiteY4" fmla="*/ 568 h 10000"/>
                      <a:gd name="connsiteX5" fmla="*/ 8286 w 10000"/>
                      <a:gd name="connsiteY5" fmla="*/ 852 h 10000"/>
                      <a:gd name="connsiteX6" fmla="*/ 8643 w 10000"/>
                      <a:gd name="connsiteY6" fmla="*/ 1023 h 10000"/>
                      <a:gd name="connsiteX7" fmla="*/ 8714 w 10000"/>
                      <a:gd name="connsiteY7" fmla="*/ 1193 h 10000"/>
                      <a:gd name="connsiteX8" fmla="*/ 8857 w 10000"/>
                      <a:gd name="connsiteY8" fmla="*/ 1250 h 10000"/>
                      <a:gd name="connsiteX9" fmla="*/ 8857 w 10000"/>
                      <a:gd name="connsiteY9" fmla="*/ 1420 h 10000"/>
                      <a:gd name="connsiteX10" fmla="*/ 8857 w 10000"/>
                      <a:gd name="connsiteY10" fmla="*/ 3068 h 10000"/>
                      <a:gd name="connsiteX11" fmla="*/ 9929 w 10000"/>
                      <a:gd name="connsiteY11" fmla="*/ 4602 h 10000"/>
                      <a:gd name="connsiteX12" fmla="*/ 10000 w 10000"/>
                      <a:gd name="connsiteY12" fmla="*/ 4773 h 10000"/>
                      <a:gd name="connsiteX13" fmla="*/ 10000 w 10000"/>
                      <a:gd name="connsiteY13" fmla="*/ 5000 h 10000"/>
                      <a:gd name="connsiteX14" fmla="*/ 9929 w 10000"/>
                      <a:gd name="connsiteY14" fmla="*/ 5170 h 10000"/>
                      <a:gd name="connsiteX15" fmla="*/ 9714 w 10000"/>
                      <a:gd name="connsiteY15" fmla="*/ 5227 h 10000"/>
                      <a:gd name="connsiteX16" fmla="*/ 9429 w 10000"/>
                      <a:gd name="connsiteY16" fmla="*/ 5284 h 10000"/>
                      <a:gd name="connsiteX17" fmla="*/ 9214 w 10000"/>
                      <a:gd name="connsiteY17" fmla="*/ 5284 h 10000"/>
                      <a:gd name="connsiteX18" fmla="*/ 9000 w 10000"/>
                      <a:gd name="connsiteY18" fmla="*/ 5227 h 10000"/>
                      <a:gd name="connsiteX19" fmla="*/ 8857 w 10000"/>
                      <a:gd name="connsiteY19" fmla="*/ 5057 h 10000"/>
                      <a:gd name="connsiteX20" fmla="*/ 7786 w 10000"/>
                      <a:gd name="connsiteY20" fmla="*/ 3636 h 10000"/>
                      <a:gd name="connsiteX21" fmla="*/ 7786 w 10000"/>
                      <a:gd name="connsiteY21" fmla="*/ 3523 h 10000"/>
                      <a:gd name="connsiteX22" fmla="*/ 7714 w 10000"/>
                      <a:gd name="connsiteY22" fmla="*/ 3409 h 10000"/>
                      <a:gd name="connsiteX23" fmla="*/ 7571 w 10000"/>
                      <a:gd name="connsiteY23" fmla="*/ 3239 h 10000"/>
                      <a:gd name="connsiteX24" fmla="*/ 7571 w 10000"/>
                      <a:gd name="connsiteY24" fmla="*/ 2330 h 10000"/>
                      <a:gd name="connsiteX25" fmla="*/ 5857 w 10000"/>
                      <a:gd name="connsiteY25" fmla="*/ 4716 h 10000"/>
                      <a:gd name="connsiteX26" fmla="*/ 7286 w 10000"/>
                      <a:gd name="connsiteY26" fmla="*/ 6705 h 10000"/>
                      <a:gd name="connsiteX27" fmla="*/ 7429 w 10000"/>
                      <a:gd name="connsiteY27" fmla="*/ 6818 h 10000"/>
                      <a:gd name="connsiteX28" fmla="*/ 7500 w 10000"/>
                      <a:gd name="connsiteY28" fmla="*/ 7045 h 10000"/>
                      <a:gd name="connsiteX29" fmla="*/ 7500 w 10000"/>
                      <a:gd name="connsiteY29" fmla="*/ 9261 h 10000"/>
                      <a:gd name="connsiteX30" fmla="*/ 7429 w 10000"/>
                      <a:gd name="connsiteY30" fmla="*/ 9602 h 10000"/>
                      <a:gd name="connsiteX31" fmla="*/ 7214 w 10000"/>
                      <a:gd name="connsiteY31" fmla="*/ 9830 h 10000"/>
                      <a:gd name="connsiteX32" fmla="*/ 7000 w 10000"/>
                      <a:gd name="connsiteY32" fmla="*/ 9886 h 10000"/>
                      <a:gd name="connsiteX33" fmla="*/ 6643 w 10000"/>
                      <a:gd name="connsiteY33" fmla="*/ 10000 h 10000"/>
                      <a:gd name="connsiteX34" fmla="*/ 6357 w 10000"/>
                      <a:gd name="connsiteY34" fmla="*/ 9886 h 10000"/>
                      <a:gd name="connsiteX35" fmla="*/ 6071 w 10000"/>
                      <a:gd name="connsiteY35" fmla="*/ 9830 h 10000"/>
                      <a:gd name="connsiteX36" fmla="*/ 5857 w 10000"/>
                      <a:gd name="connsiteY36" fmla="*/ 9602 h 10000"/>
                      <a:gd name="connsiteX37" fmla="*/ 5857 w 10000"/>
                      <a:gd name="connsiteY37" fmla="*/ 9261 h 10000"/>
                      <a:gd name="connsiteX38" fmla="*/ 5857 w 10000"/>
                      <a:gd name="connsiteY38" fmla="*/ 7216 h 10000"/>
                      <a:gd name="connsiteX39" fmla="*/ 4571 w 10000"/>
                      <a:gd name="connsiteY39" fmla="*/ 5511 h 10000"/>
                      <a:gd name="connsiteX40" fmla="*/ 1643 w 10000"/>
                      <a:gd name="connsiteY40" fmla="*/ 9659 h 10000"/>
                      <a:gd name="connsiteX41" fmla="*/ 1429 w 10000"/>
                      <a:gd name="connsiteY41" fmla="*/ 9830 h 10000"/>
                      <a:gd name="connsiteX42" fmla="*/ 1214 w 10000"/>
                      <a:gd name="connsiteY42" fmla="*/ 9886 h 10000"/>
                      <a:gd name="connsiteX43" fmla="*/ 929 w 10000"/>
                      <a:gd name="connsiteY43" fmla="*/ 10000 h 10000"/>
                      <a:gd name="connsiteX44" fmla="*/ 643 w 10000"/>
                      <a:gd name="connsiteY44" fmla="*/ 10000 h 10000"/>
                      <a:gd name="connsiteX45" fmla="*/ 429 w 10000"/>
                      <a:gd name="connsiteY45" fmla="*/ 9886 h 10000"/>
                      <a:gd name="connsiteX46" fmla="*/ 286 w 10000"/>
                      <a:gd name="connsiteY46" fmla="*/ 9773 h 10000"/>
                      <a:gd name="connsiteX47" fmla="*/ 71 w 10000"/>
                      <a:gd name="connsiteY47" fmla="*/ 9602 h 10000"/>
                      <a:gd name="connsiteX48" fmla="*/ 0 w 10000"/>
                      <a:gd name="connsiteY48" fmla="*/ 9375 h 10000"/>
                      <a:gd name="connsiteX49" fmla="*/ 71 w 10000"/>
                      <a:gd name="connsiteY49" fmla="*/ 9205 h 10000"/>
                      <a:gd name="connsiteX50" fmla="*/ 71 w 10000"/>
                      <a:gd name="connsiteY50" fmla="*/ 8977 h 10000"/>
                      <a:gd name="connsiteX51" fmla="*/ 5071 w 10000"/>
                      <a:gd name="connsiteY51" fmla="*/ 2159 h 10000"/>
                      <a:gd name="connsiteX52" fmla="*/ 5786 w 10000"/>
                      <a:gd name="connsiteY52" fmla="*/ 1307 h 10000"/>
                      <a:gd name="connsiteX53" fmla="*/ 4286 w 10000"/>
                      <a:gd name="connsiteY53" fmla="*/ 1989 h 10000"/>
                      <a:gd name="connsiteX54" fmla="*/ 3286 w 10000"/>
                      <a:gd name="connsiteY54" fmla="*/ 3466 h 10000"/>
                      <a:gd name="connsiteX55" fmla="*/ 3071 w 10000"/>
                      <a:gd name="connsiteY55" fmla="*/ 3636 h 10000"/>
                      <a:gd name="connsiteX56" fmla="*/ 2857 w 10000"/>
                      <a:gd name="connsiteY56" fmla="*/ 3693 h 10000"/>
                      <a:gd name="connsiteX57" fmla="*/ 2643 w 10000"/>
                      <a:gd name="connsiteY57" fmla="*/ 3693 h 10000"/>
                      <a:gd name="connsiteX58" fmla="*/ 2357 w 10000"/>
                      <a:gd name="connsiteY58" fmla="*/ 3693 h 10000"/>
                      <a:gd name="connsiteX59" fmla="*/ 2214 w 10000"/>
                      <a:gd name="connsiteY59" fmla="*/ 3523 h 10000"/>
                      <a:gd name="connsiteX60" fmla="*/ 2071 w 10000"/>
                      <a:gd name="connsiteY60" fmla="*/ 3409 h 10000"/>
                      <a:gd name="connsiteX61" fmla="*/ 2071 w 10000"/>
                      <a:gd name="connsiteY61" fmla="*/ 3182 h 10000"/>
                      <a:gd name="connsiteX62" fmla="*/ 2214 w 10000"/>
                      <a:gd name="connsiteY62" fmla="*/ 3011 h 10000"/>
                      <a:gd name="connsiteX63" fmla="*/ 3357 w 10000"/>
                      <a:gd name="connsiteY63" fmla="*/ 1420 h 10000"/>
                      <a:gd name="connsiteX64" fmla="*/ 3429 w 10000"/>
                      <a:gd name="connsiteY64" fmla="*/ 1307 h 10000"/>
                      <a:gd name="connsiteX65" fmla="*/ 3571 w 10000"/>
                      <a:gd name="connsiteY65" fmla="*/ 1250 h 10000"/>
                      <a:gd name="connsiteX66" fmla="*/ 3643 w 10000"/>
                      <a:gd name="connsiteY66" fmla="*/ 1193 h 10000"/>
                      <a:gd name="connsiteX67" fmla="*/ 5929 w 10000"/>
                      <a:gd name="connsiteY67" fmla="*/ 114 h 10000"/>
                      <a:gd name="connsiteX0" fmla="*/ 5929 w 10000"/>
                      <a:gd name="connsiteY0" fmla="*/ 0 h 9886"/>
                      <a:gd name="connsiteX1" fmla="*/ 6643 w 10000"/>
                      <a:gd name="connsiteY1" fmla="*/ 0 h 9886"/>
                      <a:gd name="connsiteX2" fmla="*/ 6643 w 10000"/>
                      <a:gd name="connsiteY2" fmla="*/ 0 h 9886"/>
                      <a:gd name="connsiteX3" fmla="*/ 7571 w 10000"/>
                      <a:gd name="connsiteY3" fmla="*/ 454 h 9886"/>
                      <a:gd name="connsiteX4" fmla="*/ 8286 w 10000"/>
                      <a:gd name="connsiteY4" fmla="*/ 738 h 9886"/>
                      <a:gd name="connsiteX5" fmla="*/ 8643 w 10000"/>
                      <a:gd name="connsiteY5" fmla="*/ 909 h 9886"/>
                      <a:gd name="connsiteX6" fmla="*/ 8714 w 10000"/>
                      <a:gd name="connsiteY6" fmla="*/ 1079 h 9886"/>
                      <a:gd name="connsiteX7" fmla="*/ 8857 w 10000"/>
                      <a:gd name="connsiteY7" fmla="*/ 1136 h 9886"/>
                      <a:gd name="connsiteX8" fmla="*/ 8857 w 10000"/>
                      <a:gd name="connsiteY8" fmla="*/ 1306 h 9886"/>
                      <a:gd name="connsiteX9" fmla="*/ 8857 w 10000"/>
                      <a:gd name="connsiteY9" fmla="*/ 2954 h 9886"/>
                      <a:gd name="connsiteX10" fmla="*/ 9929 w 10000"/>
                      <a:gd name="connsiteY10" fmla="*/ 4488 h 9886"/>
                      <a:gd name="connsiteX11" fmla="*/ 10000 w 10000"/>
                      <a:gd name="connsiteY11" fmla="*/ 4659 h 9886"/>
                      <a:gd name="connsiteX12" fmla="*/ 10000 w 10000"/>
                      <a:gd name="connsiteY12" fmla="*/ 4886 h 9886"/>
                      <a:gd name="connsiteX13" fmla="*/ 9929 w 10000"/>
                      <a:gd name="connsiteY13" fmla="*/ 5056 h 9886"/>
                      <a:gd name="connsiteX14" fmla="*/ 9714 w 10000"/>
                      <a:gd name="connsiteY14" fmla="*/ 5113 h 9886"/>
                      <a:gd name="connsiteX15" fmla="*/ 9429 w 10000"/>
                      <a:gd name="connsiteY15" fmla="*/ 5170 h 9886"/>
                      <a:gd name="connsiteX16" fmla="*/ 9214 w 10000"/>
                      <a:gd name="connsiteY16" fmla="*/ 5170 h 9886"/>
                      <a:gd name="connsiteX17" fmla="*/ 9000 w 10000"/>
                      <a:gd name="connsiteY17" fmla="*/ 5113 h 9886"/>
                      <a:gd name="connsiteX18" fmla="*/ 8857 w 10000"/>
                      <a:gd name="connsiteY18" fmla="*/ 4943 h 9886"/>
                      <a:gd name="connsiteX19" fmla="*/ 7786 w 10000"/>
                      <a:gd name="connsiteY19" fmla="*/ 3522 h 9886"/>
                      <a:gd name="connsiteX20" fmla="*/ 7786 w 10000"/>
                      <a:gd name="connsiteY20" fmla="*/ 3409 h 9886"/>
                      <a:gd name="connsiteX21" fmla="*/ 7714 w 10000"/>
                      <a:gd name="connsiteY21" fmla="*/ 3295 h 9886"/>
                      <a:gd name="connsiteX22" fmla="*/ 7571 w 10000"/>
                      <a:gd name="connsiteY22" fmla="*/ 3125 h 9886"/>
                      <a:gd name="connsiteX23" fmla="*/ 7571 w 10000"/>
                      <a:gd name="connsiteY23" fmla="*/ 2216 h 9886"/>
                      <a:gd name="connsiteX24" fmla="*/ 5857 w 10000"/>
                      <a:gd name="connsiteY24" fmla="*/ 4602 h 9886"/>
                      <a:gd name="connsiteX25" fmla="*/ 7286 w 10000"/>
                      <a:gd name="connsiteY25" fmla="*/ 6591 h 9886"/>
                      <a:gd name="connsiteX26" fmla="*/ 7429 w 10000"/>
                      <a:gd name="connsiteY26" fmla="*/ 6704 h 9886"/>
                      <a:gd name="connsiteX27" fmla="*/ 7500 w 10000"/>
                      <a:gd name="connsiteY27" fmla="*/ 6931 h 9886"/>
                      <a:gd name="connsiteX28" fmla="*/ 7500 w 10000"/>
                      <a:gd name="connsiteY28" fmla="*/ 9147 h 9886"/>
                      <a:gd name="connsiteX29" fmla="*/ 7429 w 10000"/>
                      <a:gd name="connsiteY29" fmla="*/ 9488 h 9886"/>
                      <a:gd name="connsiteX30" fmla="*/ 7214 w 10000"/>
                      <a:gd name="connsiteY30" fmla="*/ 9716 h 9886"/>
                      <a:gd name="connsiteX31" fmla="*/ 7000 w 10000"/>
                      <a:gd name="connsiteY31" fmla="*/ 9772 h 9886"/>
                      <a:gd name="connsiteX32" fmla="*/ 6643 w 10000"/>
                      <a:gd name="connsiteY32" fmla="*/ 9886 h 9886"/>
                      <a:gd name="connsiteX33" fmla="*/ 6357 w 10000"/>
                      <a:gd name="connsiteY33" fmla="*/ 9772 h 9886"/>
                      <a:gd name="connsiteX34" fmla="*/ 6071 w 10000"/>
                      <a:gd name="connsiteY34" fmla="*/ 9716 h 9886"/>
                      <a:gd name="connsiteX35" fmla="*/ 5857 w 10000"/>
                      <a:gd name="connsiteY35" fmla="*/ 9488 h 9886"/>
                      <a:gd name="connsiteX36" fmla="*/ 5857 w 10000"/>
                      <a:gd name="connsiteY36" fmla="*/ 9147 h 9886"/>
                      <a:gd name="connsiteX37" fmla="*/ 5857 w 10000"/>
                      <a:gd name="connsiteY37" fmla="*/ 7102 h 9886"/>
                      <a:gd name="connsiteX38" fmla="*/ 4571 w 10000"/>
                      <a:gd name="connsiteY38" fmla="*/ 5397 h 9886"/>
                      <a:gd name="connsiteX39" fmla="*/ 1643 w 10000"/>
                      <a:gd name="connsiteY39" fmla="*/ 9545 h 9886"/>
                      <a:gd name="connsiteX40" fmla="*/ 1429 w 10000"/>
                      <a:gd name="connsiteY40" fmla="*/ 9716 h 9886"/>
                      <a:gd name="connsiteX41" fmla="*/ 1214 w 10000"/>
                      <a:gd name="connsiteY41" fmla="*/ 9772 h 9886"/>
                      <a:gd name="connsiteX42" fmla="*/ 929 w 10000"/>
                      <a:gd name="connsiteY42" fmla="*/ 9886 h 9886"/>
                      <a:gd name="connsiteX43" fmla="*/ 643 w 10000"/>
                      <a:gd name="connsiteY43" fmla="*/ 9886 h 9886"/>
                      <a:gd name="connsiteX44" fmla="*/ 429 w 10000"/>
                      <a:gd name="connsiteY44" fmla="*/ 9772 h 9886"/>
                      <a:gd name="connsiteX45" fmla="*/ 286 w 10000"/>
                      <a:gd name="connsiteY45" fmla="*/ 9659 h 9886"/>
                      <a:gd name="connsiteX46" fmla="*/ 71 w 10000"/>
                      <a:gd name="connsiteY46" fmla="*/ 9488 h 9886"/>
                      <a:gd name="connsiteX47" fmla="*/ 0 w 10000"/>
                      <a:gd name="connsiteY47" fmla="*/ 9261 h 9886"/>
                      <a:gd name="connsiteX48" fmla="*/ 71 w 10000"/>
                      <a:gd name="connsiteY48" fmla="*/ 9091 h 9886"/>
                      <a:gd name="connsiteX49" fmla="*/ 71 w 10000"/>
                      <a:gd name="connsiteY49" fmla="*/ 8863 h 9886"/>
                      <a:gd name="connsiteX50" fmla="*/ 5071 w 10000"/>
                      <a:gd name="connsiteY50" fmla="*/ 2045 h 9886"/>
                      <a:gd name="connsiteX51" fmla="*/ 5786 w 10000"/>
                      <a:gd name="connsiteY51" fmla="*/ 1193 h 9886"/>
                      <a:gd name="connsiteX52" fmla="*/ 4286 w 10000"/>
                      <a:gd name="connsiteY52" fmla="*/ 1875 h 9886"/>
                      <a:gd name="connsiteX53" fmla="*/ 3286 w 10000"/>
                      <a:gd name="connsiteY53" fmla="*/ 3352 h 9886"/>
                      <a:gd name="connsiteX54" fmla="*/ 3071 w 10000"/>
                      <a:gd name="connsiteY54" fmla="*/ 3522 h 9886"/>
                      <a:gd name="connsiteX55" fmla="*/ 2857 w 10000"/>
                      <a:gd name="connsiteY55" fmla="*/ 3579 h 9886"/>
                      <a:gd name="connsiteX56" fmla="*/ 2643 w 10000"/>
                      <a:gd name="connsiteY56" fmla="*/ 3579 h 9886"/>
                      <a:gd name="connsiteX57" fmla="*/ 2357 w 10000"/>
                      <a:gd name="connsiteY57" fmla="*/ 3579 h 9886"/>
                      <a:gd name="connsiteX58" fmla="*/ 2214 w 10000"/>
                      <a:gd name="connsiteY58" fmla="*/ 3409 h 9886"/>
                      <a:gd name="connsiteX59" fmla="*/ 2071 w 10000"/>
                      <a:gd name="connsiteY59" fmla="*/ 3295 h 9886"/>
                      <a:gd name="connsiteX60" fmla="*/ 2071 w 10000"/>
                      <a:gd name="connsiteY60" fmla="*/ 3068 h 9886"/>
                      <a:gd name="connsiteX61" fmla="*/ 2214 w 10000"/>
                      <a:gd name="connsiteY61" fmla="*/ 2897 h 9886"/>
                      <a:gd name="connsiteX62" fmla="*/ 3357 w 10000"/>
                      <a:gd name="connsiteY62" fmla="*/ 1306 h 9886"/>
                      <a:gd name="connsiteX63" fmla="*/ 3429 w 10000"/>
                      <a:gd name="connsiteY63" fmla="*/ 1193 h 9886"/>
                      <a:gd name="connsiteX64" fmla="*/ 3571 w 10000"/>
                      <a:gd name="connsiteY64" fmla="*/ 1136 h 9886"/>
                      <a:gd name="connsiteX65" fmla="*/ 3643 w 10000"/>
                      <a:gd name="connsiteY65" fmla="*/ 1079 h 9886"/>
                      <a:gd name="connsiteX66" fmla="*/ 5929 w 10000"/>
                      <a:gd name="connsiteY66" fmla="*/ 0 h 9886"/>
                      <a:gd name="connsiteX0" fmla="*/ 5929 w 10000"/>
                      <a:gd name="connsiteY0" fmla="*/ 57 h 10057"/>
                      <a:gd name="connsiteX1" fmla="*/ 6643 w 10000"/>
                      <a:gd name="connsiteY1" fmla="*/ 57 h 10057"/>
                      <a:gd name="connsiteX2" fmla="*/ 6643 w 10000"/>
                      <a:gd name="connsiteY2" fmla="*/ 57 h 10057"/>
                      <a:gd name="connsiteX3" fmla="*/ 7571 w 10000"/>
                      <a:gd name="connsiteY3" fmla="*/ 516 h 10057"/>
                      <a:gd name="connsiteX4" fmla="*/ 8286 w 10000"/>
                      <a:gd name="connsiteY4" fmla="*/ 804 h 10057"/>
                      <a:gd name="connsiteX5" fmla="*/ 8643 w 10000"/>
                      <a:gd name="connsiteY5" fmla="*/ 976 h 10057"/>
                      <a:gd name="connsiteX6" fmla="*/ 8714 w 10000"/>
                      <a:gd name="connsiteY6" fmla="*/ 1148 h 10057"/>
                      <a:gd name="connsiteX7" fmla="*/ 8857 w 10000"/>
                      <a:gd name="connsiteY7" fmla="*/ 1206 h 10057"/>
                      <a:gd name="connsiteX8" fmla="*/ 8857 w 10000"/>
                      <a:gd name="connsiteY8" fmla="*/ 1378 h 10057"/>
                      <a:gd name="connsiteX9" fmla="*/ 8857 w 10000"/>
                      <a:gd name="connsiteY9" fmla="*/ 3045 h 10057"/>
                      <a:gd name="connsiteX10" fmla="*/ 9929 w 10000"/>
                      <a:gd name="connsiteY10" fmla="*/ 4597 h 10057"/>
                      <a:gd name="connsiteX11" fmla="*/ 10000 w 10000"/>
                      <a:gd name="connsiteY11" fmla="*/ 4770 h 10057"/>
                      <a:gd name="connsiteX12" fmla="*/ 10000 w 10000"/>
                      <a:gd name="connsiteY12" fmla="*/ 4999 h 10057"/>
                      <a:gd name="connsiteX13" fmla="*/ 9929 w 10000"/>
                      <a:gd name="connsiteY13" fmla="*/ 5171 h 10057"/>
                      <a:gd name="connsiteX14" fmla="*/ 9714 w 10000"/>
                      <a:gd name="connsiteY14" fmla="*/ 5229 h 10057"/>
                      <a:gd name="connsiteX15" fmla="*/ 9429 w 10000"/>
                      <a:gd name="connsiteY15" fmla="*/ 5287 h 10057"/>
                      <a:gd name="connsiteX16" fmla="*/ 9214 w 10000"/>
                      <a:gd name="connsiteY16" fmla="*/ 5287 h 10057"/>
                      <a:gd name="connsiteX17" fmla="*/ 9000 w 10000"/>
                      <a:gd name="connsiteY17" fmla="*/ 5229 h 10057"/>
                      <a:gd name="connsiteX18" fmla="*/ 8857 w 10000"/>
                      <a:gd name="connsiteY18" fmla="*/ 5057 h 10057"/>
                      <a:gd name="connsiteX19" fmla="*/ 7786 w 10000"/>
                      <a:gd name="connsiteY19" fmla="*/ 3620 h 10057"/>
                      <a:gd name="connsiteX20" fmla="*/ 7786 w 10000"/>
                      <a:gd name="connsiteY20" fmla="*/ 3505 h 10057"/>
                      <a:gd name="connsiteX21" fmla="*/ 7714 w 10000"/>
                      <a:gd name="connsiteY21" fmla="*/ 3390 h 10057"/>
                      <a:gd name="connsiteX22" fmla="*/ 7571 w 10000"/>
                      <a:gd name="connsiteY22" fmla="*/ 3218 h 10057"/>
                      <a:gd name="connsiteX23" fmla="*/ 7571 w 10000"/>
                      <a:gd name="connsiteY23" fmla="*/ 2299 h 10057"/>
                      <a:gd name="connsiteX24" fmla="*/ 5857 w 10000"/>
                      <a:gd name="connsiteY24" fmla="*/ 4712 h 10057"/>
                      <a:gd name="connsiteX25" fmla="*/ 7286 w 10000"/>
                      <a:gd name="connsiteY25" fmla="*/ 6724 h 10057"/>
                      <a:gd name="connsiteX26" fmla="*/ 7429 w 10000"/>
                      <a:gd name="connsiteY26" fmla="*/ 6838 h 10057"/>
                      <a:gd name="connsiteX27" fmla="*/ 7500 w 10000"/>
                      <a:gd name="connsiteY27" fmla="*/ 7068 h 10057"/>
                      <a:gd name="connsiteX28" fmla="*/ 7500 w 10000"/>
                      <a:gd name="connsiteY28" fmla="*/ 9309 h 10057"/>
                      <a:gd name="connsiteX29" fmla="*/ 7429 w 10000"/>
                      <a:gd name="connsiteY29" fmla="*/ 9654 h 10057"/>
                      <a:gd name="connsiteX30" fmla="*/ 7214 w 10000"/>
                      <a:gd name="connsiteY30" fmla="*/ 9885 h 10057"/>
                      <a:gd name="connsiteX31" fmla="*/ 7000 w 10000"/>
                      <a:gd name="connsiteY31" fmla="*/ 9942 h 10057"/>
                      <a:gd name="connsiteX32" fmla="*/ 6643 w 10000"/>
                      <a:gd name="connsiteY32" fmla="*/ 10057 h 10057"/>
                      <a:gd name="connsiteX33" fmla="*/ 6357 w 10000"/>
                      <a:gd name="connsiteY33" fmla="*/ 9942 h 10057"/>
                      <a:gd name="connsiteX34" fmla="*/ 6071 w 10000"/>
                      <a:gd name="connsiteY34" fmla="*/ 9885 h 10057"/>
                      <a:gd name="connsiteX35" fmla="*/ 5857 w 10000"/>
                      <a:gd name="connsiteY35" fmla="*/ 9654 h 10057"/>
                      <a:gd name="connsiteX36" fmla="*/ 5857 w 10000"/>
                      <a:gd name="connsiteY36" fmla="*/ 9309 h 10057"/>
                      <a:gd name="connsiteX37" fmla="*/ 5857 w 10000"/>
                      <a:gd name="connsiteY37" fmla="*/ 7241 h 10057"/>
                      <a:gd name="connsiteX38" fmla="*/ 4571 w 10000"/>
                      <a:gd name="connsiteY38" fmla="*/ 5516 h 10057"/>
                      <a:gd name="connsiteX39" fmla="*/ 1643 w 10000"/>
                      <a:gd name="connsiteY39" fmla="*/ 9712 h 10057"/>
                      <a:gd name="connsiteX40" fmla="*/ 1429 w 10000"/>
                      <a:gd name="connsiteY40" fmla="*/ 9885 h 10057"/>
                      <a:gd name="connsiteX41" fmla="*/ 1214 w 10000"/>
                      <a:gd name="connsiteY41" fmla="*/ 9942 h 10057"/>
                      <a:gd name="connsiteX42" fmla="*/ 929 w 10000"/>
                      <a:gd name="connsiteY42" fmla="*/ 10057 h 10057"/>
                      <a:gd name="connsiteX43" fmla="*/ 643 w 10000"/>
                      <a:gd name="connsiteY43" fmla="*/ 10057 h 10057"/>
                      <a:gd name="connsiteX44" fmla="*/ 429 w 10000"/>
                      <a:gd name="connsiteY44" fmla="*/ 9942 h 10057"/>
                      <a:gd name="connsiteX45" fmla="*/ 286 w 10000"/>
                      <a:gd name="connsiteY45" fmla="*/ 9827 h 10057"/>
                      <a:gd name="connsiteX46" fmla="*/ 71 w 10000"/>
                      <a:gd name="connsiteY46" fmla="*/ 9654 h 10057"/>
                      <a:gd name="connsiteX47" fmla="*/ 0 w 10000"/>
                      <a:gd name="connsiteY47" fmla="*/ 9425 h 10057"/>
                      <a:gd name="connsiteX48" fmla="*/ 71 w 10000"/>
                      <a:gd name="connsiteY48" fmla="*/ 9253 h 10057"/>
                      <a:gd name="connsiteX49" fmla="*/ 71 w 10000"/>
                      <a:gd name="connsiteY49" fmla="*/ 9022 h 10057"/>
                      <a:gd name="connsiteX50" fmla="*/ 5071 w 10000"/>
                      <a:gd name="connsiteY50" fmla="*/ 2126 h 10057"/>
                      <a:gd name="connsiteX51" fmla="*/ 5786 w 10000"/>
                      <a:gd name="connsiteY51" fmla="*/ 1264 h 10057"/>
                      <a:gd name="connsiteX52" fmla="*/ 4286 w 10000"/>
                      <a:gd name="connsiteY52" fmla="*/ 1954 h 10057"/>
                      <a:gd name="connsiteX53" fmla="*/ 3286 w 10000"/>
                      <a:gd name="connsiteY53" fmla="*/ 3448 h 10057"/>
                      <a:gd name="connsiteX54" fmla="*/ 3071 w 10000"/>
                      <a:gd name="connsiteY54" fmla="*/ 3620 h 10057"/>
                      <a:gd name="connsiteX55" fmla="*/ 2857 w 10000"/>
                      <a:gd name="connsiteY55" fmla="*/ 3677 h 10057"/>
                      <a:gd name="connsiteX56" fmla="*/ 2643 w 10000"/>
                      <a:gd name="connsiteY56" fmla="*/ 3677 h 10057"/>
                      <a:gd name="connsiteX57" fmla="*/ 2357 w 10000"/>
                      <a:gd name="connsiteY57" fmla="*/ 3677 h 10057"/>
                      <a:gd name="connsiteX58" fmla="*/ 2214 w 10000"/>
                      <a:gd name="connsiteY58" fmla="*/ 3505 h 10057"/>
                      <a:gd name="connsiteX59" fmla="*/ 2071 w 10000"/>
                      <a:gd name="connsiteY59" fmla="*/ 3390 h 10057"/>
                      <a:gd name="connsiteX60" fmla="*/ 2071 w 10000"/>
                      <a:gd name="connsiteY60" fmla="*/ 3160 h 10057"/>
                      <a:gd name="connsiteX61" fmla="*/ 2214 w 10000"/>
                      <a:gd name="connsiteY61" fmla="*/ 2987 h 10057"/>
                      <a:gd name="connsiteX62" fmla="*/ 3357 w 10000"/>
                      <a:gd name="connsiteY62" fmla="*/ 1378 h 10057"/>
                      <a:gd name="connsiteX63" fmla="*/ 3429 w 10000"/>
                      <a:gd name="connsiteY63" fmla="*/ 1264 h 10057"/>
                      <a:gd name="connsiteX64" fmla="*/ 3571 w 10000"/>
                      <a:gd name="connsiteY64" fmla="*/ 1206 h 10057"/>
                      <a:gd name="connsiteX65" fmla="*/ 3643 w 10000"/>
                      <a:gd name="connsiteY65" fmla="*/ 1148 h 10057"/>
                      <a:gd name="connsiteX66" fmla="*/ 5929 w 10000"/>
                      <a:gd name="connsiteY66" fmla="*/ 57 h 10057"/>
                      <a:gd name="connsiteX0" fmla="*/ 5929 w 10000"/>
                      <a:gd name="connsiteY0" fmla="*/ 94 h 10094"/>
                      <a:gd name="connsiteX1" fmla="*/ 6643 w 10000"/>
                      <a:gd name="connsiteY1" fmla="*/ 94 h 10094"/>
                      <a:gd name="connsiteX2" fmla="*/ 6643 w 10000"/>
                      <a:gd name="connsiteY2" fmla="*/ 94 h 10094"/>
                      <a:gd name="connsiteX3" fmla="*/ 7571 w 10000"/>
                      <a:gd name="connsiteY3" fmla="*/ 553 h 10094"/>
                      <a:gd name="connsiteX4" fmla="*/ 8286 w 10000"/>
                      <a:gd name="connsiteY4" fmla="*/ 841 h 10094"/>
                      <a:gd name="connsiteX5" fmla="*/ 8643 w 10000"/>
                      <a:gd name="connsiteY5" fmla="*/ 1013 h 10094"/>
                      <a:gd name="connsiteX6" fmla="*/ 8714 w 10000"/>
                      <a:gd name="connsiteY6" fmla="*/ 1185 h 10094"/>
                      <a:gd name="connsiteX7" fmla="*/ 8857 w 10000"/>
                      <a:gd name="connsiteY7" fmla="*/ 1243 h 10094"/>
                      <a:gd name="connsiteX8" fmla="*/ 8857 w 10000"/>
                      <a:gd name="connsiteY8" fmla="*/ 1415 h 10094"/>
                      <a:gd name="connsiteX9" fmla="*/ 8857 w 10000"/>
                      <a:gd name="connsiteY9" fmla="*/ 3082 h 10094"/>
                      <a:gd name="connsiteX10" fmla="*/ 9929 w 10000"/>
                      <a:gd name="connsiteY10" fmla="*/ 4634 h 10094"/>
                      <a:gd name="connsiteX11" fmla="*/ 10000 w 10000"/>
                      <a:gd name="connsiteY11" fmla="*/ 4807 h 10094"/>
                      <a:gd name="connsiteX12" fmla="*/ 10000 w 10000"/>
                      <a:gd name="connsiteY12" fmla="*/ 5036 h 10094"/>
                      <a:gd name="connsiteX13" fmla="*/ 9929 w 10000"/>
                      <a:gd name="connsiteY13" fmla="*/ 5208 h 10094"/>
                      <a:gd name="connsiteX14" fmla="*/ 9714 w 10000"/>
                      <a:gd name="connsiteY14" fmla="*/ 5266 h 10094"/>
                      <a:gd name="connsiteX15" fmla="*/ 9429 w 10000"/>
                      <a:gd name="connsiteY15" fmla="*/ 5324 h 10094"/>
                      <a:gd name="connsiteX16" fmla="*/ 9214 w 10000"/>
                      <a:gd name="connsiteY16" fmla="*/ 5324 h 10094"/>
                      <a:gd name="connsiteX17" fmla="*/ 9000 w 10000"/>
                      <a:gd name="connsiteY17" fmla="*/ 5266 h 10094"/>
                      <a:gd name="connsiteX18" fmla="*/ 8857 w 10000"/>
                      <a:gd name="connsiteY18" fmla="*/ 5094 h 10094"/>
                      <a:gd name="connsiteX19" fmla="*/ 7786 w 10000"/>
                      <a:gd name="connsiteY19" fmla="*/ 3657 h 10094"/>
                      <a:gd name="connsiteX20" fmla="*/ 7786 w 10000"/>
                      <a:gd name="connsiteY20" fmla="*/ 3542 h 10094"/>
                      <a:gd name="connsiteX21" fmla="*/ 7714 w 10000"/>
                      <a:gd name="connsiteY21" fmla="*/ 3427 h 10094"/>
                      <a:gd name="connsiteX22" fmla="*/ 7571 w 10000"/>
                      <a:gd name="connsiteY22" fmla="*/ 3255 h 10094"/>
                      <a:gd name="connsiteX23" fmla="*/ 7571 w 10000"/>
                      <a:gd name="connsiteY23" fmla="*/ 2336 h 10094"/>
                      <a:gd name="connsiteX24" fmla="*/ 5857 w 10000"/>
                      <a:gd name="connsiteY24" fmla="*/ 4749 h 10094"/>
                      <a:gd name="connsiteX25" fmla="*/ 7286 w 10000"/>
                      <a:gd name="connsiteY25" fmla="*/ 6761 h 10094"/>
                      <a:gd name="connsiteX26" fmla="*/ 7429 w 10000"/>
                      <a:gd name="connsiteY26" fmla="*/ 6875 h 10094"/>
                      <a:gd name="connsiteX27" fmla="*/ 7500 w 10000"/>
                      <a:gd name="connsiteY27" fmla="*/ 7105 h 10094"/>
                      <a:gd name="connsiteX28" fmla="*/ 7500 w 10000"/>
                      <a:gd name="connsiteY28" fmla="*/ 9346 h 10094"/>
                      <a:gd name="connsiteX29" fmla="*/ 7429 w 10000"/>
                      <a:gd name="connsiteY29" fmla="*/ 9691 h 10094"/>
                      <a:gd name="connsiteX30" fmla="*/ 7214 w 10000"/>
                      <a:gd name="connsiteY30" fmla="*/ 9922 h 10094"/>
                      <a:gd name="connsiteX31" fmla="*/ 7000 w 10000"/>
                      <a:gd name="connsiteY31" fmla="*/ 9979 h 10094"/>
                      <a:gd name="connsiteX32" fmla="*/ 6643 w 10000"/>
                      <a:gd name="connsiteY32" fmla="*/ 10094 h 10094"/>
                      <a:gd name="connsiteX33" fmla="*/ 6357 w 10000"/>
                      <a:gd name="connsiteY33" fmla="*/ 9979 h 10094"/>
                      <a:gd name="connsiteX34" fmla="*/ 6071 w 10000"/>
                      <a:gd name="connsiteY34" fmla="*/ 9922 h 10094"/>
                      <a:gd name="connsiteX35" fmla="*/ 5857 w 10000"/>
                      <a:gd name="connsiteY35" fmla="*/ 9691 h 10094"/>
                      <a:gd name="connsiteX36" fmla="*/ 5857 w 10000"/>
                      <a:gd name="connsiteY36" fmla="*/ 9346 h 10094"/>
                      <a:gd name="connsiteX37" fmla="*/ 5857 w 10000"/>
                      <a:gd name="connsiteY37" fmla="*/ 7278 h 10094"/>
                      <a:gd name="connsiteX38" fmla="*/ 4571 w 10000"/>
                      <a:gd name="connsiteY38" fmla="*/ 5553 h 10094"/>
                      <a:gd name="connsiteX39" fmla="*/ 1643 w 10000"/>
                      <a:gd name="connsiteY39" fmla="*/ 9749 h 10094"/>
                      <a:gd name="connsiteX40" fmla="*/ 1429 w 10000"/>
                      <a:gd name="connsiteY40" fmla="*/ 9922 h 10094"/>
                      <a:gd name="connsiteX41" fmla="*/ 1214 w 10000"/>
                      <a:gd name="connsiteY41" fmla="*/ 9979 h 10094"/>
                      <a:gd name="connsiteX42" fmla="*/ 929 w 10000"/>
                      <a:gd name="connsiteY42" fmla="*/ 10094 h 10094"/>
                      <a:gd name="connsiteX43" fmla="*/ 643 w 10000"/>
                      <a:gd name="connsiteY43" fmla="*/ 10094 h 10094"/>
                      <a:gd name="connsiteX44" fmla="*/ 429 w 10000"/>
                      <a:gd name="connsiteY44" fmla="*/ 9979 h 10094"/>
                      <a:gd name="connsiteX45" fmla="*/ 286 w 10000"/>
                      <a:gd name="connsiteY45" fmla="*/ 9864 h 10094"/>
                      <a:gd name="connsiteX46" fmla="*/ 71 w 10000"/>
                      <a:gd name="connsiteY46" fmla="*/ 9691 h 10094"/>
                      <a:gd name="connsiteX47" fmla="*/ 0 w 10000"/>
                      <a:gd name="connsiteY47" fmla="*/ 9462 h 10094"/>
                      <a:gd name="connsiteX48" fmla="*/ 71 w 10000"/>
                      <a:gd name="connsiteY48" fmla="*/ 9290 h 10094"/>
                      <a:gd name="connsiteX49" fmla="*/ 71 w 10000"/>
                      <a:gd name="connsiteY49" fmla="*/ 9059 h 10094"/>
                      <a:gd name="connsiteX50" fmla="*/ 5071 w 10000"/>
                      <a:gd name="connsiteY50" fmla="*/ 2163 h 10094"/>
                      <a:gd name="connsiteX51" fmla="*/ 5786 w 10000"/>
                      <a:gd name="connsiteY51" fmla="*/ 1301 h 10094"/>
                      <a:gd name="connsiteX52" fmla="*/ 4286 w 10000"/>
                      <a:gd name="connsiteY52" fmla="*/ 1991 h 10094"/>
                      <a:gd name="connsiteX53" fmla="*/ 3286 w 10000"/>
                      <a:gd name="connsiteY53" fmla="*/ 3485 h 10094"/>
                      <a:gd name="connsiteX54" fmla="*/ 3071 w 10000"/>
                      <a:gd name="connsiteY54" fmla="*/ 3657 h 10094"/>
                      <a:gd name="connsiteX55" fmla="*/ 2857 w 10000"/>
                      <a:gd name="connsiteY55" fmla="*/ 3714 h 10094"/>
                      <a:gd name="connsiteX56" fmla="*/ 2643 w 10000"/>
                      <a:gd name="connsiteY56" fmla="*/ 3714 h 10094"/>
                      <a:gd name="connsiteX57" fmla="*/ 2357 w 10000"/>
                      <a:gd name="connsiteY57" fmla="*/ 3714 h 10094"/>
                      <a:gd name="connsiteX58" fmla="*/ 2214 w 10000"/>
                      <a:gd name="connsiteY58" fmla="*/ 3542 h 10094"/>
                      <a:gd name="connsiteX59" fmla="*/ 2071 w 10000"/>
                      <a:gd name="connsiteY59" fmla="*/ 3427 h 10094"/>
                      <a:gd name="connsiteX60" fmla="*/ 2071 w 10000"/>
                      <a:gd name="connsiteY60" fmla="*/ 3197 h 10094"/>
                      <a:gd name="connsiteX61" fmla="*/ 2214 w 10000"/>
                      <a:gd name="connsiteY61" fmla="*/ 3024 h 10094"/>
                      <a:gd name="connsiteX62" fmla="*/ 3357 w 10000"/>
                      <a:gd name="connsiteY62" fmla="*/ 1415 h 10094"/>
                      <a:gd name="connsiteX63" fmla="*/ 3429 w 10000"/>
                      <a:gd name="connsiteY63" fmla="*/ 1301 h 10094"/>
                      <a:gd name="connsiteX64" fmla="*/ 3571 w 10000"/>
                      <a:gd name="connsiteY64" fmla="*/ 1243 h 10094"/>
                      <a:gd name="connsiteX65" fmla="*/ 3643 w 10000"/>
                      <a:gd name="connsiteY65" fmla="*/ 1185 h 10094"/>
                      <a:gd name="connsiteX66" fmla="*/ 5929 w 10000"/>
                      <a:gd name="connsiteY66" fmla="*/ 94 h 10094"/>
                      <a:gd name="connsiteX0" fmla="*/ 5929 w 10000"/>
                      <a:gd name="connsiteY0" fmla="*/ 92 h 10092"/>
                      <a:gd name="connsiteX1" fmla="*/ 6643 w 10000"/>
                      <a:gd name="connsiteY1" fmla="*/ 92 h 10092"/>
                      <a:gd name="connsiteX2" fmla="*/ 6643 w 10000"/>
                      <a:gd name="connsiteY2" fmla="*/ 92 h 10092"/>
                      <a:gd name="connsiteX3" fmla="*/ 7571 w 10000"/>
                      <a:gd name="connsiteY3" fmla="*/ 551 h 10092"/>
                      <a:gd name="connsiteX4" fmla="*/ 8286 w 10000"/>
                      <a:gd name="connsiteY4" fmla="*/ 839 h 10092"/>
                      <a:gd name="connsiteX5" fmla="*/ 8643 w 10000"/>
                      <a:gd name="connsiteY5" fmla="*/ 1011 h 10092"/>
                      <a:gd name="connsiteX6" fmla="*/ 8714 w 10000"/>
                      <a:gd name="connsiteY6" fmla="*/ 1183 h 10092"/>
                      <a:gd name="connsiteX7" fmla="*/ 8857 w 10000"/>
                      <a:gd name="connsiteY7" fmla="*/ 1241 h 10092"/>
                      <a:gd name="connsiteX8" fmla="*/ 8857 w 10000"/>
                      <a:gd name="connsiteY8" fmla="*/ 1413 h 10092"/>
                      <a:gd name="connsiteX9" fmla="*/ 8857 w 10000"/>
                      <a:gd name="connsiteY9" fmla="*/ 3080 h 10092"/>
                      <a:gd name="connsiteX10" fmla="*/ 9929 w 10000"/>
                      <a:gd name="connsiteY10" fmla="*/ 4632 h 10092"/>
                      <a:gd name="connsiteX11" fmla="*/ 10000 w 10000"/>
                      <a:gd name="connsiteY11" fmla="*/ 4805 h 10092"/>
                      <a:gd name="connsiteX12" fmla="*/ 10000 w 10000"/>
                      <a:gd name="connsiteY12" fmla="*/ 5034 h 10092"/>
                      <a:gd name="connsiteX13" fmla="*/ 9929 w 10000"/>
                      <a:gd name="connsiteY13" fmla="*/ 5206 h 10092"/>
                      <a:gd name="connsiteX14" fmla="*/ 9714 w 10000"/>
                      <a:gd name="connsiteY14" fmla="*/ 5264 h 10092"/>
                      <a:gd name="connsiteX15" fmla="*/ 9429 w 10000"/>
                      <a:gd name="connsiteY15" fmla="*/ 5322 h 10092"/>
                      <a:gd name="connsiteX16" fmla="*/ 9214 w 10000"/>
                      <a:gd name="connsiteY16" fmla="*/ 5322 h 10092"/>
                      <a:gd name="connsiteX17" fmla="*/ 9000 w 10000"/>
                      <a:gd name="connsiteY17" fmla="*/ 5264 h 10092"/>
                      <a:gd name="connsiteX18" fmla="*/ 8857 w 10000"/>
                      <a:gd name="connsiteY18" fmla="*/ 5092 h 10092"/>
                      <a:gd name="connsiteX19" fmla="*/ 7786 w 10000"/>
                      <a:gd name="connsiteY19" fmla="*/ 3655 h 10092"/>
                      <a:gd name="connsiteX20" fmla="*/ 7786 w 10000"/>
                      <a:gd name="connsiteY20" fmla="*/ 3540 h 10092"/>
                      <a:gd name="connsiteX21" fmla="*/ 7714 w 10000"/>
                      <a:gd name="connsiteY21" fmla="*/ 3425 h 10092"/>
                      <a:gd name="connsiteX22" fmla="*/ 7571 w 10000"/>
                      <a:gd name="connsiteY22" fmla="*/ 3253 h 10092"/>
                      <a:gd name="connsiteX23" fmla="*/ 7571 w 10000"/>
                      <a:gd name="connsiteY23" fmla="*/ 2334 h 10092"/>
                      <a:gd name="connsiteX24" fmla="*/ 5857 w 10000"/>
                      <a:gd name="connsiteY24" fmla="*/ 4747 h 10092"/>
                      <a:gd name="connsiteX25" fmla="*/ 7286 w 10000"/>
                      <a:gd name="connsiteY25" fmla="*/ 6759 h 10092"/>
                      <a:gd name="connsiteX26" fmla="*/ 7429 w 10000"/>
                      <a:gd name="connsiteY26" fmla="*/ 6873 h 10092"/>
                      <a:gd name="connsiteX27" fmla="*/ 7500 w 10000"/>
                      <a:gd name="connsiteY27" fmla="*/ 7103 h 10092"/>
                      <a:gd name="connsiteX28" fmla="*/ 7500 w 10000"/>
                      <a:gd name="connsiteY28" fmla="*/ 9344 h 10092"/>
                      <a:gd name="connsiteX29" fmla="*/ 7429 w 10000"/>
                      <a:gd name="connsiteY29" fmla="*/ 9689 h 10092"/>
                      <a:gd name="connsiteX30" fmla="*/ 7214 w 10000"/>
                      <a:gd name="connsiteY30" fmla="*/ 9920 h 10092"/>
                      <a:gd name="connsiteX31" fmla="*/ 7000 w 10000"/>
                      <a:gd name="connsiteY31" fmla="*/ 9977 h 10092"/>
                      <a:gd name="connsiteX32" fmla="*/ 6643 w 10000"/>
                      <a:gd name="connsiteY32" fmla="*/ 10092 h 10092"/>
                      <a:gd name="connsiteX33" fmla="*/ 6357 w 10000"/>
                      <a:gd name="connsiteY33" fmla="*/ 9977 h 10092"/>
                      <a:gd name="connsiteX34" fmla="*/ 6071 w 10000"/>
                      <a:gd name="connsiteY34" fmla="*/ 9920 h 10092"/>
                      <a:gd name="connsiteX35" fmla="*/ 5857 w 10000"/>
                      <a:gd name="connsiteY35" fmla="*/ 9689 h 10092"/>
                      <a:gd name="connsiteX36" fmla="*/ 5857 w 10000"/>
                      <a:gd name="connsiteY36" fmla="*/ 9344 h 10092"/>
                      <a:gd name="connsiteX37" fmla="*/ 5857 w 10000"/>
                      <a:gd name="connsiteY37" fmla="*/ 7276 h 10092"/>
                      <a:gd name="connsiteX38" fmla="*/ 4571 w 10000"/>
                      <a:gd name="connsiteY38" fmla="*/ 5551 h 10092"/>
                      <a:gd name="connsiteX39" fmla="*/ 1643 w 10000"/>
                      <a:gd name="connsiteY39" fmla="*/ 9747 h 10092"/>
                      <a:gd name="connsiteX40" fmla="*/ 1429 w 10000"/>
                      <a:gd name="connsiteY40" fmla="*/ 9920 h 10092"/>
                      <a:gd name="connsiteX41" fmla="*/ 1214 w 10000"/>
                      <a:gd name="connsiteY41" fmla="*/ 9977 h 10092"/>
                      <a:gd name="connsiteX42" fmla="*/ 929 w 10000"/>
                      <a:gd name="connsiteY42" fmla="*/ 10092 h 10092"/>
                      <a:gd name="connsiteX43" fmla="*/ 643 w 10000"/>
                      <a:gd name="connsiteY43" fmla="*/ 10092 h 10092"/>
                      <a:gd name="connsiteX44" fmla="*/ 429 w 10000"/>
                      <a:gd name="connsiteY44" fmla="*/ 9977 h 10092"/>
                      <a:gd name="connsiteX45" fmla="*/ 286 w 10000"/>
                      <a:gd name="connsiteY45" fmla="*/ 9862 h 10092"/>
                      <a:gd name="connsiteX46" fmla="*/ 71 w 10000"/>
                      <a:gd name="connsiteY46" fmla="*/ 9689 h 10092"/>
                      <a:gd name="connsiteX47" fmla="*/ 0 w 10000"/>
                      <a:gd name="connsiteY47" fmla="*/ 9460 h 10092"/>
                      <a:gd name="connsiteX48" fmla="*/ 71 w 10000"/>
                      <a:gd name="connsiteY48" fmla="*/ 9288 h 10092"/>
                      <a:gd name="connsiteX49" fmla="*/ 71 w 10000"/>
                      <a:gd name="connsiteY49" fmla="*/ 9057 h 10092"/>
                      <a:gd name="connsiteX50" fmla="*/ 5071 w 10000"/>
                      <a:gd name="connsiteY50" fmla="*/ 2161 h 10092"/>
                      <a:gd name="connsiteX51" fmla="*/ 5786 w 10000"/>
                      <a:gd name="connsiteY51" fmla="*/ 1299 h 10092"/>
                      <a:gd name="connsiteX52" fmla="*/ 4286 w 10000"/>
                      <a:gd name="connsiteY52" fmla="*/ 1989 h 10092"/>
                      <a:gd name="connsiteX53" fmla="*/ 3286 w 10000"/>
                      <a:gd name="connsiteY53" fmla="*/ 3483 h 10092"/>
                      <a:gd name="connsiteX54" fmla="*/ 3071 w 10000"/>
                      <a:gd name="connsiteY54" fmla="*/ 3655 h 10092"/>
                      <a:gd name="connsiteX55" fmla="*/ 2857 w 10000"/>
                      <a:gd name="connsiteY55" fmla="*/ 3712 h 10092"/>
                      <a:gd name="connsiteX56" fmla="*/ 2643 w 10000"/>
                      <a:gd name="connsiteY56" fmla="*/ 3712 h 10092"/>
                      <a:gd name="connsiteX57" fmla="*/ 2357 w 10000"/>
                      <a:gd name="connsiteY57" fmla="*/ 3712 h 10092"/>
                      <a:gd name="connsiteX58" fmla="*/ 2214 w 10000"/>
                      <a:gd name="connsiteY58" fmla="*/ 3540 h 10092"/>
                      <a:gd name="connsiteX59" fmla="*/ 2071 w 10000"/>
                      <a:gd name="connsiteY59" fmla="*/ 3425 h 10092"/>
                      <a:gd name="connsiteX60" fmla="*/ 2071 w 10000"/>
                      <a:gd name="connsiteY60" fmla="*/ 3195 h 10092"/>
                      <a:gd name="connsiteX61" fmla="*/ 2214 w 10000"/>
                      <a:gd name="connsiteY61" fmla="*/ 3022 h 10092"/>
                      <a:gd name="connsiteX62" fmla="*/ 3357 w 10000"/>
                      <a:gd name="connsiteY62" fmla="*/ 1413 h 10092"/>
                      <a:gd name="connsiteX63" fmla="*/ 3429 w 10000"/>
                      <a:gd name="connsiteY63" fmla="*/ 1299 h 10092"/>
                      <a:gd name="connsiteX64" fmla="*/ 3571 w 10000"/>
                      <a:gd name="connsiteY64" fmla="*/ 1241 h 10092"/>
                      <a:gd name="connsiteX65" fmla="*/ 3643 w 10000"/>
                      <a:gd name="connsiteY65" fmla="*/ 1183 h 10092"/>
                      <a:gd name="connsiteX66" fmla="*/ 5929 w 10000"/>
                      <a:gd name="connsiteY66" fmla="*/ 92 h 10092"/>
                      <a:gd name="connsiteX0" fmla="*/ 5929 w 10000"/>
                      <a:gd name="connsiteY0" fmla="*/ 79 h 10079"/>
                      <a:gd name="connsiteX1" fmla="*/ 6643 w 10000"/>
                      <a:gd name="connsiteY1" fmla="*/ 79 h 10079"/>
                      <a:gd name="connsiteX2" fmla="*/ 6643 w 10000"/>
                      <a:gd name="connsiteY2" fmla="*/ 79 h 10079"/>
                      <a:gd name="connsiteX3" fmla="*/ 7571 w 10000"/>
                      <a:gd name="connsiteY3" fmla="*/ 538 h 10079"/>
                      <a:gd name="connsiteX4" fmla="*/ 8286 w 10000"/>
                      <a:gd name="connsiteY4" fmla="*/ 826 h 10079"/>
                      <a:gd name="connsiteX5" fmla="*/ 8643 w 10000"/>
                      <a:gd name="connsiteY5" fmla="*/ 998 h 10079"/>
                      <a:gd name="connsiteX6" fmla="*/ 8714 w 10000"/>
                      <a:gd name="connsiteY6" fmla="*/ 1170 h 10079"/>
                      <a:gd name="connsiteX7" fmla="*/ 8857 w 10000"/>
                      <a:gd name="connsiteY7" fmla="*/ 1228 h 10079"/>
                      <a:gd name="connsiteX8" fmla="*/ 8857 w 10000"/>
                      <a:gd name="connsiteY8" fmla="*/ 1400 h 10079"/>
                      <a:gd name="connsiteX9" fmla="*/ 8857 w 10000"/>
                      <a:gd name="connsiteY9" fmla="*/ 3067 h 10079"/>
                      <a:gd name="connsiteX10" fmla="*/ 9929 w 10000"/>
                      <a:gd name="connsiteY10" fmla="*/ 4619 h 10079"/>
                      <a:gd name="connsiteX11" fmla="*/ 10000 w 10000"/>
                      <a:gd name="connsiteY11" fmla="*/ 4792 h 10079"/>
                      <a:gd name="connsiteX12" fmla="*/ 10000 w 10000"/>
                      <a:gd name="connsiteY12" fmla="*/ 5021 h 10079"/>
                      <a:gd name="connsiteX13" fmla="*/ 9929 w 10000"/>
                      <a:gd name="connsiteY13" fmla="*/ 5193 h 10079"/>
                      <a:gd name="connsiteX14" fmla="*/ 9714 w 10000"/>
                      <a:gd name="connsiteY14" fmla="*/ 5251 h 10079"/>
                      <a:gd name="connsiteX15" fmla="*/ 9429 w 10000"/>
                      <a:gd name="connsiteY15" fmla="*/ 5309 h 10079"/>
                      <a:gd name="connsiteX16" fmla="*/ 9214 w 10000"/>
                      <a:gd name="connsiteY16" fmla="*/ 5309 h 10079"/>
                      <a:gd name="connsiteX17" fmla="*/ 9000 w 10000"/>
                      <a:gd name="connsiteY17" fmla="*/ 5251 h 10079"/>
                      <a:gd name="connsiteX18" fmla="*/ 8857 w 10000"/>
                      <a:gd name="connsiteY18" fmla="*/ 5079 h 10079"/>
                      <a:gd name="connsiteX19" fmla="*/ 7786 w 10000"/>
                      <a:gd name="connsiteY19" fmla="*/ 3642 h 10079"/>
                      <a:gd name="connsiteX20" fmla="*/ 7786 w 10000"/>
                      <a:gd name="connsiteY20" fmla="*/ 3527 h 10079"/>
                      <a:gd name="connsiteX21" fmla="*/ 7714 w 10000"/>
                      <a:gd name="connsiteY21" fmla="*/ 3412 h 10079"/>
                      <a:gd name="connsiteX22" fmla="*/ 7571 w 10000"/>
                      <a:gd name="connsiteY22" fmla="*/ 3240 h 10079"/>
                      <a:gd name="connsiteX23" fmla="*/ 7571 w 10000"/>
                      <a:gd name="connsiteY23" fmla="*/ 2321 h 10079"/>
                      <a:gd name="connsiteX24" fmla="*/ 5857 w 10000"/>
                      <a:gd name="connsiteY24" fmla="*/ 4734 h 10079"/>
                      <a:gd name="connsiteX25" fmla="*/ 7286 w 10000"/>
                      <a:gd name="connsiteY25" fmla="*/ 6746 h 10079"/>
                      <a:gd name="connsiteX26" fmla="*/ 7429 w 10000"/>
                      <a:gd name="connsiteY26" fmla="*/ 6860 h 10079"/>
                      <a:gd name="connsiteX27" fmla="*/ 7500 w 10000"/>
                      <a:gd name="connsiteY27" fmla="*/ 7090 h 10079"/>
                      <a:gd name="connsiteX28" fmla="*/ 7500 w 10000"/>
                      <a:gd name="connsiteY28" fmla="*/ 9331 h 10079"/>
                      <a:gd name="connsiteX29" fmla="*/ 7429 w 10000"/>
                      <a:gd name="connsiteY29" fmla="*/ 9676 h 10079"/>
                      <a:gd name="connsiteX30" fmla="*/ 7214 w 10000"/>
                      <a:gd name="connsiteY30" fmla="*/ 9907 h 10079"/>
                      <a:gd name="connsiteX31" fmla="*/ 7000 w 10000"/>
                      <a:gd name="connsiteY31" fmla="*/ 9964 h 10079"/>
                      <a:gd name="connsiteX32" fmla="*/ 6643 w 10000"/>
                      <a:gd name="connsiteY32" fmla="*/ 10079 h 10079"/>
                      <a:gd name="connsiteX33" fmla="*/ 6357 w 10000"/>
                      <a:gd name="connsiteY33" fmla="*/ 9964 h 10079"/>
                      <a:gd name="connsiteX34" fmla="*/ 6071 w 10000"/>
                      <a:gd name="connsiteY34" fmla="*/ 9907 h 10079"/>
                      <a:gd name="connsiteX35" fmla="*/ 5857 w 10000"/>
                      <a:gd name="connsiteY35" fmla="*/ 9676 h 10079"/>
                      <a:gd name="connsiteX36" fmla="*/ 5857 w 10000"/>
                      <a:gd name="connsiteY36" fmla="*/ 9331 h 10079"/>
                      <a:gd name="connsiteX37" fmla="*/ 5857 w 10000"/>
                      <a:gd name="connsiteY37" fmla="*/ 7263 h 10079"/>
                      <a:gd name="connsiteX38" fmla="*/ 4571 w 10000"/>
                      <a:gd name="connsiteY38" fmla="*/ 5538 h 10079"/>
                      <a:gd name="connsiteX39" fmla="*/ 1643 w 10000"/>
                      <a:gd name="connsiteY39" fmla="*/ 9734 h 10079"/>
                      <a:gd name="connsiteX40" fmla="*/ 1429 w 10000"/>
                      <a:gd name="connsiteY40" fmla="*/ 9907 h 10079"/>
                      <a:gd name="connsiteX41" fmla="*/ 1214 w 10000"/>
                      <a:gd name="connsiteY41" fmla="*/ 9964 h 10079"/>
                      <a:gd name="connsiteX42" fmla="*/ 929 w 10000"/>
                      <a:gd name="connsiteY42" fmla="*/ 10079 h 10079"/>
                      <a:gd name="connsiteX43" fmla="*/ 643 w 10000"/>
                      <a:gd name="connsiteY43" fmla="*/ 10079 h 10079"/>
                      <a:gd name="connsiteX44" fmla="*/ 429 w 10000"/>
                      <a:gd name="connsiteY44" fmla="*/ 9964 h 10079"/>
                      <a:gd name="connsiteX45" fmla="*/ 286 w 10000"/>
                      <a:gd name="connsiteY45" fmla="*/ 9849 h 10079"/>
                      <a:gd name="connsiteX46" fmla="*/ 71 w 10000"/>
                      <a:gd name="connsiteY46" fmla="*/ 9676 h 10079"/>
                      <a:gd name="connsiteX47" fmla="*/ 0 w 10000"/>
                      <a:gd name="connsiteY47" fmla="*/ 9447 h 10079"/>
                      <a:gd name="connsiteX48" fmla="*/ 71 w 10000"/>
                      <a:gd name="connsiteY48" fmla="*/ 9275 h 10079"/>
                      <a:gd name="connsiteX49" fmla="*/ 71 w 10000"/>
                      <a:gd name="connsiteY49" fmla="*/ 9044 h 10079"/>
                      <a:gd name="connsiteX50" fmla="*/ 5071 w 10000"/>
                      <a:gd name="connsiteY50" fmla="*/ 2148 h 10079"/>
                      <a:gd name="connsiteX51" fmla="*/ 5786 w 10000"/>
                      <a:gd name="connsiteY51" fmla="*/ 1286 h 10079"/>
                      <a:gd name="connsiteX52" fmla="*/ 4286 w 10000"/>
                      <a:gd name="connsiteY52" fmla="*/ 1976 h 10079"/>
                      <a:gd name="connsiteX53" fmla="*/ 3286 w 10000"/>
                      <a:gd name="connsiteY53" fmla="*/ 3470 h 10079"/>
                      <a:gd name="connsiteX54" fmla="*/ 3071 w 10000"/>
                      <a:gd name="connsiteY54" fmla="*/ 3642 h 10079"/>
                      <a:gd name="connsiteX55" fmla="*/ 2857 w 10000"/>
                      <a:gd name="connsiteY55" fmla="*/ 3699 h 10079"/>
                      <a:gd name="connsiteX56" fmla="*/ 2643 w 10000"/>
                      <a:gd name="connsiteY56" fmla="*/ 3699 h 10079"/>
                      <a:gd name="connsiteX57" fmla="*/ 2357 w 10000"/>
                      <a:gd name="connsiteY57" fmla="*/ 3699 h 10079"/>
                      <a:gd name="connsiteX58" fmla="*/ 2214 w 10000"/>
                      <a:gd name="connsiteY58" fmla="*/ 3527 h 10079"/>
                      <a:gd name="connsiteX59" fmla="*/ 2071 w 10000"/>
                      <a:gd name="connsiteY59" fmla="*/ 3412 h 10079"/>
                      <a:gd name="connsiteX60" fmla="*/ 2071 w 10000"/>
                      <a:gd name="connsiteY60" fmla="*/ 3182 h 10079"/>
                      <a:gd name="connsiteX61" fmla="*/ 2214 w 10000"/>
                      <a:gd name="connsiteY61" fmla="*/ 3009 h 10079"/>
                      <a:gd name="connsiteX62" fmla="*/ 3357 w 10000"/>
                      <a:gd name="connsiteY62" fmla="*/ 1400 h 10079"/>
                      <a:gd name="connsiteX63" fmla="*/ 3429 w 10000"/>
                      <a:gd name="connsiteY63" fmla="*/ 1286 h 10079"/>
                      <a:gd name="connsiteX64" fmla="*/ 3571 w 10000"/>
                      <a:gd name="connsiteY64" fmla="*/ 1228 h 10079"/>
                      <a:gd name="connsiteX65" fmla="*/ 3643 w 10000"/>
                      <a:gd name="connsiteY65" fmla="*/ 1170 h 10079"/>
                      <a:gd name="connsiteX66" fmla="*/ 5929 w 10000"/>
                      <a:gd name="connsiteY66" fmla="*/ 79 h 10079"/>
                      <a:gd name="connsiteX0" fmla="*/ 5929 w 10000"/>
                      <a:gd name="connsiteY0" fmla="*/ 73 h 10073"/>
                      <a:gd name="connsiteX1" fmla="*/ 6643 w 10000"/>
                      <a:gd name="connsiteY1" fmla="*/ 73 h 10073"/>
                      <a:gd name="connsiteX2" fmla="*/ 6643 w 10000"/>
                      <a:gd name="connsiteY2" fmla="*/ 73 h 10073"/>
                      <a:gd name="connsiteX3" fmla="*/ 7571 w 10000"/>
                      <a:gd name="connsiteY3" fmla="*/ 532 h 10073"/>
                      <a:gd name="connsiteX4" fmla="*/ 8286 w 10000"/>
                      <a:gd name="connsiteY4" fmla="*/ 820 h 10073"/>
                      <a:gd name="connsiteX5" fmla="*/ 8643 w 10000"/>
                      <a:gd name="connsiteY5" fmla="*/ 992 h 10073"/>
                      <a:gd name="connsiteX6" fmla="*/ 8714 w 10000"/>
                      <a:gd name="connsiteY6" fmla="*/ 1164 h 10073"/>
                      <a:gd name="connsiteX7" fmla="*/ 8857 w 10000"/>
                      <a:gd name="connsiteY7" fmla="*/ 1222 h 10073"/>
                      <a:gd name="connsiteX8" fmla="*/ 8857 w 10000"/>
                      <a:gd name="connsiteY8" fmla="*/ 1394 h 10073"/>
                      <a:gd name="connsiteX9" fmla="*/ 8857 w 10000"/>
                      <a:gd name="connsiteY9" fmla="*/ 3061 h 10073"/>
                      <a:gd name="connsiteX10" fmla="*/ 9929 w 10000"/>
                      <a:gd name="connsiteY10" fmla="*/ 4613 h 10073"/>
                      <a:gd name="connsiteX11" fmla="*/ 10000 w 10000"/>
                      <a:gd name="connsiteY11" fmla="*/ 4786 h 10073"/>
                      <a:gd name="connsiteX12" fmla="*/ 10000 w 10000"/>
                      <a:gd name="connsiteY12" fmla="*/ 5015 h 10073"/>
                      <a:gd name="connsiteX13" fmla="*/ 9929 w 10000"/>
                      <a:gd name="connsiteY13" fmla="*/ 5187 h 10073"/>
                      <a:gd name="connsiteX14" fmla="*/ 9714 w 10000"/>
                      <a:gd name="connsiteY14" fmla="*/ 5245 h 10073"/>
                      <a:gd name="connsiteX15" fmla="*/ 9429 w 10000"/>
                      <a:gd name="connsiteY15" fmla="*/ 5303 h 10073"/>
                      <a:gd name="connsiteX16" fmla="*/ 9214 w 10000"/>
                      <a:gd name="connsiteY16" fmla="*/ 5303 h 10073"/>
                      <a:gd name="connsiteX17" fmla="*/ 9000 w 10000"/>
                      <a:gd name="connsiteY17" fmla="*/ 5245 h 10073"/>
                      <a:gd name="connsiteX18" fmla="*/ 8857 w 10000"/>
                      <a:gd name="connsiteY18" fmla="*/ 5073 h 10073"/>
                      <a:gd name="connsiteX19" fmla="*/ 7786 w 10000"/>
                      <a:gd name="connsiteY19" fmla="*/ 3636 h 10073"/>
                      <a:gd name="connsiteX20" fmla="*/ 7786 w 10000"/>
                      <a:gd name="connsiteY20" fmla="*/ 3521 h 10073"/>
                      <a:gd name="connsiteX21" fmla="*/ 7714 w 10000"/>
                      <a:gd name="connsiteY21" fmla="*/ 3406 h 10073"/>
                      <a:gd name="connsiteX22" fmla="*/ 7571 w 10000"/>
                      <a:gd name="connsiteY22" fmla="*/ 3234 h 10073"/>
                      <a:gd name="connsiteX23" fmla="*/ 7571 w 10000"/>
                      <a:gd name="connsiteY23" fmla="*/ 2315 h 10073"/>
                      <a:gd name="connsiteX24" fmla="*/ 5857 w 10000"/>
                      <a:gd name="connsiteY24" fmla="*/ 4728 h 10073"/>
                      <a:gd name="connsiteX25" fmla="*/ 7286 w 10000"/>
                      <a:gd name="connsiteY25" fmla="*/ 6740 h 10073"/>
                      <a:gd name="connsiteX26" fmla="*/ 7429 w 10000"/>
                      <a:gd name="connsiteY26" fmla="*/ 6854 h 10073"/>
                      <a:gd name="connsiteX27" fmla="*/ 7500 w 10000"/>
                      <a:gd name="connsiteY27" fmla="*/ 7084 h 10073"/>
                      <a:gd name="connsiteX28" fmla="*/ 7500 w 10000"/>
                      <a:gd name="connsiteY28" fmla="*/ 9325 h 10073"/>
                      <a:gd name="connsiteX29" fmla="*/ 7429 w 10000"/>
                      <a:gd name="connsiteY29" fmla="*/ 9670 h 10073"/>
                      <a:gd name="connsiteX30" fmla="*/ 7214 w 10000"/>
                      <a:gd name="connsiteY30" fmla="*/ 9901 h 10073"/>
                      <a:gd name="connsiteX31" fmla="*/ 7000 w 10000"/>
                      <a:gd name="connsiteY31" fmla="*/ 9958 h 10073"/>
                      <a:gd name="connsiteX32" fmla="*/ 6643 w 10000"/>
                      <a:gd name="connsiteY32" fmla="*/ 10073 h 10073"/>
                      <a:gd name="connsiteX33" fmla="*/ 6357 w 10000"/>
                      <a:gd name="connsiteY33" fmla="*/ 9958 h 10073"/>
                      <a:gd name="connsiteX34" fmla="*/ 6071 w 10000"/>
                      <a:gd name="connsiteY34" fmla="*/ 9901 h 10073"/>
                      <a:gd name="connsiteX35" fmla="*/ 5857 w 10000"/>
                      <a:gd name="connsiteY35" fmla="*/ 9670 h 10073"/>
                      <a:gd name="connsiteX36" fmla="*/ 5857 w 10000"/>
                      <a:gd name="connsiteY36" fmla="*/ 9325 h 10073"/>
                      <a:gd name="connsiteX37" fmla="*/ 5857 w 10000"/>
                      <a:gd name="connsiteY37" fmla="*/ 7257 h 10073"/>
                      <a:gd name="connsiteX38" fmla="*/ 4571 w 10000"/>
                      <a:gd name="connsiteY38" fmla="*/ 5532 h 10073"/>
                      <a:gd name="connsiteX39" fmla="*/ 1643 w 10000"/>
                      <a:gd name="connsiteY39" fmla="*/ 9728 h 10073"/>
                      <a:gd name="connsiteX40" fmla="*/ 1429 w 10000"/>
                      <a:gd name="connsiteY40" fmla="*/ 9901 h 10073"/>
                      <a:gd name="connsiteX41" fmla="*/ 1214 w 10000"/>
                      <a:gd name="connsiteY41" fmla="*/ 9958 h 10073"/>
                      <a:gd name="connsiteX42" fmla="*/ 929 w 10000"/>
                      <a:gd name="connsiteY42" fmla="*/ 10073 h 10073"/>
                      <a:gd name="connsiteX43" fmla="*/ 643 w 10000"/>
                      <a:gd name="connsiteY43" fmla="*/ 10073 h 10073"/>
                      <a:gd name="connsiteX44" fmla="*/ 429 w 10000"/>
                      <a:gd name="connsiteY44" fmla="*/ 9958 h 10073"/>
                      <a:gd name="connsiteX45" fmla="*/ 286 w 10000"/>
                      <a:gd name="connsiteY45" fmla="*/ 9843 h 10073"/>
                      <a:gd name="connsiteX46" fmla="*/ 71 w 10000"/>
                      <a:gd name="connsiteY46" fmla="*/ 9670 h 10073"/>
                      <a:gd name="connsiteX47" fmla="*/ 0 w 10000"/>
                      <a:gd name="connsiteY47" fmla="*/ 9441 h 10073"/>
                      <a:gd name="connsiteX48" fmla="*/ 71 w 10000"/>
                      <a:gd name="connsiteY48" fmla="*/ 9269 h 10073"/>
                      <a:gd name="connsiteX49" fmla="*/ 71 w 10000"/>
                      <a:gd name="connsiteY49" fmla="*/ 9038 h 10073"/>
                      <a:gd name="connsiteX50" fmla="*/ 5071 w 10000"/>
                      <a:gd name="connsiteY50" fmla="*/ 2142 h 10073"/>
                      <a:gd name="connsiteX51" fmla="*/ 5786 w 10000"/>
                      <a:gd name="connsiteY51" fmla="*/ 1280 h 10073"/>
                      <a:gd name="connsiteX52" fmla="*/ 4286 w 10000"/>
                      <a:gd name="connsiteY52" fmla="*/ 1970 h 10073"/>
                      <a:gd name="connsiteX53" fmla="*/ 3286 w 10000"/>
                      <a:gd name="connsiteY53" fmla="*/ 3464 h 10073"/>
                      <a:gd name="connsiteX54" fmla="*/ 3071 w 10000"/>
                      <a:gd name="connsiteY54" fmla="*/ 3636 h 10073"/>
                      <a:gd name="connsiteX55" fmla="*/ 2857 w 10000"/>
                      <a:gd name="connsiteY55" fmla="*/ 3693 h 10073"/>
                      <a:gd name="connsiteX56" fmla="*/ 2643 w 10000"/>
                      <a:gd name="connsiteY56" fmla="*/ 3693 h 10073"/>
                      <a:gd name="connsiteX57" fmla="*/ 2357 w 10000"/>
                      <a:gd name="connsiteY57" fmla="*/ 3693 h 10073"/>
                      <a:gd name="connsiteX58" fmla="*/ 2214 w 10000"/>
                      <a:gd name="connsiteY58" fmla="*/ 3521 h 10073"/>
                      <a:gd name="connsiteX59" fmla="*/ 2071 w 10000"/>
                      <a:gd name="connsiteY59" fmla="*/ 3406 h 10073"/>
                      <a:gd name="connsiteX60" fmla="*/ 2071 w 10000"/>
                      <a:gd name="connsiteY60" fmla="*/ 3176 h 10073"/>
                      <a:gd name="connsiteX61" fmla="*/ 2214 w 10000"/>
                      <a:gd name="connsiteY61" fmla="*/ 3003 h 10073"/>
                      <a:gd name="connsiteX62" fmla="*/ 3357 w 10000"/>
                      <a:gd name="connsiteY62" fmla="*/ 1394 h 10073"/>
                      <a:gd name="connsiteX63" fmla="*/ 3429 w 10000"/>
                      <a:gd name="connsiteY63" fmla="*/ 1280 h 10073"/>
                      <a:gd name="connsiteX64" fmla="*/ 3571 w 10000"/>
                      <a:gd name="connsiteY64" fmla="*/ 1222 h 10073"/>
                      <a:gd name="connsiteX65" fmla="*/ 3643 w 10000"/>
                      <a:gd name="connsiteY65" fmla="*/ 1164 h 10073"/>
                      <a:gd name="connsiteX66" fmla="*/ 5929 w 10000"/>
                      <a:gd name="connsiteY66"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714 w 10000"/>
                      <a:gd name="connsiteY5" fmla="*/ 1164 h 10073"/>
                      <a:gd name="connsiteX6" fmla="*/ 8857 w 10000"/>
                      <a:gd name="connsiteY6" fmla="*/ 1222 h 10073"/>
                      <a:gd name="connsiteX7" fmla="*/ 8857 w 10000"/>
                      <a:gd name="connsiteY7" fmla="*/ 1394 h 10073"/>
                      <a:gd name="connsiteX8" fmla="*/ 8857 w 10000"/>
                      <a:gd name="connsiteY8" fmla="*/ 3061 h 10073"/>
                      <a:gd name="connsiteX9" fmla="*/ 9929 w 10000"/>
                      <a:gd name="connsiteY9" fmla="*/ 4613 h 10073"/>
                      <a:gd name="connsiteX10" fmla="*/ 10000 w 10000"/>
                      <a:gd name="connsiteY10" fmla="*/ 4786 h 10073"/>
                      <a:gd name="connsiteX11" fmla="*/ 10000 w 10000"/>
                      <a:gd name="connsiteY11" fmla="*/ 5015 h 10073"/>
                      <a:gd name="connsiteX12" fmla="*/ 9929 w 10000"/>
                      <a:gd name="connsiteY12" fmla="*/ 5187 h 10073"/>
                      <a:gd name="connsiteX13" fmla="*/ 9714 w 10000"/>
                      <a:gd name="connsiteY13" fmla="*/ 5245 h 10073"/>
                      <a:gd name="connsiteX14" fmla="*/ 9429 w 10000"/>
                      <a:gd name="connsiteY14" fmla="*/ 5303 h 10073"/>
                      <a:gd name="connsiteX15" fmla="*/ 9214 w 10000"/>
                      <a:gd name="connsiteY15" fmla="*/ 5303 h 10073"/>
                      <a:gd name="connsiteX16" fmla="*/ 9000 w 10000"/>
                      <a:gd name="connsiteY16" fmla="*/ 5245 h 10073"/>
                      <a:gd name="connsiteX17" fmla="*/ 8857 w 10000"/>
                      <a:gd name="connsiteY17" fmla="*/ 5073 h 10073"/>
                      <a:gd name="connsiteX18" fmla="*/ 7786 w 10000"/>
                      <a:gd name="connsiteY18" fmla="*/ 3636 h 10073"/>
                      <a:gd name="connsiteX19" fmla="*/ 7786 w 10000"/>
                      <a:gd name="connsiteY19" fmla="*/ 3521 h 10073"/>
                      <a:gd name="connsiteX20" fmla="*/ 7714 w 10000"/>
                      <a:gd name="connsiteY20" fmla="*/ 3406 h 10073"/>
                      <a:gd name="connsiteX21" fmla="*/ 7571 w 10000"/>
                      <a:gd name="connsiteY21" fmla="*/ 3234 h 10073"/>
                      <a:gd name="connsiteX22" fmla="*/ 7571 w 10000"/>
                      <a:gd name="connsiteY22" fmla="*/ 2315 h 10073"/>
                      <a:gd name="connsiteX23" fmla="*/ 5857 w 10000"/>
                      <a:gd name="connsiteY23" fmla="*/ 4728 h 10073"/>
                      <a:gd name="connsiteX24" fmla="*/ 7286 w 10000"/>
                      <a:gd name="connsiteY24" fmla="*/ 6740 h 10073"/>
                      <a:gd name="connsiteX25" fmla="*/ 7429 w 10000"/>
                      <a:gd name="connsiteY25" fmla="*/ 6854 h 10073"/>
                      <a:gd name="connsiteX26" fmla="*/ 7500 w 10000"/>
                      <a:gd name="connsiteY26" fmla="*/ 7084 h 10073"/>
                      <a:gd name="connsiteX27" fmla="*/ 7500 w 10000"/>
                      <a:gd name="connsiteY27" fmla="*/ 9325 h 10073"/>
                      <a:gd name="connsiteX28" fmla="*/ 7429 w 10000"/>
                      <a:gd name="connsiteY28" fmla="*/ 9670 h 10073"/>
                      <a:gd name="connsiteX29" fmla="*/ 7214 w 10000"/>
                      <a:gd name="connsiteY29" fmla="*/ 9901 h 10073"/>
                      <a:gd name="connsiteX30" fmla="*/ 7000 w 10000"/>
                      <a:gd name="connsiteY30" fmla="*/ 9958 h 10073"/>
                      <a:gd name="connsiteX31" fmla="*/ 6643 w 10000"/>
                      <a:gd name="connsiteY31" fmla="*/ 10073 h 10073"/>
                      <a:gd name="connsiteX32" fmla="*/ 6357 w 10000"/>
                      <a:gd name="connsiteY32" fmla="*/ 9958 h 10073"/>
                      <a:gd name="connsiteX33" fmla="*/ 6071 w 10000"/>
                      <a:gd name="connsiteY33" fmla="*/ 9901 h 10073"/>
                      <a:gd name="connsiteX34" fmla="*/ 5857 w 10000"/>
                      <a:gd name="connsiteY34" fmla="*/ 9670 h 10073"/>
                      <a:gd name="connsiteX35" fmla="*/ 5857 w 10000"/>
                      <a:gd name="connsiteY35" fmla="*/ 9325 h 10073"/>
                      <a:gd name="connsiteX36" fmla="*/ 5857 w 10000"/>
                      <a:gd name="connsiteY36" fmla="*/ 7257 h 10073"/>
                      <a:gd name="connsiteX37" fmla="*/ 4571 w 10000"/>
                      <a:gd name="connsiteY37" fmla="*/ 5532 h 10073"/>
                      <a:gd name="connsiteX38" fmla="*/ 1643 w 10000"/>
                      <a:gd name="connsiteY38" fmla="*/ 9728 h 10073"/>
                      <a:gd name="connsiteX39" fmla="*/ 1429 w 10000"/>
                      <a:gd name="connsiteY39" fmla="*/ 9901 h 10073"/>
                      <a:gd name="connsiteX40" fmla="*/ 1214 w 10000"/>
                      <a:gd name="connsiteY40" fmla="*/ 9958 h 10073"/>
                      <a:gd name="connsiteX41" fmla="*/ 929 w 10000"/>
                      <a:gd name="connsiteY41" fmla="*/ 10073 h 10073"/>
                      <a:gd name="connsiteX42" fmla="*/ 643 w 10000"/>
                      <a:gd name="connsiteY42" fmla="*/ 10073 h 10073"/>
                      <a:gd name="connsiteX43" fmla="*/ 429 w 10000"/>
                      <a:gd name="connsiteY43" fmla="*/ 9958 h 10073"/>
                      <a:gd name="connsiteX44" fmla="*/ 286 w 10000"/>
                      <a:gd name="connsiteY44" fmla="*/ 9843 h 10073"/>
                      <a:gd name="connsiteX45" fmla="*/ 71 w 10000"/>
                      <a:gd name="connsiteY45" fmla="*/ 9670 h 10073"/>
                      <a:gd name="connsiteX46" fmla="*/ 0 w 10000"/>
                      <a:gd name="connsiteY46" fmla="*/ 9441 h 10073"/>
                      <a:gd name="connsiteX47" fmla="*/ 71 w 10000"/>
                      <a:gd name="connsiteY47" fmla="*/ 9269 h 10073"/>
                      <a:gd name="connsiteX48" fmla="*/ 71 w 10000"/>
                      <a:gd name="connsiteY48" fmla="*/ 9038 h 10073"/>
                      <a:gd name="connsiteX49" fmla="*/ 5071 w 10000"/>
                      <a:gd name="connsiteY49" fmla="*/ 2142 h 10073"/>
                      <a:gd name="connsiteX50" fmla="*/ 5786 w 10000"/>
                      <a:gd name="connsiteY50" fmla="*/ 1280 h 10073"/>
                      <a:gd name="connsiteX51" fmla="*/ 4286 w 10000"/>
                      <a:gd name="connsiteY51" fmla="*/ 1970 h 10073"/>
                      <a:gd name="connsiteX52" fmla="*/ 3286 w 10000"/>
                      <a:gd name="connsiteY52" fmla="*/ 3464 h 10073"/>
                      <a:gd name="connsiteX53" fmla="*/ 3071 w 10000"/>
                      <a:gd name="connsiteY53" fmla="*/ 3636 h 10073"/>
                      <a:gd name="connsiteX54" fmla="*/ 2857 w 10000"/>
                      <a:gd name="connsiteY54" fmla="*/ 3693 h 10073"/>
                      <a:gd name="connsiteX55" fmla="*/ 2643 w 10000"/>
                      <a:gd name="connsiteY55" fmla="*/ 3693 h 10073"/>
                      <a:gd name="connsiteX56" fmla="*/ 2357 w 10000"/>
                      <a:gd name="connsiteY56" fmla="*/ 3693 h 10073"/>
                      <a:gd name="connsiteX57" fmla="*/ 2214 w 10000"/>
                      <a:gd name="connsiteY57" fmla="*/ 3521 h 10073"/>
                      <a:gd name="connsiteX58" fmla="*/ 2071 w 10000"/>
                      <a:gd name="connsiteY58" fmla="*/ 3406 h 10073"/>
                      <a:gd name="connsiteX59" fmla="*/ 2071 w 10000"/>
                      <a:gd name="connsiteY59" fmla="*/ 3176 h 10073"/>
                      <a:gd name="connsiteX60" fmla="*/ 2214 w 10000"/>
                      <a:gd name="connsiteY60" fmla="*/ 3003 h 10073"/>
                      <a:gd name="connsiteX61" fmla="*/ 3357 w 10000"/>
                      <a:gd name="connsiteY61" fmla="*/ 1394 h 10073"/>
                      <a:gd name="connsiteX62" fmla="*/ 3429 w 10000"/>
                      <a:gd name="connsiteY62" fmla="*/ 1280 h 10073"/>
                      <a:gd name="connsiteX63" fmla="*/ 3571 w 10000"/>
                      <a:gd name="connsiteY63" fmla="*/ 1222 h 10073"/>
                      <a:gd name="connsiteX64" fmla="*/ 3643 w 10000"/>
                      <a:gd name="connsiteY64" fmla="*/ 1164 h 10073"/>
                      <a:gd name="connsiteX65" fmla="*/ 5929 w 10000"/>
                      <a:gd name="connsiteY65"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222 h 10073"/>
                      <a:gd name="connsiteX6" fmla="*/ 8857 w 10000"/>
                      <a:gd name="connsiteY6" fmla="*/ 1394 h 10073"/>
                      <a:gd name="connsiteX7" fmla="*/ 8857 w 10000"/>
                      <a:gd name="connsiteY7" fmla="*/ 3061 h 10073"/>
                      <a:gd name="connsiteX8" fmla="*/ 9929 w 10000"/>
                      <a:gd name="connsiteY8" fmla="*/ 4613 h 10073"/>
                      <a:gd name="connsiteX9" fmla="*/ 10000 w 10000"/>
                      <a:gd name="connsiteY9" fmla="*/ 4786 h 10073"/>
                      <a:gd name="connsiteX10" fmla="*/ 10000 w 10000"/>
                      <a:gd name="connsiteY10" fmla="*/ 5015 h 10073"/>
                      <a:gd name="connsiteX11" fmla="*/ 9929 w 10000"/>
                      <a:gd name="connsiteY11" fmla="*/ 5187 h 10073"/>
                      <a:gd name="connsiteX12" fmla="*/ 9714 w 10000"/>
                      <a:gd name="connsiteY12" fmla="*/ 5245 h 10073"/>
                      <a:gd name="connsiteX13" fmla="*/ 9429 w 10000"/>
                      <a:gd name="connsiteY13" fmla="*/ 5303 h 10073"/>
                      <a:gd name="connsiteX14" fmla="*/ 9214 w 10000"/>
                      <a:gd name="connsiteY14" fmla="*/ 5303 h 10073"/>
                      <a:gd name="connsiteX15" fmla="*/ 9000 w 10000"/>
                      <a:gd name="connsiteY15" fmla="*/ 5245 h 10073"/>
                      <a:gd name="connsiteX16" fmla="*/ 8857 w 10000"/>
                      <a:gd name="connsiteY16" fmla="*/ 5073 h 10073"/>
                      <a:gd name="connsiteX17" fmla="*/ 7786 w 10000"/>
                      <a:gd name="connsiteY17" fmla="*/ 3636 h 10073"/>
                      <a:gd name="connsiteX18" fmla="*/ 7786 w 10000"/>
                      <a:gd name="connsiteY18" fmla="*/ 3521 h 10073"/>
                      <a:gd name="connsiteX19" fmla="*/ 7714 w 10000"/>
                      <a:gd name="connsiteY19" fmla="*/ 3406 h 10073"/>
                      <a:gd name="connsiteX20" fmla="*/ 7571 w 10000"/>
                      <a:gd name="connsiteY20" fmla="*/ 3234 h 10073"/>
                      <a:gd name="connsiteX21" fmla="*/ 7571 w 10000"/>
                      <a:gd name="connsiteY21" fmla="*/ 2315 h 10073"/>
                      <a:gd name="connsiteX22" fmla="*/ 5857 w 10000"/>
                      <a:gd name="connsiteY22" fmla="*/ 4728 h 10073"/>
                      <a:gd name="connsiteX23" fmla="*/ 7286 w 10000"/>
                      <a:gd name="connsiteY23" fmla="*/ 6740 h 10073"/>
                      <a:gd name="connsiteX24" fmla="*/ 7429 w 10000"/>
                      <a:gd name="connsiteY24" fmla="*/ 6854 h 10073"/>
                      <a:gd name="connsiteX25" fmla="*/ 7500 w 10000"/>
                      <a:gd name="connsiteY25" fmla="*/ 7084 h 10073"/>
                      <a:gd name="connsiteX26" fmla="*/ 7500 w 10000"/>
                      <a:gd name="connsiteY26" fmla="*/ 9325 h 10073"/>
                      <a:gd name="connsiteX27" fmla="*/ 7429 w 10000"/>
                      <a:gd name="connsiteY27" fmla="*/ 9670 h 10073"/>
                      <a:gd name="connsiteX28" fmla="*/ 7214 w 10000"/>
                      <a:gd name="connsiteY28" fmla="*/ 9901 h 10073"/>
                      <a:gd name="connsiteX29" fmla="*/ 7000 w 10000"/>
                      <a:gd name="connsiteY29" fmla="*/ 9958 h 10073"/>
                      <a:gd name="connsiteX30" fmla="*/ 6643 w 10000"/>
                      <a:gd name="connsiteY30" fmla="*/ 10073 h 10073"/>
                      <a:gd name="connsiteX31" fmla="*/ 6357 w 10000"/>
                      <a:gd name="connsiteY31" fmla="*/ 9958 h 10073"/>
                      <a:gd name="connsiteX32" fmla="*/ 6071 w 10000"/>
                      <a:gd name="connsiteY32" fmla="*/ 9901 h 10073"/>
                      <a:gd name="connsiteX33" fmla="*/ 5857 w 10000"/>
                      <a:gd name="connsiteY33" fmla="*/ 9670 h 10073"/>
                      <a:gd name="connsiteX34" fmla="*/ 5857 w 10000"/>
                      <a:gd name="connsiteY34" fmla="*/ 9325 h 10073"/>
                      <a:gd name="connsiteX35" fmla="*/ 5857 w 10000"/>
                      <a:gd name="connsiteY35" fmla="*/ 7257 h 10073"/>
                      <a:gd name="connsiteX36" fmla="*/ 4571 w 10000"/>
                      <a:gd name="connsiteY36" fmla="*/ 5532 h 10073"/>
                      <a:gd name="connsiteX37" fmla="*/ 1643 w 10000"/>
                      <a:gd name="connsiteY37" fmla="*/ 9728 h 10073"/>
                      <a:gd name="connsiteX38" fmla="*/ 1429 w 10000"/>
                      <a:gd name="connsiteY38" fmla="*/ 9901 h 10073"/>
                      <a:gd name="connsiteX39" fmla="*/ 1214 w 10000"/>
                      <a:gd name="connsiteY39" fmla="*/ 9958 h 10073"/>
                      <a:gd name="connsiteX40" fmla="*/ 929 w 10000"/>
                      <a:gd name="connsiteY40" fmla="*/ 10073 h 10073"/>
                      <a:gd name="connsiteX41" fmla="*/ 643 w 10000"/>
                      <a:gd name="connsiteY41" fmla="*/ 10073 h 10073"/>
                      <a:gd name="connsiteX42" fmla="*/ 429 w 10000"/>
                      <a:gd name="connsiteY42" fmla="*/ 9958 h 10073"/>
                      <a:gd name="connsiteX43" fmla="*/ 286 w 10000"/>
                      <a:gd name="connsiteY43" fmla="*/ 9843 h 10073"/>
                      <a:gd name="connsiteX44" fmla="*/ 71 w 10000"/>
                      <a:gd name="connsiteY44" fmla="*/ 9670 h 10073"/>
                      <a:gd name="connsiteX45" fmla="*/ 0 w 10000"/>
                      <a:gd name="connsiteY45" fmla="*/ 9441 h 10073"/>
                      <a:gd name="connsiteX46" fmla="*/ 71 w 10000"/>
                      <a:gd name="connsiteY46" fmla="*/ 9269 h 10073"/>
                      <a:gd name="connsiteX47" fmla="*/ 71 w 10000"/>
                      <a:gd name="connsiteY47" fmla="*/ 9038 h 10073"/>
                      <a:gd name="connsiteX48" fmla="*/ 5071 w 10000"/>
                      <a:gd name="connsiteY48" fmla="*/ 2142 h 10073"/>
                      <a:gd name="connsiteX49" fmla="*/ 5786 w 10000"/>
                      <a:gd name="connsiteY49" fmla="*/ 1280 h 10073"/>
                      <a:gd name="connsiteX50" fmla="*/ 4286 w 10000"/>
                      <a:gd name="connsiteY50" fmla="*/ 1970 h 10073"/>
                      <a:gd name="connsiteX51" fmla="*/ 3286 w 10000"/>
                      <a:gd name="connsiteY51" fmla="*/ 3464 h 10073"/>
                      <a:gd name="connsiteX52" fmla="*/ 3071 w 10000"/>
                      <a:gd name="connsiteY52" fmla="*/ 3636 h 10073"/>
                      <a:gd name="connsiteX53" fmla="*/ 2857 w 10000"/>
                      <a:gd name="connsiteY53" fmla="*/ 3693 h 10073"/>
                      <a:gd name="connsiteX54" fmla="*/ 2643 w 10000"/>
                      <a:gd name="connsiteY54" fmla="*/ 3693 h 10073"/>
                      <a:gd name="connsiteX55" fmla="*/ 2357 w 10000"/>
                      <a:gd name="connsiteY55" fmla="*/ 3693 h 10073"/>
                      <a:gd name="connsiteX56" fmla="*/ 2214 w 10000"/>
                      <a:gd name="connsiteY56" fmla="*/ 3521 h 10073"/>
                      <a:gd name="connsiteX57" fmla="*/ 2071 w 10000"/>
                      <a:gd name="connsiteY57" fmla="*/ 3406 h 10073"/>
                      <a:gd name="connsiteX58" fmla="*/ 2071 w 10000"/>
                      <a:gd name="connsiteY58" fmla="*/ 3176 h 10073"/>
                      <a:gd name="connsiteX59" fmla="*/ 2214 w 10000"/>
                      <a:gd name="connsiteY59" fmla="*/ 3003 h 10073"/>
                      <a:gd name="connsiteX60" fmla="*/ 3357 w 10000"/>
                      <a:gd name="connsiteY60" fmla="*/ 1394 h 10073"/>
                      <a:gd name="connsiteX61" fmla="*/ 3429 w 10000"/>
                      <a:gd name="connsiteY61" fmla="*/ 1280 h 10073"/>
                      <a:gd name="connsiteX62" fmla="*/ 3571 w 10000"/>
                      <a:gd name="connsiteY62" fmla="*/ 1222 h 10073"/>
                      <a:gd name="connsiteX63" fmla="*/ 3643 w 10000"/>
                      <a:gd name="connsiteY63" fmla="*/ 1164 h 10073"/>
                      <a:gd name="connsiteX64" fmla="*/ 5929 w 10000"/>
                      <a:gd name="connsiteY64"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394 h 10073"/>
                      <a:gd name="connsiteX6" fmla="*/ 8857 w 10000"/>
                      <a:gd name="connsiteY6" fmla="*/ 3061 h 10073"/>
                      <a:gd name="connsiteX7" fmla="*/ 9929 w 10000"/>
                      <a:gd name="connsiteY7" fmla="*/ 4613 h 10073"/>
                      <a:gd name="connsiteX8" fmla="*/ 10000 w 10000"/>
                      <a:gd name="connsiteY8" fmla="*/ 4786 h 10073"/>
                      <a:gd name="connsiteX9" fmla="*/ 10000 w 10000"/>
                      <a:gd name="connsiteY9" fmla="*/ 5015 h 10073"/>
                      <a:gd name="connsiteX10" fmla="*/ 9929 w 10000"/>
                      <a:gd name="connsiteY10" fmla="*/ 5187 h 10073"/>
                      <a:gd name="connsiteX11" fmla="*/ 9714 w 10000"/>
                      <a:gd name="connsiteY11" fmla="*/ 5245 h 10073"/>
                      <a:gd name="connsiteX12" fmla="*/ 9429 w 10000"/>
                      <a:gd name="connsiteY12" fmla="*/ 5303 h 10073"/>
                      <a:gd name="connsiteX13" fmla="*/ 9214 w 10000"/>
                      <a:gd name="connsiteY13" fmla="*/ 5303 h 10073"/>
                      <a:gd name="connsiteX14" fmla="*/ 9000 w 10000"/>
                      <a:gd name="connsiteY14" fmla="*/ 5245 h 10073"/>
                      <a:gd name="connsiteX15" fmla="*/ 8857 w 10000"/>
                      <a:gd name="connsiteY15" fmla="*/ 5073 h 10073"/>
                      <a:gd name="connsiteX16" fmla="*/ 7786 w 10000"/>
                      <a:gd name="connsiteY16" fmla="*/ 3636 h 10073"/>
                      <a:gd name="connsiteX17" fmla="*/ 7786 w 10000"/>
                      <a:gd name="connsiteY17" fmla="*/ 3521 h 10073"/>
                      <a:gd name="connsiteX18" fmla="*/ 7714 w 10000"/>
                      <a:gd name="connsiteY18" fmla="*/ 3406 h 10073"/>
                      <a:gd name="connsiteX19" fmla="*/ 7571 w 10000"/>
                      <a:gd name="connsiteY19" fmla="*/ 3234 h 10073"/>
                      <a:gd name="connsiteX20" fmla="*/ 7571 w 10000"/>
                      <a:gd name="connsiteY20" fmla="*/ 2315 h 10073"/>
                      <a:gd name="connsiteX21" fmla="*/ 5857 w 10000"/>
                      <a:gd name="connsiteY21" fmla="*/ 4728 h 10073"/>
                      <a:gd name="connsiteX22" fmla="*/ 7286 w 10000"/>
                      <a:gd name="connsiteY22" fmla="*/ 6740 h 10073"/>
                      <a:gd name="connsiteX23" fmla="*/ 7429 w 10000"/>
                      <a:gd name="connsiteY23" fmla="*/ 6854 h 10073"/>
                      <a:gd name="connsiteX24" fmla="*/ 7500 w 10000"/>
                      <a:gd name="connsiteY24" fmla="*/ 7084 h 10073"/>
                      <a:gd name="connsiteX25" fmla="*/ 7500 w 10000"/>
                      <a:gd name="connsiteY25" fmla="*/ 9325 h 10073"/>
                      <a:gd name="connsiteX26" fmla="*/ 7429 w 10000"/>
                      <a:gd name="connsiteY26" fmla="*/ 9670 h 10073"/>
                      <a:gd name="connsiteX27" fmla="*/ 7214 w 10000"/>
                      <a:gd name="connsiteY27" fmla="*/ 9901 h 10073"/>
                      <a:gd name="connsiteX28" fmla="*/ 7000 w 10000"/>
                      <a:gd name="connsiteY28" fmla="*/ 9958 h 10073"/>
                      <a:gd name="connsiteX29" fmla="*/ 6643 w 10000"/>
                      <a:gd name="connsiteY29" fmla="*/ 10073 h 10073"/>
                      <a:gd name="connsiteX30" fmla="*/ 6357 w 10000"/>
                      <a:gd name="connsiteY30" fmla="*/ 9958 h 10073"/>
                      <a:gd name="connsiteX31" fmla="*/ 6071 w 10000"/>
                      <a:gd name="connsiteY31" fmla="*/ 9901 h 10073"/>
                      <a:gd name="connsiteX32" fmla="*/ 5857 w 10000"/>
                      <a:gd name="connsiteY32" fmla="*/ 9670 h 10073"/>
                      <a:gd name="connsiteX33" fmla="*/ 5857 w 10000"/>
                      <a:gd name="connsiteY33" fmla="*/ 9325 h 10073"/>
                      <a:gd name="connsiteX34" fmla="*/ 5857 w 10000"/>
                      <a:gd name="connsiteY34" fmla="*/ 7257 h 10073"/>
                      <a:gd name="connsiteX35" fmla="*/ 4571 w 10000"/>
                      <a:gd name="connsiteY35" fmla="*/ 5532 h 10073"/>
                      <a:gd name="connsiteX36" fmla="*/ 1643 w 10000"/>
                      <a:gd name="connsiteY36" fmla="*/ 9728 h 10073"/>
                      <a:gd name="connsiteX37" fmla="*/ 1429 w 10000"/>
                      <a:gd name="connsiteY37" fmla="*/ 9901 h 10073"/>
                      <a:gd name="connsiteX38" fmla="*/ 1214 w 10000"/>
                      <a:gd name="connsiteY38" fmla="*/ 9958 h 10073"/>
                      <a:gd name="connsiteX39" fmla="*/ 929 w 10000"/>
                      <a:gd name="connsiteY39" fmla="*/ 10073 h 10073"/>
                      <a:gd name="connsiteX40" fmla="*/ 643 w 10000"/>
                      <a:gd name="connsiteY40" fmla="*/ 10073 h 10073"/>
                      <a:gd name="connsiteX41" fmla="*/ 429 w 10000"/>
                      <a:gd name="connsiteY41" fmla="*/ 9958 h 10073"/>
                      <a:gd name="connsiteX42" fmla="*/ 286 w 10000"/>
                      <a:gd name="connsiteY42" fmla="*/ 9843 h 10073"/>
                      <a:gd name="connsiteX43" fmla="*/ 71 w 10000"/>
                      <a:gd name="connsiteY43" fmla="*/ 9670 h 10073"/>
                      <a:gd name="connsiteX44" fmla="*/ 0 w 10000"/>
                      <a:gd name="connsiteY44" fmla="*/ 9441 h 10073"/>
                      <a:gd name="connsiteX45" fmla="*/ 71 w 10000"/>
                      <a:gd name="connsiteY45" fmla="*/ 9269 h 10073"/>
                      <a:gd name="connsiteX46" fmla="*/ 71 w 10000"/>
                      <a:gd name="connsiteY46" fmla="*/ 9038 h 10073"/>
                      <a:gd name="connsiteX47" fmla="*/ 5071 w 10000"/>
                      <a:gd name="connsiteY47" fmla="*/ 2142 h 10073"/>
                      <a:gd name="connsiteX48" fmla="*/ 5786 w 10000"/>
                      <a:gd name="connsiteY48" fmla="*/ 1280 h 10073"/>
                      <a:gd name="connsiteX49" fmla="*/ 4286 w 10000"/>
                      <a:gd name="connsiteY49" fmla="*/ 1970 h 10073"/>
                      <a:gd name="connsiteX50" fmla="*/ 3286 w 10000"/>
                      <a:gd name="connsiteY50" fmla="*/ 3464 h 10073"/>
                      <a:gd name="connsiteX51" fmla="*/ 3071 w 10000"/>
                      <a:gd name="connsiteY51" fmla="*/ 3636 h 10073"/>
                      <a:gd name="connsiteX52" fmla="*/ 2857 w 10000"/>
                      <a:gd name="connsiteY52" fmla="*/ 3693 h 10073"/>
                      <a:gd name="connsiteX53" fmla="*/ 2643 w 10000"/>
                      <a:gd name="connsiteY53" fmla="*/ 3693 h 10073"/>
                      <a:gd name="connsiteX54" fmla="*/ 2357 w 10000"/>
                      <a:gd name="connsiteY54" fmla="*/ 3693 h 10073"/>
                      <a:gd name="connsiteX55" fmla="*/ 2214 w 10000"/>
                      <a:gd name="connsiteY55" fmla="*/ 3521 h 10073"/>
                      <a:gd name="connsiteX56" fmla="*/ 2071 w 10000"/>
                      <a:gd name="connsiteY56" fmla="*/ 3406 h 10073"/>
                      <a:gd name="connsiteX57" fmla="*/ 2071 w 10000"/>
                      <a:gd name="connsiteY57" fmla="*/ 3176 h 10073"/>
                      <a:gd name="connsiteX58" fmla="*/ 2214 w 10000"/>
                      <a:gd name="connsiteY58" fmla="*/ 3003 h 10073"/>
                      <a:gd name="connsiteX59" fmla="*/ 3357 w 10000"/>
                      <a:gd name="connsiteY59" fmla="*/ 1394 h 10073"/>
                      <a:gd name="connsiteX60" fmla="*/ 3429 w 10000"/>
                      <a:gd name="connsiteY60" fmla="*/ 1280 h 10073"/>
                      <a:gd name="connsiteX61" fmla="*/ 3571 w 10000"/>
                      <a:gd name="connsiteY61" fmla="*/ 1222 h 10073"/>
                      <a:gd name="connsiteX62" fmla="*/ 3643 w 10000"/>
                      <a:gd name="connsiteY62" fmla="*/ 1164 h 10073"/>
                      <a:gd name="connsiteX63" fmla="*/ 5929 w 10000"/>
                      <a:gd name="connsiteY6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571 w 10000"/>
                      <a:gd name="connsiteY59" fmla="*/ 1222 h 10073"/>
                      <a:gd name="connsiteX60" fmla="*/ 3643 w 10000"/>
                      <a:gd name="connsiteY60" fmla="*/ 1164 h 10073"/>
                      <a:gd name="connsiteX61" fmla="*/ 5929 w 10000"/>
                      <a:gd name="connsiteY6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5929 w 10000"/>
                      <a:gd name="connsiteY5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406 h 10073"/>
                      <a:gd name="connsiteX55" fmla="*/ 2071 w 10000"/>
                      <a:gd name="connsiteY55" fmla="*/ 3176 h 10073"/>
                      <a:gd name="connsiteX56" fmla="*/ 2214 w 10000"/>
                      <a:gd name="connsiteY56" fmla="*/ 3003 h 10073"/>
                      <a:gd name="connsiteX57" fmla="*/ 3411 w 10000"/>
                      <a:gd name="connsiteY57" fmla="*/ 1315 h 10073"/>
                      <a:gd name="connsiteX58" fmla="*/ 5929 w 10000"/>
                      <a:gd name="connsiteY5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176 h 10073"/>
                      <a:gd name="connsiteX55" fmla="*/ 2214 w 10000"/>
                      <a:gd name="connsiteY55" fmla="*/ 3003 h 10073"/>
                      <a:gd name="connsiteX56" fmla="*/ 3411 w 10000"/>
                      <a:gd name="connsiteY56" fmla="*/ 1315 h 10073"/>
                      <a:gd name="connsiteX57" fmla="*/ 5929 w 10000"/>
                      <a:gd name="connsiteY57"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003 h 10073"/>
                      <a:gd name="connsiteX55" fmla="*/ 3411 w 10000"/>
                      <a:gd name="connsiteY55" fmla="*/ 1315 h 10073"/>
                      <a:gd name="connsiteX56" fmla="*/ 5929 w 10000"/>
                      <a:gd name="connsiteY56"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357 w 10000"/>
                      <a:gd name="connsiteY52" fmla="*/ 3693 h 10073"/>
                      <a:gd name="connsiteX53" fmla="*/ 2214 w 10000"/>
                      <a:gd name="connsiteY53" fmla="*/ 3003 h 10073"/>
                      <a:gd name="connsiteX54" fmla="*/ 3411 w 10000"/>
                      <a:gd name="connsiteY54" fmla="*/ 1315 h 10073"/>
                      <a:gd name="connsiteX55" fmla="*/ 5929 w 10000"/>
                      <a:gd name="connsiteY55"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357 w 10000"/>
                      <a:gd name="connsiteY51" fmla="*/ 3693 h 10073"/>
                      <a:gd name="connsiteX52" fmla="*/ 2214 w 10000"/>
                      <a:gd name="connsiteY52" fmla="*/ 3003 h 10073"/>
                      <a:gd name="connsiteX53" fmla="*/ 3411 w 10000"/>
                      <a:gd name="connsiteY53" fmla="*/ 1315 h 10073"/>
                      <a:gd name="connsiteX54" fmla="*/ 5929 w 10000"/>
                      <a:gd name="connsiteY54"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571 w 10000"/>
                      <a:gd name="connsiteY17" fmla="*/ 3234 h 10073"/>
                      <a:gd name="connsiteX18" fmla="*/ 7571 w 10000"/>
                      <a:gd name="connsiteY18" fmla="*/ 2315 h 10073"/>
                      <a:gd name="connsiteX19" fmla="*/ 5857 w 10000"/>
                      <a:gd name="connsiteY19" fmla="*/ 4728 h 10073"/>
                      <a:gd name="connsiteX20" fmla="*/ 7286 w 10000"/>
                      <a:gd name="connsiteY20" fmla="*/ 6740 h 10073"/>
                      <a:gd name="connsiteX21" fmla="*/ 7429 w 10000"/>
                      <a:gd name="connsiteY21" fmla="*/ 6854 h 10073"/>
                      <a:gd name="connsiteX22" fmla="*/ 7500 w 10000"/>
                      <a:gd name="connsiteY22" fmla="*/ 7084 h 10073"/>
                      <a:gd name="connsiteX23" fmla="*/ 7500 w 10000"/>
                      <a:gd name="connsiteY23" fmla="*/ 9325 h 10073"/>
                      <a:gd name="connsiteX24" fmla="*/ 7429 w 10000"/>
                      <a:gd name="connsiteY24" fmla="*/ 9670 h 10073"/>
                      <a:gd name="connsiteX25" fmla="*/ 7214 w 10000"/>
                      <a:gd name="connsiteY25" fmla="*/ 9901 h 10073"/>
                      <a:gd name="connsiteX26" fmla="*/ 7000 w 10000"/>
                      <a:gd name="connsiteY26" fmla="*/ 9958 h 10073"/>
                      <a:gd name="connsiteX27" fmla="*/ 6643 w 10000"/>
                      <a:gd name="connsiteY27" fmla="*/ 10073 h 10073"/>
                      <a:gd name="connsiteX28" fmla="*/ 6357 w 10000"/>
                      <a:gd name="connsiteY28" fmla="*/ 9958 h 10073"/>
                      <a:gd name="connsiteX29" fmla="*/ 6071 w 10000"/>
                      <a:gd name="connsiteY29" fmla="*/ 9901 h 10073"/>
                      <a:gd name="connsiteX30" fmla="*/ 5857 w 10000"/>
                      <a:gd name="connsiteY30" fmla="*/ 9670 h 10073"/>
                      <a:gd name="connsiteX31" fmla="*/ 5857 w 10000"/>
                      <a:gd name="connsiteY31" fmla="*/ 9325 h 10073"/>
                      <a:gd name="connsiteX32" fmla="*/ 5857 w 10000"/>
                      <a:gd name="connsiteY32" fmla="*/ 7257 h 10073"/>
                      <a:gd name="connsiteX33" fmla="*/ 4571 w 10000"/>
                      <a:gd name="connsiteY33" fmla="*/ 5532 h 10073"/>
                      <a:gd name="connsiteX34" fmla="*/ 1643 w 10000"/>
                      <a:gd name="connsiteY34" fmla="*/ 9728 h 10073"/>
                      <a:gd name="connsiteX35" fmla="*/ 1429 w 10000"/>
                      <a:gd name="connsiteY35" fmla="*/ 9901 h 10073"/>
                      <a:gd name="connsiteX36" fmla="*/ 1214 w 10000"/>
                      <a:gd name="connsiteY36" fmla="*/ 9958 h 10073"/>
                      <a:gd name="connsiteX37" fmla="*/ 929 w 10000"/>
                      <a:gd name="connsiteY37" fmla="*/ 10073 h 10073"/>
                      <a:gd name="connsiteX38" fmla="*/ 643 w 10000"/>
                      <a:gd name="connsiteY38" fmla="*/ 10073 h 10073"/>
                      <a:gd name="connsiteX39" fmla="*/ 429 w 10000"/>
                      <a:gd name="connsiteY39" fmla="*/ 9958 h 10073"/>
                      <a:gd name="connsiteX40" fmla="*/ 286 w 10000"/>
                      <a:gd name="connsiteY40" fmla="*/ 9843 h 10073"/>
                      <a:gd name="connsiteX41" fmla="*/ 71 w 10000"/>
                      <a:gd name="connsiteY41" fmla="*/ 9670 h 10073"/>
                      <a:gd name="connsiteX42" fmla="*/ 0 w 10000"/>
                      <a:gd name="connsiteY42" fmla="*/ 9441 h 10073"/>
                      <a:gd name="connsiteX43" fmla="*/ 71 w 10000"/>
                      <a:gd name="connsiteY43" fmla="*/ 9269 h 10073"/>
                      <a:gd name="connsiteX44" fmla="*/ 71 w 10000"/>
                      <a:gd name="connsiteY44" fmla="*/ 9038 h 10073"/>
                      <a:gd name="connsiteX45" fmla="*/ 5071 w 10000"/>
                      <a:gd name="connsiteY45" fmla="*/ 2142 h 10073"/>
                      <a:gd name="connsiteX46" fmla="*/ 5786 w 10000"/>
                      <a:gd name="connsiteY46" fmla="*/ 1280 h 10073"/>
                      <a:gd name="connsiteX47" fmla="*/ 4286 w 10000"/>
                      <a:gd name="connsiteY47" fmla="*/ 1970 h 10073"/>
                      <a:gd name="connsiteX48" fmla="*/ 3286 w 10000"/>
                      <a:gd name="connsiteY48" fmla="*/ 3464 h 10073"/>
                      <a:gd name="connsiteX49" fmla="*/ 2357 w 10000"/>
                      <a:gd name="connsiteY49" fmla="*/ 3693 h 10073"/>
                      <a:gd name="connsiteX50" fmla="*/ 2214 w 10000"/>
                      <a:gd name="connsiteY50" fmla="*/ 3003 h 10073"/>
                      <a:gd name="connsiteX51" fmla="*/ 3411 w 10000"/>
                      <a:gd name="connsiteY51" fmla="*/ 1315 h 10073"/>
                      <a:gd name="connsiteX52" fmla="*/ 5929 w 10000"/>
                      <a:gd name="connsiteY5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571 w 10000"/>
                      <a:gd name="connsiteY16" fmla="*/ 3234 h 10073"/>
                      <a:gd name="connsiteX17" fmla="*/ 7571 w 10000"/>
                      <a:gd name="connsiteY17" fmla="*/ 2315 h 10073"/>
                      <a:gd name="connsiteX18" fmla="*/ 5857 w 10000"/>
                      <a:gd name="connsiteY18" fmla="*/ 4728 h 10073"/>
                      <a:gd name="connsiteX19" fmla="*/ 7286 w 10000"/>
                      <a:gd name="connsiteY19" fmla="*/ 6740 h 10073"/>
                      <a:gd name="connsiteX20" fmla="*/ 7429 w 10000"/>
                      <a:gd name="connsiteY20" fmla="*/ 6854 h 10073"/>
                      <a:gd name="connsiteX21" fmla="*/ 7500 w 10000"/>
                      <a:gd name="connsiteY21" fmla="*/ 7084 h 10073"/>
                      <a:gd name="connsiteX22" fmla="*/ 7500 w 10000"/>
                      <a:gd name="connsiteY22" fmla="*/ 9325 h 10073"/>
                      <a:gd name="connsiteX23" fmla="*/ 7429 w 10000"/>
                      <a:gd name="connsiteY23" fmla="*/ 9670 h 10073"/>
                      <a:gd name="connsiteX24" fmla="*/ 7214 w 10000"/>
                      <a:gd name="connsiteY24" fmla="*/ 9901 h 10073"/>
                      <a:gd name="connsiteX25" fmla="*/ 7000 w 10000"/>
                      <a:gd name="connsiteY25" fmla="*/ 9958 h 10073"/>
                      <a:gd name="connsiteX26" fmla="*/ 6643 w 10000"/>
                      <a:gd name="connsiteY26" fmla="*/ 10073 h 10073"/>
                      <a:gd name="connsiteX27" fmla="*/ 6357 w 10000"/>
                      <a:gd name="connsiteY27" fmla="*/ 9958 h 10073"/>
                      <a:gd name="connsiteX28" fmla="*/ 6071 w 10000"/>
                      <a:gd name="connsiteY28" fmla="*/ 9901 h 10073"/>
                      <a:gd name="connsiteX29" fmla="*/ 5857 w 10000"/>
                      <a:gd name="connsiteY29" fmla="*/ 9670 h 10073"/>
                      <a:gd name="connsiteX30" fmla="*/ 5857 w 10000"/>
                      <a:gd name="connsiteY30" fmla="*/ 9325 h 10073"/>
                      <a:gd name="connsiteX31" fmla="*/ 5857 w 10000"/>
                      <a:gd name="connsiteY31" fmla="*/ 7257 h 10073"/>
                      <a:gd name="connsiteX32" fmla="*/ 4571 w 10000"/>
                      <a:gd name="connsiteY32" fmla="*/ 5532 h 10073"/>
                      <a:gd name="connsiteX33" fmla="*/ 1643 w 10000"/>
                      <a:gd name="connsiteY33" fmla="*/ 9728 h 10073"/>
                      <a:gd name="connsiteX34" fmla="*/ 1429 w 10000"/>
                      <a:gd name="connsiteY34" fmla="*/ 9901 h 10073"/>
                      <a:gd name="connsiteX35" fmla="*/ 1214 w 10000"/>
                      <a:gd name="connsiteY35" fmla="*/ 9958 h 10073"/>
                      <a:gd name="connsiteX36" fmla="*/ 929 w 10000"/>
                      <a:gd name="connsiteY36" fmla="*/ 10073 h 10073"/>
                      <a:gd name="connsiteX37" fmla="*/ 643 w 10000"/>
                      <a:gd name="connsiteY37" fmla="*/ 10073 h 10073"/>
                      <a:gd name="connsiteX38" fmla="*/ 429 w 10000"/>
                      <a:gd name="connsiteY38" fmla="*/ 9958 h 10073"/>
                      <a:gd name="connsiteX39" fmla="*/ 286 w 10000"/>
                      <a:gd name="connsiteY39" fmla="*/ 9843 h 10073"/>
                      <a:gd name="connsiteX40" fmla="*/ 71 w 10000"/>
                      <a:gd name="connsiteY40" fmla="*/ 9670 h 10073"/>
                      <a:gd name="connsiteX41" fmla="*/ 0 w 10000"/>
                      <a:gd name="connsiteY41" fmla="*/ 9441 h 10073"/>
                      <a:gd name="connsiteX42" fmla="*/ 71 w 10000"/>
                      <a:gd name="connsiteY42" fmla="*/ 9269 h 10073"/>
                      <a:gd name="connsiteX43" fmla="*/ 71 w 10000"/>
                      <a:gd name="connsiteY43" fmla="*/ 9038 h 10073"/>
                      <a:gd name="connsiteX44" fmla="*/ 5071 w 10000"/>
                      <a:gd name="connsiteY44" fmla="*/ 2142 h 10073"/>
                      <a:gd name="connsiteX45" fmla="*/ 5786 w 10000"/>
                      <a:gd name="connsiteY45" fmla="*/ 1280 h 10073"/>
                      <a:gd name="connsiteX46" fmla="*/ 4286 w 10000"/>
                      <a:gd name="connsiteY46" fmla="*/ 1970 h 10073"/>
                      <a:gd name="connsiteX47" fmla="*/ 3286 w 10000"/>
                      <a:gd name="connsiteY47" fmla="*/ 3464 h 10073"/>
                      <a:gd name="connsiteX48" fmla="*/ 2357 w 10000"/>
                      <a:gd name="connsiteY48" fmla="*/ 3693 h 10073"/>
                      <a:gd name="connsiteX49" fmla="*/ 2214 w 10000"/>
                      <a:gd name="connsiteY49" fmla="*/ 3003 h 10073"/>
                      <a:gd name="connsiteX50" fmla="*/ 3411 w 10000"/>
                      <a:gd name="connsiteY50" fmla="*/ 1315 h 10073"/>
                      <a:gd name="connsiteX51" fmla="*/ 5929 w 10000"/>
                      <a:gd name="connsiteY5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571 w 10000"/>
                      <a:gd name="connsiteY15" fmla="*/ 3234 h 10073"/>
                      <a:gd name="connsiteX16" fmla="*/ 7571 w 10000"/>
                      <a:gd name="connsiteY16" fmla="*/ 2315 h 10073"/>
                      <a:gd name="connsiteX17" fmla="*/ 5857 w 10000"/>
                      <a:gd name="connsiteY17" fmla="*/ 4728 h 10073"/>
                      <a:gd name="connsiteX18" fmla="*/ 7286 w 10000"/>
                      <a:gd name="connsiteY18" fmla="*/ 6740 h 10073"/>
                      <a:gd name="connsiteX19" fmla="*/ 7429 w 10000"/>
                      <a:gd name="connsiteY19" fmla="*/ 6854 h 10073"/>
                      <a:gd name="connsiteX20" fmla="*/ 7500 w 10000"/>
                      <a:gd name="connsiteY20" fmla="*/ 7084 h 10073"/>
                      <a:gd name="connsiteX21" fmla="*/ 7500 w 10000"/>
                      <a:gd name="connsiteY21" fmla="*/ 9325 h 10073"/>
                      <a:gd name="connsiteX22" fmla="*/ 7429 w 10000"/>
                      <a:gd name="connsiteY22" fmla="*/ 9670 h 10073"/>
                      <a:gd name="connsiteX23" fmla="*/ 7214 w 10000"/>
                      <a:gd name="connsiteY23" fmla="*/ 9901 h 10073"/>
                      <a:gd name="connsiteX24" fmla="*/ 7000 w 10000"/>
                      <a:gd name="connsiteY24" fmla="*/ 9958 h 10073"/>
                      <a:gd name="connsiteX25" fmla="*/ 6643 w 10000"/>
                      <a:gd name="connsiteY25" fmla="*/ 10073 h 10073"/>
                      <a:gd name="connsiteX26" fmla="*/ 6357 w 10000"/>
                      <a:gd name="connsiteY26" fmla="*/ 9958 h 10073"/>
                      <a:gd name="connsiteX27" fmla="*/ 6071 w 10000"/>
                      <a:gd name="connsiteY27" fmla="*/ 9901 h 10073"/>
                      <a:gd name="connsiteX28" fmla="*/ 5857 w 10000"/>
                      <a:gd name="connsiteY28" fmla="*/ 9670 h 10073"/>
                      <a:gd name="connsiteX29" fmla="*/ 5857 w 10000"/>
                      <a:gd name="connsiteY29" fmla="*/ 9325 h 10073"/>
                      <a:gd name="connsiteX30" fmla="*/ 5857 w 10000"/>
                      <a:gd name="connsiteY30" fmla="*/ 7257 h 10073"/>
                      <a:gd name="connsiteX31" fmla="*/ 4571 w 10000"/>
                      <a:gd name="connsiteY31" fmla="*/ 5532 h 10073"/>
                      <a:gd name="connsiteX32" fmla="*/ 1643 w 10000"/>
                      <a:gd name="connsiteY32" fmla="*/ 9728 h 10073"/>
                      <a:gd name="connsiteX33" fmla="*/ 1429 w 10000"/>
                      <a:gd name="connsiteY33" fmla="*/ 9901 h 10073"/>
                      <a:gd name="connsiteX34" fmla="*/ 1214 w 10000"/>
                      <a:gd name="connsiteY34" fmla="*/ 9958 h 10073"/>
                      <a:gd name="connsiteX35" fmla="*/ 929 w 10000"/>
                      <a:gd name="connsiteY35" fmla="*/ 10073 h 10073"/>
                      <a:gd name="connsiteX36" fmla="*/ 643 w 10000"/>
                      <a:gd name="connsiteY36" fmla="*/ 10073 h 10073"/>
                      <a:gd name="connsiteX37" fmla="*/ 429 w 10000"/>
                      <a:gd name="connsiteY37" fmla="*/ 9958 h 10073"/>
                      <a:gd name="connsiteX38" fmla="*/ 286 w 10000"/>
                      <a:gd name="connsiteY38" fmla="*/ 9843 h 10073"/>
                      <a:gd name="connsiteX39" fmla="*/ 71 w 10000"/>
                      <a:gd name="connsiteY39" fmla="*/ 9670 h 10073"/>
                      <a:gd name="connsiteX40" fmla="*/ 0 w 10000"/>
                      <a:gd name="connsiteY40" fmla="*/ 9441 h 10073"/>
                      <a:gd name="connsiteX41" fmla="*/ 71 w 10000"/>
                      <a:gd name="connsiteY41" fmla="*/ 9269 h 10073"/>
                      <a:gd name="connsiteX42" fmla="*/ 71 w 10000"/>
                      <a:gd name="connsiteY42" fmla="*/ 9038 h 10073"/>
                      <a:gd name="connsiteX43" fmla="*/ 5071 w 10000"/>
                      <a:gd name="connsiteY43" fmla="*/ 2142 h 10073"/>
                      <a:gd name="connsiteX44" fmla="*/ 5786 w 10000"/>
                      <a:gd name="connsiteY44" fmla="*/ 1280 h 10073"/>
                      <a:gd name="connsiteX45" fmla="*/ 4286 w 10000"/>
                      <a:gd name="connsiteY45" fmla="*/ 1970 h 10073"/>
                      <a:gd name="connsiteX46" fmla="*/ 3286 w 10000"/>
                      <a:gd name="connsiteY46" fmla="*/ 3464 h 10073"/>
                      <a:gd name="connsiteX47" fmla="*/ 2357 w 10000"/>
                      <a:gd name="connsiteY47" fmla="*/ 3693 h 10073"/>
                      <a:gd name="connsiteX48" fmla="*/ 2214 w 10000"/>
                      <a:gd name="connsiteY48" fmla="*/ 3003 h 10073"/>
                      <a:gd name="connsiteX49" fmla="*/ 3411 w 10000"/>
                      <a:gd name="connsiteY49" fmla="*/ 1315 h 10073"/>
                      <a:gd name="connsiteX50" fmla="*/ 5929 w 10000"/>
                      <a:gd name="connsiteY5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214 w 10000"/>
                      <a:gd name="connsiteY11" fmla="*/ 5303 h 10073"/>
                      <a:gd name="connsiteX12" fmla="*/ 9000 w 10000"/>
                      <a:gd name="connsiteY12" fmla="*/ 5245 h 10073"/>
                      <a:gd name="connsiteX13" fmla="*/ 8857 w 10000"/>
                      <a:gd name="connsiteY13" fmla="*/ 5073 h 10073"/>
                      <a:gd name="connsiteX14" fmla="*/ 7571 w 10000"/>
                      <a:gd name="connsiteY14" fmla="*/ 3234 h 10073"/>
                      <a:gd name="connsiteX15" fmla="*/ 7571 w 10000"/>
                      <a:gd name="connsiteY15" fmla="*/ 2315 h 10073"/>
                      <a:gd name="connsiteX16" fmla="*/ 5857 w 10000"/>
                      <a:gd name="connsiteY16" fmla="*/ 4728 h 10073"/>
                      <a:gd name="connsiteX17" fmla="*/ 7286 w 10000"/>
                      <a:gd name="connsiteY17" fmla="*/ 6740 h 10073"/>
                      <a:gd name="connsiteX18" fmla="*/ 7429 w 10000"/>
                      <a:gd name="connsiteY18" fmla="*/ 6854 h 10073"/>
                      <a:gd name="connsiteX19" fmla="*/ 7500 w 10000"/>
                      <a:gd name="connsiteY19" fmla="*/ 7084 h 10073"/>
                      <a:gd name="connsiteX20" fmla="*/ 7500 w 10000"/>
                      <a:gd name="connsiteY20" fmla="*/ 9325 h 10073"/>
                      <a:gd name="connsiteX21" fmla="*/ 7429 w 10000"/>
                      <a:gd name="connsiteY21" fmla="*/ 9670 h 10073"/>
                      <a:gd name="connsiteX22" fmla="*/ 7214 w 10000"/>
                      <a:gd name="connsiteY22" fmla="*/ 9901 h 10073"/>
                      <a:gd name="connsiteX23" fmla="*/ 7000 w 10000"/>
                      <a:gd name="connsiteY23" fmla="*/ 9958 h 10073"/>
                      <a:gd name="connsiteX24" fmla="*/ 6643 w 10000"/>
                      <a:gd name="connsiteY24" fmla="*/ 10073 h 10073"/>
                      <a:gd name="connsiteX25" fmla="*/ 6357 w 10000"/>
                      <a:gd name="connsiteY25" fmla="*/ 9958 h 10073"/>
                      <a:gd name="connsiteX26" fmla="*/ 6071 w 10000"/>
                      <a:gd name="connsiteY26" fmla="*/ 9901 h 10073"/>
                      <a:gd name="connsiteX27" fmla="*/ 5857 w 10000"/>
                      <a:gd name="connsiteY27" fmla="*/ 9670 h 10073"/>
                      <a:gd name="connsiteX28" fmla="*/ 5857 w 10000"/>
                      <a:gd name="connsiteY28" fmla="*/ 9325 h 10073"/>
                      <a:gd name="connsiteX29" fmla="*/ 5857 w 10000"/>
                      <a:gd name="connsiteY29" fmla="*/ 7257 h 10073"/>
                      <a:gd name="connsiteX30" fmla="*/ 4571 w 10000"/>
                      <a:gd name="connsiteY30" fmla="*/ 5532 h 10073"/>
                      <a:gd name="connsiteX31" fmla="*/ 1643 w 10000"/>
                      <a:gd name="connsiteY31" fmla="*/ 9728 h 10073"/>
                      <a:gd name="connsiteX32" fmla="*/ 1429 w 10000"/>
                      <a:gd name="connsiteY32" fmla="*/ 9901 h 10073"/>
                      <a:gd name="connsiteX33" fmla="*/ 1214 w 10000"/>
                      <a:gd name="connsiteY33" fmla="*/ 9958 h 10073"/>
                      <a:gd name="connsiteX34" fmla="*/ 929 w 10000"/>
                      <a:gd name="connsiteY34" fmla="*/ 10073 h 10073"/>
                      <a:gd name="connsiteX35" fmla="*/ 643 w 10000"/>
                      <a:gd name="connsiteY35" fmla="*/ 10073 h 10073"/>
                      <a:gd name="connsiteX36" fmla="*/ 429 w 10000"/>
                      <a:gd name="connsiteY36" fmla="*/ 9958 h 10073"/>
                      <a:gd name="connsiteX37" fmla="*/ 286 w 10000"/>
                      <a:gd name="connsiteY37" fmla="*/ 9843 h 10073"/>
                      <a:gd name="connsiteX38" fmla="*/ 71 w 10000"/>
                      <a:gd name="connsiteY38" fmla="*/ 9670 h 10073"/>
                      <a:gd name="connsiteX39" fmla="*/ 0 w 10000"/>
                      <a:gd name="connsiteY39" fmla="*/ 9441 h 10073"/>
                      <a:gd name="connsiteX40" fmla="*/ 71 w 10000"/>
                      <a:gd name="connsiteY40" fmla="*/ 9269 h 10073"/>
                      <a:gd name="connsiteX41" fmla="*/ 71 w 10000"/>
                      <a:gd name="connsiteY41" fmla="*/ 9038 h 10073"/>
                      <a:gd name="connsiteX42" fmla="*/ 5071 w 10000"/>
                      <a:gd name="connsiteY42" fmla="*/ 2142 h 10073"/>
                      <a:gd name="connsiteX43" fmla="*/ 5786 w 10000"/>
                      <a:gd name="connsiteY43" fmla="*/ 1280 h 10073"/>
                      <a:gd name="connsiteX44" fmla="*/ 4286 w 10000"/>
                      <a:gd name="connsiteY44" fmla="*/ 1970 h 10073"/>
                      <a:gd name="connsiteX45" fmla="*/ 3286 w 10000"/>
                      <a:gd name="connsiteY45" fmla="*/ 3464 h 10073"/>
                      <a:gd name="connsiteX46" fmla="*/ 2357 w 10000"/>
                      <a:gd name="connsiteY46" fmla="*/ 3693 h 10073"/>
                      <a:gd name="connsiteX47" fmla="*/ 2214 w 10000"/>
                      <a:gd name="connsiteY47" fmla="*/ 3003 h 10073"/>
                      <a:gd name="connsiteX48" fmla="*/ 3411 w 10000"/>
                      <a:gd name="connsiteY48" fmla="*/ 1315 h 10073"/>
                      <a:gd name="connsiteX49" fmla="*/ 5929 w 10000"/>
                      <a:gd name="connsiteY4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714 w 10000"/>
                      <a:gd name="connsiteY9" fmla="*/ 5245 h 10073"/>
                      <a:gd name="connsiteX10" fmla="*/ 9214 w 10000"/>
                      <a:gd name="connsiteY10" fmla="*/ 5303 h 10073"/>
                      <a:gd name="connsiteX11" fmla="*/ 9000 w 10000"/>
                      <a:gd name="connsiteY11" fmla="*/ 5245 h 10073"/>
                      <a:gd name="connsiteX12" fmla="*/ 8857 w 10000"/>
                      <a:gd name="connsiteY12" fmla="*/ 5073 h 10073"/>
                      <a:gd name="connsiteX13" fmla="*/ 7571 w 10000"/>
                      <a:gd name="connsiteY13" fmla="*/ 3234 h 10073"/>
                      <a:gd name="connsiteX14" fmla="*/ 7571 w 10000"/>
                      <a:gd name="connsiteY14" fmla="*/ 2315 h 10073"/>
                      <a:gd name="connsiteX15" fmla="*/ 5857 w 10000"/>
                      <a:gd name="connsiteY15" fmla="*/ 4728 h 10073"/>
                      <a:gd name="connsiteX16" fmla="*/ 7286 w 10000"/>
                      <a:gd name="connsiteY16" fmla="*/ 6740 h 10073"/>
                      <a:gd name="connsiteX17" fmla="*/ 7429 w 10000"/>
                      <a:gd name="connsiteY17" fmla="*/ 6854 h 10073"/>
                      <a:gd name="connsiteX18" fmla="*/ 7500 w 10000"/>
                      <a:gd name="connsiteY18" fmla="*/ 7084 h 10073"/>
                      <a:gd name="connsiteX19" fmla="*/ 7500 w 10000"/>
                      <a:gd name="connsiteY19" fmla="*/ 9325 h 10073"/>
                      <a:gd name="connsiteX20" fmla="*/ 7429 w 10000"/>
                      <a:gd name="connsiteY20" fmla="*/ 9670 h 10073"/>
                      <a:gd name="connsiteX21" fmla="*/ 7214 w 10000"/>
                      <a:gd name="connsiteY21" fmla="*/ 9901 h 10073"/>
                      <a:gd name="connsiteX22" fmla="*/ 7000 w 10000"/>
                      <a:gd name="connsiteY22" fmla="*/ 9958 h 10073"/>
                      <a:gd name="connsiteX23" fmla="*/ 6643 w 10000"/>
                      <a:gd name="connsiteY23" fmla="*/ 10073 h 10073"/>
                      <a:gd name="connsiteX24" fmla="*/ 6357 w 10000"/>
                      <a:gd name="connsiteY24" fmla="*/ 9958 h 10073"/>
                      <a:gd name="connsiteX25" fmla="*/ 6071 w 10000"/>
                      <a:gd name="connsiteY25" fmla="*/ 9901 h 10073"/>
                      <a:gd name="connsiteX26" fmla="*/ 5857 w 10000"/>
                      <a:gd name="connsiteY26" fmla="*/ 9670 h 10073"/>
                      <a:gd name="connsiteX27" fmla="*/ 5857 w 10000"/>
                      <a:gd name="connsiteY27" fmla="*/ 9325 h 10073"/>
                      <a:gd name="connsiteX28" fmla="*/ 5857 w 10000"/>
                      <a:gd name="connsiteY28" fmla="*/ 7257 h 10073"/>
                      <a:gd name="connsiteX29" fmla="*/ 4571 w 10000"/>
                      <a:gd name="connsiteY29" fmla="*/ 5532 h 10073"/>
                      <a:gd name="connsiteX30" fmla="*/ 1643 w 10000"/>
                      <a:gd name="connsiteY30" fmla="*/ 9728 h 10073"/>
                      <a:gd name="connsiteX31" fmla="*/ 1429 w 10000"/>
                      <a:gd name="connsiteY31" fmla="*/ 9901 h 10073"/>
                      <a:gd name="connsiteX32" fmla="*/ 1214 w 10000"/>
                      <a:gd name="connsiteY32" fmla="*/ 9958 h 10073"/>
                      <a:gd name="connsiteX33" fmla="*/ 929 w 10000"/>
                      <a:gd name="connsiteY33" fmla="*/ 10073 h 10073"/>
                      <a:gd name="connsiteX34" fmla="*/ 643 w 10000"/>
                      <a:gd name="connsiteY34" fmla="*/ 10073 h 10073"/>
                      <a:gd name="connsiteX35" fmla="*/ 429 w 10000"/>
                      <a:gd name="connsiteY35" fmla="*/ 9958 h 10073"/>
                      <a:gd name="connsiteX36" fmla="*/ 286 w 10000"/>
                      <a:gd name="connsiteY36" fmla="*/ 9843 h 10073"/>
                      <a:gd name="connsiteX37" fmla="*/ 71 w 10000"/>
                      <a:gd name="connsiteY37" fmla="*/ 9670 h 10073"/>
                      <a:gd name="connsiteX38" fmla="*/ 0 w 10000"/>
                      <a:gd name="connsiteY38" fmla="*/ 9441 h 10073"/>
                      <a:gd name="connsiteX39" fmla="*/ 71 w 10000"/>
                      <a:gd name="connsiteY39" fmla="*/ 9269 h 10073"/>
                      <a:gd name="connsiteX40" fmla="*/ 71 w 10000"/>
                      <a:gd name="connsiteY40" fmla="*/ 9038 h 10073"/>
                      <a:gd name="connsiteX41" fmla="*/ 5071 w 10000"/>
                      <a:gd name="connsiteY41" fmla="*/ 2142 h 10073"/>
                      <a:gd name="connsiteX42" fmla="*/ 5786 w 10000"/>
                      <a:gd name="connsiteY42" fmla="*/ 1280 h 10073"/>
                      <a:gd name="connsiteX43" fmla="*/ 4286 w 10000"/>
                      <a:gd name="connsiteY43" fmla="*/ 1970 h 10073"/>
                      <a:gd name="connsiteX44" fmla="*/ 3286 w 10000"/>
                      <a:gd name="connsiteY44" fmla="*/ 3464 h 10073"/>
                      <a:gd name="connsiteX45" fmla="*/ 2357 w 10000"/>
                      <a:gd name="connsiteY45" fmla="*/ 3693 h 10073"/>
                      <a:gd name="connsiteX46" fmla="*/ 2214 w 10000"/>
                      <a:gd name="connsiteY46" fmla="*/ 3003 h 10073"/>
                      <a:gd name="connsiteX47" fmla="*/ 3411 w 10000"/>
                      <a:gd name="connsiteY47" fmla="*/ 1315 h 10073"/>
                      <a:gd name="connsiteX48" fmla="*/ 5929 w 10000"/>
                      <a:gd name="connsiteY4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9714 w 10000"/>
                      <a:gd name="connsiteY8" fmla="*/ 5245 h 10073"/>
                      <a:gd name="connsiteX9" fmla="*/ 9214 w 10000"/>
                      <a:gd name="connsiteY9" fmla="*/ 5303 h 10073"/>
                      <a:gd name="connsiteX10" fmla="*/ 9000 w 10000"/>
                      <a:gd name="connsiteY10" fmla="*/ 5245 h 10073"/>
                      <a:gd name="connsiteX11" fmla="*/ 8857 w 10000"/>
                      <a:gd name="connsiteY11" fmla="*/ 5073 h 10073"/>
                      <a:gd name="connsiteX12" fmla="*/ 7571 w 10000"/>
                      <a:gd name="connsiteY12" fmla="*/ 3234 h 10073"/>
                      <a:gd name="connsiteX13" fmla="*/ 7571 w 10000"/>
                      <a:gd name="connsiteY13" fmla="*/ 2315 h 10073"/>
                      <a:gd name="connsiteX14" fmla="*/ 5857 w 10000"/>
                      <a:gd name="connsiteY14" fmla="*/ 4728 h 10073"/>
                      <a:gd name="connsiteX15" fmla="*/ 7286 w 10000"/>
                      <a:gd name="connsiteY15" fmla="*/ 6740 h 10073"/>
                      <a:gd name="connsiteX16" fmla="*/ 7429 w 10000"/>
                      <a:gd name="connsiteY16" fmla="*/ 6854 h 10073"/>
                      <a:gd name="connsiteX17" fmla="*/ 7500 w 10000"/>
                      <a:gd name="connsiteY17" fmla="*/ 7084 h 10073"/>
                      <a:gd name="connsiteX18" fmla="*/ 7500 w 10000"/>
                      <a:gd name="connsiteY18" fmla="*/ 9325 h 10073"/>
                      <a:gd name="connsiteX19" fmla="*/ 7429 w 10000"/>
                      <a:gd name="connsiteY19" fmla="*/ 9670 h 10073"/>
                      <a:gd name="connsiteX20" fmla="*/ 7214 w 10000"/>
                      <a:gd name="connsiteY20" fmla="*/ 9901 h 10073"/>
                      <a:gd name="connsiteX21" fmla="*/ 7000 w 10000"/>
                      <a:gd name="connsiteY21" fmla="*/ 9958 h 10073"/>
                      <a:gd name="connsiteX22" fmla="*/ 6643 w 10000"/>
                      <a:gd name="connsiteY22" fmla="*/ 10073 h 10073"/>
                      <a:gd name="connsiteX23" fmla="*/ 6357 w 10000"/>
                      <a:gd name="connsiteY23" fmla="*/ 9958 h 10073"/>
                      <a:gd name="connsiteX24" fmla="*/ 6071 w 10000"/>
                      <a:gd name="connsiteY24" fmla="*/ 9901 h 10073"/>
                      <a:gd name="connsiteX25" fmla="*/ 5857 w 10000"/>
                      <a:gd name="connsiteY25" fmla="*/ 9670 h 10073"/>
                      <a:gd name="connsiteX26" fmla="*/ 5857 w 10000"/>
                      <a:gd name="connsiteY26" fmla="*/ 9325 h 10073"/>
                      <a:gd name="connsiteX27" fmla="*/ 5857 w 10000"/>
                      <a:gd name="connsiteY27" fmla="*/ 7257 h 10073"/>
                      <a:gd name="connsiteX28" fmla="*/ 4571 w 10000"/>
                      <a:gd name="connsiteY28" fmla="*/ 5532 h 10073"/>
                      <a:gd name="connsiteX29" fmla="*/ 1643 w 10000"/>
                      <a:gd name="connsiteY29" fmla="*/ 9728 h 10073"/>
                      <a:gd name="connsiteX30" fmla="*/ 1429 w 10000"/>
                      <a:gd name="connsiteY30" fmla="*/ 9901 h 10073"/>
                      <a:gd name="connsiteX31" fmla="*/ 1214 w 10000"/>
                      <a:gd name="connsiteY31" fmla="*/ 9958 h 10073"/>
                      <a:gd name="connsiteX32" fmla="*/ 929 w 10000"/>
                      <a:gd name="connsiteY32" fmla="*/ 10073 h 10073"/>
                      <a:gd name="connsiteX33" fmla="*/ 643 w 10000"/>
                      <a:gd name="connsiteY33" fmla="*/ 10073 h 10073"/>
                      <a:gd name="connsiteX34" fmla="*/ 429 w 10000"/>
                      <a:gd name="connsiteY34" fmla="*/ 9958 h 10073"/>
                      <a:gd name="connsiteX35" fmla="*/ 286 w 10000"/>
                      <a:gd name="connsiteY35" fmla="*/ 9843 h 10073"/>
                      <a:gd name="connsiteX36" fmla="*/ 71 w 10000"/>
                      <a:gd name="connsiteY36" fmla="*/ 9670 h 10073"/>
                      <a:gd name="connsiteX37" fmla="*/ 0 w 10000"/>
                      <a:gd name="connsiteY37" fmla="*/ 9441 h 10073"/>
                      <a:gd name="connsiteX38" fmla="*/ 71 w 10000"/>
                      <a:gd name="connsiteY38" fmla="*/ 9269 h 10073"/>
                      <a:gd name="connsiteX39" fmla="*/ 71 w 10000"/>
                      <a:gd name="connsiteY39" fmla="*/ 9038 h 10073"/>
                      <a:gd name="connsiteX40" fmla="*/ 5071 w 10000"/>
                      <a:gd name="connsiteY40" fmla="*/ 2142 h 10073"/>
                      <a:gd name="connsiteX41" fmla="*/ 5786 w 10000"/>
                      <a:gd name="connsiteY41" fmla="*/ 1280 h 10073"/>
                      <a:gd name="connsiteX42" fmla="*/ 4286 w 10000"/>
                      <a:gd name="connsiteY42" fmla="*/ 1970 h 10073"/>
                      <a:gd name="connsiteX43" fmla="*/ 3286 w 10000"/>
                      <a:gd name="connsiteY43" fmla="*/ 3464 h 10073"/>
                      <a:gd name="connsiteX44" fmla="*/ 2357 w 10000"/>
                      <a:gd name="connsiteY44" fmla="*/ 3693 h 10073"/>
                      <a:gd name="connsiteX45" fmla="*/ 2214 w 10000"/>
                      <a:gd name="connsiteY45" fmla="*/ 3003 h 10073"/>
                      <a:gd name="connsiteX46" fmla="*/ 3411 w 10000"/>
                      <a:gd name="connsiteY46" fmla="*/ 1315 h 10073"/>
                      <a:gd name="connsiteX47" fmla="*/ 5929 w 10000"/>
                      <a:gd name="connsiteY47" fmla="*/ 73 h 10073"/>
                      <a:gd name="connsiteX0" fmla="*/ 5929 w 9973"/>
                      <a:gd name="connsiteY0" fmla="*/ 73 h 10073"/>
                      <a:gd name="connsiteX1" fmla="*/ 6643 w 9973"/>
                      <a:gd name="connsiteY1" fmla="*/ 73 h 10073"/>
                      <a:gd name="connsiteX2" fmla="*/ 6643 w 9973"/>
                      <a:gd name="connsiteY2" fmla="*/ 73 h 10073"/>
                      <a:gd name="connsiteX3" fmla="*/ 8643 w 9973"/>
                      <a:gd name="connsiteY3" fmla="*/ 992 h 10073"/>
                      <a:gd name="connsiteX4" fmla="*/ 8857 w 9973"/>
                      <a:gd name="connsiteY4" fmla="*/ 1394 h 10073"/>
                      <a:gd name="connsiteX5" fmla="*/ 8857 w 9973"/>
                      <a:gd name="connsiteY5" fmla="*/ 3061 h 10073"/>
                      <a:gd name="connsiteX6" fmla="*/ 9929 w 9973"/>
                      <a:gd name="connsiteY6" fmla="*/ 4613 h 10073"/>
                      <a:gd name="connsiteX7" fmla="*/ 9714 w 9973"/>
                      <a:gd name="connsiteY7" fmla="*/ 5245 h 10073"/>
                      <a:gd name="connsiteX8" fmla="*/ 9214 w 9973"/>
                      <a:gd name="connsiteY8" fmla="*/ 5303 h 10073"/>
                      <a:gd name="connsiteX9" fmla="*/ 9000 w 9973"/>
                      <a:gd name="connsiteY9" fmla="*/ 5245 h 10073"/>
                      <a:gd name="connsiteX10" fmla="*/ 8857 w 9973"/>
                      <a:gd name="connsiteY10" fmla="*/ 5073 h 10073"/>
                      <a:gd name="connsiteX11" fmla="*/ 7571 w 9973"/>
                      <a:gd name="connsiteY11" fmla="*/ 3234 h 10073"/>
                      <a:gd name="connsiteX12" fmla="*/ 7571 w 9973"/>
                      <a:gd name="connsiteY12" fmla="*/ 2315 h 10073"/>
                      <a:gd name="connsiteX13" fmla="*/ 5857 w 9973"/>
                      <a:gd name="connsiteY13" fmla="*/ 4728 h 10073"/>
                      <a:gd name="connsiteX14" fmla="*/ 7286 w 9973"/>
                      <a:gd name="connsiteY14" fmla="*/ 6740 h 10073"/>
                      <a:gd name="connsiteX15" fmla="*/ 7429 w 9973"/>
                      <a:gd name="connsiteY15" fmla="*/ 6854 h 10073"/>
                      <a:gd name="connsiteX16" fmla="*/ 7500 w 9973"/>
                      <a:gd name="connsiteY16" fmla="*/ 7084 h 10073"/>
                      <a:gd name="connsiteX17" fmla="*/ 7500 w 9973"/>
                      <a:gd name="connsiteY17" fmla="*/ 9325 h 10073"/>
                      <a:gd name="connsiteX18" fmla="*/ 7429 w 9973"/>
                      <a:gd name="connsiteY18" fmla="*/ 9670 h 10073"/>
                      <a:gd name="connsiteX19" fmla="*/ 7214 w 9973"/>
                      <a:gd name="connsiteY19" fmla="*/ 9901 h 10073"/>
                      <a:gd name="connsiteX20" fmla="*/ 7000 w 9973"/>
                      <a:gd name="connsiteY20" fmla="*/ 9958 h 10073"/>
                      <a:gd name="connsiteX21" fmla="*/ 6643 w 9973"/>
                      <a:gd name="connsiteY21" fmla="*/ 10073 h 10073"/>
                      <a:gd name="connsiteX22" fmla="*/ 6357 w 9973"/>
                      <a:gd name="connsiteY22" fmla="*/ 9958 h 10073"/>
                      <a:gd name="connsiteX23" fmla="*/ 6071 w 9973"/>
                      <a:gd name="connsiteY23" fmla="*/ 9901 h 10073"/>
                      <a:gd name="connsiteX24" fmla="*/ 5857 w 9973"/>
                      <a:gd name="connsiteY24" fmla="*/ 9670 h 10073"/>
                      <a:gd name="connsiteX25" fmla="*/ 5857 w 9973"/>
                      <a:gd name="connsiteY25" fmla="*/ 9325 h 10073"/>
                      <a:gd name="connsiteX26" fmla="*/ 5857 w 9973"/>
                      <a:gd name="connsiteY26" fmla="*/ 7257 h 10073"/>
                      <a:gd name="connsiteX27" fmla="*/ 4571 w 9973"/>
                      <a:gd name="connsiteY27" fmla="*/ 5532 h 10073"/>
                      <a:gd name="connsiteX28" fmla="*/ 1643 w 9973"/>
                      <a:gd name="connsiteY28" fmla="*/ 9728 h 10073"/>
                      <a:gd name="connsiteX29" fmla="*/ 1429 w 9973"/>
                      <a:gd name="connsiteY29" fmla="*/ 9901 h 10073"/>
                      <a:gd name="connsiteX30" fmla="*/ 1214 w 9973"/>
                      <a:gd name="connsiteY30" fmla="*/ 9958 h 10073"/>
                      <a:gd name="connsiteX31" fmla="*/ 929 w 9973"/>
                      <a:gd name="connsiteY31" fmla="*/ 10073 h 10073"/>
                      <a:gd name="connsiteX32" fmla="*/ 643 w 9973"/>
                      <a:gd name="connsiteY32" fmla="*/ 10073 h 10073"/>
                      <a:gd name="connsiteX33" fmla="*/ 429 w 9973"/>
                      <a:gd name="connsiteY33" fmla="*/ 9958 h 10073"/>
                      <a:gd name="connsiteX34" fmla="*/ 286 w 9973"/>
                      <a:gd name="connsiteY34" fmla="*/ 9843 h 10073"/>
                      <a:gd name="connsiteX35" fmla="*/ 71 w 9973"/>
                      <a:gd name="connsiteY35" fmla="*/ 9670 h 10073"/>
                      <a:gd name="connsiteX36" fmla="*/ 0 w 9973"/>
                      <a:gd name="connsiteY36" fmla="*/ 9441 h 10073"/>
                      <a:gd name="connsiteX37" fmla="*/ 71 w 9973"/>
                      <a:gd name="connsiteY37" fmla="*/ 9269 h 10073"/>
                      <a:gd name="connsiteX38" fmla="*/ 71 w 9973"/>
                      <a:gd name="connsiteY38" fmla="*/ 9038 h 10073"/>
                      <a:gd name="connsiteX39" fmla="*/ 5071 w 9973"/>
                      <a:gd name="connsiteY39" fmla="*/ 2142 h 10073"/>
                      <a:gd name="connsiteX40" fmla="*/ 5786 w 9973"/>
                      <a:gd name="connsiteY40" fmla="*/ 1280 h 10073"/>
                      <a:gd name="connsiteX41" fmla="*/ 4286 w 9973"/>
                      <a:gd name="connsiteY41" fmla="*/ 1970 h 10073"/>
                      <a:gd name="connsiteX42" fmla="*/ 3286 w 9973"/>
                      <a:gd name="connsiteY42" fmla="*/ 3464 h 10073"/>
                      <a:gd name="connsiteX43" fmla="*/ 2357 w 9973"/>
                      <a:gd name="connsiteY43" fmla="*/ 3693 h 10073"/>
                      <a:gd name="connsiteX44" fmla="*/ 2214 w 9973"/>
                      <a:gd name="connsiteY44" fmla="*/ 3003 h 10073"/>
                      <a:gd name="connsiteX45" fmla="*/ 3411 w 9973"/>
                      <a:gd name="connsiteY45" fmla="*/ 1315 h 10073"/>
                      <a:gd name="connsiteX46" fmla="*/ 5929 w 9973"/>
                      <a:gd name="connsiteY46" fmla="*/ 73 h 10073"/>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9024 w 10000"/>
                      <a:gd name="connsiteY8" fmla="*/ 5207 h 10000"/>
                      <a:gd name="connsiteX9" fmla="*/ 8881 w 10000"/>
                      <a:gd name="connsiteY9" fmla="*/ 5036 h 10000"/>
                      <a:gd name="connsiteX10" fmla="*/ 7591 w 10000"/>
                      <a:gd name="connsiteY10" fmla="*/ 3211 h 10000"/>
                      <a:gd name="connsiteX11" fmla="*/ 7591 w 10000"/>
                      <a:gd name="connsiteY11" fmla="*/ 2298 h 10000"/>
                      <a:gd name="connsiteX12" fmla="*/ 5873 w 10000"/>
                      <a:gd name="connsiteY12" fmla="*/ 4694 h 10000"/>
                      <a:gd name="connsiteX13" fmla="*/ 7306 w 10000"/>
                      <a:gd name="connsiteY13" fmla="*/ 6691 h 10000"/>
                      <a:gd name="connsiteX14" fmla="*/ 7449 w 10000"/>
                      <a:gd name="connsiteY14" fmla="*/ 6804 h 10000"/>
                      <a:gd name="connsiteX15" fmla="*/ 7520 w 10000"/>
                      <a:gd name="connsiteY15" fmla="*/ 7033 h 10000"/>
                      <a:gd name="connsiteX16" fmla="*/ 7520 w 10000"/>
                      <a:gd name="connsiteY16" fmla="*/ 9257 h 10000"/>
                      <a:gd name="connsiteX17" fmla="*/ 7449 w 10000"/>
                      <a:gd name="connsiteY17" fmla="*/ 9600 h 10000"/>
                      <a:gd name="connsiteX18" fmla="*/ 7234 w 10000"/>
                      <a:gd name="connsiteY18" fmla="*/ 9829 h 10000"/>
                      <a:gd name="connsiteX19" fmla="*/ 7019 w 10000"/>
                      <a:gd name="connsiteY19" fmla="*/ 9886 h 10000"/>
                      <a:gd name="connsiteX20" fmla="*/ 6661 w 10000"/>
                      <a:gd name="connsiteY20" fmla="*/ 10000 h 10000"/>
                      <a:gd name="connsiteX21" fmla="*/ 6374 w 10000"/>
                      <a:gd name="connsiteY21" fmla="*/ 9886 h 10000"/>
                      <a:gd name="connsiteX22" fmla="*/ 6087 w 10000"/>
                      <a:gd name="connsiteY22" fmla="*/ 9829 h 10000"/>
                      <a:gd name="connsiteX23" fmla="*/ 5873 w 10000"/>
                      <a:gd name="connsiteY23" fmla="*/ 9600 h 10000"/>
                      <a:gd name="connsiteX24" fmla="*/ 5873 w 10000"/>
                      <a:gd name="connsiteY24" fmla="*/ 9257 h 10000"/>
                      <a:gd name="connsiteX25" fmla="*/ 5873 w 10000"/>
                      <a:gd name="connsiteY25" fmla="*/ 7204 h 10000"/>
                      <a:gd name="connsiteX26" fmla="*/ 4583 w 10000"/>
                      <a:gd name="connsiteY26" fmla="*/ 5492 h 10000"/>
                      <a:gd name="connsiteX27" fmla="*/ 1647 w 10000"/>
                      <a:gd name="connsiteY27" fmla="*/ 9658 h 10000"/>
                      <a:gd name="connsiteX28" fmla="*/ 1433 w 10000"/>
                      <a:gd name="connsiteY28" fmla="*/ 9829 h 10000"/>
                      <a:gd name="connsiteX29" fmla="*/ 1217 w 10000"/>
                      <a:gd name="connsiteY29" fmla="*/ 9886 h 10000"/>
                      <a:gd name="connsiteX30" fmla="*/ 932 w 10000"/>
                      <a:gd name="connsiteY30" fmla="*/ 10000 h 10000"/>
                      <a:gd name="connsiteX31" fmla="*/ 645 w 10000"/>
                      <a:gd name="connsiteY31" fmla="*/ 10000 h 10000"/>
                      <a:gd name="connsiteX32" fmla="*/ 430 w 10000"/>
                      <a:gd name="connsiteY32" fmla="*/ 9886 h 10000"/>
                      <a:gd name="connsiteX33" fmla="*/ 287 w 10000"/>
                      <a:gd name="connsiteY33" fmla="*/ 9772 h 10000"/>
                      <a:gd name="connsiteX34" fmla="*/ 71 w 10000"/>
                      <a:gd name="connsiteY34" fmla="*/ 9600 h 10000"/>
                      <a:gd name="connsiteX35" fmla="*/ 0 w 10000"/>
                      <a:gd name="connsiteY35" fmla="*/ 9373 h 10000"/>
                      <a:gd name="connsiteX36" fmla="*/ 71 w 10000"/>
                      <a:gd name="connsiteY36" fmla="*/ 9202 h 10000"/>
                      <a:gd name="connsiteX37" fmla="*/ 71 w 10000"/>
                      <a:gd name="connsiteY37" fmla="*/ 8973 h 10000"/>
                      <a:gd name="connsiteX38" fmla="*/ 5085 w 10000"/>
                      <a:gd name="connsiteY38" fmla="*/ 2126 h 10000"/>
                      <a:gd name="connsiteX39" fmla="*/ 5802 w 10000"/>
                      <a:gd name="connsiteY39" fmla="*/ 1271 h 10000"/>
                      <a:gd name="connsiteX40" fmla="*/ 4298 w 10000"/>
                      <a:gd name="connsiteY40" fmla="*/ 1956 h 10000"/>
                      <a:gd name="connsiteX41" fmla="*/ 3295 w 10000"/>
                      <a:gd name="connsiteY41" fmla="*/ 3439 h 10000"/>
                      <a:gd name="connsiteX42" fmla="*/ 2363 w 10000"/>
                      <a:gd name="connsiteY42" fmla="*/ 3666 h 10000"/>
                      <a:gd name="connsiteX43" fmla="*/ 2220 w 10000"/>
                      <a:gd name="connsiteY43" fmla="*/ 2981 h 10000"/>
                      <a:gd name="connsiteX44" fmla="*/ 3420 w 10000"/>
                      <a:gd name="connsiteY44" fmla="*/ 1305 h 10000"/>
                      <a:gd name="connsiteX45" fmla="*/ 5945 w 10000"/>
                      <a:gd name="connsiteY45"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7"/>
                      <a:gd name="connsiteY0" fmla="*/ 72 h 10000"/>
                      <a:gd name="connsiteX1" fmla="*/ 6661 w 10007"/>
                      <a:gd name="connsiteY1" fmla="*/ 72 h 10000"/>
                      <a:gd name="connsiteX2" fmla="*/ 6661 w 10007"/>
                      <a:gd name="connsiteY2" fmla="*/ 72 h 10000"/>
                      <a:gd name="connsiteX3" fmla="*/ 8666 w 10007"/>
                      <a:gd name="connsiteY3" fmla="*/ 985 h 10000"/>
                      <a:gd name="connsiteX4" fmla="*/ 8881 w 10007"/>
                      <a:gd name="connsiteY4" fmla="*/ 1384 h 10000"/>
                      <a:gd name="connsiteX5" fmla="*/ 8881 w 10007"/>
                      <a:gd name="connsiteY5" fmla="*/ 3039 h 10000"/>
                      <a:gd name="connsiteX6" fmla="*/ 9956 w 10007"/>
                      <a:gd name="connsiteY6" fmla="*/ 4580 h 10000"/>
                      <a:gd name="connsiteX7" fmla="*/ 9740 w 10007"/>
                      <a:gd name="connsiteY7" fmla="*/ 5207 h 10000"/>
                      <a:gd name="connsiteX8" fmla="*/ 8881 w 10007"/>
                      <a:gd name="connsiteY8" fmla="*/ 5036 h 10000"/>
                      <a:gd name="connsiteX9" fmla="*/ 7591 w 10007"/>
                      <a:gd name="connsiteY9" fmla="*/ 3211 h 10000"/>
                      <a:gd name="connsiteX10" fmla="*/ 7591 w 10007"/>
                      <a:gd name="connsiteY10" fmla="*/ 2298 h 10000"/>
                      <a:gd name="connsiteX11" fmla="*/ 5873 w 10007"/>
                      <a:gd name="connsiteY11" fmla="*/ 4694 h 10000"/>
                      <a:gd name="connsiteX12" fmla="*/ 7306 w 10007"/>
                      <a:gd name="connsiteY12" fmla="*/ 6691 h 10000"/>
                      <a:gd name="connsiteX13" fmla="*/ 7449 w 10007"/>
                      <a:gd name="connsiteY13" fmla="*/ 6804 h 10000"/>
                      <a:gd name="connsiteX14" fmla="*/ 7520 w 10007"/>
                      <a:gd name="connsiteY14" fmla="*/ 7033 h 10000"/>
                      <a:gd name="connsiteX15" fmla="*/ 7520 w 10007"/>
                      <a:gd name="connsiteY15" fmla="*/ 9257 h 10000"/>
                      <a:gd name="connsiteX16" fmla="*/ 7449 w 10007"/>
                      <a:gd name="connsiteY16" fmla="*/ 9600 h 10000"/>
                      <a:gd name="connsiteX17" fmla="*/ 7234 w 10007"/>
                      <a:gd name="connsiteY17" fmla="*/ 9829 h 10000"/>
                      <a:gd name="connsiteX18" fmla="*/ 7019 w 10007"/>
                      <a:gd name="connsiteY18" fmla="*/ 9886 h 10000"/>
                      <a:gd name="connsiteX19" fmla="*/ 6661 w 10007"/>
                      <a:gd name="connsiteY19" fmla="*/ 10000 h 10000"/>
                      <a:gd name="connsiteX20" fmla="*/ 6374 w 10007"/>
                      <a:gd name="connsiteY20" fmla="*/ 9886 h 10000"/>
                      <a:gd name="connsiteX21" fmla="*/ 6087 w 10007"/>
                      <a:gd name="connsiteY21" fmla="*/ 9829 h 10000"/>
                      <a:gd name="connsiteX22" fmla="*/ 5873 w 10007"/>
                      <a:gd name="connsiteY22" fmla="*/ 9600 h 10000"/>
                      <a:gd name="connsiteX23" fmla="*/ 5873 w 10007"/>
                      <a:gd name="connsiteY23" fmla="*/ 9257 h 10000"/>
                      <a:gd name="connsiteX24" fmla="*/ 5873 w 10007"/>
                      <a:gd name="connsiteY24" fmla="*/ 7204 h 10000"/>
                      <a:gd name="connsiteX25" fmla="*/ 4583 w 10007"/>
                      <a:gd name="connsiteY25" fmla="*/ 5492 h 10000"/>
                      <a:gd name="connsiteX26" fmla="*/ 1647 w 10007"/>
                      <a:gd name="connsiteY26" fmla="*/ 9658 h 10000"/>
                      <a:gd name="connsiteX27" fmla="*/ 1433 w 10007"/>
                      <a:gd name="connsiteY27" fmla="*/ 9829 h 10000"/>
                      <a:gd name="connsiteX28" fmla="*/ 1217 w 10007"/>
                      <a:gd name="connsiteY28" fmla="*/ 9886 h 10000"/>
                      <a:gd name="connsiteX29" fmla="*/ 932 w 10007"/>
                      <a:gd name="connsiteY29" fmla="*/ 10000 h 10000"/>
                      <a:gd name="connsiteX30" fmla="*/ 645 w 10007"/>
                      <a:gd name="connsiteY30" fmla="*/ 10000 h 10000"/>
                      <a:gd name="connsiteX31" fmla="*/ 430 w 10007"/>
                      <a:gd name="connsiteY31" fmla="*/ 9886 h 10000"/>
                      <a:gd name="connsiteX32" fmla="*/ 287 w 10007"/>
                      <a:gd name="connsiteY32" fmla="*/ 9772 h 10000"/>
                      <a:gd name="connsiteX33" fmla="*/ 71 w 10007"/>
                      <a:gd name="connsiteY33" fmla="*/ 9600 h 10000"/>
                      <a:gd name="connsiteX34" fmla="*/ 0 w 10007"/>
                      <a:gd name="connsiteY34" fmla="*/ 9373 h 10000"/>
                      <a:gd name="connsiteX35" fmla="*/ 71 w 10007"/>
                      <a:gd name="connsiteY35" fmla="*/ 9202 h 10000"/>
                      <a:gd name="connsiteX36" fmla="*/ 71 w 10007"/>
                      <a:gd name="connsiteY36" fmla="*/ 8973 h 10000"/>
                      <a:gd name="connsiteX37" fmla="*/ 5085 w 10007"/>
                      <a:gd name="connsiteY37" fmla="*/ 2126 h 10000"/>
                      <a:gd name="connsiteX38" fmla="*/ 5802 w 10007"/>
                      <a:gd name="connsiteY38" fmla="*/ 1271 h 10000"/>
                      <a:gd name="connsiteX39" fmla="*/ 4298 w 10007"/>
                      <a:gd name="connsiteY39" fmla="*/ 1956 h 10000"/>
                      <a:gd name="connsiteX40" fmla="*/ 3295 w 10007"/>
                      <a:gd name="connsiteY40" fmla="*/ 3439 h 10000"/>
                      <a:gd name="connsiteX41" fmla="*/ 2363 w 10007"/>
                      <a:gd name="connsiteY41" fmla="*/ 3666 h 10000"/>
                      <a:gd name="connsiteX42" fmla="*/ 2220 w 10007"/>
                      <a:gd name="connsiteY42" fmla="*/ 2981 h 10000"/>
                      <a:gd name="connsiteX43" fmla="*/ 3420 w 10007"/>
                      <a:gd name="connsiteY43" fmla="*/ 1305 h 10000"/>
                      <a:gd name="connsiteX44" fmla="*/ 5945 w 10007"/>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520 w 10026"/>
                      <a:gd name="connsiteY13" fmla="*/ 7033 h 10000"/>
                      <a:gd name="connsiteX14" fmla="*/ 7520 w 10026"/>
                      <a:gd name="connsiteY14" fmla="*/ 9257 h 10000"/>
                      <a:gd name="connsiteX15" fmla="*/ 7449 w 10026"/>
                      <a:gd name="connsiteY15" fmla="*/ 9600 h 10000"/>
                      <a:gd name="connsiteX16" fmla="*/ 7234 w 10026"/>
                      <a:gd name="connsiteY16" fmla="*/ 9829 h 10000"/>
                      <a:gd name="connsiteX17" fmla="*/ 7019 w 10026"/>
                      <a:gd name="connsiteY17" fmla="*/ 9886 h 10000"/>
                      <a:gd name="connsiteX18" fmla="*/ 6661 w 10026"/>
                      <a:gd name="connsiteY18" fmla="*/ 10000 h 10000"/>
                      <a:gd name="connsiteX19" fmla="*/ 6374 w 10026"/>
                      <a:gd name="connsiteY19" fmla="*/ 9886 h 10000"/>
                      <a:gd name="connsiteX20" fmla="*/ 6087 w 10026"/>
                      <a:gd name="connsiteY20" fmla="*/ 9829 h 10000"/>
                      <a:gd name="connsiteX21" fmla="*/ 5873 w 10026"/>
                      <a:gd name="connsiteY21" fmla="*/ 9600 h 10000"/>
                      <a:gd name="connsiteX22" fmla="*/ 5873 w 10026"/>
                      <a:gd name="connsiteY22" fmla="*/ 9257 h 10000"/>
                      <a:gd name="connsiteX23" fmla="*/ 5873 w 10026"/>
                      <a:gd name="connsiteY23" fmla="*/ 7204 h 10000"/>
                      <a:gd name="connsiteX24" fmla="*/ 4583 w 10026"/>
                      <a:gd name="connsiteY24" fmla="*/ 5492 h 10000"/>
                      <a:gd name="connsiteX25" fmla="*/ 1647 w 10026"/>
                      <a:gd name="connsiteY25" fmla="*/ 9658 h 10000"/>
                      <a:gd name="connsiteX26" fmla="*/ 1433 w 10026"/>
                      <a:gd name="connsiteY26" fmla="*/ 9829 h 10000"/>
                      <a:gd name="connsiteX27" fmla="*/ 1217 w 10026"/>
                      <a:gd name="connsiteY27" fmla="*/ 9886 h 10000"/>
                      <a:gd name="connsiteX28" fmla="*/ 932 w 10026"/>
                      <a:gd name="connsiteY28" fmla="*/ 10000 h 10000"/>
                      <a:gd name="connsiteX29" fmla="*/ 645 w 10026"/>
                      <a:gd name="connsiteY29" fmla="*/ 10000 h 10000"/>
                      <a:gd name="connsiteX30" fmla="*/ 430 w 10026"/>
                      <a:gd name="connsiteY30" fmla="*/ 9886 h 10000"/>
                      <a:gd name="connsiteX31" fmla="*/ 287 w 10026"/>
                      <a:gd name="connsiteY31" fmla="*/ 9772 h 10000"/>
                      <a:gd name="connsiteX32" fmla="*/ 71 w 10026"/>
                      <a:gd name="connsiteY32" fmla="*/ 9600 h 10000"/>
                      <a:gd name="connsiteX33" fmla="*/ 0 w 10026"/>
                      <a:gd name="connsiteY33" fmla="*/ 9373 h 10000"/>
                      <a:gd name="connsiteX34" fmla="*/ 71 w 10026"/>
                      <a:gd name="connsiteY34" fmla="*/ 9202 h 10000"/>
                      <a:gd name="connsiteX35" fmla="*/ 71 w 10026"/>
                      <a:gd name="connsiteY35" fmla="*/ 8973 h 10000"/>
                      <a:gd name="connsiteX36" fmla="*/ 5085 w 10026"/>
                      <a:gd name="connsiteY36" fmla="*/ 2126 h 10000"/>
                      <a:gd name="connsiteX37" fmla="*/ 5802 w 10026"/>
                      <a:gd name="connsiteY37" fmla="*/ 1271 h 10000"/>
                      <a:gd name="connsiteX38" fmla="*/ 4298 w 10026"/>
                      <a:gd name="connsiteY38" fmla="*/ 1956 h 10000"/>
                      <a:gd name="connsiteX39" fmla="*/ 3295 w 10026"/>
                      <a:gd name="connsiteY39" fmla="*/ 3439 h 10000"/>
                      <a:gd name="connsiteX40" fmla="*/ 2363 w 10026"/>
                      <a:gd name="connsiteY40" fmla="*/ 3666 h 10000"/>
                      <a:gd name="connsiteX41" fmla="*/ 2220 w 10026"/>
                      <a:gd name="connsiteY41" fmla="*/ 2981 h 10000"/>
                      <a:gd name="connsiteX42" fmla="*/ 3420 w 10026"/>
                      <a:gd name="connsiteY42" fmla="*/ 1305 h 10000"/>
                      <a:gd name="connsiteX43" fmla="*/ 5945 w 10026"/>
                      <a:gd name="connsiteY43"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374 w 10026"/>
                      <a:gd name="connsiteY18" fmla="*/ 9886 h 10000"/>
                      <a:gd name="connsiteX19" fmla="*/ 6087 w 10026"/>
                      <a:gd name="connsiteY19" fmla="*/ 9829 h 10000"/>
                      <a:gd name="connsiteX20" fmla="*/ 5873 w 10026"/>
                      <a:gd name="connsiteY20" fmla="*/ 9600 h 10000"/>
                      <a:gd name="connsiteX21" fmla="*/ 5873 w 10026"/>
                      <a:gd name="connsiteY21" fmla="*/ 9257 h 10000"/>
                      <a:gd name="connsiteX22" fmla="*/ 5873 w 10026"/>
                      <a:gd name="connsiteY22" fmla="*/ 7204 h 10000"/>
                      <a:gd name="connsiteX23" fmla="*/ 4583 w 10026"/>
                      <a:gd name="connsiteY23" fmla="*/ 5492 h 10000"/>
                      <a:gd name="connsiteX24" fmla="*/ 1647 w 10026"/>
                      <a:gd name="connsiteY24" fmla="*/ 9658 h 10000"/>
                      <a:gd name="connsiteX25" fmla="*/ 1433 w 10026"/>
                      <a:gd name="connsiteY25" fmla="*/ 9829 h 10000"/>
                      <a:gd name="connsiteX26" fmla="*/ 1217 w 10026"/>
                      <a:gd name="connsiteY26" fmla="*/ 9886 h 10000"/>
                      <a:gd name="connsiteX27" fmla="*/ 932 w 10026"/>
                      <a:gd name="connsiteY27" fmla="*/ 10000 h 10000"/>
                      <a:gd name="connsiteX28" fmla="*/ 645 w 10026"/>
                      <a:gd name="connsiteY28" fmla="*/ 10000 h 10000"/>
                      <a:gd name="connsiteX29" fmla="*/ 430 w 10026"/>
                      <a:gd name="connsiteY29" fmla="*/ 9886 h 10000"/>
                      <a:gd name="connsiteX30" fmla="*/ 287 w 10026"/>
                      <a:gd name="connsiteY30" fmla="*/ 9772 h 10000"/>
                      <a:gd name="connsiteX31" fmla="*/ 71 w 10026"/>
                      <a:gd name="connsiteY31" fmla="*/ 9600 h 10000"/>
                      <a:gd name="connsiteX32" fmla="*/ 0 w 10026"/>
                      <a:gd name="connsiteY32" fmla="*/ 9373 h 10000"/>
                      <a:gd name="connsiteX33" fmla="*/ 71 w 10026"/>
                      <a:gd name="connsiteY33" fmla="*/ 9202 h 10000"/>
                      <a:gd name="connsiteX34" fmla="*/ 71 w 10026"/>
                      <a:gd name="connsiteY34" fmla="*/ 8973 h 10000"/>
                      <a:gd name="connsiteX35" fmla="*/ 5085 w 10026"/>
                      <a:gd name="connsiteY35" fmla="*/ 2126 h 10000"/>
                      <a:gd name="connsiteX36" fmla="*/ 5802 w 10026"/>
                      <a:gd name="connsiteY36" fmla="*/ 1271 h 10000"/>
                      <a:gd name="connsiteX37" fmla="*/ 4298 w 10026"/>
                      <a:gd name="connsiteY37" fmla="*/ 1956 h 10000"/>
                      <a:gd name="connsiteX38" fmla="*/ 3295 w 10026"/>
                      <a:gd name="connsiteY38" fmla="*/ 3439 h 10000"/>
                      <a:gd name="connsiteX39" fmla="*/ 2363 w 10026"/>
                      <a:gd name="connsiteY39" fmla="*/ 3666 h 10000"/>
                      <a:gd name="connsiteX40" fmla="*/ 2220 w 10026"/>
                      <a:gd name="connsiteY40" fmla="*/ 2981 h 10000"/>
                      <a:gd name="connsiteX41" fmla="*/ 3420 w 10026"/>
                      <a:gd name="connsiteY41" fmla="*/ 1305 h 10000"/>
                      <a:gd name="connsiteX42" fmla="*/ 5945 w 10026"/>
                      <a:gd name="connsiteY42"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087 w 10026"/>
                      <a:gd name="connsiteY18" fmla="*/ 9829 h 10000"/>
                      <a:gd name="connsiteX19" fmla="*/ 5873 w 10026"/>
                      <a:gd name="connsiteY19" fmla="*/ 9600 h 10000"/>
                      <a:gd name="connsiteX20" fmla="*/ 5873 w 10026"/>
                      <a:gd name="connsiteY20" fmla="*/ 9257 h 10000"/>
                      <a:gd name="connsiteX21" fmla="*/ 5873 w 10026"/>
                      <a:gd name="connsiteY21" fmla="*/ 7204 h 10000"/>
                      <a:gd name="connsiteX22" fmla="*/ 4583 w 10026"/>
                      <a:gd name="connsiteY22" fmla="*/ 5492 h 10000"/>
                      <a:gd name="connsiteX23" fmla="*/ 1647 w 10026"/>
                      <a:gd name="connsiteY23" fmla="*/ 9658 h 10000"/>
                      <a:gd name="connsiteX24" fmla="*/ 1433 w 10026"/>
                      <a:gd name="connsiteY24" fmla="*/ 9829 h 10000"/>
                      <a:gd name="connsiteX25" fmla="*/ 1217 w 10026"/>
                      <a:gd name="connsiteY25" fmla="*/ 9886 h 10000"/>
                      <a:gd name="connsiteX26" fmla="*/ 932 w 10026"/>
                      <a:gd name="connsiteY26" fmla="*/ 10000 h 10000"/>
                      <a:gd name="connsiteX27" fmla="*/ 645 w 10026"/>
                      <a:gd name="connsiteY27" fmla="*/ 10000 h 10000"/>
                      <a:gd name="connsiteX28" fmla="*/ 430 w 10026"/>
                      <a:gd name="connsiteY28" fmla="*/ 9886 h 10000"/>
                      <a:gd name="connsiteX29" fmla="*/ 287 w 10026"/>
                      <a:gd name="connsiteY29" fmla="*/ 9772 h 10000"/>
                      <a:gd name="connsiteX30" fmla="*/ 71 w 10026"/>
                      <a:gd name="connsiteY30" fmla="*/ 9600 h 10000"/>
                      <a:gd name="connsiteX31" fmla="*/ 0 w 10026"/>
                      <a:gd name="connsiteY31" fmla="*/ 9373 h 10000"/>
                      <a:gd name="connsiteX32" fmla="*/ 71 w 10026"/>
                      <a:gd name="connsiteY32" fmla="*/ 9202 h 10000"/>
                      <a:gd name="connsiteX33" fmla="*/ 71 w 10026"/>
                      <a:gd name="connsiteY33" fmla="*/ 8973 h 10000"/>
                      <a:gd name="connsiteX34" fmla="*/ 5085 w 10026"/>
                      <a:gd name="connsiteY34" fmla="*/ 2126 h 10000"/>
                      <a:gd name="connsiteX35" fmla="*/ 5802 w 10026"/>
                      <a:gd name="connsiteY35" fmla="*/ 1271 h 10000"/>
                      <a:gd name="connsiteX36" fmla="*/ 4298 w 10026"/>
                      <a:gd name="connsiteY36" fmla="*/ 1956 h 10000"/>
                      <a:gd name="connsiteX37" fmla="*/ 3295 w 10026"/>
                      <a:gd name="connsiteY37" fmla="*/ 3439 h 10000"/>
                      <a:gd name="connsiteX38" fmla="*/ 2363 w 10026"/>
                      <a:gd name="connsiteY38" fmla="*/ 3666 h 10000"/>
                      <a:gd name="connsiteX39" fmla="*/ 2220 w 10026"/>
                      <a:gd name="connsiteY39" fmla="*/ 2981 h 10000"/>
                      <a:gd name="connsiteX40" fmla="*/ 3420 w 10026"/>
                      <a:gd name="connsiteY40" fmla="*/ 1305 h 10000"/>
                      <a:gd name="connsiteX41" fmla="*/ 5945 w 10026"/>
                      <a:gd name="connsiteY41"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5873 w 10026"/>
                      <a:gd name="connsiteY18" fmla="*/ 9600 h 10000"/>
                      <a:gd name="connsiteX19" fmla="*/ 5873 w 10026"/>
                      <a:gd name="connsiteY19" fmla="*/ 9257 h 10000"/>
                      <a:gd name="connsiteX20" fmla="*/ 5873 w 10026"/>
                      <a:gd name="connsiteY20" fmla="*/ 7204 h 10000"/>
                      <a:gd name="connsiteX21" fmla="*/ 4583 w 10026"/>
                      <a:gd name="connsiteY21" fmla="*/ 5492 h 10000"/>
                      <a:gd name="connsiteX22" fmla="*/ 1647 w 10026"/>
                      <a:gd name="connsiteY22" fmla="*/ 9658 h 10000"/>
                      <a:gd name="connsiteX23" fmla="*/ 1433 w 10026"/>
                      <a:gd name="connsiteY23" fmla="*/ 9829 h 10000"/>
                      <a:gd name="connsiteX24" fmla="*/ 1217 w 10026"/>
                      <a:gd name="connsiteY24" fmla="*/ 9886 h 10000"/>
                      <a:gd name="connsiteX25" fmla="*/ 932 w 10026"/>
                      <a:gd name="connsiteY25" fmla="*/ 10000 h 10000"/>
                      <a:gd name="connsiteX26" fmla="*/ 645 w 10026"/>
                      <a:gd name="connsiteY26" fmla="*/ 10000 h 10000"/>
                      <a:gd name="connsiteX27" fmla="*/ 430 w 10026"/>
                      <a:gd name="connsiteY27" fmla="*/ 9886 h 10000"/>
                      <a:gd name="connsiteX28" fmla="*/ 287 w 10026"/>
                      <a:gd name="connsiteY28" fmla="*/ 9772 h 10000"/>
                      <a:gd name="connsiteX29" fmla="*/ 71 w 10026"/>
                      <a:gd name="connsiteY29" fmla="*/ 9600 h 10000"/>
                      <a:gd name="connsiteX30" fmla="*/ 0 w 10026"/>
                      <a:gd name="connsiteY30" fmla="*/ 9373 h 10000"/>
                      <a:gd name="connsiteX31" fmla="*/ 71 w 10026"/>
                      <a:gd name="connsiteY31" fmla="*/ 9202 h 10000"/>
                      <a:gd name="connsiteX32" fmla="*/ 71 w 10026"/>
                      <a:gd name="connsiteY32" fmla="*/ 8973 h 10000"/>
                      <a:gd name="connsiteX33" fmla="*/ 5085 w 10026"/>
                      <a:gd name="connsiteY33" fmla="*/ 2126 h 10000"/>
                      <a:gd name="connsiteX34" fmla="*/ 5802 w 10026"/>
                      <a:gd name="connsiteY34" fmla="*/ 1271 h 10000"/>
                      <a:gd name="connsiteX35" fmla="*/ 4298 w 10026"/>
                      <a:gd name="connsiteY35" fmla="*/ 1956 h 10000"/>
                      <a:gd name="connsiteX36" fmla="*/ 3295 w 10026"/>
                      <a:gd name="connsiteY36" fmla="*/ 3439 h 10000"/>
                      <a:gd name="connsiteX37" fmla="*/ 2363 w 10026"/>
                      <a:gd name="connsiteY37" fmla="*/ 3666 h 10000"/>
                      <a:gd name="connsiteX38" fmla="*/ 2220 w 10026"/>
                      <a:gd name="connsiteY38" fmla="*/ 2981 h 10000"/>
                      <a:gd name="connsiteX39" fmla="*/ 3420 w 10026"/>
                      <a:gd name="connsiteY39" fmla="*/ 1305 h 10000"/>
                      <a:gd name="connsiteX40" fmla="*/ 5945 w 10026"/>
                      <a:gd name="connsiteY40"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6661 w 10026"/>
                      <a:gd name="connsiteY16" fmla="*/ 10000 h 10000"/>
                      <a:gd name="connsiteX17" fmla="*/ 5873 w 10026"/>
                      <a:gd name="connsiteY17" fmla="*/ 9600 h 10000"/>
                      <a:gd name="connsiteX18" fmla="*/ 5873 w 10026"/>
                      <a:gd name="connsiteY18" fmla="*/ 9257 h 10000"/>
                      <a:gd name="connsiteX19" fmla="*/ 5873 w 10026"/>
                      <a:gd name="connsiteY19" fmla="*/ 7204 h 10000"/>
                      <a:gd name="connsiteX20" fmla="*/ 4583 w 10026"/>
                      <a:gd name="connsiteY20" fmla="*/ 5492 h 10000"/>
                      <a:gd name="connsiteX21" fmla="*/ 1647 w 10026"/>
                      <a:gd name="connsiteY21" fmla="*/ 9658 h 10000"/>
                      <a:gd name="connsiteX22" fmla="*/ 1433 w 10026"/>
                      <a:gd name="connsiteY22" fmla="*/ 9829 h 10000"/>
                      <a:gd name="connsiteX23" fmla="*/ 1217 w 10026"/>
                      <a:gd name="connsiteY23" fmla="*/ 9886 h 10000"/>
                      <a:gd name="connsiteX24" fmla="*/ 932 w 10026"/>
                      <a:gd name="connsiteY24" fmla="*/ 10000 h 10000"/>
                      <a:gd name="connsiteX25" fmla="*/ 645 w 10026"/>
                      <a:gd name="connsiteY25" fmla="*/ 10000 h 10000"/>
                      <a:gd name="connsiteX26" fmla="*/ 430 w 10026"/>
                      <a:gd name="connsiteY26" fmla="*/ 9886 h 10000"/>
                      <a:gd name="connsiteX27" fmla="*/ 287 w 10026"/>
                      <a:gd name="connsiteY27" fmla="*/ 9772 h 10000"/>
                      <a:gd name="connsiteX28" fmla="*/ 71 w 10026"/>
                      <a:gd name="connsiteY28" fmla="*/ 9600 h 10000"/>
                      <a:gd name="connsiteX29" fmla="*/ 0 w 10026"/>
                      <a:gd name="connsiteY29" fmla="*/ 9373 h 10000"/>
                      <a:gd name="connsiteX30" fmla="*/ 71 w 10026"/>
                      <a:gd name="connsiteY30" fmla="*/ 9202 h 10000"/>
                      <a:gd name="connsiteX31" fmla="*/ 71 w 10026"/>
                      <a:gd name="connsiteY31" fmla="*/ 8973 h 10000"/>
                      <a:gd name="connsiteX32" fmla="*/ 5085 w 10026"/>
                      <a:gd name="connsiteY32" fmla="*/ 2126 h 10000"/>
                      <a:gd name="connsiteX33" fmla="*/ 5802 w 10026"/>
                      <a:gd name="connsiteY33" fmla="*/ 1271 h 10000"/>
                      <a:gd name="connsiteX34" fmla="*/ 4298 w 10026"/>
                      <a:gd name="connsiteY34" fmla="*/ 1956 h 10000"/>
                      <a:gd name="connsiteX35" fmla="*/ 3295 w 10026"/>
                      <a:gd name="connsiteY35" fmla="*/ 3439 h 10000"/>
                      <a:gd name="connsiteX36" fmla="*/ 2363 w 10026"/>
                      <a:gd name="connsiteY36" fmla="*/ 3666 h 10000"/>
                      <a:gd name="connsiteX37" fmla="*/ 2220 w 10026"/>
                      <a:gd name="connsiteY37" fmla="*/ 2981 h 10000"/>
                      <a:gd name="connsiteX38" fmla="*/ 3420 w 10026"/>
                      <a:gd name="connsiteY38" fmla="*/ 1305 h 10000"/>
                      <a:gd name="connsiteX39" fmla="*/ 5945 w 10026"/>
                      <a:gd name="connsiteY39"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6661 w 10026"/>
                      <a:gd name="connsiteY15" fmla="*/ 10000 h 10000"/>
                      <a:gd name="connsiteX16" fmla="*/ 5873 w 10026"/>
                      <a:gd name="connsiteY16" fmla="*/ 9600 h 10000"/>
                      <a:gd name="connsiteX17" fmla="*/ 5873 w 10026"/>
                      <a:gd name="connsiteY17" fmla="*/ 9257 h 10000"/>
                      <a:gd name="connsiteX18" fmla="*/ 5873 w 10026"/>
                      <a:gd name="connsiteY18" fmla="*/ 7204 h 10000"/>
                      <a:gd name="connsiteX19" fmla="*/ 4583 w 10026"/>
                      <a:gd name="connsiteY19" fmla="*/ 5492 h 10000"/>
                      <a:gd name="connsiteX20" fmla="*/ 1647 w 10026"/>
                      <a:gd name="connsiteY20" fmla="*/ 9658 h 10000"/>
                      <a:gd name="connsiteX21" fmla="*/ 1433 w 10026"/>
                      <a:gd name="connsiteY21" fmla="*/ 9829 h 10000"/>
                      <a:gd name="connsiteX22" fmla="*/ 1217 w 10026"/>
                      <a:gd name="connsiteY22" fmla="*/ 9886 h 10000"/>
                      <a:gd name="connsiteX23" fmla="*/ 932 w 10026"/>
                      <a:gd name="connsiteY23" fmla="*/ 10000 h 10000"/>
                      <a:gd name="connsiteX24" fmla="*/ 645 w 10026"/>
                      <a:gd name="connsiteY24" fmla="*/ 10000 h 10000"/>
                      <a:gd name="connsiteX25" fmla="*/ 430 w 10026"/>
                      <a:gd name="connsiteY25" fmla="*/ 9886 h 10000"/>
                      <a:gd name="connsiteX26" fmla="*/ 287 w 10026"/>
                      <a:gd name="connsiteY26" fmla="*/ 9772 h 10000"/>
                      <a:gd name="connsiteX27" fmla="*/ 71 w 10026"/>
                      <a:gd name="connsiteY27" fmla="*/ 9600 h 10000"/>
                      <a:gd name="connsiteX28" fmla="*/ 0 w 10026"/>
                      <a:gd name="connsiteY28" fmla="*/ 9373 h 10000"/>
                      <a:gd name="connsiteX29" fmla="*/ 71 w 10026"/>
                      <a:gd name="connsiteY29" fmla="*/ 9202 h 10000"/>
                      <a:gd name="connsiteX30" fmla="*/ 71 w 10026"/>
                      <a:gd name="connsiteY30" fmla="*/ 8973 h 10000"/>
                      <a:gd name="connsiteX31" fmla="*/ 5085 w 10026"/>
                      <a:gd name="connsiteY31" fmla="*/ 2126 h 10000"/>
                      <a:gd name="connsiteX32" fmla="*/ 5802 w 10026"/>
                      <a:gd name="connsiteY32" fmla="*/ 1271 h 10000"/>
                      <a:gd name="connsiteX33" fmla="*/ 4298 w 10026"/>
                      <a:gd name="connsiteY33" fmla="*/ 1956 h 10000"/>
                      <a:gd name="connsiteX34" fmla="*/ 3295 w 10026"/>
                      <a:gd name="connsiteY34" fmla="*/ 3439 h 10000"/>
                      <a:gd name="connsiteX35" fmla="*/ 2363 w 10026"/>
                      <a:gd name="connsiteY35" fmla="*/ 3666 h 10000"/>
                      <a:gd name="connsiteX36" fmla="*/ 2220 w 10026"/>
                      <a:gd name="connsiteY36" fmla="*/ 2981 h 10000"/>
                      <a:gd name="connsiteX37" fmla="*/ 3420 w 10026"/>
                      <a:gd name="connsiteY37" fmla="*/ 1305 h 10000"/>
                      <a:gd name="connsiteX38" fmla="*/ 5945 w 10026"/>
                      <a:gd name="connsiteY38"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600 h 10000"/>
                      <a:gd name="connsiteX16" fmla="*/ 5873 w 10026"/>
                      <a:gd name="connsiteY16" fmla="*/ 9257 h 10000"/>
                      <a:gd name="connsiteX17" fmla="*/ 5873 w 10026"/>
                      <a:gd name="connsiteY17" fmla="*/ 7204 h 10000"/>
                      <a:gd name="connsiteX18" fmla="*/ 4583 w 10026"/>
                      <a:gd name="connsiteY18" fmla="*/ 5492 h 10000"/>
                      <a:gd name="connsiteX19" fmla="*/ 1647 w 10026"/>
                      <a:gd name="connsiteY19" fmla="*/ 9658 h 10000"/>
                      <a:gd name="connsiteX20" fmla="*/ 1433 w 10026"/>
                      <a:gd name="connsiteY20" fmla="*/ 9829 h 10000"/>
                      <a:gd name="connsiteX21" fmla="*/ 1217 w 10026"/>
                      <a:gd name="connsiteY21" fmla="*/ 9886 h 10000"/>
                      <a:gd name="connsiteX22" fmla="*/ 932 w 10026"/>
                      <a:gd name="connsiteY22" fmla="*/ 10000 h 10000"/>
                      <a:gd name="connsiteX23" fmla="*/ 645 w 10026"/>
                      <a:gd name="connsiteY23" fmla="*/ 10000 h 10000"/>
                      <a:gd name="connsiteX24" fmla="*/ 430 w 10026"/>
                      <a:gd name="connsiteY24" fmla="*/ 9886 h 10000"/>
                      <a:gd name="connsiteX25" fmla="*/ 287 w 10026"/>
                      <a:gd name="connsiteY25" fmla="*/ 9772 h 10000"/>
                      <a:gd name="connsiteX26" fmla="*/ 71 w 10026"/>
                      <a:gd name="connsiteY26" fmla="*/ 9600 h 10000"/>
                      <a:gd name="connsiteX27" fmla="*/ 0 w 10026"/>
                      <a:gd name="connsiteY27" fmla="*/ 9373 h 10000"/>
                      <a:gd name="connsiteX28" fmla="*/ 71 w 10026"/>
                      <a:gd name="connsiteY28" fmla="*/ 9202 h 10000"/>
                      <a:gd name="connsiteX29" fmla="*/ 71 w 10026"/>
                      <a:gd name="connsiteY29" fmla="*/ 8973 h 10000"/>
                      <a:gd name="connsiteX30" fmla="*/ 5085 w 10026"/>
                      <a:gd name="connsiteY30" fmla="*/ 2126 h 10000"/>
                      <a:gd name="connsiteX31" fmla="*/ 5802 w 10026"/>
                      <a:gd name="connsiteY31" fmla="*/ 1271 h 10000"/>
                      <a:gd name="connsiteX32" fmla="*/ 4298 w 10026"/>
                      <a:gd name="connsiteY32" fmla="*/ 1956 h 10000"/>
                      <a:gd name="connsiteX33" fmla="*/ 3295 w 10026"/>
                      <a:gd name="connsiteY33" fmla="*/ 3439 h 10000"/>
                      <a:gd name="connsiteX34" fmla="*/ 2363 w 10026"/>
                      <a:gd name="connsiteY34" fmla="*/ 3666 h 10000"/>
                      <a:gd name="connsiteX35" fmla="*/ 2220 w 10026"/>
                      <a:gd name="connsiteY35" fmla="*/ 2981 h 10000"/>
                      <a:gd name="connsiteX36" fmla="*/ 3420 w 10026"/>
                      <a:gd name="connsiteY36" fmla="*/ 1305 h 10000"/>
                      <a:gd name="connsiteX37" fmla="*/ 5945 w 10026"/>
                      <a:gd name="connsiteY37"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14"/>
                      <a:gd name="connsiteX1" fmla="*/ 6661 w 10026"/>
                      <a:gd name="connsiteY1" fmla="*/ 72 h 10014"/>
                      <a:gd name="connsiteX2" fmla="*/ 6661 w 10026"/>
                      <a:gd name="connsiteY2" fmla="*/ 72 h 10014"/>
                      <a:gd name="connsiteX3" fmla="*/ 8666 w 10026"/>
                      <a:gd name="connsiteY3" fmla="*/ 985 h 10014"/>
                      <a:gd name="connsiteX4" fmla="*/ 8881 w 10026"/>
                      <a:gd name="connsiteY4" fmla="*/ 1384 h 10014"/>
                      <a:gd name="connsiteX5" fmla="*/ 8881 w 10026"/>
                      <a:gd name="connsiteY5" fmla="*/ 3039 h 10014"/>
                      <a:gd name="connsiteX6" fmla="*/ 9956 w 10026"/>
                      <a:gd name="connsiteY6" fmla="*/ 4580 h 10014"/>
                      <a:gd name="connsiteX7" fmla="*/ 9740 w 10026"/>
                      <a:gd name="connsiteY7" fmla="*/ 5207 h 10014"/>
                      <a:gd name="connsiteX8" fmla="*/ 8881 w 10026"/>
                      <a:gd name="connsiteY8" fmla="*/ 5036 h 10014"/>
                      <a:gd name="connsiteX9" fmla="*/ 7591 w 10026"/>
                      <a:gd name="connsiteY9" fmla="*/ 3211 h 10014"/>
                      <a:gd name="connsiteX10" fmla="*/ 7591 w 10026"/>
                      <a:gd name="connsiteY10" fmla="*/ 2298 h 10014"/>
                      <a:gd name="connsiteX11" fmla="*/ 5873 w 10026"/>
                      <a:gd name="connsiteY11" fmla="*/ 4694 h 10014"/>
                      <a:gd name="connsiteX12" fmla="*/ 7520 w 10026"/>
                      <a:gd name="connsiteY12" fmla="*/ 7033 h 10014"/>
                      <a:gd name="connsiteX13" fmla="*/ 7520 w 10026"/>
                      <a:gd name="connsiteY13" fmla="*/ 9257 h 10014"/>
                      <a:gd name="connsiteX14" fmla="*/ 6661 w 10026"/>
                      <a:gd name="connsiteY14" fmla="*/ 10000 h 10014"/>
                      <a:gd name="connsiteX15" fmla="*/ 5873 w 10026"/>
                      <a:gd name="connsiteY15" fmla="*/ 9257 h 10014"/>
                      <a:gd name="connsiteX16" fmla="*/ 5873 w 10026"/>
                      <a:gd name="connsiteY16" fmla="*/ 7204 h 10014"/>
                      <a:gd name="connsiteX17" fmla="*/ 4583 w 10026"/>
                      <a:gd name="connsiteY17" fmla="*/ 5492 h 10014"/>
                      <a:gd name="connsiteX18" fmla="*/ 1647 w 10026"/>
                      <a:gd name="connsiteY18" fmla="*/ 9658 h 10014"/>
                      <a:gd name="connsiteX19" fmla="*/ 1433 w 10026"/>
                      <a:gd name="connsiteY19" fmla="*/ 9829 h 10014"/>
                      <a:gd name="connsiteX20" fmla="*/ 1217 w 10026"/>
                      <a:gd name="connsiteY20" fmla="*/ 9886 h 10014"/>
                      <a:gd name="connsiteX21" fmla="*/ 932 w 10026"/>
                      <a:gd name="connsiteY21" fmla="*/ 10000 h 10014"/>
                      <a:gd name="connsiteX22" fmla="*/ 645 w 10026"/>
                      <a:gd name="connsiteY22" fmla="*/ 10000 h 10014"/>
                      <a:gd name="connsiteX23" fmla="*/ 430 w 10026"/>
                      <a:gd name="connsiteY23" fmla="*/ 9886 h 10014"/>
                      <a:gd name="connsiteX24" fmla="*/ 287 w 10026"/>
                      <a:gd name="connsiteY24" fmla="*/ 9772 h 10014"/>
                      <a:gd name="connsiteX25" fmla="*/ 71 w 10026"/>
                      <a:gd name="connsiteY25" fmla="*/ 9600 h 10014"/>
                      <a:gd name="connsiteX26" fmla="*/ 0 w 10026"/>
                      <a:gd name="connsiteY26" fmla="*/ 9373 h 10014"/>
                      <a:gd name="connsiteX27" fmla="*/ 71 w 10026"/>
                      <a:gd name="connsiteY27" fmla="*/ 9202 h 10014"/>
                      <a:gd name="connsiteX28" fmla="*/ 71 w 10026"/>
                      <a:gd name="connsiteY28" fmla="*/ 8973 h 10014"/>
                      <a:gd name="connsiteX29" fmla="*/ 5085 w 10026"/>
                      <a:gd name="connsiteY29" fmla="*/ 2126 h 10014"/>
                      <a:gd name="connsiteX30" fmla="*/ 5802 w 10026"/>
                      <a:gd name="connsiteY30" fmla="*/ 1271 h 10014"/>
                      <a:gd name="connsiteX31" fmla="*/ 4298 w 10026"/>
                      <a:gd name="connsiteY31" fmla="*/ 1956 h 10014"/>
                      <a:gd name="connsiteX32" fmla="*/ 3295 w 10026"/>
                      <a:gd name="connsiteY32" fmla="*/ 3439 h 10014"/>
                      <a:gd name="connsiteX33" fmla="*/ 2363 w 10026"/>
                      <a:gd name="connsiteY33" fmla="*/ 3666 h 10014"/>
                      <a:gd name="connsiteX34" fmla="*/ 2220 w 10026"/>
                      <a:gd name="connsiteY34" fmla="*/ 2981 h 10014"/>
                      <a:gd name="connsiteX35" fmla="*/ 3420 w 10026"/>
                      <a:gd name="connsiteY35" fmla="*/ 1305 h 10014"/>
                      <a:gd name="connsiteX36" fmla="*/ 5945 w 10026"/>
                      <a:gd name="connsiteY36" fmla="*/ 72 h 10014"/>
                      <a:gd name="connsiteX0" fmla="*/ 5945 w 10026"/>
                      <a:gd name="connsiteY0" fmla="*/ 72 h 10016"/>
                      <a:gd name="connsiteX1" fmla="*/ 6661 w 10026"/>
                      <a:gd name="connsiteY1" fmla="*/ 72 h 10016"/>
                      <a:gd name="connsiteX2" fmla="*/ 6661 w 10026"/>
                      <a:gd name="connsiteY2" fmla="*/ 72 h 10016"/>
                      <a:gd name="connsiteX3" fmla="*/ 8666 w 10026"/>
                      <a:gd name="connsiteY3" fmla="*/ 985 h 10016"/>
                      <a:gd name="connsiteX4" fmla="*/ 8881 w 10026"/>
                      <a:gd name="connsiteY4" fmla="*/ 1384 h 10016"/>
                      <a:gd name="connsiteX5" fmla="*/ 8881 w 10026"/>
                      <a:gd name="connsiteY5" fmla="*/ 3039 h 10016"/>
                      <a:gd name="connsiteX6" fmla="*/ 9956 w 10026"/>
                      <a:gd name="connsiteY6" fmla="*/ 4580 h 10016"/>
                      <a:gd name="connsiteX7" fmla="*/ 9740 w 10026"/>
                      <a:gd name="connsiteY7" fmla="*/ 5207 h 10016"/>
                      <a:gd name="connsiteX8" fmla="*/ 8881 w 10026"/>
                      <a:gd name="connsiteY8" fmla="*/ 5036 h 10016"/>
                      <a:gd name="connsiteX9" fmla="*/ 7591 w 10026"/>
                      <a:gd name="connsiteY9" fmla="*/ 3211 h 10016"/>
                      <a:gd name="connsiteX10" fmla="*/ 7591 w 10026"/>
                      <a:gd name="connsiteY10" fmla="*/ 2298 h 10016"/>
                      <a:gd name="connsiteX11" fmla="*/ 5873 w 10026"/>
                      <a:gd name="connsiteY11" fmla="*/ 4694 h 10016"/>
                      <a:gd name="connsiteX12" fmla="*/ 7520 w 10026"/>
                      <a:gd name="connsiteY12" fmla="*/ 7033 h 10016"/>
                      <a:gd name="connsiteX13" fmla="*/ 7520 w 10026"/>
                      <a:gd name="connsiteY13" fmla="*/ 9257 h 10016"/>
                      <a:gd name="connsiteX14" fmla="*/ 6661 w 10026"/>
                      <a:gd name="connsiteY14" fmla="*/ 10000 h 10016"/>
                      <a:gd name="connsiteX15" fmla="*/ 5873 w 10026"/>
                      <a:gd name="connsiteY15" fmla="*/ 9257 h 10016"/>
                      <a:gd name="connsiteX16" fmla="*/ 5873 w 10026"/>
                      <a:gd name="connsiteY16" fmla="*/ 7204 h 10016"/>
                      <a:gd name="connsiteX17" fmla="*/ 4583 w 10026"/>
                      <a:gd name="connsiteY17" fmla="*/ 5492 h 10016"/>
                      <a:gd name="connsiteX18" fmla="*/ 1647 w 10026"/>
                      <a:gd name="connsiteY18" fmla="*/ 9658 h 10016"/>
                      <a:gd name="connsiteX19" fmla="*/ 1433 w 10026"/>
                      <a:gd name="connsiteY19" fmla="*/ 9829 h 10016"/>
                      <a:gd name="connsiteX20" fmla="*/ 1217 w 10026"/>
                      <a:gd name="connsiteY20" fmla="*/ 9886 h 10016"/>
                      <a:gd name="connsiteX21" fmla="*/ 932 w 10026"/>
                      <a:gd name="connsiteY21" fmla="*/ 10000 h 10016"/>
                      <a:gd name="connsiteX22" fmla="*/ 645 w 10026"/>
                      <a:gd name="connsiteY22" fmla="*/ 10000 h 10016"/>
                      <a:gd name="connsiteX23" fmla="*/ 430 w 10026"/>
                      <a:gd name="connsiteY23" fmla="*/ 9886 h 10016"/>
                      <a:gd name="connsiteX24" fmla="*/ 287 w 10026"/>
                      <a:gd name="connsiteY24" fmla="*/ 9772 h 10016"/>
                      <a:gd name="connsiteX25" fmla="*/ 71 w 10026"/>
                      <a:gd name="connsiteY25" fmla="*/ 9600 h 10016"/>
                      <a:gd name="connsiteX26" fmla="*/ 0 w 10026"/>
                      <a:gd name="connsiteY26" fmla="*/ 9373 h 10016"/>
                      <a:gd name="connsiteX27" fmla="*/ 71 w 10026"/>
                      <a:gd name="connsiteY27" fmla="*/ 9202 h 10016"/>
                      <a:gd name="connsiteX28" fmla="*/ 71 w 10026"/>
                      <a:gd name="connsiteY28" fmla="*/ 8973 h 10016"/>
                      <a:gd name="connsiteX29" fmla="*/ 5085 w 10026"/>
                      <a:gd name="connsiteY29" fmla="*/ 2126 h 10016"/>
                      <a:gd name="connsiteX30" fmla="*/ 5802 w 10026"/>
                      <a:gd name="connsiteY30" fmla="*/ 1271 h 10016"/>
                      <a:gd name="connsiteX31" fmla="*/ 4298 w 10026"/>
                      <a:gd name="connsiteY31" fmla="*/ 1956 h 10016"/>
                      <a:gd name="connsiteX32" fmla="*/ 3295 w 10026"/>
                      <a:gd name="connsiteY32" fmla="*/ 3439 h 10016"/>
                      <a:gd name="connsiteX33" fmla="*/ 2363 w 10026"/>
                      <a:gd name="connsiteY33" fmla="*/ 3666 h 10016"/>
                      <a:gd name="connsiteX34" fmla="*/ 2220 w 10026"/>
                      <a:gd name="connsiteY34" fmla="*/ 2981 h 10016"/>
                      <a:gd name="connsiteX35" fmla="*/ 3420 w 10026"/>
                      <a:gd name="connsiteY35" fmla="*/ 1305 h 10016"/>
                      <a:gd name="connsiteX36" fmla="*/ 5945 w 10026"/>
                      <a:gd name="connsiteY36" fmla="*/ 72 h 10016"/>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6269 w 10350"/>
                      <a:gd name="connsiteY0" fmla="*/ 72 h 10000"/>
                      <a:gd name="connsiteX1" fmla="*/ 6985 w 10350"/>
                      <a:gd name="connsiteY1" fmla="*/ 72 h 10000"/>
                      <a:gd name="connsiteX2" fmla="*/ 6985 w 10350"/>
                      <a:gd name="connsiteY2" fmla="*/ 72 h 10000"/>
                      <a:gd name="connsiteX3" fmla="*/ 8990 w 10350"/>
                      <a:gd name="connsiteY3" fmla="*/ 985 h 10000"/>
                      <a:gd name="connsiteX4" fmla="*/ 9205 w 10350"/>
                      <a:gd name="connsiteY4" fmla="*/ 1384 h 10000"/>
                      <a:gd name="connsiteX5" fmla="*/ 9205 w 10350"/>
                      <a:gd name="connsiteY5" fmla="*/ 3039 h 10000"/>
                      <a:gd name="connsiteX6" fmla="*/ 10280 w 10350"/>
                      <a:gd name="connsiteY6" fmla="*/ 4580 h 10000"/>
                      <a:gd name="connsiteX7" fmla="*/ 10064 w 10350"/>
                      <a:gd name="connsiteY7" fmla="*/ 5207 h 10000"/>
                      <a:gd name="connsiteX8" fmla="*/ 9205 w 10350"/>
                      <a:gd name="connsiteY8" fmla="*/ 5036 h 10000"/>
                      <a:gd name="connsiteX9" fmla="*/ 7915 w 10350"/>
                      <a:gd name="connsiteY9" fmla="*/ 3211 h 10000"/>
                      <a:gd name="connsiteX10" fmla="*/ 7915 w 10350"/>
                      <a:gd name="connsiteY10" fmla="*/ 2298 h 10000"/>
                      <a:gd name="connsiteX11" fmla="*/ 6197 w 10350"/>
                      <a:gd name="connsiteY11" fmla="*/ 4694 h 10000"/>
                      <a:gd name="connsiteX12" fmla="*/ 7844 w 10350"/>
                      <a:gd name="connsiteY12" fmla="*/ 7033 h 10000"/>
                      <a:gd name="connsiteX13" fmla="*/ 7844 w 10350"/>
                      <a:gd name="connsiteY13" fmla="*/ 9257 h 10000"/>
                      <a:gd name="connsiteX14" fmla="*/ 6985 w 10350"/>
                      <a:gd name="connsiteY14" fmla="*/ 10000 h 10000"/>
                      <a:gd name="connsiteX15" fmla="*/ 6197 w 10350"/>
                      <a:gd name="connsiteY15" fmla="*/ 9257 h 10000"/>
                      <a:gd name="connsiteX16" fmla="*/ 6197 w 10350"/>
                      <a:gd name="connsiteY16" fmla="*/ 7204 h 10000"/>
                      <a:gd name="connsiteX17" fmla="*/ 4907 w 10350"/>
                      <a:gd name="connsiteY17" fmla="*/ 5492 h 10000"/>
                      <a:gd name="connsiteX18" fmla="*/ 1971 w 10350"/>
                      <a:gd name="connsiteY18" fmla="*/ 9658 h 10000"/>
                      <a:gd name="connsiteX19" fmla="*/ 1757 w 10350"/>
                      <a:gd name="connsiteY19" fmla="*/ 9829 h 10000"/>
                      <a:gd name="connsiteX20" fmla="*/ 1541 w 10350"/>
                      <a:gd name="connsiteY20" fmla="*/ 9886 h 10000"/>
                      <a:gd name="connsiteX21" fmla="*/ 1256 w 10350"/>
                      <a:gd name="connsiteY21" fmla="*/ 10000 h 10000"/>
                      <a:gd name="connsiteX22" fmla="*/ 969 w 10350"/>
                      <a:gd name="connsiteY22" fmla="*/ 10000 h 10000"/>
                      <a:gd name="connsiteX23" fmla="*/ 754 w 10350"/>
                      <a:gd name="connsiteY23" fmla="*/ 9886 h 10000"/>
                      <a:gd name="connsiteX24" fmla="*/ 611 w 10350"/>
                      <a:gd name="connsiteY24" fmla="*/ 9772 h 10000"/>
                      <a:gd name="connsiteX25" fmla="*/ 395 w 10350"/>
                      <a:gd name="connsiteY25" fmla="*/ 9600 h 10000"/>
                      <a:gd name="connsiteX26" fmla="*/ 324 w 10350"/>
                      <a:gd name="connsiteY26" fmla="*/ 9373 h 10000"/>
                      <a:gd name="connsiteX27" fmla="*/ 395 w 10350"/>
                      <a:gd name="connsiteY27" fmla="*/ 8973 h 10000"/>
                      <a:gd name="connsiteX28" fmla="*/ 5409 w 10350"/>
                      <a:gd name="connsiteY28" fmla="*/ 2126 h 10000"/>
                      <a:gd name="connsiteX29" fmla="*/ 6126 w 10350"/>
                      <a:gd name="connsiteY29" fmla="*/ 1271 h 10000"/>
                      <a:gd name="connsiteX30" fmla="*/ 4622 w 10350"/>
                      <a:gd name="connsiteY30" fmla="*/ 1956 h 10000"/>
                      <a:gd name="connsiteX31" fmla="*/ 3619 w 10350"/>
                      <a:gd name="connsiteY31" fmla="*/ 3439 h 10000"/>
                      <a:gd name="connsiteX32" fmla="*/ 2687 w 10350"/>
                      <a:gd name="connsiteY32" fmla="*/ 3666 h 10000"/>
                      <a:gd name="connsiteX33" fmla="*/ 2544 w 10350"/>
                      <a:gd name="connsiteY33" fmla="*/ 2981 h 10000"/>
                      <a:gd name="connsiteX34" fmla="*/ 3744 w 10350"/>
                      <a:gd name="connsiteY34" fmla="*/ 1305 h 10000"/>
                      <a:gd name="connsiteX35" fmla="*/ 6269 w 10350"/>
                      <a:gd name="connsiteY35" fmla="*/ 72 h 10000"/>
                      <a:gd name="connsiteX0" fmla="*/ 6254 w 10335"/>
                      <a:gd name="connsiteY0" fmla="*/ 72 h 10000"/>
                      <a:gd name="connsiteX1" fmla="*/ 6970 w 10335"/>
                      <a:gd name="connsiteY1" fmla="*/ 72 h 10000"/>
                      <a:gd name="connsiteX2" fmla="*/ 6970 w 10335"/>
                      <a:gd name="connsiteY2" fmla="*/ 72 h 10000"/>
                      <a:gd name="connsiteX3" fmla="*/ 8975 w 10335"/>
                      <a:gd name="connsiteY3" fmla="*/ 985 h 10000"/>
                      <a:gd name="connsiteX4" fmla="*/ 9190 w 10335"/>
                      <a:gd name="connsiteY4" fmla="*/ 1384 h 10000"/>
                      <a:gd name="connsiteX5" fmla="*/ 9190 w 10335"/>
                      <a:gd name="connsiteY5" fmla="*/ 3039 h 10000"/>
                      <a:gd name="connsiteX6" fmla="*/ 10265 w 10335"/>
                      <a:gd name="connsiteY6" fmla="*/ 4580 h 10000"/>
                      <a:gd name="connsiteX7" fmla="*/ 10049 w 10335"/>
                      <a:gd name="connsiteY7" fmla="*/ 5207 h 10000"/>
                      <a:gd name="connsiteX8" fmla="*/ 9190 w 10335"/>
                      <a:gd name="connsiteY8" fmla="*/ 5036 h 10000"/>
                      <a:gd name="connsiteX9" fmla="*/ 7900 w 10335"/>
                      <a:gd name="connsiteY9" fmla="*/ 3211 h 10000"/>
                      <a:gd name="connsiteX10" fmla="*/ 7900 w 10335"/>
                      <a:gd name="connsiteY10" fmla="*/ 2298 h 10000"/>
                      <a:gd name="connsiteX11" fmla="*/ 6182 w 10335"/>
                      <a:gd name="connsiteY11" fmla="*/ 4694 h 10000"/>
                      <a:gd name="connsiteX12" fmla="*/ 7829 w 10335"/>
                      <a:gd name="connsiteY12" fmla="*/ 7033 h 10000"/>
                      <a:gd name="connsiteX13" fmla="*/ 7829 w 10335"/>
                      <a:gd name="connsiteY13" fmla="*/ 9257 h 10000"/>
                      <a:gd name="connsiteX14" fmla="*/ 6970 w 10335"/>
                      <a:gd name="connsiteY14" fmla="*/ 10000 h 10000"/>
                      <a:gd name="connsiteX15" fmla="*/ 6182 w 10335"/>
                      <a:gd name="connsiteY15" fmla="*/ 9257 h 10000"/>
                      <a:gd name="connsiteX16" fmla="*/ 6182 w 10335"/>
                      <a:gd name="connsiteY16" fmla="*/ 7204 h 10000"/>
                      <a:gd name="connsiteX17" fmla="*/ 4892 w 10335"/>
                      <a:gd name="connsiteY17" fmla="*/ 5492 h 10000"/>
                      <a:gd name="connsiteX18" fmla="*/ 1956 w 10335"/>
                      <a:gd name="connsiteY18" fmla="*/ 9658 h 10000"/>
                      <a:gd name="connsiteX19" fmla="*/ 1742 w 10335"/>
                      <a:gd name="connsiteY19" fmla="*/ 9829 h 10000"/>
                      <a:gd name="connsiteX20" fmla="*/ 1526 w 10335"/>
                      <a:gd name="connsiteY20" fmla="*/ 9886 h 10000"/>
                      <a:gd name="connsiteX21" fmla="*/ 1241 w 10335"/>
                      <a:gd name="connsiteY21" fmla="*/ 10000 h 10000"/>
                      <a:gd name="connsiteX22" fmla="*/ 954 w 10335"/>
                      <a:gd name="connsiteY22" fmla="*/ 10000 h 10000"/>
                      <a:gd name="connsiteX23" fmla="*/ 739 w 10335"/>
                      <a:gd name="connsiteY23" fmla="*/ 9886 h 10000"/>
                      <a:gd name="connsiteX24" fmla="*/ 596 w 10335"/>
                      <a:gd name="connsiteY24" fmla="*/ 9772 h 10000"/>
                      <a:gd name="connsiteX25" fmla="*/ 380 w 10335"/>
                      <a:gd name="connsiteY25" fmla="*/ 9600 h 10000"/>
                      <a:gd name="connsiteX26" fmla="*/ 380 w 10335"/>
                      <a:gd name="connsiteY26" fmla="*/ 8973 h 10000"/>
                      <a:gd name="connsiteX27" fmla="*/ 5394 w 10335"/>
                      <a:gd name="connsiteY27" fmla="*/ 2126 h 10000"/>
                      <a:gd name="connsiteX28" fmla="*/ 6111 w 10335"/>
                      <a:gd name="connsiteY28" fmla="*/ 1271 h 10000"/>
                      <a:gd name="connsiteX29" fmla="*/ 4607 w 10335"/>
                      <a:gd name="connsiteY29" fmla="*/ 1956 h 10000"/>
                      <a:gd name="connsiteX30" fmla="*/ 3604 w 10335"/>
                      <a:gd name="connsiteY30" fmla="*/ 3439 h 10000"/>
                      <a:gd name="connsiteX31" fmla="*/ 2672 w 10335"/>
                      <a:gd name="connsiteY31" fmla="*/ 3666 h 10000"/>
                      <a:gd name="connsiteX32" fmla="*/ 2529 w 10335"/>
                      <a:gd name="connsiteY32" fmla="*/ 2981 h 10000"/>
                      <a:gd name="connsiteX33" fmla="*/ 3729 w 10335"/>
                      <a:gd name="connsiteY33" fmla="*/ 1305 h 10000"/>
                      <a:gd name="connsiteX34" fmla="*/ 6254 w 10335"/>
                      <a:gd name="connsiteY34" fmla="*/ 72 h 10000"/>
                      <a:gd name="connsiteX0" fmla="*/ 5874 w 9955"/>
                      <a:gd name="connsiteY0" fmla="*/ 72 h 10000"/>
                      <a:gd name="connsiteX1" fmla="*/ 6590 w 9955"/>
                      <a:gd name="connsiteY1" fmla="*/ 72 h 10000"/>
                      <a:gd name="connsiteX2" fmla="*/ 6590 w 9955"/>
                      <a:gd name="connsiteY2" fmla="*/ 72 h 10000"/>
                      <a:gd name="connsiteX3" fmla="*/ 8595 w 9955"/>
                      <a:gd name="connsiteY3" fmla="*/ 985 h 10000"/>
                      <a:gd name="connsiteX4" fmla="*/ 8810 w 9955"/>
                      <a:gd name="connsiteY4" fmla="*/ 1384 h 10000"/>
                      <a:gd name="connsiteX5" fmla="*/ 8810 w 9955"/>
                      <a:gd name="connsiteY5" fmla="*/ 3039 h 10000"/>
                      <a:gd name="connsiteX6" fmla="*/ 9885 w 9955"/>
                      <a:gd name="connsiteY6" fmla="*/ 4580 h 10000"/>
                      <a:gd name="connsiteX7" fmla="*/ 9669 w 9955"/>
                      <a:gd name="connsiteY7" fmla="*/ 5207 h 10000"/>
                      <a:gd name="connsiteX8" fmla="*/ 8810 w 9955"/>
                      <a:gd name="connsiteY8" fmla="*/ 5036 h 10000"/>
                      <a:gd name="connsiteX9" fmla="*/ 7520 w 9955"/>
                      <a:gd name="connsiteY9" fmla="*/ 3211 h 10000"/>
                      <a:gd name="connsiteX10" fmla="*/ 7520 w 9955"/>
                      <a:gd name="connsiteY10" fmla="*/ 2298 h 10000"/>
                      <a:gd name="connsiteX11" fmla="*/ 5802 w 9955"/>
                      <a:gd name="connsiteY11" fmla="*/ 4694 h 10000"/>
                      <a:gd name="connsiteX12" fmla="*/ 7449 w 9955"/>
                      <a:gd name="connsiteY12" fmla="*/ 7033 h 10000"/>
                      <a:gd name="connsiteX13" fmla="*/ 7449 w 9955"/>
                      <a:gd name="connsiteY13" fmla="*/ 9257 h 10000"/>
                      <a:gd name="connsiteX14" fmla="*/ 6590 w 9955"/>
                      <a:gd name="connsiteY14" fmla="*/ 10000 h 10000"/>
                      <a:gd name="connsiteX15" fmla="*/ 5802 w 9955"/>
                      <a:gd name="connsiteY15" fmla="*/ 9257 h 10000"/>
                      <a:gd name="connsiteX16" fmla="*/ 5802 w 9955"/>
                      <a:gd name="connsiteY16" fmla="*/ 7204 h 10000"/>
                      <a:gd name="connsiteX17" fmla="*/ 4512 w 9955"/>
                      <a:gd name="connsiteY17" fmla="*/ 5492 h 10000"/>
                      <a:gd name="connsiteX18" fmla="*/ 1576 w 9955"/>
                      <a:gd name="connsiteY18" fmla="*/ 9658 h 10000"/>
                      <a:gd name="connsiteX19" fmla="*/ 1362 w 9955"/>
                      <a:gd name="connsiteY19" fmla="*/ 9829 h 10000"/>
                      <a:gd name="connsiteX20" fmla="*/ 1146 w 9955"/>
                      <a:gd name="connsiteY20" fmla="*/ 9886 h 10000"/>
                      <a:gd name="connsiteX21" fmla="*/ 861 w 9955"/>
                      <a:gd name="connsiteY21" fmla="*/ 10000 h 10000"/>
                      <a:gd name="connsiteX22" fmla="*/ 574 w 9955"/>
                      <a:gd name="connsiteY22" fmla="*/ 10000 h 10000"/>
                      <a:gd name="connsiteX23" fmla="*/ 359 w 9955"/>
                      <a:gd name="connsiteY23" fmla="*/ 9886 h 10000"/>
                      <a:gd name="connsiteX24" fmla="*/ 216 w 9955"/>
                      <a:gd name="connsiteY24" fmla="*/ 9772 h 10000"/>
                      <a:gd name="connsiteX25" fmla="*/ 0 w 9955"/>
                      <a:gd name="connsiteY25" fmla="*/ 8973 h 10000"/>
                      <a:gd name="connsiteX26" fmla="*/ 5014 w 9955"/>
                      <a:gd name="connsiteY26" fmla="*/ 2126 h 10000"/>
                      <a:gd name="connsiteX27" fmla="*/ 5731 w 9955"/>
                      <a:gd name="connsiteY27" fmla="*/ 1271 h 10000"/>
                      <a:gd name="connsiteX28" fmla="*/ 4227 w 9955"/>
                      <a:gd name="connsiteY28" fmla="*/ 1956 h 10000"/>
                      <a:gd name="connsiteX29" fmla="*/ 3224 w 9955"/>
                      <a:gd name="connsiteY29" fmla="*/ 3439 h 10000"/>
                      <a:gd name="connsiteX30" fmla="*/ 2292 w 9955"/>
                      <a:gd name="connsiteY30" fmla="*/ 3666 h 10000"/>
                      <a:gd name="connsiteX31" fmla="*/ 2149 w 9955"/>
                      <a:gd name="connsiteY31" fmla="*/ 2981 h 10000"/>
                      <a:gd name="connsiteX32" fmla="*/ 3349 w 9955"/>
                      <a:gd name="connsiteY32" fmla="*/ 1305 h 10000"/>
                      <a:gd name="connsiteX33" fmla="*/ 5874 w 9955"/>
                      <a:gd name="connsiteY33"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863 w 10286"/>
                      <a:gd name="connsiteY22" fmla="*/ 10000 h 10000"/>
                      <a:gd name="connsiteX23" fmla="*/ 647 w 10286"/>
                      <a:gd name="connsiteY23" fmla="*/ 9886 h 10000"/>
                      <a:gd name="connsiteX24" fmla="*/ 286 w 10286"/>
                      <a:gd name="connsiteY24" fmla="*/ 8973 h 10000"/>
                      <a:gd name="connsiteX25" fmla="*/ 5323 w 10286"/>
                      <a:gd name="connsiteY25" fmla="*/ 2126 h 10000"/>
                      <a:gd name="connsiteX26" fmla="*/ 6043 w 10286"/>
                      <a:gd name="connsiteY26" fmla="*/ 1271 h 10000"/>
                      <a:gd name="connsiteX27" fmla="*/ 4532 w 10286"/>
                      <a:gd name="connsiteY27" fmla="*/ 1956 h 10000"/>
                      <a:gd name="connsiteX28" fmla="*/ 3525 w 10286"/>
                      <a:gd name="connsiteY28" fmla="*/ 3439 h 10000"/>
                      <a:gd name="connsiteX29" fmla="*/ 2588 w 10286"/>
                      <a:gd name="connsiteY29" fmla="*/ 3666 h 10000"/>
                      <a:gd name="connsiteX30" fmla="*/ 2445 w 10286"/>
                      <a:gd name="connsiteY30" fmla="*/ 2981 h 10000"/>
                      <a:gd name="connsiteX31" fmla="*/ 3650 w 10286"/>
                      <a:gd name="connsiteY31" fmla="*/ 1305 h 10000"/>
                      <a:gd name="connsiteX32" fmla="*/ 6187 w 10286"/>
                      <a:gd name="connsiteY32"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647 w 10286"/>
                      <a:gd name="connsiteY22" fmla="*/ 9886 h 10000"/>
                      <a:gd name="connsiteX23" fmla="*/ 286 w 10286"/>
                      <a:gd name="connsiteY23" fmla="*/ 8973 h 10000"/>
                      <a:gd name="connsiteX24" fmla="*/ 5323 w 10286"/>
                      <a:gd name="connsiteY24" fmla="*/ 2126 h 10000"/>
                      <a:gd name="connsiteX25" fmla="*/ 6043 w 10286"/>
                      <a:gd name="connsiteY25" fmla="*/ 1271 h 10000"/>
                      <a:gd name="connsiteX26" fmla="*/ 4532 w 10286"/>
                      <a:gd name="connsiteY26" fmla="*/ 1956 h 10000"/>
                      <a:gd name="connsiteX27" fmla="*/ 3525 w 10286"/>
                      <a:gd name="connsiteY27" fmla="*/ 3439 h 10000"/>
                      <a:gd name="connsiteX28" fmla="*/ 2588 w 10286"/>
                      <a:gd name="connsiteY28" fmla="*/ 3666 h 10000"/>
                      <a:gd name="connsiteX29" fmla="*/ 2445 w 10286"/>
                      <a:gd name="connsiteY29" fmla="*/ 2981 h 10000"/>
                      <a:gd name="connsiteX30" fmla="*/ 3650 w 10286"/>
                      <a:gd name="connsiteY30" fmla="*/ 1305 h 10000"/>
                      <a:gd name="connsiteX31" fmla="*/ 6187 w 10286"/>
                      <a:gd name="connsiteY31"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647 w 10286"/>
                      <a:gd name="connsiteY21" fmla="*/ 9886 h 10000"/>
                      <a:gd name="connsiteX22" fmla="*/ 286 w 10286"/>
                      <a:gd name="connsiteY22" fmla="*/ 8973 h 10000"/>
                      <a:gd name="connsiteX23" fmla="*/ 5323 w 10286"/>
                      <a:gd name="connsiteY23" fmla="*/ 2126 h 10000"/>
                      <a:gd name="connsiteX24" fmla="*/ 6043 w 10286"/>
                      <a:gd name="connsiteY24" fmla="*/ 1271 h 10000"/>
                      <a:gd name="connsiteX25" fmla="*/ 4532 w 10286"/>
                      <a:gd name="connsiteY25" fmla="*/ 1956 h 10000"/>
                      <a:gd name="connsiteX26" fmla="*/ 3525 w 10286"/>
                      <a:gd name="connsiteY26" fmla="*/ 3439 h 10000"/>
                      <a:gd name="connsiteX27" fmla="*/ 2588 w 10286"/>
                      <a:gd name="connsiteY27" fmla="*/ 3666 h 10000"/>
                      <a:gd name="connsiteX28" fmla="*/ 2445 w 10286"/>
                      <a:gd name="connsiteY28" fmla="*/ 2981 h 10000"/>
                      <a:gd name="connsiteX29" fmla="*/ 3650 w 10286"/>
                      <a:gd name="connsiteY29" fmla="*/ 1305 h 10000"/>
                      <a:gd name="connsiteX30" fmla="*/ 6187 w 10286"/>
                      <a:gd name="connsiteY30"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647 w 10286"/>
                      <a:gd name="connsiteY20" fmla="*/ 9886 h 10000"/>
                      <a:gd name="connsiteX21" fmla="*/ 286 w 10286"/>
                      <a:gd name="connsiteY21" fmla="*/ 8973 h 10000"/>
                      <a:gd name="connsiteX22" fmla="*/ 5323 w 10286"/>
                      <a:gd name="connsiteY22" fmla="*/ 2126 h 10000"/>
                      <a:gd name="connsiteX23" fmla="*/ 6043 w 10286"/>
                      <a:gd name="connsiteY23" fmla="*/ 1271 h 10000"/>
                      <a:gd name="connsiteX24" fmla="*/ 4532 w 10286"/>
                      <a:gd name="connsiteY24" fmla="*/ 1956 h 10000"/>
                      <a:gd name="connsiteX25" fmla="*/ 3525 w 10286"/>
                      <a:gd name="connsiteY25" fmla="*/ 3439 h 10000"/>
                      <a:gd name="connsiteX26" fmla="*/ 2588 w 10286"/>
                      <a:gd name="connsiteY26" fmla="*/ 3666 h 10000"/>
                      <a:gd name="connsiteX27" fmla="*/ 2445 w 10286"/>
                      <a:gd name="connsiteY27" fmla="*/ 2981 h 10000"/>
                      <a:gd name="connsiteX28" fmla="*/ 3650 w 10286"/>
                      <a:gd name="connsiteY28" fmla="*/ 1305 h 10000"/>
                      <a:gd name="connsiteX29" fmla="*/ 6187 w 10286"/>
                      <a:gd name="connsiteY29"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647 w 10286"/>
                      <a:gd name="connsiteY19" fmla="*/ 9886 h 10000"/>
                      <a:gd name="connsiteX20" fmla="*/ 286 w 10286"/>
                      <a:gd name="connsiteY20" fmla="*/ 8973 h 10000"/>
                      <a:gd name="connsiteX21" fmla="*/ 5323 w 10286"/>
                      <a:gd name="connsiteY21" fmla="*/ 2126 h 10000"/>
                      <a:gd name="connsiteX22" fmla="*/ 6043 w 10286"/>
                      <a:gd name="connsiteY22" fmla="*/ 1271 h 10000"/>
                      <a:gd name="connsiteX23" fmla="*/ 4532 w 10286"/>
                      <a:gd name="connsiteY23" fmla="*/ 1956 h 10000"/>
                      <a:gd name="connsiteX24" fmla="*/ 3525 w 10286"/>
                      <a:gd name="connsiteY24" fmla="*/ 3439 h 10000"/>
                      <a:gd name="connsiteX25" fmla="*/ 2588 w 10286"/>
                      <a:gd name="connsiteY25" fmla="*/ 3666 h 10000"/>
                      <a:gd name="connsiteX26" fmla="*/ 2445 w 10286"/>
                      <a:gd name="connsiteY26" fmla="*/ 2981 h 10000"/>
                      <a:gd name="connsiteX27" fmla="*/ 3650 w 10286"/>
                      <a:gd name="connsiteY27" fmla="*/ 1305 h 10000"/>
                      <a:gd name="connsiteX28" fmla="*/ 6187 w 10286"/>
                      <a:gd name="connsiteY28" fmla="*/ 72 h 10000"/>
                      <a:gd name="connsiteX0" fmla="*/ 5913 w 10012"/>
                      <a:gd name="connsiteY0" fmla="*/ 72 h 10000"/>
                      <a:gd name="connsiteX1" fmla="*/ 6632 w 10012"/>
                      <a:gd name="connsiteY1" fmla="*/ 72 h 10000"/>
                      <a:gd name="connsiteX2" fmla="*/ 6632 w 10012"/>
                      <a:gd name="connsiteY2" fmla="*/ 72 h 10000"/>
                      <a:gd name="connsiteX3" fmla="*/ 8646 w 10012"/>
                      <a:gd name="connsiteY3" fmla="*/ 985 h 10000"/>
                      <a:gd name="connsiteX4" fmla="*/ 8862 w 10012"/>
                      <a:gd name="connsiteY4" fmla="*/ 1384 h 10000"/>
                      <a:gd name="connsiteX5" fmla="*/ 8862 w 10012"/>
                      <a:gd name="connsiteY5" fmla="*/ 3039 h 10000"/>
                      <a:gd name="connsiteX6" fmla="*/ 9942 w 10012"/>
                      <a:gd name="connsiteY6" fmla="*/ 4580 h 10000"/>
                      <a:gd name="connsiteX7" fmla="*/ 9725 w 10012"/>
                      <a:gd name="connsiteY7" fmla="*/ 5207 h 10000"/>
                      <a:gd name="connsiteX8" fmla="*/ 8862 w 10012"/>
                      <a:gd name="connsiteY8" fmla="*/ 5036 h 10000"/>
                      <a:gd name="connsiteX9" fmla="*/ 7566 w 10012"/>
                      <a:gd name="connsiteY9" fmla="*/ 3211 h 10000"/>
                      <a:gd name="connsiteX10" fmla="*/ 7566 w 10012"/>
                      <a:gd name="connsiteY10" fmla="*/ 2298 h 10000"/>
                      <a:gd name="connsiteX11" fmla="*/ 5840 w 10012"/>
                      <a:gd name="connsiteY11" fmla="*/ 4694 h 10000"/>
                      <a:gd name="connsiteX12" fmla="*/ 7495 w 10012"/>
                      <a:gd name="connsiteY12" fmla="*/ 7033 h 10000"/>
                      <a:gd name="connsiteX13" fmla="*/ 7495 w 10012"/>
                      <a:gd name="connsiteY13" fmla="*/ 9257 h 10000"/>
                      <a:gd name="connsiteX14" fmla="*/ 6632 w 10012"/>
                      <a:gd name="connsiteY14" fmla="*/ 10000 h 10000"/>
                      <a:gd name="connsiteX15" fmla="*/ 5840 w 10012"/>
                      <a:gd name="connsiteY15" fmla="*/ 9257 h 10000"/>
                      <a:gd name="connsiteX16" fmla="*/ 5840 w 10012"/>
                      <a:gd name="connsiteY16" fmla="*/ 7204 h 10000"/>
                      <a:gd name="connsiteX17" fmla="*/ 4544 w 10012"/>
                      <a:gd name="connsiteY17" fmla="*/ 5492 h 10000"/>
                      <a:gd name="connsiteX18" fmla="*/ 1595 w 10012"/>
                      <a:gd name="connsiteY18" fmla="*/ 9658 h 10000"/>
                      <a:gd name="connsiteX19" fmla="*/ 373 w 10012"/>
                      <a:gd name="connsiteY19" fmla="*/ 9886 h 10000"/>
                      <a:gd name="connsiteX20" fmla="*/ 12 w 10012"/>
                      <a:gd name="connsiteY20" fmla="*/ 8973 h 10000"/>
                      <a:gd name="connsiteX21" fmla="*/ 5049 w 10012"/>
                      <a:gd name="connsiteY21" fmla="*/ 2126 h 10000"/>
                      <a:gd name="connsiteX22" fmla="*/ 5769 w 10012"/>
                      <a:gd name="connsiteY22" fmla="*/ 1271 h 10000"/>
                      <a:gd name="connsiteX23" fmla="*/ 4258 w 10012"/>
                      <a:gd name="connsiteY23" fmla="*/ 1956 h 10000"/>
                      <a:gd name="connsiteX24" fmla="*/ 3251 w 10012"/>
                      <a:gd name="connsiteY24" fmla="*/ 3439 h 10000"/>
                      <a:gd name="connsiteX25" fmla="*/ 2314 w 10012"/>
                      <a:gd name="connsiteY25" fmla="*/ 3666 h 10000"/>
                      <a:gd name="connsiteX26" fmla="*/ 2171 w 10012"/>
                      <a:gd name="connsiteY26" fmla="*/ 2981 h 10000"/>
                      <a:gd name="connsiteX27" fmla="*/ 3376 w 10012"/>
                      <a:gd name="connsiteY27" fmla="*/ 1305 h 10000"/>
                      <a:gd name="connsiteX28" fmla="*/ 5913 w 10012"/>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67 w 10066"/>
                      <a:gd name="connsiteY0" fmla="*/ 72 h 10000"/>
                      <a:gd name="connsiteX1" fmla="*/ 6686 w 10066"/>
                      <a:gd name="connsiteY1" fmla="*/ 72 h 10000"/>
                      <a:gd name="connsiteX2" fmla="*/ 6686 w 10066"/>
                      <a:gd name="connsiteY2" fmla="*/ 72 h 10000"/>
                      <a:gd name="connsiteX3" fmla="*/ 8700 w 10066"/>
                      <a:gd name="connsiteY3" fmla="*/ 985 h 10000"/>
                      <a:gd name="connsiteX4" fmla="*/ 8916 w 10066"/>
                      <a:gd name="connsiteY4" fmla="*/ 1384 h 10000"/>
                      <a:gd name="connsiteX5" fmla="*/ 8916 w 10066"/>
                      <a:gd name="connsiteY5" fmla="*/ 3039 h 10000"/>
                      <a:gd name="connsiteX6" fmla="*/ 9996 w 10066"/>
                      <a:gd name="connsiteY6" fmla="*/ 4580 h 10000"/>
                      <a:gd name="connsiteX7" fmla="*/ 9779 w 10066"/>
                      <a:gd name="connsiteY7" fmla="*/ 5207 h 10000"/>
                      <a:gd name="connsiteX8" fmla="*/ 8916 w 10066"/>
                      <a:gd name="connsiteY8" fmla="*/ 5036 h 10000"/>
                      <a:gd name="connsiteX9" fmla="*/ 7620 w 10066"/>
                      <a:gd name="connsiteY9" fmla="*/ 3211 h 10000"/>
                      <a:gd name="connsiteX10" fmla="*/ 7620 w 10066"/>
                      <a:gd name="connsiteY10" fmla="*/ 2298 h 10000"/>
                      <a:gd name="connsiteX11" fmla="*/ 5894 w 10066"/>
                      <a:gd name="connsiteY11" fmla="*/ 4694 h 10000"/>
                      <a:gd name="connsiteX12" fmla="*/ 7549 w 10066"/>
                      <a:gd name="connsiteY12" fmla="*/ 7033 h 10000"/>
                      <a:gd name="connsiteX13" fmla="*/ 7549 w 10066"/>
                      <a:gd name="connsiteY13" fmla="*/ 9257 h 10000"/>
                      <a:gd name="connsiteX14" fmla="*/ 6686 w 10066"/>
                      <a:gd name="connsiteY14" fmla="*/ 10000 h 10000"/>
                      <a:gd name="connsiteX15" fmla="*/ 5894 w 10066"/>
                      <a:gd name="connsiteY15" fmla="*/ 9257 h 10000"/>
                      <a:gd name="connsiteX16" fmla="*/ 5894 w 10066"/>
                      <a:gd name="connsiteY16" fmla="*/ 7204 h 10000"/>
                      <a:gd name="connsiteX17" fmla="*/ 4598 w 10066"/>
                      <a:gd name="connsiteY17" fmla="*/ 5492 h 10000"/>
                      <a:gd name="connsiteX18" fmla="*/ 1649 w 10066"/>
                      <a:gd name="connsiteY18" fmla="*/ 9658 h 10000"/>
                      <a:gd name="connsiteX19" fmla="*/ 427 w 10066"/>
                      <a:gd name="connsiteY19" fmla="*/ 9886 h 10000"/>
                      <a:gd name="connsiteX20" fmla="*/ 66 w 10066"/>
                      <a:gd name="connsiteY20" fmla="*/ 8973 h 10000"/>
                      <a:gd name="connsiteX21" fmla="*/ 5103 w 10066"/>
                      <a:gd name="connsiteY21" fmla="*/ 2126 h 10000"/>
                      <a:gd name="connsiteX22" fmla="*/ 5823 w 10066"/>
                      <a:gd name="connsiteY22" fmla="*/ 1271 h 10000"/>
                      <a:gd name="connsiteX23" fmla="*/ 4312 w 10066"/>
                      <a:gd name="connsiteY23" fmla="*/ 1956 h 10000"/>
                      <a:gd name="connsiteX24" fmla="*/ 3305 w 10066"/>
                      <a:gd name="connsiteY24" fmla="*/ 3439 h 10000"/>
                      <a:gd name="connsiteX25" fmla="*/ 2368 w 10066"/>
                      <a:gd name="connsiteY25" fmla="*/ 3666 h 10000"/>
                      <a:gd name="connsiteX26" fmla="*/ 2225 w 10066"/>
                      <a:gd name="connsiteY26" fmla="*/ 2981 h 10000"/>
                      <a:gd name="connsiteX27" fmla="*/ 3430 w 10066"/>
                      <a:gd name="connsiteY27" fmla="*/ 1305 h 10000"/>
                      <a:gd name="connsiteX28" fmla="*/ 5967 w 10066"/>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83 w 10082"/>
                      <a:gd name="connsiteY0" fmla="*/ 72 h 10000"/>
                      <a:gd name="connsiteX1" fmla="*/ 6702 w 10082"/>
                      <a:gd name="connsiteY1" fmla="*/ 72 h 10000"/>
                      <a:gd name="connsiteX2" fmla="*/ 6702 w 10082"/>
                      <a:gd name="connsiteY2" fmla="*/ 72 h 10000"/>
                      <a:gd name="connsiteX3" fmla="*/ 8716 w 10082"/>
                      <a:gd name="connsiteY3" fmla="*/ 985 h 10000"/>
                      <a:gd name="connsiteX4" fmla="*/ 8932 w 10082"/>
                      <a:gd name="connsiteY4" fmla="*/ 1384 h 10000"/>
                      <a:gd name="connsiteX5" fmla="*/ 8932 w 10082"/>
                      <a:gd name="connsiteY5" fmla="*/ 3039 h 10000"/>
                      <a:gd name="connsiteX6" fmla="*/ 10012 w 10082"/>
                      <a:gd name="connsiteY6" fmla="*/ 4580 h 10000"/>
                      <a:gd name="connsiteX7" fmla="*/ 9795 w 10082"/>
                      <a:gd name="connsiteY7" fmla="*/ 5207 h 10000"/>
                      <a:gd name="connsiteX8" fmla="*/ 8932 w 10082"/>
                      <a:gd name="connsiteY8" fmla="*/ 5036 h 10000"/>
                      <a:gd name="connsiteX9" fmla="*/ 7636 w 10082"/>
                      <a:gd name="connsiteY9" fmla="*/ 3211 h 10000"/>
                      <a:gd name="connsiteX10" fmla="*/ 7636 w 10082"/>
                      <a:gd name="connsiteY10" fmla="*/ 2298 h 10000"/>
                      <a:gd name="connsiteX11" fmla="*/ 5910 w 10082"/>
                      <a:gd name="connsiteY11" fmla="*/ 4694 h 10000"/>
                      <a:gd name="connsiteX12" fmla="*/ 7565 w 10082"/>
                      <a:gd name="connsiteY12" fmla="*/ 7033 h 10000"/>
                      <a:gd name="connsiteX13" fmla="*/ 7565 w 10082"/>
                      <a:gd name="connsiteY13" fmla="*/ 9257 h 10000"/>
                      <a:gd name="connsiteX14" fmla="*/ 6702 w 10082"/>
                      <a:gd name="connsiteY14" fmla="*/ 10000 h 10000"/>
                      <a:gd name="connsiteX15" fmla="*/ 5910 w 10082"/>
                      <a:gd name="connsiteY15" fmla="*/ 9257 h 10000"/>
                      <a:gd name="connsiteX16" fmla="*/ 5910 w 10082"/>
                      <a:gd name="connsiteY16" fmla="*/ 7204 h 10000"/>
                      <a:gd name="connsiteX17" fmla="*/ 4614 w 10082"/>
                      <a:gd name="connsiteY17" fmla="*/ 5492 h 10000"/>
                      <a:gd name="connsiteX18" fmla="*/ 1665 w 10082"/>
                      <a:gd name="connsiteY18" fmla="*/ 9658 h 10000"/>
                      <a:gd name="connsiteX19" fmla="*/ 407 w 10082"/>
                      <a:gd name="connsiteY19" fmla="*/ 9865 h 10000"/>
                      <a:gd name="connsiteX20" fmla="*/ 82 w 10082"/>
                      <a:gd name="connsiteY20" fmla="*/ 8973 h 10000"/>
                      <a:gd name="connsiteX21" fmla="*/ 5119 w 10082"/>
                      <a:gd name="connsiteY21" fmla="*/ 2126 h 10000"/>
                      <a:gd name="connsiteX22" fmla="*/ 5839 w 10082"/>
                      <a:gd name="connsiteY22" fmla="*/ 1271 h 10000"/>
                      <a:gd name="connsiteX23" fmla="*/ 4328 w 10082"/>
                      <a:gd name="connsiteY23" fmla="*/ 1956 h 10000"/>
                      <a:gd name="connsiteX24" fmla="*/ 3321 w 10082"/>
                      <a:gd name="connsiteY24" fmla="*/ 3439 h 10000"/>
                      <a:gd name="connsiteX25" fmla="*/ 2384 w 10082"/>
                      <a:gd name="connsiteY25" fmla="*/ 3666 h 10000"/>
                      <a:gd name="connsiteX26" fmla="*/ 2241 w 10082"/>
                      <a:gd name="connsiteY26" fmla="*/ 2981 h 10000"/>
                      <a:gd name="connsiteX27" fmla="*/ 3446 w 10082"/>
                      <a:gd name="connsiteY27" fmla="*/ 1305 h 10000"/>
                      <a:gd name="connsiteX28" fmla="*/ 5983 w 10082"/>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81" h="10000">
                        <a:moveTo>
                          <a:pt x="5982" y="72"/>
                        </a:moveTo>
                        <a:cubicBezTo>
                          <a:pt x="6231" y="-28"/>
                          <a:pt x="6551" y="-20"/>
                          <a:pt x="6701" y="72"/>
                        </a:cubicBezTo>
                        <a:lnTo>
                          <a:pt x="6701" y="72"/>
                        </a:lnTo>
                        <a:lnTo>
                          <a:pt x="8715" y="985"/>
                        </a:lnTo>
                        <a:cubicBezTo>
                          <a:pt x="8838" y="1051"/>
                          <a:pt x="8958" y="1091"/>
                          <a:pt x="8931" y="1384"/>
                        </a:cubicBezTo>
                        <a:lnTo>
                          <a:pt x="8931" y="3039"/>
                        </a:lnTo>
                        <a:lnTo>
                          <a:pt x="10011" y="4580"/>
                        </a:lnTo>
                        <a:cubicBezTo>
                          <a:pt x="10190" y="4905"/>
                          <a:pt x="9996" y="5135"/>
                          <a:pt x="9794" y="5207"/>
                        </a:cubicBezTo>
                        <a:cubicBezTo>
                          <a:pt x="9552" y="5322"/>
                          <a:pt x="9137" y="5307"/>
                          <a:pt x="8931" y="5036"/>
                        </a:cubicBezTo>
                        <a:lnTo>
                          <a:pt x="7635" y="3211"/>
                        </a:lnTo>
                        <a:lnTo>
                          <a:pt x="7635" y="2298"/>
                        </a:lnTo>
                        <a:lnTo>
                          <a:pt x="5909" y="4694"/>
                        </a:lnTo>
                        <a:lnTo>
                          <a:pt x="7564" y="7033"/>
                        </a:lnTo>
                        <a:lnTo>
                          <a:pt x="7564" y="9257"/>
                        </a:lnTo>
                        <a:cubicBezTo>
                          <a:pt x="7564" y="9829"/>
                          <a:pt x="7166" y="10007"/>
                          <a:pt x="6701" y="10000"/>
                        </a:cubicBezTo>
                        <a:cubicBezTo>
                          <a:pt x="6194" y="9995"/>
                          <a:pt x="5921" y="9762"/>
                          <a:pt x="5909" y="9257"/>
                        </a:cubicBezTo>
                        <a:lnTo>
                          <a:pt x="5909" y="7204"/>
                        </a:lnTo>
                        <a:lnTo>
                          <a:pt x="4613" y="5492"/>
                        </a:lnTo>
                        <a:lnTo>
                          <a:pt x="1664" y="9658"/>
                        </a:lnTo>
                        <a:cubicBezTo>
                          <a:pt x="1401" y="9998"/>
                          <a:pt x="642" y="9995"/>
                          <a:pt x="406" y="9865"/>
                        </a:cubicBezTo>
                        <a:cubicBezTo>
                          <a:pt x="193" y="9766"/>
                          <a:pt x="-158" y="9446"/>
                          <a:pt x="81" y="8973"/>
                        </a:cubicBezTo>
                        <a:lnTo>
                          <a:pt x="5118" y="2126"/>
                        </a:lnTo>
                        <a:lnTo>
                          <a:pt x="5838" y="1271"/>
                        </a:lnTo>
                        <a:lnTo>
                          <a:pt x="4327" y="1956"/>
                        </a:lnTo>
                        <a:lnTo>
                          <a:pt x="3320" y="3439"/>
                        </a:lnTo>
                        <a:cubicBezTo>
                          <a:pt x="3106" y="3700"/>
                          <a:pt x="2723" y="3812"/>
                          <a:pt x="2383" y="3666"/>
                        </a:cubicBezTo>
                        <a:cubicBezTo>
                          <a:pt x="2214" y="3581"/>
                          <a:pt x="2026" y="3346"/>
                          <a:pt x="2240" y="2981"/>
                        </a:cubicBezTo>
                        <a:lnTo>
                          <a:pt x="3445" y="1305"/>
                        </a:lnTo>
                        <a:lnTo>
                          <a:pt x="5982" y="72"/>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sp>
              <p:nvSpPr>
                <p:cNvPr id="402" name="Freeform 401"/>
                <p:cNvSpPr/>
                <p:nvPr/>
              </p:nvSpPr>
              <p:spPr>
                <a:xfrm>
                  <a:off x="7597717" y="2122992"/>
                  <a:ext cx="830095" cy="835040"/>
                </a:xfrm>
                <a:custGeom>
                  <a:avLst/>
                  <a:gdLst>
                    <a:gd name="connsiteX0" fmla="*/ 2427477 w 4854956"/>
                    <a:gd name="connsiteY0" fmla="*/ 960431 h 4835512"/>
                    <a:gd name="connsiteX1" fmla="*/ 970152 w 4854956"/>
                    <a:gd name="connsiteY1" fmla="*/ 2417756 h 4835512"/>
                    <a:gd name="connsiteX2" fmla="*/ 2427477 w 4854956"/>
                    <a:gd name="connsiteY2" fmla="*/ 3875081 h 4835512"/>
                    <a:gd name="connsiteX3" fmla="*/ 3884802 w 4854956"/>
                    <a:gd name="connsiteY3" fmla="*/ 2417756 h 4835512"/>
                    <a:gd name="connsiteX4" fmla="*/ 2427477 w 4854956"/>
                    <a:gd name="connsiteY4" fmla="*/ 960431 h 4835512"/>
                    <a:gd name="connsiteX5" fmla="*/ 2159575 w 4854956"/>
                    <a:gd name="connsiteY5" fmla="*/ 1696 h 4835512"/>
                    <a:gd name="connsiteX6" fmla="*/ 2331230 w 4854956"/>
                    <a:gd name="connsiteY6" fmla="*/ 131237 h 4835512"/>
                    <a:gd name="connsiteX7" fmla="*/ 2536244 w 4854956"/>
                    <a:gd name="connsiteY7" fmla="*/ 436366 h 4835512"/>
                    <a:gd name="connsiteX8" fmla="*/ 2582796 w 4854956"/>
                    <a:gd name="connsiteY8" fmla="*/ 503111 h 4835512"/>
                    <a:gd name="connsiteX9" fmla="*/ 2812724 w 4854956"/>
                    <a:gd name="connsiteY9" fmla="*/ 526292 h 4835512"/>
                    <a:gd name="connsiteX10" fmla="*/ 3193578 w 4854956"/>
                    <a:gd name="connsiteY10" fmla="*/ 193918 h 4835512"/>
                    <a:gd name="connsiteX11" fmla="*/ 3324058 w 4854956"/>
                    <a:gd name="connsiteY11" fmla="*/ 154717 h 4835512"/>
                    <a:gd name="connsiteX12" fmla="*/ 3438622 w 4854956"/>
                    <a:gd name="connsiteY12" fmla="*/ 198633 h 4835512"/>
                    <a:gd name="connsiteX13" fmla="*/ 3903151 w 4854956"/>
                    <a:gd name="connsiteY13" fmla="*/ 465090 h 4835512"/>
                    <a:gd name="connsiteX14" fmla="*/ 3978324 w 4854956"/>
                    <a:gd name="connsiteY14" fmla="*/ 714566 h 4835512"/>
                    <a:gd name="connsiteX15" fmla="*/ 3882227 w 4854956"/>
                    <a:gd name="connsiteY15" fmla="*/ 1107410 h 4835512"/>
                    <a:gd name="connsiteX16" fmla="*/ 3874663 w 4854956"/>
                    <a:gd name="connsiteY16" fmla="*/ 1149634 h 4835512"/>
                    <a:gd name="connsiteX17" fmla="*/ 4028946 w 4854956"/>
                    <a:gd name="connsiteY17" fmla="*/ 1336630 h 4835512"/>
                    <a:gd name="connsiteX18" fmla="*/ 4032198 w 4854956"/>
                    <a:gd name="connsiteY18" fmla="*/ 1342616 h 4835512"/>
                    <a:gd name="connsiteX19" fmla="*/ 4541892 w 4854956"/>
                    <a:gd name="connsiteY19" fmla="*/ 1386002 h 4835512"/>
                    <a:gd name="connsiteX20" fmla="*/ 4711308 w 4854956"/>
                    <a:gd name="connsiteY20" fmla="*/ 1563103 h 4835512"/>
                    <a:gd name="connsiteX21" fmla="*/ 4849859 w 4854956"/>
                    <a:gd name="connsiteY21" fmla="*/ 2080395 h 4835512"/>
                    <a:gd name="connsiteX22" fmla="*/ 4725935 w 4854956"/>
                    <a:gd name="connsiteY22" fmla="*/ 2309597 h 4835512"/>
                    <a:gd name="connsiteX23" fmla="*/ 4349663 w 4854956"/>
                    <a:gd name="connsiteY23" fmla="*/ 2555866 h 4835512"/>
                    <a:gd name="connsiteX24" fmla="*/ 4342847 w 4854956"/>
                    <a:gd name="connsiteY24" fmla="*/ 2559942 h 4835512"/>
                    <a:gd name="connsiteX25" fmla="*/ 4319925 w 4854956"/>
                    <a:gd name="connsiteY25" fmla="*/ 2787325 h 4835512"/>
                    <a:gd name="connsiteX26" fmla="*/ 4649087 w 4854956"/>
                    <a:gd name="connsiteY26" fmla="*/ 3178707 h 4835512"/>
                    <a:gd name="connsiteX27" fmla="*/ 4644367 w 4854956"/>
                    <a:gd name="connsiteY27" fmla="*/ 3423750 h 4835512"/>
                    <a:gd name="connsiteX28" fmla="*/ 4377915 w 4854956"/>
                    <a:gd name="connsiteY28" fmla="*/ 3888279 h 4835512"/>
                    <a:gd name="connsiteX29" fmla="*/ 4128439 w 4854956"/>
                    <a:gd name="connsiteY29" fmla="*/ 3963452 h 4835512"/>
                    <a:gd name="connsiteX30" fmla="*/ 3770910 w 4854956"/>
                    <a:gd name="connsiteY30" fmla="*/ 3890795 h 4835512"/>
                    <a:gd name="connsiteX31" fmla="*/ 3677374 w 4854956"/>
                    <a:gd name="connsiteY31" fmla="*/ 3870031 h 4835512"/>
                    <a:gd name="connsiteX32" fmla="*/ 3509040 w 4854956"/>
                    <a:gd name="connsiteY32" fmla="*/ 4008915 h 4835512"/>
                    <a:gd name="connsiteX33" fmla="*/ 3498402 w 4854956"/>
                    <a:gd name="connsiteY33" fmla="*/ 4014689 h 4835512"/>
                    <a:gd name="connsiteX34" fmla="*/ 3458136 w 4854956"/>
                    <a:gd name="connsiteY34" fmla="*/ 4515949 h 4835512"/>
                    <a:gd name="connsiteX35" fmla="*/ 3282549 w 4854956"/>
                    <a:gd name="connsiteY35" fmla="*/ 4686943 h 4835512"/>
                    <a:gd name="connsiteX36" fmla="*/ 2766511 w 4854956"/>
                    <a:gd name="connsiteY36" fmla="*/ 4830092 h 4835512"/>
                    <a:gd name="connsiteX37" fmla="*/ 2536215 w 4854956"/>
                    <a:gd name="connsiteY37" fmla="*/ 4708218 h 4835512"/>
                    <a:gd name="connsiteX38" fmla="*/ 2286601 w 4854956"/>
                    <a:gd name="connsiteY38" fmla="*/ 4334157 h 4835512"/>
                    <a:gd name="connsiteX39" fmla="*/ 2279290 w 4854956"/>
                    <a:gd name="connsiteY39" fmla="*/ 4322166 h 4835512"/>
                    <a:gd name="connsiteX40" fmla="*/ 2059926 w 4854956"/>
                    <a:gd name="connsiteY40" fmla="*/ 4300050 h 4835512"/>
                    <a:gd name="connsiteX41" fmla="*/ 1662447 w 4854956"/>
                    <a:gd name="connsiteY41" fmla="*/ 4621763 h 4835512"/>
                    <a:gd name="connsiteX42" fmla="*/ 1417403 w 4854956"/>
                    <a:gd name="connsiteY42" fmla="*/ 4617049 h 4835512"/>
                    <a:gd name="connsiteX43" fmla="*/ 952874 w 4854956"/>
                    <a:gd name="connsiteY43" fmla="*/ 4350597 h 4835512"/>
                    <a:gd name="connsiteX44" fmla="*/ 877701 w 4854956"/>
                    <a:gd name="connsiteY44" fmla="*/ 4101121 h 4835512"/>
                    <a:gd name="connsiteX45" fmla="*/ 950358 w 4854956"/>
                    <a:gd name="connsiteY45" fmla="*/ 3743587 h 4835512"/>
                    <a:gd name="connsiteX46" fmla="*/ 970805 w 4854956"/>
                    <a:gd name="connsiteY46" fmla="*/ 3651484 h 4835512"/>
                    <a:gd name="connsiteX47" fmla="*/ 856356 w 4854956"/>
                    <a:gd name="connsiteY47" fmla="*/ 3512773 h 4835512"/>
                    <a:gd name="connsiteX48" fmla="*/ 769446 w 4854956"/>
                    <a:gd name="connsiteY48" fmla="*/ 3487168 h 4835512"/>
                    <a:gd name="connsiteX49" fmla="*/ 302810 w 4854956"/>
                    <a:gd name="connsiteY49" fmla="*/ 3432558 h 4835512"/>
                    <a:gd name="connsiteX50" fmla="*/ 135887 w 4854956"/>
                    <a:gd name="connsiteY50" fmla="*/ 3253097 h 4835512"/>
                    <a:gd name="connsiteX51" fmla="*/ 4612 w 4854956"/>
                    <a:gd name="connsiteY51" fmla="*/ 2733911 h 4835512"/>
                    <a:gd name="connsiteX52" fmla="*/ 131742 w 4854956"/>
                    <a:gd name="connsiteY52" fmla="*/ 2506476 h 4835512"/>
                    <a:gd name="connsiteX53" fmla="*/ 511433 w 4854956"/>
                    <a:gd name="connsiteY53" fmla="*/ 2256131 h 4835512"/>
                    <a:gd name="connsiteX54" fmla="*/ 524621 w 4854956"/>
                    <a:gd name="connsiteY54" fmla="*/ 2248130 h 4835512"/>
                    <a:gd name="connsiteX55" fmla="*/ 543019 w 4854956"/>
                    <a:gd name="connsiteY55" fmla="*/ 2065630 h 4835512"/>
                    <a:gd name="connsiteX56" fmla="*/ 392616 w 4854956"/>
                    <a:gd name="connsiteY56" fmla="*/ 1862021 h 4835512"/>
                    <a:gd name="connsiteX57" fmla="*/ 209712 w 4854956"/>
                    <a:gd name="connsiteY57" fmla="*/ 1653651 h 4835512"/>
                    <a:gd name="connsiteX58" fmla="*/ 214427 w 4854956"/>
                    <a:gd name="connsiteY58" fmla="*/ 1408607 h 4835512"/>
                    <a:gd name="connsiteX59" fmla="*/ 480879 w 4854956"/>
                    <a:gd name="connsiteY59" fmla="*/ 944079 h 4835512"/>
                    <a:gd name="connsiteX60" fmla="*/ 648320 w 4854956"/>
                    <a:gd name="connsiteY60" fmla="*/ 859512 h 4835512"/>
                    <a:gd name="connsiteX61" fmla="*/ 730361 w 4854956"/>
                    <a:gd name="connsiteY61" fmla="*/ 868906 h 4835512"/>
                    <a:gd name="connsiteX62" fmla="*/ 1107548 w 4854956"/>
                    <a:gd name="connsiteY62" fmla="*/ 964733 h 4835512"/>
                    <a:gd name="connsiteX63" fmla="*/ 1163984 w 4854956"/>
                    <a:gd name="connsiteY63" fmla="*/ 975699 h 4835512"/>
                    <a:gd name="connsiteX64" fmla="*/ 1356656 w 4854956"/>
                    <a:gd name="connsiteY64" fmla="*/ 816725 h 4835512"/>
                    <a:gd name="connsiteX65" fmla="*/ 1394665 w 4854956"/>
                    <a:gd name="connsiteY65" fmla="*/ 796099 h 4835512"/>
                    <a:gd name="connsiteX66" fmla="*/ 1397837 w 4854956"/>
                    <a:gd name="connsiteY66" fmla="*/ 633510 h 4835512"/>
                    <a:gd name="connsiteX67" fmla="*/ 1405585 w 4854956"/>
                    <a:gd name="connsiteY67" fmla="*/ 304694 h 4835512"/>
                    <a:gd name="connsiteX68" fmla="*/ 1584615 w 4854956"/>
                    <a:gd name="connsiteY68" fmla="*/ 137310 h 4835512"/>
                    <a:gd name="connsiteX69" fmla="*/ 2103461 w 4854956"/>
                    <a:gd name="connsiteY69" fmla="*/ 4700 h 4835512"/>
                    <a:gd name="connsiteX70" fmla="*/ 2159575 w 4854956"/>
                    <a:gd name="connsiteY70" fmla="*/ 1696 h 483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854956" h="4835512">
                      <a:moveTo>
                        <a:pt x="2427477" y="960431"/>
                      </a:moveTo>
                      <a:cubicBezTo>
                        <a:pt x="1622619" y="960431"/>
                        <a:pt x="970152" y="1612898"/>
                        <a:pt x="970152" y="2417756"/>
                      </a:cubicBezTo>
                      <a:cubicBezTo>
                        <a:pt x="970152" y="3222614"/>
                        <a:pt x="1622619" y="3875081"/>
                        <a:pt x="2427477" y="3875081"/>
                      </a:cubicBezTo>
                      <a:cubicBezTo>
                        <a:pt x="3232335" y="3875081"/>
                        <a:pt x="3884802" y="3222614"/>
                        <a:pt x="3884802" y="2417756"/>
                      </a:cubicBezTo>
                      <a:cubicBezTo>
                        <a:pt x="3884802" y="1612898"/>
                        <a:pt x="3232335" y="960431"/>
                        <a:pt x="2427477" y="960431"/>
                      </a:cubicBezTo>
                      <a:close/>
                      <a:moveTo>
                        <a:pt x="2159575" y="1696"/>
                      </a:moveTo>
                      <a:cubicBezTo>
                        <a:pt x="2219631" y="10681"/>
                        <a:pt x="2287850" y="55195"/>
                        <a:pt x="2331230" y="131237"/>
                      </a:cubicBezTo>
                      <a:cubicBezTo>
                        <a:pt x="2352293" y="166875"/>
                        <a:pt x="2452598" y="315240"/>
                        <a:pt x="2536244" y="436366"/>
                      </a:cubicBezTo>
                      <a:lnTo>
                        <a:pt x="2582796" y="503111"/>
                      </a:lnTo>
                      <a:lnTo>
                        <a:pt x="2812724" y="526292"/>
                      </a:lnTo>
                      <a:lnTo>
                        <a:pt x="3193578" y="193918"/>
                      </a:lnTo>
                      <a:cubicBezTo>
                        <a:pt x="3238351" y="159334"/>
                        <a:pt x="3282532" y="150101"/>
                        <a:pt x="3324058" y="154717"/>
                      </a:cubicBezTo>
                      <a:cubicBezTo>
                        <a:pt x="3365585" y="159334"/>
                        <a:pt x="3404463" y="177806"/>
                        <a:pt x="3438622" y="198633"/>
                      </a:cubicBezTo>
                      <a:lnTo>
                        <a:pt x="3903151" y="465090"/>
                      </a:lnTo>
                      <a:cubicBezTo>
                        <a:pt x="3965936" y="497948"/>
                        <a:pt x="4007503" y="601539"/>
                        <a:pt x="3978324" y="714566"/>
                      </a:cubicBezTo>
                      <a:cubicBezTo>
                        <a:pt x="3973408" y="812839"/>
                        <a:pt x="3913374" y="984172"/>
                        <a:pt x="3882227" y="1107410"/>
                      </a:cubicBezTo>
                      <a:lnTo>
                        <a:pt x="3874663" y="1149634"/>
                      </a:lnTo>
                      <a:lnTo>
                        <a:pt x="4028946" y="1336630"/>
                      </a:lnTo>
                      <a:lnTo>
                        <a:pt x="4032198" y="1342616"/>
                      </a:lnTo>
                      <a:lnTo>
                        <a:pt x="4541892" y="1386002"/>
                      </a:lnTo>
                      <a:cubicBezTo>
                        <a:pt x="4654072" y="1400733"/>
                        <a:pt x="4692686" y="1485283"/>
                        <a:pt x="4711308" y="1563103"/>
                      </a:cubicBezTo>
                      <a:lnTo>
                        <a:pt x="4849859" y="2080395"/>
                      </a:lnTo>
                      <a:cubicBezTo>
                        <a:pt x="4870824" y="2148084"/>
                        <a:pt x="4826661" y="2250599"/>
                        <a:pt x="4725935" y="2309597"/>
                      </a:cubicBezTo>
                      <a:cubicBezTo>
                        <a:pt x="4678744" y="2338217"/>
                        <a:pt x="4459570" y="2487331"/>
                        <a:pt x="4349663" y="2555866"/>
                      </a:cubicBezTo>
                      <a:lnTo>
                        <a:pt x="4342847" y="2559942"/>
                      </a:lnTo>
                      <a:lnTo>
                        <a:pt x="4319925" y="2787325"/>
                      </a:lnTo>
                      <a:lnTo>
                        <a:pt x="4649087" y="3178707"/>
                      </a:lnTo>
                      <a:cubicBezTo>
                        <a:pt x="4718256" y="3268247"/>
                        <a:pt x="4686026" y="3355428"/>
                        <a:pt x="4644367" y="3423750"/>
                      </a:cubicBezTo>
                      <a:lnTo>
                        <a:pt x="4377915" y="3888279"/>
                      </a:lnTo>
                      <a:cubicBezTo>
                        <a:pt x="4345058" y="3951064"/>
                        <a:pt x="4241466" y="3992625"/>
                        <a:pt x="4128439" y="3963452"/>
                      </a:cubicBezTo>
                      <a:cubicBezTo>
                        <a:pt x="4084852" y="3952912"/>
                        <a:pt x="3904671" y="3918736"/>
                        <a:pt x="3770910" y="3890795"/>
                      </a:cubicBezTo>
                      <a:lnTo>
                        <a:pt x="3677374" y="3870031"/>
                      </a:lnTo>
                      <a:lnTo>
                        <a:pt x="3509040" y="4008915"/>
                      </a:lnTo>
                      <a:lnTo>
                        <a:pt x="3498402" y="4014689"/>
                      </a:lnTo>
                      <a:lnTo>
                        <a:pt x="3458136" y="4515949"/>
                      </a:lnTo>
                      <a:cubicBezTo>
                        <a:pt x="3444401" y="4628256"/>
                        <a:pt x="3360202" y="4667624"/>
                        <a:pt x="3282549" y="4686943"/>
                      </a:cubicBezTo>
                      <a:lnTo>
                        <a:pt x="2766511" y="4830092"/>
                      </a:lnTo>
                      <a:cubicBezTo>
                        <a:pt x="2699012" y="4851662"/>
                        <a:pt x="2596111" y="4808414"/>
                        <a:pt x="2536215" y="4708218"/>
                      </a:cubicBezTo>
                      <a:cubicBezTo>
                        <a:pt x="2507174" y="4661287"/>
                        <a:pt x="2356115" y="4443453"/>
                        <a:pt x="2286601" y="4334157"/>
                      </a:cubicBezTo>
                      <a:lnTo>
                        <a:pt x="2279290" y="4322166"/>
                      </a:lnTo>
                      <a:lnTo>
                        <a:pt x="2059926" y="4300050"/>
                      </a:lnTo>
                      <a:lnTo>
                        <a:pt x="1662447" y="4621763"/>
                      </a:lnTo>
                      <a:cubicBezTo>
                        <a:pt x="1572906" y="4690932"/>
                        <a:pt x="1485720" y="4658708"/>
                        <a:pt x="1417403" y="4617049"/>
                      </a:cubicBezTo>
                      <a:lnTo>
                        <a:pt x="952874" y="4350597"/>
                      </a:lnTo>
                      <a:cubicBezTo>
                        <a:pt x="890089" y="4317740"/>
                        <a:pt x="848522" y="4214148"/>
                        <a:pt x="877701" y="4101121"/>
                      </a:cubicBezTo>
                      <a:cubicBezTo>
                        <a:pt x="888241" y="4057534"/>
                        <a:pt x="922417" y="3877348"/>
                        <a:pt x="950358" y="3743587"/>
                      </a:cubicBezTo>
                      <a:lnTo>
                        <a:pt x="970805" y="3651484"/>
                      </a:lnTo>
                      <a:lnTo>
                        <a:pt x="856356" y="3512773"/>
                      </a:lnTo>
                      <a:lnTo>
                        <a:pt x="769446" y="3487168"/>
                      </a:lnTo>
                      <a:cubicBezTo>
                        <a:pt x="628254" y="3460217"/>
                        <a:pt x="439214" y="3455359"/>
                        <a:pt x="302810" y="3432558"/>
                      </a:cubicBezTo>
                      <a:cubicBezTo>
                        <a:pt x="190843" y="3416250"/>
                        <a:pt x="153420" y="3331170"/>
                        <a:pt x="135887" y="3253097"/>
                      </a:cubicBezTo>
                      <a:lnTo>
                        <a:pt x="4612" y="2733911"/>
                      </a:lnTo>
                      <a:cubicBezTo>
                        <a:pt x="-15397" y="2665934"/>
                        <a:pt x="30193" y="2564052"/>
                        <a:pt x="131742" y="2506476"/>
                      </a:cubicBezTo>
                      <a:cubicBezTo>
                        <a:pt x="179324" y="2478518"/>
                        <a:pt x="400571" y="2326244"/>
                        <a:pt x="511433" y="2256131"/>
                      </a:cubicBezTo>
                      <a:lnTo>
                        <a:pt x="524621" y="2248130"/>
                      </a:lnTo>
                      <a:lnTo>
                        <a:pt x="543019" y="2065630"/>
                      </a:lnTo>
                      <a:lnTo>
                        <a:pt x="392616" y="1862021"/>
                      </a:lnTo>
                      <a:cubicBezTo>
                        <a:pt x="330453" y="1793560"/>
                        <a:pt x="265296" y="1727592"/>
                        <a:pt x="209712" y="1653651"/>
                      </a:cubicBezTo>
                      <a:cubicBezTo>
                        <a:pt x="140543" y="1564110"/>
                        <a:pt x="172768" y="1476924"/>
                        <a:pt x="214427" y="1408607"/>
                      </a:cubicBezTo>
                      <a:lnTo>
                        <a:pt x="480879" y="944079"/>
                      </a:lnTo>
                      <a:cubicBezTo>
                        <a:pt x="505522" y="896986"/>
                        <a:pt x="569959" y="861837"/>
                        <a:pt x="648320" y="859512"/>
                      </a:cubicBezTo>
                      <a:cubicBezTo>
                        <a:pt x="674437" y="858740"/>
                        <a:pt x="702102" y="861613"/>
                        <a:pt x="730361" y="868906"/>
                      </a:cubicBezTo>
                      <a:cubicBezTo>
                        <a:pt x="770598" y="878634"/>
                        <a:pt x="953265" y="930074"/>
                        <a:pt x="1107548" y="964733"/>
                      </a:cubicBezTo>
                      <a:lnTo>
                        <a:pt x="1163984" y="975699"/>
                      </a:lnTo>
                      <a:lnTo>
                        <a:pt x="1356656" y="816725"/>
                      </a:lnTo>
                      <a:lnTo>
                        <a:pt x="1394665" y="796099"/>
                      </a:lnTo>
                      <a:lnTo>
                        <a:pt x="1397837" y="633510"/>
                      </a:lnTo>
                      <a:cubicBezTo>
                        <a:pt x="1395063" y="518273"/>
                        <a:pt x="1387476" y="400377"/>
                        <a:pt x="1405585" y="304694"/>
                      </a:cubicBezTo>
                      <a:cubicBezTo>
                        <a:pt x="1421605" y="192687"/>
                        <a:pt x="1506587" y="155046"/>
                        <a:pt x="1584615" y="137310"/>
                      </a:cubicBezTo>
                      <a:lnTo>
                        <a:pt x="2103461" y="4700"/>
                      </a:lnTo>
                      <a:cubicBezTo>
                        <a:pt x="2120443" y="-348"/>
                        <a:pt x="2139554" y="-1298"/>
                        <a:pt x="2159575" y="1696"/>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sp>
          <p:nvSpPr>
            <p:cNvPr id="216" name="Freeform 215"/>
            <p:cNvSpPr/>
            <p:nvPr/>
          </p:nvSpPr>
          <p:spPr>
            <a:xfrm>
              <a:off x="3583979" y="3123161"/>
              <a:ext cx="634780" cy="634208"/>
            </a:xfrm>
            <a:custGeom>
              <a:avLst/>
              <a:gdLst>
                <a:gd name="connsiteX0" fmla="*/ 348856 w 705488"/>
                <a:gd name="connsiteY0" fmla="*/ 190501 h 704852"/>
                <a:gd name="connsiteX1" fmla="*/ 184551 w 705488"/>
                <a:gd name="connsiteY1" fmla="*/ 354806 h 704852"/>
                <a:gd name="connsiteX2" fmla="*/ 348856 w 705488"/>
                <a:gd name="connsiteY2" fmla="*/ 519111 h 704852"/>
                <a:gd name="connsiteX3" fmla="*/ 513161 w 705488"/>
                <a:gd name="connsiteY3" fmla="*/ 354806 h 704852"/>
                <a:gd name="connsiteX4" fmla="*/ 348856 w 705488"/>
                <a:gd name="connsiteY4" fmla="*/ 190501 h 704852"/>
                <a:gd name="connsiteX5" fmla="*/ 311946 w 705488"/>
                <a:gd name="connsiteY5" fmla="*/ 0 h 704852"/>
                <a:gd name="connsiteX6" fmla="*/ 385764 w 705488"/>
                <a:gd name="connsiteY6" fmla="*/ 0 h 704852"/>
                <a:gd name="connsiteX7" fmla="*/ 403624 w 705488"/>
                <a:gd name="connsiteY7" fmla="*/ 17860 h 704852"/>
                <a:gd name="connsiteX8" fmla="*/ 403624 w 705488"/>
                <a:gd name="connsiteY8" fmla="*/ 84102 h 704852"/>
                <a:gd name="connsiteX9" fmla="*/ 404525 w 705488"/>
                <a:gd name="connsiteY9" fmla="*/ 84193 h 704852"/>
                <a:gd name="connsiteX10" fmla="*/ 433461 w 705488"/>
                <a:gd name="connsiteY10" fmla="*/ 95553 h 704852"/>
                <a:gd name="connsiteX11" fmla="*/ 433499 w 705488"/>
                <a:gd name="connsiteY11" fmla="*/ 95326 h 704852"/>
                <a:gd name="connsiteX12" fmla="*/ 471354 w 705488"/>
                <a:gd name="connsiteY12" fmla="*/ 34745 h 704852"/>
                <a:gd name="connsiteX13" fmla="*/ 495965 w 705488"/>
                <a:gd name="connsiteY13" fmla="*/ 29063 h 704852"/>
                <a:gd name="connsiteX14" fmla="*/ 558566 w 705488"/>
                <a:gd name="connsiteY14" fmla="*/ 68181 h 704852"/>
                <a:gd name="connsiteX15" fmla="*/ 564248 w 705488"/>
                <a:gd name="connsiteY15" fmla="*/ 92792 h 704852"/>
                <a:gd name="connsiteX16" fmla="*/ 528462 w 705488"/>
                <a:gd name="connsiteY16" fmla="*/ 150061 h 704852"/>
                <a:gd name="connsiteX17" fmla="*/ 555371 w 705488"/>
                <a:gd name="connsiteY17" fmla="*/ 173358 h 704852"/>
                <a:gd name="connsiteX18" fmla="*/ 611957 w 705488"/>
                <a:gd name="connsiteY18" fmla="*/ 140688 h 704852"/>
                <a:gd name="connsiteX19" fmla="*/ 636355 w 705488"/>
                <a:gd name="connsiteY19" fmla="*/ 147225 h 704852"/>
                <a:gd name="connsiteX20" fmla="*/ 673264 w 705488"/>
                <a:gd name="connsiteY20" fmla="*/ 211153 h 704852"/>
                <a:gd name="connsiteX21" fmla="*/ 666726 w 705488"/>
                <a:gd name="connsiteY21" fmla="*/ 235550 h 704852"/>
                <a:gd name="connsiteX22" fmla="*/ 610526 w 705488"/>
                <a:gd name="connsiteY22" fmla="*/ 267998 h 704852"/>
                <a:gd name="connsiteX23" fmla="*/ 619349 w 705488"/>
                <a:gd name="connsiteY23" fmla="*/ 300663 h 704852"/>
                <a:gd name="connsiteX24" fmla="*/ 687941 w 705488"/>
                <a:gd name="connsiteY24" fmla="*/ 301860 h 704852"/>
                <a:gd name="connsiteX25" fmla="*/ 705486 w 705488"/>
                <a:gd name="connsiteY25" fmla="*/ 320029 h 704852"/>
                <a:gd name="connsiteX26" fmla="*/ 704198 w 705488"/>
                <a:gd name="connsiteY26" fmla="*/ 393835 h 704852"/>
                <a:gd name="connsiteX27" fmla="*/ 686029 w 705488"/>
                <a:gd name="connsiteY27" fmla="*/ 411381 h 704852"/>
                <a:gd name="connsiteX28" fmla="*/ 619495 w 705488"/>
                <a:gd name="connsiteY28" fmla="*/ 410220 h 704852"/>
                <a:gd name="connsiteX29" fmla="*/ 619469 w 705488"/>
                <a:gd name="connsiteY29" fmla="*/ 410475 h 704852"/>
                <a:gd name="connsiteX30" fmla="*/ 610419 w 705488"/>
                <a:gd name="connsiteY30" fmla="*/ 440947 h 704852"/>
                <a:gd name="connsiteX31" fmla="*/ 667233 w 705488"/>
                <a:gd name="connsiteY31" fmla="*/ 475084 h 704852"/>
                <a:gd name="connsiteX32" fmla="*/ 673343 w 705488"/>
                <a:gd name="connsiteY32" fmla="*/ 499592 h 704852"/>
                <a:gd name="connsiteX33" fmla="*/ 635324 w 705488"/>
                <a:gd name="connsiteY33" fmla="*/ 562866 h 704852"/>
                <a:gd name="connsiteX34" fmla="*/ 610816 w 705488"/>
                <a:gd name="connsiteY34" fmla="*/ 568976 h 704852"/>
                <a:gd name="connsiteX35" fmla="*/ 553495 w 705488"/>
                <a:gd name="connsiteY35" fmla="*/ 534534 h 704852"/>
                <a:gd name="connsiteX36" fmla="*/ 531207 w 705488"/>
                <a:gd name="connsiteY36" fmla="*/ 560278 h 704852"/>
                <a:gd name="connsiteX37" fmla="*/ 561694 w 705488"/>
                <a:gd name="connsiteY37" fmla="*/ 615681 h 704852"/>
                <a:gd name="connsiteX38" fmla="*/ 554657 w 705488"/>
                <a:gd name="connsiteY38" fmla="*/ 639938 h 704852"/>
                <a:gd name="connsiteX39" fmla="*/ 489984 w 705488"/>
                <a:gd name="connsiteY39" fmla="*/ 675526 h 704852"/>
                <a:gd name="connsiteX40" fmla="*/ 465726 w 705488"/>
                <a:gd name="connsiteY40" fmla="*/ 668489 h 704852"/>
                <a:gd name="connsiteX41" fmla="*/ 436918 w 705488"/>
                <a:gd name="connsiteY41" fmla="*/ 616137 h 704852"/>
                <a:gd name="connsiteX42" fmla="*/ 406002 w 705488"/>
                <a:gd name="connsiteY42" fmla="*/ 624488 h 704852"/>
                <a:gd name="connsiteX43" fmla="*/ 406002 w 705488"/>
                <a:gd name="connsiteY43" fmla="*/ 686992 h 704852"/>
                <a:gd name="connsiteX44" fmla="*/ 388142 w 705488"/>
                <a:gd name="connsiteY44" fmla="*/ 704852 h 704852"/>
                <a:gd name="connsiteX45" fmla="*/ 314324 w 705488"/>
                <a:gd name="connsiteY45" fmla="*/ 704852 h 704852"/>
                <a:gd name="connsiteX46" fmla="*/ 296464 w 705488"/>
                <a:gd name="connsiteY46" fmla="*/ 686992 h 704852"/>
                <a:gd name="connsiteX47" fmla="*/ 296464 w 705488"/>
                <a:gd name="connsiteY47" fmla="*/ 625750 h 704852"/>
                <a:gd name="connsiteX48" fmla="*/ 293187 w 705488"/>
                <a:gd name="connsiteY48" fmla="*/ 625419 h 704852"/>
                <a:gd name="connsiteX49" fmla="*/ 264996 w 705488"/>
                <a:gd name="connsiteY49" fmla="*/ 614351 h 704852"/>
                <a:gd name="connsiteX50" fmla="*/ 232777 w 705488"/>
                <a:gd name="connsiteY50" fmla="*/ 669305 h 704852"/>
                <a:gd name="connsiteX51" fmla="*/ 208337 w 705488"/>
                <a:gd name="connsiteY51" fmla="*/ 675679 h 704852"/>
                <a:gd name="connsiteX52" fmla="*/ 144657 w 705488"/>
                <a:gd name="connsiteY52" fmla="*/ 638343 h 704852"/>
                <a:gd name="connsiteX53" fmla="*/ 138283 w 705488"/>
                <a:gd name="connsiteY53" fmla="*/ 613903 h 704852"/>
                <a:gd name="connsiteX54" fmla="*/ 169846 w 705488"/>
                <a:gd name="connsiteY54" fmla="*/ 560067 h 704852"/>
                <a:gd name="connsiteX55" fmla="*/ 145858 w 705488"/>
                <a:gd name="connsiteY55" fmla="*/ 539299 h 704852"/>
                <a:gd name="connsiteX56" fmla="*/ 90616 w 705488"/>
                <a:gd name="connsiteY56" fmla="*/ 571313 h 704852"/>
                <a:gd name="connsiteX57" fmla="*/ 66208 w 705488"/>
                <a:gd name="connsiteY57" fmla="*/ 564816 h 704852"/>
                <a:gd name="connsiteX58" fmla="*/ 29195 w 705488"/>
                <a:gd name="connsiteY58" fmla="*/ 500947 h 704852"/>
                <a:gd name="connsiteX59" fmla="*/ 35693 w 705488"/>
                <a:gd name="connsiteY59" fmla="*/ 476540 h 704852"/>
                <a:gd name="connsiteX60" fmla="*/ 88374 w 705488"/>
                <a:gd name="connsiteY60" fmla="*/ 446010 h 704852"/>
                <a:gd name="connsiteX61" fmla="*/ 78211 w 705488"/>
                <a:gd name="connsiteY61" fmla="*/ 408386 h 704852"/>
                <a:gd name="connsiteX62" fmla="*/ 17860 w 705488"/>
                <a:gd name="connsiteY62" fmla="*/ 408386 h 704852"/>
                <a:gd name="connsiteX63" fmla="*/ 0 w 705488"/>
                <a:gd name="connsiteY63" fmla="*/ 390526 h 704852"/>
                <a:gd name="connsiteX64" fmla="*/ 0 w 705488"/>
                <a:gd name="connsiteY64" fmla="*/ 316708 h 704852"/>
                <a:gd name="connsiteX65" fmla="*/ 17860 w 705488"/>
                <a:gd name="connsiteY65" fmla="*/ 298848 h 704852"/>
                <a:gd name="connsiteX66" fmla="*/ 78853 w 705488"/>
                <a:gd name="connsiteY66" fmla="*/ 298848 h 704852"/>
                <a:gd name="connsiteX67" fmla="*/ 87657 w 705488"/>
                <a:gd name="connsiteY67" fmla="*/ 266255 h 704852"/>
                <a:gd name="connsiteX68" fmla="*/ 35022 w 705488"/>
                <a:gd name="connsiteY68" fmla="*/ 234089 h 704852"/>
                <a:gd name="connsiteX69" fmla="*/ 29095 w 705488"/>
                <a:gd name="connsiteY69" fmla="*/ 209536 h 704852"/>
                <a:gd name="connsiteX70" fmla="*/ 67588 w 705488"/>
                <a:gd name="connsiteY70" fmla="*/ 146549 h 704852"/>
                <a:gd name="connsiteX71" fmla="*/ 92141 w 705488"/>
                <a:gd name="connsiteY71" fmla="*/ 140622 h 704852"/>
                <a:gd name="connsiteX72" fmla="*/ 144263 w 705488"/>
                <a:gd name="connsiteY72" fmla="*/ 172475 h 704852"/>
                <a:gd name="connsiteX73" fmla="*/ 167420 w 705488"/>
                <a:gd name="connsiteY73" fmla="*/ 146683 h 704852"/>
                <a:gd name="connsiteX74" fmla="*/ 135881 w 705488"/>
                <a:gd name="connsiteY74" fmla="*/ 93848 h 704852"/>
                <a:gd name="connsiteX75" fmla="*/ 142062 w 705488"/>
                <a:gd name="connsiteY75" fmla="*/ 69358 h 704852"/>
                <a:gd name="connsiteX76" fmla="*/ 205446 w 705488"/>
                <a:gd name="connsiteY76" fmla="*/ 31522 h 704852"/>
                <a:gd name="connsiteX77" fmla="*/ 229936 w 705488"/>
                <a:gd name="connsiteY77" fmla="*/ 37703 h 704852"/>
                <a:gd name="connsiteX78" fmla="*/ 263739 w 705488"/>
                <a:gd name="connsiteY78" fmla="*/ 94331 h 704852"/>
                <a:gd name="connsiteX79" fmla="*/ 293187 w 705488"/>
                <a:gd name="connsiteY79" fmla="*/ 84193 h 704852"/>
                <a:gd name="connsiteX80" fmla="*/ 294086 w 705488"/>
                <a:gd name="connsiteY80" fmla="*/ 84102 h 704852"/>
                <a:gd name="connsiteX81" fmla="*/ 294086 w 705488"/>
                <a:gd name="connsiteY81" fmla="*/ 17860 h 704852"/>
                <a:gd name="connsiteX82" fmla="*/ 311946 w 705488"/>
                <a:gd name="connsiteY82" fmla="*/ 0 h 70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5488" h="704852">
                  <a:moveTo>
                    <a:pt x="348856" y="190501"/>
                  </a:moveTo>
                  <a:cubicBezTo>
                    <a:pt x="258113" y="190501"/>
                    <a:pt x="184551" y="264063"/>
                    <a:pt x="184551" y="354806"/>
                  </a:cubicBezTo>
                  <a:cubicBezTo>
                    <a:pt x="184551" y="445549"/>
                    <a:pt x="258113" y="519111"/>
                    <a:pt x="348856" y="519111"/>
                  </a:cubicBezTo>
                  <a:cubicBezTo>
                    <a:pt x="439599" y="519111"/>
                    <a:pt x="513161" y="445549"/>
                    <a:pt x="513161" y="354806"/>
                  </a:cubicBezTo>
                  <a:cubicBezTo>
                    <a:pt x="513161" y="264063"/>
                    <a:pt x="439599" y="190501"/>
                    <a:pt x="348856" y="190501"/>
                  </a:cubicBezTo>
                  <a:close/>
                  <a:moveTo>
                    <a:pt x="311946" y="0"/>
                  </a:moveTo>
                  <a:lnTo>
                    <a:pt x="385764" y="0"/>
                  </a:lnTo>
                  <a:cubicBezTo>
                    <a:pt x="395628" y="0"/>
                    <a:pt x="403624" y="7996"/>
                    <a:pt x="403624" y="17860"/>
                  </a:cubicBezTo>
                  <a:lnTo>
                    <a:pt x="403624" y="84102"/>
                  </a:lnTo>
                  <a:lnTo>
                    <a:pt x="404525" y="84193"/>
                  </a:lnTo>
                  <a:lnTo>
                    <a:pt x="433461" y="95553"/>
                  </a:lnTo>
                  <a:lnTo>
                    <a:pt x="433499" y="95326"/>
                  </a:lnTo>
                  <a:lnTo>
                    <a:pt x="471354" y="34745"/>
                  </a:lnTo>
                  <a:cubicBezTo>
                    <a:pt x="476581" y="26380"/>
                    <a:pt x="487600" y="23836"/>
                    <a:pt x="495965" y="29063"/>
                  </a:cubicBezTo>
                  <a:lnTo>
                    <a:pt x="558566" y="68181"/>
                  </a:lnTo>
                  <a:cubicBezTo>
                    <a:pt x="566931" y="73408"/>
                    <a:pt x="569475" y="84426"/>
                    <a:pt x="564248" y="92792"/>
                  </a:cubicBezTo>
                  <a:lnTo>
                    <a:pt x="528462" y="150061"/>
                  </a:lnTo>
                  <a:lnTo>
                    <a:pt x="555371" y="173358"/>
                  </a:lnTo>
                  <a:lnTo>
                    <a:pt x="611957" y="140688"/>
                  </a:lnTo>
                  <a:cubicBezTo>
                    <a:pt x="620500" y="135756"/>
                    <a:pt x="631423" y="138682"/>
                    <a:pt x="636355" y="147225"/>
                  </a:cubicBezTo>
                  <a:lnTo>
                    <a:pt x="673264" y="211153"/>
                  </a:lnTo>
                  <a:cubicBezTo>
                    <a:pt x="678196" y="219696"/>
                    <a:pt x="675269" y="230618"/>
                    <a:pt x="666726" y="235550"/>
                  </a:cubicBezTo>
                  <a:lnTo>
                    <a:pt x="610526" y="267998"/>
                  </a:lnTo>
                  <a:lnTo>
                    <a:pt x="619349" y="300663"/>
                  </a:lnTo>
                  <a:lnTo>
                    <a:pt x="687941" y="301860"/>
                  </a:lnTo>
                  <a:cubicBezTo>
                    <a:pt x="697803" y="302032"/>
                    <a:pt x="705658" y="310166"/>
                    <a:pt x="705486" y="320029"/>
                  </a:cubicBezTo>
                  <a:lnTo>
                    <a:pt x="704198" y="393835"/>
                  </a:lnTo>
                  <a:cubicBezTo>
                    <a:pt x="704026" y="403698"/>
                    <a:pt x="695891" y="411553"/>
                    <a:pt x="686029" y="411381"/>
                  </a:cubicBezTo>
                  <a:lnTo>
                    <a:pt x="619495" y="410220"/>
                  </a:lnTo>
                  <a:lnTo>
                    <a:pt x="619469" y="410475"/>
                  </a:lnTo>
                  <a:lnTo>
                    <a:pt x="610419" y="440947"/>
                  </a:lnTo>
                  <a:lnTo>
                    <a:pt x="667233" y="475084"/>
                  </a:lnTo>
                  <a:cubicBezTo>
                    <a:pt x="675688" y="480164"/>
                    <a:pt x="678423" y="491136"/>
                    <a:pt x="673343" y="499592"/>
                  </a:cubicBezTo>
                  <a:lnTo>
                    <a:pt x="635324" y="562866"/>
                  </a:lnTo>
                  <a:cubicBezTo>
                    <a:pt x="630244" y="571321"/>
                    <a:pt x="619272" y="574057"/>
                    <a:pt x="610816" y="568976"/>
                  </a:cubicBezTo>
                  <a:lnTo>
                    <a:pt x="553495" y="534534"/>
                  </a:lnTo>
                  <a:lnTo>
                    <a:pt x="531207" y="560278"/>
                  </a:lnTo>
                  <a:lnTo>
                    <a:pt x="561694" y="615681"/>
                  </a:lnTo>
                  <a:cubicBezTo>
                    <a:pt x="566449" y="624323"/>
                    <a:pt x="563299" y="635183"/>
                    <a:pt x="554657" y="639938"/>
                  </a:cubicBezTo>
                  <a:lnTo>
                    <a:pt x="489984" y="675526"/>
                  </a:lnTo>
                  <a:cubicBezTo>
                    <a:pt x="481342" y="680282"/>
                    <a:pt x="470482" y="677131"/>
                    <a:pt x="465726" y="668489"/>
                  </a:cubicBezTo>
                  <a:lnTo>
                    <a:pt x="436918" y="616137"/>
                  </a:lnTo>
                  <a:lnTo>
                    <a:pt x="406002" y="624488"/>
                  </a:lnTo>
                  <a:lnTo>
                    <a:pt x="406002" y="686992"/>
                  </a:lnTo>
                  <a:cubicBezTo>
                    <a:pt x="406002" y="696856"/>
                    <a:pt x="398006" y="704852"/>
                    <a:pt x="388142" y="704852"/>
                  </a:cubicBezTo>
                  <a:lnTo>
                    <a:pt x="314324" y="704852"/>
                  </a:lnTo>
                  <a:cubicBezTo>
                    <a:pt x="304460" y="704852"/>
                    <a:pt x="296464" y="696856"/>
                    <a:pt x="296464" y="686992"/>
                  </a:cubicBezTo>
                  <a:lnTo>
                    <a:pt x="296464" y="625750"/>
                  </a:lnTo>
                  <a:lnTo>
                    <a:pt x="293187" y="625419"/>
                  </a:lnTo>
                  <a:lnTo>
                    <a:pt x="264996" y="614351"/>
                  </a:lnTo>
                  <a:lnTo>
                    <a:pt x="232777" y="669305"/>
                  </a:lnTo>
                  <a:cubicBezTo>
                    <a:pt x="227788" y="677814"/>
                    <a:pt x="216846" y="680668"/>
                    <a:pt x="208337" y="675679"/>
                  </a:cubicBezTo>
                  <a:lnTo>
                    <a:pt x="144657" y="638343"/>
                  </a:lnTo>
                  <a:cubicBezTo>
                    <a:pt x="136147" y="633354"/>
                    <a:pt x="133294" y="622412"/>
                    <a:pt x="138283" y="613903"/>
                  </a:cubicBezTo>
                  <a:lnTo>
                    <a:pt x="169846" y="560067"/>
                  </a:lnTo>
                  <a:lnTo>
                    <a:pt x="145858" y="539299"/>
                  </a:lnTo>
                  <a:lnTo>
                    <a:pt x="90616" y="571313"/>
                  </a:lnTo>
                  <a:cubicBezTo>
                    <a:pt x="82082" y="576259"/>
                    <a:pt x="71154" y="573350"/>
                    <a:pt x="66208" y="564816"/>
                  </a:cubicBezTo>
                  <a:lnTo>
                    <a:pt x="29195" y="500947"/>
                  </a:lnTo>
                  <a:cubicBezTo>
                    <a:pt x="24249" y="492413"/>
                    <a:pt x="27158" y="481485"/>
                    <a:pt x="35693" y="476540"/>
                  </a:cubicBezTo>
                  <a:lnTo>
                    <a:pt x="88374" y="446010"/>
                  </a:lnTo>
                  <a:lnTo>
                    <a:pt x="78211" y="408386"/>
                  </a:lnTo>
                  <a:lnTo>
                    <a:pt x="17860" y="408386"/>
                  </a:lnTo>
                  <a:cubicBezTo>
                    <a:pt x="7996" y="408386"/>
                    <a:pt x="0" y="400390"/>
                    <a:pt x="0" y="390526"/>
                  </a:cubicBezTo>
                  <a:lnTo>
                    <a:pt x="0" y="316708"/>
                  </a:lnTo>
                  <a:cubicBezTo>
                    <a:pt x="0" y="306844"/>
                    <a:pt x="7996" y="298848"/>
                    <a:pt x="17860" y="298848"/>
                  </a:cubicBezTo>
                  <a:lnTo>
                    <a:pt x="78853" y="298848"/>
                  </a:lnTo>
                  <a:lnTo>
                    <a:pt x="87657" y="266255"/>
                  </a:lnTo>
                  <a:lnTo>
                    <a:pt x="35022" y="234089"/>
                  </a:lnTo>
                  <a:cubicBezTo>
                    <a:pt x="26605" y="228945"/>
                    <a:pt x="23952" y="217953"/>
                    <a:pt x="29095" y="209536"/>
                  </a:cubicBezTo>
                  <a:lnTo>
                    <a:pt x="67588" y="146549"/>
                  </a:lnTo>
                  <a:cubicBezTo>
                    <a:pt x="72732" y="138132"/>
                    <a:pt x="83725" y="135479"/>
                    <a:pt x="92141" y="140622"/>
                  </a:cubicBezTo>
                  <a:lnTo>
                    <a:pt x="144263" y="172475"/>
                  </a:lnTo>
                  <a:lnTo>
                    <a:pt x="167420" y="146683"/>
                  </a:lnTo>
                  <a:lnTo>
                    <a:pt x="135881" y="93848"/>
                  </a:lnTo>
                  <a:cubicBezTo>
                    <a:pt x="130825" y="85378"/>
                    <a:pt x="133593" y="74414"/>
                    <a:pt x="142062" y="69358"/>
                  </a:cubicBezTo>
                  <a:lnTo>
                    <a:pt x="205446" y="31522"/>
                  </a:lnTo>
                  <a:cubicBezTo>
                    <a:pt x="213916" y="26466"/>
                    <a:pt x="224880" y="29233"/>
                    <a:pt x="229936" y="37703"/>
                  </a:cubicBezTo>
                  <a:lnTo>
                    <a:pt x="263739" y="94331"/>
                  </a:lnTo>
                  <a:lnTo>
                    <a:pt x="293187" y="84193"/>
                  </a:lnTo>
                  <a:lnTo>
                    <a:pt x="294086" y="84102"/>
                  </a:lnTo>
                  <a:lnTo>
                    <a:pt x="294086" y="17860"/>
                  </a:lnTo>
                  <a:cubicBezTo>
                    <a:pt x="294086" y="7996"/>
                    <a:pt x="302082" y="0"/>
                    <a:pt x="311946" y="0"/>
                  </a:cubicBezTo>
                  <a:close/>
                </a:path>
              </a:pathLst>
            </a:cu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220" name="Freeform 219"/>
            <p:cNvSpPr/>
            <p:nvPr/>
          </p:nvSpPr>
          <p:spPr>
            <a:xfrm>
              <a:off x="1807668" y="3077514"/>
              <a:ext cx="725505" cy="725502"/>
            </a:xfrm>
            <a:custGeom>
              <a:avLst/>
              <a:gdLst>
                <a:gd name="connsiteX0" fmla="*/ 2339029 w 4748831"/>
                <a:gd name="connsiteY0" fmla="*/ 2013480 h 4778126"/>
                <a:gd name="connsiteX1" fmla="*/ 2689162 w 4748831"/>
                <a:gd name="connsiteY1" fmla="*/ 2363613 h 4778126"/>
                <a:gd name="connsiteX2" fmla="*/ 2339029 w 4748831"/>
                <a:gd name="connsiteY2" fmla="*/ 2713746 h 4778126"/>
                <a:gd name="connsiteX3" fmla="*/ 1988896 w 4748831"/>
                <a:gd name="connsiteY3" fmla="*/ 2363613 h 4778126"/>
                <a:gd name="connsiteX4" fmla="*/ 2339029 w 4748831"/>
                <a:gd name="connsiteY4" fmla="*/ 2013480 h 4778126"/>
                <a:gd name="connsiteX5" fmla="*/ 2339029 w 4748831"/>
                <a:gd name="connsiteY5" fmla="*/ 1805471 h 4778126"/>
                <a:gd name="connsiteX6" fmla="*/ 1780887 w 4748831"/>
                <a:gd name="connsiteY6" fmla="*/ 2363613 h 4778126"/>
                <a:gd name="connsiteX7" fmla="*/ 2339029 w 4748831"/>
                <a:gd name="connsiteY7" fmla="*/ 2921755 h 4778126"/>
                <a:gd name="connsiteX8" fmla="*/ 2897171 w 4748831"/>
                <a:gd name="connsiteY8" fmla="*/ 2363613 h 4778126"/>
                <a:gd name="connsiteX9" fmla="*/ 2339029 w 4748831"/>
                <a:gd name="connsiteY9" fmla="*/ 1805471 h 4778126"/>
                <a:gd name="connsiteX10" fmla="*/ 2339029 w 4748831"/>
                <a:gd name="connsiteY10" fmla="*/ 1546636 h 4778126"/>
                <a:gd name="connsiteX11" fmla="*/ 3156006 w 4748831"/>
                <a:gd name="connsiteY11" fmla="*/ 2363613 h 4778126"/>
                <a:gd name="connsiteX12" fmla="*/ 2339029 w 4748831"/>
                <a:gd name="connsiteY12" fmla="*/ 3180590 h 4778126"/>
                <a:gd name="connsiteX13" fmla="*/ 1522052 w 4748831"/>
                <a:gd name="connsiteY13" fmla="*/ 2363613 h 4778126"/>
                <a:gd name="connsiteX14" fmla="*/ 2339029 w 4748831"/>
                <a:gd name="connsiteY14" fmla="*/ 1546636 h 4778126"/>
                <a:gd name="connsiteX15" fmla="*/ 2339030 w 4748831"/>
                <a:gd name="connsiteY15" fmla="*/ 1079790 h 4778126"/>
                <a:gd name="connsiteX16" fmla="*/ 1055209 w 4748831"/>
                <a:gd name="connsiteY16" fmla="*/ 2363611 h 4778126"/>
                <a:gd name="connsiteX17" fmla="*/ 2339030 w 4748831"/>
                <a:gd name="connsiteY17" fmla="*/ 3647432 h 4778126"/>
                <a:gd name="connsiteX18" fmla="*/ 3622851 w 4748831"/>
                <a:gd name="connsiteY18" fmla="*/ 2363611 h 4778126"/>
                <a:gd name="connsiteX19" fmla="*/ 2339030 w 4748831"/>
                <a:gd name="connsiteY19" fmla="*/ 1079790 h 4778126"/>
                <a:gd name="connsiteX20" fmla="*/ 2398310 w 4748831"/>
                <a:gd name="connsiteY20" fmla="*/ 1118 h 4778126"/>
                <a:gd name="connsiteX21" fmla="*/ 2669860 w 4748831"/>
                <a:gd name="connsiteY21" fmla="*/ 112464 h 4778126"/>
                <a:gd name="connsiteX22" fmla="*/ 3791425 w 4748831"/>
                <a:gd name="connsiteY22" fmla="*/ 606462 h 4778126"/>
                <a:gd name="connsiteX23" fmla="*/ 4192876 w 4748831"/>
                <a:gd name="connsiteY23" fmla="*/ 1035588 h 4778126"/>
                <a:gd name="connsiteX24" fmla="*/ 4529466 w 4748831"/>
                <a:gd name="connsiteY24" fmla="*/ 2069136 h 4778126"/>
                <a:gd name="connsiteX25" fmla="*/ 4571578 w 4748831"/>
                <a:gd name="connsiteY25" fmla="*/ 2685392 h 4778126"/>
                <a:gd name="connsiteX26" fmla="*/ 4102489 w 4748831"/>
                <a:gd name="connsiteY26" fmla="*/ 3708908 h 4778126"/>
                <a:gd name="connsiteX27" fmla="*/ 3650641 w 4748831"/>
                <a:gd name="connsiteY27" fmla="*/ 4149330 h 4778126"/>
                <a:gd name="connsiteX28" fmla="*/ 2637303 w 4748831"/>
                <a:gd name="connsiteY28" fmla="*/ 4622185 h 4778126"/>
                <a:gd name="connsiteX29" fmla="*/ 2032471 w 4748831"/>
                <a:gd name="connsiteY29" fmla="*/ 4516602 h 4778126"/>
                <a:gd name="connsiteX30" fmla="*/ 1091929 w 4748831"/>
                <a:gd name="connsiteY30" fmla="*/ 4090609 h 4778126"/>
                <a:gd name="connsiteX31" fmla="*/ 593766 w 4748831"/>
                <a:gd name="connsiteY31" fmla="*/ 3697856 h 4778126"/>
                <a:gd name="connsiteX32" fmla="*/ 173180 w 4748831"/>
                <a:gd name="connsiteY32" fmla="*/ 2588560 h 4778126"/>
                <a:gd name="connsiteX33" fmla="*/ 152641 w 4748831"/>
                <a:gd name="connsiteY33" fmla="*/ 2069646 h 4778126"/>
                <a:gd name="connsiteX34" fmla="*/ 639981 w 4748831"/>
                <a:gd name="connsiteY34" fmla="*/ 984005 h 4778126"/>
                <a:gd name="connsiteX35" fmla="*/ 1091159 w 4748831"/>
                <a:gd name="connsiteY35" fmla="*/ 588313 h 4778126"/>
                <a:gd name="connsiteX36" fmla="*/ 2171480 w 4748831"/>
                <a:gd name="connsiteY36" fmla="*/ 154691 h 4778126"/>
                <a:gd name="connsiteX37" fmla="*/ 2398310 w 4748831"/>
                <a:gd name="connsiteY37" fmla="*/ 1118 h 477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748831" h="4778126">
                  <a:moveTo>
                    <a:pt x="2339029" y="2013480"/>
                  </a:moveTo>
                  <a:cubicBezTo>
                    <a:pt x="2532402" y="2013480"/>
                    <a:pt x="2689162" y="2170240"/>
                    <a:pt x="2689162" y="2363613"/>
                  </a:cubicBezTo>
                  <a:cubicBezTo>
                    <a:pt x="2689162" y="2556986"/>
                    <a:pt x="2532402" y="2713746"/>
                    <a:pt x="2339029" y="2713746"/>
                  </a:cubicBezTo>
                  <a:cubicBezTo>
                    <a:pt x="2145656" y="2713746"/>
                    <a:pt x="1988896" y="2556986"/>
                    <a:pt x="1988896" y="2363613"/>
                  </a:cubicBezTo>
                  <a:cubicBezTo>
                    <a:pt x="1988896" y="2170240"/>
                    <a:pt x="2145656" y="2013480"/>
                    <a:pt x="2339029" y="2013480"/>
                  </a:cubicBezTo>
                  <a:close/>
                  <a:moveTo>
                    <a:pt x="2339029" y="1805471"/>
                  </a:moveTo>
                  <a:cubicBezTo>
                    <a:pt x="2030776" y="1805471"/>
                    <a:pt x="1780887" y="2055360"/>
                    <a:pt x="1780887" y="2363613"/>
                  </a:cubicBezTo>
                  <a:cubicBezTo>
                    <a:pt x="1780887" y="2671866"/>
                    <a:pt x="2030776" y="2921755"/>
                    <a:pt x="2339029" y="2921755"/>
                  </a:cubicBezTo>
                  <a:cubicBezTo>
                    <a:pt x="2647282" y="2921755"/>
                    <a:pt x="2897171" y="2671866"/>
                    <a:pt x="2897171" y="2363613"/>
                  </a:cubicBezTo>
                  <a:cubicBezTo>
                    <a:pt x="2897171" y="2055360"/>
                    <a:pt x="2647282" y="1805471"/>
                    <a:pt x="2339029" y="1805471"/>
                  </a:cubicBezTo>
                  <a:close/>
                  <a:moveTo>
                    <a:pt x="2339029" y="1546636"/>
                  </a:moveTo>
                  <a:cubicBezTo>
                    <a:pt x="2790233" y="1546636"/>
                    <a:pt x="3156006" y="1912409"/>
                    <a:pt x="3156006" y="2363613"/>
                  </a:cubicBezTo>
                  <a:cubicBezTo>
                    <a:pt x="3156006" y="2814817"/>
                    <a:pt x="2790233" y="3180590"/>
                    <a:pt x="2339029" y="3180590"/>
                  </a:cubicBezTo>
                  <a:cubicBezTo>
                    <a:pt x="1887825" y="3180590"/>
                    <a:pt x="1522052" y="2814817"/>
                    <a:pt x="1522052" y="2363613"/>
                  </a:cubicBezTo>
                  <a:cubicBezTo>
                    <a:pt x="1522052" y="1912409"/>
                    <a:pt x="1887825" y="1546636"/>
                    <a:pt x="2339029" y="1546636"/>
                  </a:cubicBezTo>
                  <a:close/>
                  <a:moveTo>
                    <a:pt x="2339030" y="1079790"/>
                  </a:moveTo>
                  <a:cubicBezTo>
                    <a:pt x="1629994" y="1079790"/>
                    <a:pt x="1055209" y="1654576"/>
                    <a:pt x="1055209" y="2363611"/>
                  </a:cubicBezTo>
                  <a:cubicBezTo>
                    <a:pt x="1055209" y="3072646"/>
                    <a:pt x="1629994" y="3647432"/>
                    <a:pt x="2339030" y="3647432"/>
                  </a:cubicBezTo>
                  <a:cubicBezTo>
                    <a:pt x="3048065" y="3647432"/>
                    <a:pt x="3622851" y="3072646"/>
                    <a:pt x="3622851" y="2363611"/>
                  </a:cubicBezTo>
                  <a:cubicBezTo>
                    <a:pt x="3622851" y="1654576"/>
                    <a:pt x="3048065" y="1079790"/>
                    <a:pt x="2339030" y="1079790"/>
                  </a:cubicBezTo>
                  <a:close/>
                  <a:moveTo>
                    <a:pt x="2398310" y="1118"/>
                  </a:moveTo>
                  <a:cubicBezTo>
                    <a:pt x="2492721" y="-4755"/>
                    <a:pt x="2604110" y="9712"/>
                    <a:pt x="2669860" y="112464"/>
                  </a:cubicBezTo>
                  <a:cubicBezTo>
                    <a:pt x="2972269" y="597331"/>
                    <a:pt x="3051294" y="832997"/>
                    <a:pt x="3791425" y="606462"/>
                  </a:cubicBezTo>
                  <a:cubicBezTo>
                    <a:pt x="4192161" y="537180"/>
                    <a:pt x="4257818" y="945101"/>
                    <a:pt x="4192876" y="1035588"/>
                  </a:cubicBezTo>
                  <a:cubicBezTo>
                    <a:pt x="3999234" y="1448801"/>
                    <a:pt x="4007268" y="1865348"/>
                    <a:pt x="4529466" y="2069136"/>
                  </a:cubicBezTo>
                  <a:cubicBezTo>
                    <a:pt x="4850464" y="2220384"/>
                    <a:pt x="4779000" y="2563578"/>
                    <a:pt x="4571578" y="2685392"/>
                  </a:cubicBezTo>
                  <a:cubicBezTo>
                    <a:pt x="4108307" y="2912016"/>
                    <a:pt x="3903124" y="3193779"/>
                    <a:pt x="4102489" y="3708908"/>
                  </a:cubicBezTo>
                  <a:cubicBezTo>
                    <a:pt x="4194859" y="4125404"/>
                    <a:pt x="3865656" y="4217413"/>
                    <a:pt x="3650641" y="4149330"/>
                  </a:cubicBezTo>
                  <a:cubicBezTo>
                    <a:pt x="3054349" y="3925010"/>
                    <a:pt x="2813522" y="4329172"/>
                    <a:pt x="2637303" y="4622185"/>
                  </a:cubicBezTo>
                  <a:cubicBezTo>
                    <a:pt x="2435405" y="4910785"/>
                    <a:pt x="2074914" y="4753428"/>
                    <a:pt x="2032471" y="4516602"/>
                  </a:cubicBezTo>
                  <a:cubicBezTo>
                    <a:pt x="1900509" y="4119570"/>
                    <a:pt x="1437861" y="4001345"/>
                    <a:pt x="1091929" y="4090609"/>
                  </a:cubicBezTo>
                  <a:cubicBezTo>
                    <a:pt x="680384" y="4271870"/>
                    <a:pt x="545975" y="3847601"/>
                    <a:pt x="593766" y="3697856"/>
                  </a:cubicBezTo>
                  <a:cubicBezTo>
                    <a:pt x="818834" y="2971472"/>
                    <a:pt x="634747" y="2871431"/>
                    <a:pt x="173180" y="2588560"/>
                  </a:cubicBezTo>
                  <a:cubicBezTo>
                    <a:pt x="-64928" y="2419914"/>
                    <a:pt x="-43681" y="2199392"/>
                    <a:pt x="152641" y="2069646"/>
                  </a:cubicBezTo>
                  <a:cubicBezTo>
                    <a:pt x="758708" y="1770643"/>
                    <a:pt x="814786" y="1485339"/>
                    <a:pt x="639981" y="984005"/>
                  </a:cubicBezTo>
                  <a:cubicBezTo>
                    <a:pt x="561275" y="722427"/>
                    <a:pt x="796835" y="500562"/>
                    <a:pt x="1091159" y="588313"/>
                  </a:cubicBezTo>
                  <a:cubicBezTo>
                    <a:pt x="1532729" y="751949"/>
                    <a:pt x="1932185" y="623208"/>
                    <a:pt x="2171480" y="154691"/>
                  </a:cubicBezTo>
                  <a:cubicBezTo>
                    <a:pt x="2216942" y="57019"/>
                    <a:pt x="2303900" y="6992"/>
                    <a:pt x="2398310" y="111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224" name="Freeform 223"/>
            <p:cNvSpPr/>
            <p:nvPr/>
          </p:nvSpPr>
          <p:spPr>
            <a:xfrm>
              <a:off x="293903" y="3121740"/>
              <a:ext cx="636965" cy="637051"/>
            </a:xfrm>
            <a:custGeom>
              <a:avLst/>
              <a:gdLst>
                <a:gd name="connsiteX0" fmla="*/ 3397910 w 6777295"/>
                <a:gd name="connsiteY0" fmla="*/ 2228671 h 6778210"/>
                <a:gd name="connsiteX1" fmla="*/ 2218198 w 6777295"/>
                <a:gd name="connsiteY1" fmla="*/ 3408383 h 6778210"/>
                <a:gd name="connsiteX2" fmla="*/ 3397910 w 6777295"/>
                <a:gd name="connsiteY2" fmla="*/ 4588095 h 6778210"/>
                <a:gd name="connsiteX3" fmla="*/ 4577622 w 6777295"/>
                <a:gd name="connsiteY3" fmla="*/ 3408383 h 6778210"/>
                <a:gd name="connsiteX4" fmla="*/ 3397910 w 6777295"/>
                <a:gd name="connsiteY4" fmla="*/ 2228671 h 6778210"/>
                <a:gd name="connsiteX5" fmla="*/ 3671241 w 6777295"/>
                <a:gd name="connsiteY5" fmla="*/ 0 h 6778210"/>
                <a:gd name="connsiteX6" fmla="*/ 3916511 w 6777295"/>
                <a:gd name="connsiteY6" fmla="*/ 177877 h 6778210"/>
                <a:gd name="connsiteX7" fmla="*/ 4107225 w 6777295"/>
                <a:gd name="connsiteY7" fmla="*/ 963843 h 6778210"/>
                <a:gd name="connsiteX8" fmla="*/ 4152473 w 6777295"/>
                <a:gd name="connsiteY8" fmla="*/ 975477 h 6778210"/>
                <a:gd name="connsiteX9" fmla="*/ 4385604 w 6777295"/>
                <a:gd name="connsiteY9" fmla="*/ 1060804 h 6778210"/>
                <a:gd name="connsiteX10" fmla="*/ 4573155 w 6777295"/>
                <a:gd name="connsiteY10" fmla="*/ 1151152 h 6778210"/>
                <a:gd name="connsiteX11" fmla="*/ 5371449 w 6777295"/>
                <a:gd name="connsiteY11" fmla="*/ 653195 h 6778210"/>
                <a:gd name="connsiteX12" fmla="*/ 5529956 w 6777295"/>
                <a:gd name="connsiteY12" fmla="*/ 621597 h 6778210"/>
                <a:gd name="connsiteX13" fmla="*/ 5689521 w 6777295"/>
                <a:gd name="connsiteY13" fmla="*/ 706202 h 6778210"/>
                <a:gd name="connsiteX14" fmla="*/ 6100442 w 6777295"/>
                <a:gd name="connsiteY14" fmla="*/ 1121544 h 6778210"/>
                <a:gd name="connsiteX15" fmla="*/ 6134789 w 6777295"/>
                <a:gd name="connsiteY15" fmla="*/ 1416570 h 6778210"/>
                <a:gd name="connsiteX16" fmla="*/ 5633482 w 6777295"/>
                <a:gd name="connsiteY16" fmla="*/ 2198425 h 6778210"/>
                <a:gd name="connsiteX17" fmla="*/ 5735964 w 6777295"/>
                <a:gd name="connsiteY17" fmla="*/ 2411164 h 6778210"/>
                <a:gd name="connsiteX18" fmla="*/ 5821291 w 6777295"/>
                <a:gd name="connsiteY18" fmla="*/ 2644295 h 6778210"/>
                <a:gd name="connsiteX19" fmla="*/ 5826216 w 6777295"/>
                <a:gd name="connsiteY19" fmla="*/ 2663448 h 6778210"/>
                <a:gd name="connsiteX20" fmla="*/ 6585992 w 6777295"/>
                <a:gd name="connsiteY20" fmla="*/ 2864858 h 6778210"/>
                <a:gd name="connsiteX21" fmla="*/ 6777230 w 6777295"/>
                <a:gd name="connsiteY21" fmla="*/ 3117758 h 6778210"/>
                <a:gd name="connsiteX22" fmla="*/ 6777295 w 6777295"/>
                <a:gd name="connsiteY22" fmla="*/ 3687150 h 6778210"/>
                <a:gd name="connsiteX23" fmla="*/ 6538695 w 6777295"/>
                <a:gd name="connsiteY23" fmla="*/ 3950713 h 6778210"/>
                <a:gd name="connsiteX24" fmla="*/ 5824955 w 6777295"/>
                <a:gd name="connsiteY24" fmla="*/ 4139172 h 6778210"/>
                <a:gd name="connsiteX25" fmla="*/ 5821291 w 6777295"/>
                <a:gd name="connsiteY25" fmla="*/ 4153421 h 6778210"/>
                <a:gd name="connsiteX26" fmla="*/ 5735964 w 6777295"/>
                <a:gd name="connsiteY26" fmla="*/ 4386552 h 6778210"/>
                <a:gd name="connsiteX27" fmla="*/ 5636719 w 6777295"/>
                <a:gd name="connsiteY27" fmla="*/ 4592572 h 6778210"/>
                <a:gd name="connsiteX28" fmla="*/ 6144626 w 6777295"/>
                <a:gd name="connsiteY28" fmla="*/ 5404429 h 6778210"/>
                <a:gd name="connsiteX29" fmla="*/ 6091899 w 6777295"/>
                <a:gd name="connsiteY29" fmla="*/ 5698548 h 6778210"/>
                <a:gd name="connsiteX30" fmla="*/ 5688105 w 6777295"/>
                <a:gd name="connsiteY30" fmla="*/ 6103031 h 6778210"/>
                <a:gd name="connsiteX31" fmla="*/ 5332750 w 6777295"/>
                <a:gd name="connsiteY31" fmla="*/ 6120292 h 6778210"/>
                <a:gd name="connsiteX32" fmla="*/ 4567823 w 6777295"/>
                <a:gd name="connsiteY32" fmla="*/ 5649133 h 6778210"/>
                <a:gd name="connsiteX33" fmla="*/ 4385604 w 6777295"/>
                <a:gd name="connsiteY33" fmla="*/ 5736912 h 6778210"/>
                <a:gd name="connsiteX34" fmla="*/ 4152473 w 6777295"/>
                <a:gd name="connsiteY34" fmla="*/ 5822239 h 6778210"/>
                <a:gd name="connsiteX35" fmla="*/ 4117835 w 6777295"/>
                <a:gd name="connsiteY35" fmla="*/ 5831145 h 6778210"/>
                <a:gd name="connsiteX36" fmla="*/ 4113203 w 6777295"/>
                <a:gd name="connsiteY36" fmla="*/ 5847639 h 6778210"/>
                <a:gd name="connsiteX37" fmla="*/ 3914129 w 6777295"/>
                <a:gd name="connsiteY37" fmla="*/ 6619874 h 6778210"/>
                <a:gd name="connsiteX38" fmla="*/ 3793478 w 6777295"/>
                <a:gd name="connsiteY38" fmla="*/ 6777831 h 6778210"/>
                <a:gd name="connsiteX39" fmla="*/ 2972185 w 6777295"/>
                <a:gd name="connsiteY39" fmla="*/ 6778209 h 6778210"/>
                <a:gd name="connsiteX40" fmla="*/ 2839943 w 6777295"/>
                <a:gd name="connsiteY40" fmla="*/ 6608136 h 6778210"/>
                <a:gd name="connsiteX41" fmla="*/ 2654604 w 6777295"/>
                <a:gd name="connsiteY41" fmla="*/ 5825133 h 6778210"/>
                <a:gd name="connsiteX42" fmla="*/ 2643347 w 6777295"/>
                <a:gd name="connsiteY42" fmla="*/ 5822239 h 6778210"/>
                <a:gd name="connsiteX43" fmla="*/ 2410216 w 6777295"/>
                <a:gd name="connsiteY43" fmla="*/ 5736912 h 6778210"/>
                <a:gd name="connsiteX44" fmla="*/ 2214083 w 6777295"/>
                <a:gd name="connsiteY44" fmla="*/ 5642430 h 6778210"/>
                <a:gd name="connsiteX45" fmla="*/ 1398592 w 6777295"/>
                <a:gd name="connsiteY45" fmla="*/ 6142368 h 6778210"/>
                <a:gd name="connsiteX46" fmla="*/ 1087584 w 6777295"/>
                <a:gd name="connsiteY46" fmla="*/ 6105525 h 6778210"/>
                <a:gd name="connsiteX47" fmla="*/ 681185 w 6777295"/>
                <a:gd name="connsiteY47" fmla="*/ 5683249 h 6778210"/>
                <a:gd name="connsiteX48" fmla="*/ 626169 w 6777295"/>
                <a:gd name="connsiteY48" fmla="*/ 5388005 h 6778210"/>
                <a:gd name="connsiteX49" fmla="*/ 1150585 w 6777295"/>
                <a:gd name="connsiteY49" fmla="*/ 4574893 h 6778210"/>
                <a:gd name="connsiteX50" fmla="*/ 1059856 w 6777295"/>
                <a:gd name="connsiteY50" fmla="*/ 4386552 h 6778210"/>
                <a:gd name="connsiteX51" fmla="*/ 974529 w 6777295"/>
                <a:gd name="connsiteY51" fmla="*/ 4153421 h 6778210"/>
                <a:gd name="connsiteX52" fmla="*/ 970991 w 6777295"/>
                <a:gd name="connsiteY52" fmla="*/ 4139661 h 6778210"/>
                <a:gd name="connsiteX53" fmla="*/ 197582 w 6777295"/>
                <a:gd name="connsiteY53" fmla="*/ 3949165 h 6778210"/>
                <a:gd name="connsiteX54" fmla="*/ 1784 w 6777295"/>
                <a:gd name="connsiteY54" fmla="*/ 3704733 h 6778210"/>
                <a:gd name="connsiteX55" fmla="*/ 8386 w 6777295"/>
                <a:gd name="connsiteY55" fmla="*/ 3118702 h 6778210"/>
                <a:gd name="connsiteX56" fmla="*/ 176293 w 6777295"/>
                <a:gd name="connsiteY56" fmla="*/ 2869698 h 6778210"/>
                <a:gd name="connsiteX57" fmla="*/ 970155 w 6777295"/>
                <a:gd name="connsiteY57" fmla="*/ 2661307 h 6778210"/>
                <a:gd name="connsiteX58" fmla="*/ 974529 w 6777295"/>
                <a:gd name="connsiteY58" fmla="*/ 2644295 h 6778210"/>
                <a:gd name="connsiteX59" fmla="*/ 1059856 w 6777295"/>
                <a:gd name="connsiteY59" fmla="*/ 2411164 h 6778210"/>
                <a:gd name="connsiteX60" fmla="*/ 1152290 w 6777295"/>
                <a:gd name="connsiteY60" fmla="*/ 2219284 h 6778210"/>
                <a:gd name="connsiteX61" fmla="*/ 655372 w 6777295"/>
                <a:gd name="connsiteY61" fmla="*/ 1445969 h 6778210"/>
                <a:gd name="connsiteX62" fmla="*/ 665393 w 6777295"/>
                <a:gd name="connsiteY62" fmla="*/ 1134138 h 6778210"/>
                <a:gd name="connsiteX63" fmla="*/ 1096444 w 6777295"/>
                <a:gd name="connsiteY63" fmla="*/ 701452 h 6778210"/>
                <a:gd name="connsiteX64" fmla="*/ 1275555 w 6777295"/>
                <a:gd name="connsiteY64" fmla="*/ 611422 h 6778210"/>
                <a:gd name="connsiteX65" fmla="*/ 1390222 w 6777295"/>
                <a:gd name="connsiteY65" fmla="*/ 642260 h 6778210"/>
                <a:gd name="connsiteX66" fmla="*/ 2205035 w 6777295"/>
                <a:gd name="connsiteY66" fmla="*/ 1159645 h 6778210"/>
                <a:gd name="connsiteX67" fmla="*/ 2410216 w 6777295"/>
                <a:gd name="connsiteY67" fmla="*/ 1060804 h 6778210"/>
                <a:gd name="connsiteX68" fmla="*/ 2643347 w 6777295"/>
                <a:gd name="connsiteY68" fmla="*/ 975477 h 6778210"/>
                <a:gd name="connsiteX69" fmla="*/ 2652670 w 6777295"/>
                <a:gd name="connsiteY69" fmla="*/ 973080 h 6778210"/>
                <a:gd name="connsiteX70" fmla="*/ 2838710 w 6777295"/>
                <a:gd name="connsiteY70" fmla="*/ 189783 h 6778210"/>
                <a:gd name="connsiteX71" fmla="*/ 3102124 w 6777295"/>
                <a:gd name="connsiteY71" fmla="*/ 2381 h 677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777295" h="6778210">
                  <a:moveTo>
                    <a:pt x="3397910" y="2228671"/>
                  </a:moveTo>
                  <a:cubicBezTo>
                    <a:pt x="2746373" y="2228671"/>
                    <a:pt x="2218198" y="2756846"/>
                    <a:pt x="2218198" y="3408383"/>
                  </a:cubicBezTo>
                  <a:cubicBezTo>
                    <a:pt x="2218198" y="4059920"/>
                    <a:pt x="2746373" y="4588095"/>
                    <a:pt x="3397910" y="4588095"/>
                  </a:cubicBezTo>
                  <a:cubicBezTo>
                    <a:pt x="4049447" y="4588095"/>
                    <a:pt x="4577622" y="4059920"/>
                    <a:pt x="4577622" y="3408383"/>
                  </a:cubicBezTo>
                  <a:cubicBezTo>
                    <a:pt x="4577622" y="2756846"/>
                    <a:pt x="4049447" y="2228671"/>
                    <a:pt x="3397910" y="2228671"/>
                  </a:cubicBezTo>
                  <a:close/>
                  <a:moveTo>
                    <a:pt x="3671241" y="0"/>
                  </a:moveTo>
                  <a:cubicBezTo>
                    <a:pt x="3833961" y="4522"/>
                    <a:pt x="3896666" y="80485"/>
                    <a:pt x="3916511" y="177877"/>
                  </a:cubicBezTo>
                  <a:lnTo>
                    <a:pt x="4107225" y="963843"/>
                  </a:lnTo>
                  <a:lnTo>
                    <a:pt x="4152473" y="975477"/>
                  </a:lnTo>
                  <a:cubicBezTo>
                    <a:pt x="4231928" y="1000191"/>
                    <a:pt x="4309710" y="1028704"/>
                    <a:pt x="4385604" y="1060804"/>
                  </a:cubicBezTo>
                  <a:lnTo>
                    <a:pt x="4573155" y="1151152"/>
                  </a:lnTo>
                  <a:lnTo>
                    <a:pt x="5371449" y="653195"/>
                  </a:lnTo>
                  <a:cubicBezTo>
                    <a:pt x="5420113" y="629371"/>
                    <a:pt x="5474946" y="615800"/>
                    <a:pt x="5529956" y="621597"/>
                  </a:cubicBezTo>
                  <a:cubicBezTo>
                    <a:pt x="5584966" y="627393"/>
                    <a:pt x="5640152" y="652557"/>
                    <a:pt x="5689521" y="706202"/>
                  </a:cubicBezTo>
                  <a:lnTo>
                    <a:pt x="6100442" y="1121544"/>
                  </a:lnTo>
                  <a:cubicBezTo>
                    <a:pt x="6220328" y="1241205"/>
                    <a:pt x="6178760" y="1331989"/>
                    <a:pt x="6134789" y="1416570"/>
                  </a:cubicBezTo>
                  <a:lnTo>
                    <a:pt x="5633482" y="2198425"/>
                  </a:lnTo>
                  <a:lnTo>
                    <a:pt x="5735964" y="2411164"/>
                  </a:lnTo>
                  <a:cubicBezTo>
                    <a:pt x="5768065" y="2487059"/>
                    <a:pt x="5796578" y="2564840"/>
                    <a:pt x="5821291" y="2644295"/>
                  </a:cubicBezTo>
                  <a:lnTo>
                    <a:pt x="5826216" y="2663448"/>
                  </a:lnTo>
                  <a:lnTo>
                    <a:pt x="6585992" y="2864858"/>
                  </a:lnTo>
                  <a:cubicBezTo>
                    <a:pt x="6710855" y="2899232"/>
                    <a:pt x="6772342" y="2993857"/>
                    <a:pt x="6777230" y="3117758"/>
                  </a:cubicBezTo>
                  <a:lnTo>
                    <a:pt x="6777295" y="3687150"/>
                  </a:lnTo>
                  <a:cubicBezTo>
                    <a:pt x="6758876" y="3882604"/>
                    <a:pt x="6656848" y="3927981"/>
                    <a:pt x="6538695" y="3950713"/>
                  </a:cubicBezTo>
                  <a:lnTo>
                    <a:pt x="5824955" y="4139172"/>
                  </a:lnTo>
                  <a:lnTo>
                    <a:pt x="5821291" y="4153421"/>
                  </a:lnTo>
                  <a:cubicBezTo>
                    <a:pt x="5796578" y="4232876"/>
                    <a:pt x="5768065" y="4310658"/>
                    <a:pt x="5735964" y="4386552"/>
                  </a:cubicBezTo>
                  <a:lnTo>
                    <a:pt x="5636719" y="4592572"/>
                  </a:lnTo>
                  <a:lnTo>
                    <a:pt x="6144626" y="5404429"/>
                  </a:lnTo>
                  <a:cubicBezTo>
                    <a:pt x="6196938" y="5524570"/>
                    <a:pt x="6190465" y="5602744"/>
                    <a:pt x="6091899" y="5698548"/>
                  </a:cubicBezTo>
                  <a:lnTo>
                    <a:pt x="5688105" y="6103031"/>
                  </a:lnTo>
                  <a:cubicBezTo>
                    <a:pt x="5534526" y="6225322"/>
                    <a:pt x="5443774" y="6183293"/>
                    <a:pt x="5332750" y="6120292"/>
                  </a:cubicBezTo>
                  <a:lnTo>
                    <a:pt x="4567823" y="5649133"/>
                  </a:lnTo>
                  <a:lnTo>
                    <a:pt x="4385604" y="5736912"/>
                  </a:lnTo>
                  <a:cubicBezTo>
                    <a:pt x="4309710" y="5769013"/>
                    <a:pt x="4231928" y="5797526"/>
                    <a:pt x="4152473" y="5822239"/>
                  </a:cubicBezTo>
                  <a:lnTo>
                    <a:pt x="4117835" y="5831145"/>
                  </a:lnTo>
                  <a:lnTo>
                    <a:pt x="4113203" y="5847639"/>
                  </a:lnTo>
                  <a:cubicBezTo>
                    <a:pt x="4047461" y="6092951"/>
                    <a:pt x="3964341" y="6470221"/>
                    <a:pt x="3914129" y="6619874"/>
                  </a:cubicBezTo>
                  <a:cubicBezTo>
                    <a:pt x="3887703" y="6712326"/>
                    <a:pt x="3854823" y="6764536"/>
                    <a:pt x="3793478" y="6777831"/>
                  </a:cubicBezTo>
                  <a:lnTo>
                    <a:pt x="2972185" y="6778209"/>
                  </a:lnTo>
                  <a:cubicBezTo>
                    <a:pt x="2913816" y="6778669"/>
                    <a:pt x="2860212" y="6698165"/>
                    <a:pt x="2839943" y="6608136"/>
                  </a:cubicBezTo>
                  <a:lnTo>
                    <a:pt x="2654604" y="5825133"/>
                  </a:lnTo>
                  <a:lnTo>
                    <a:pt x="2643347" y="5822239"/>
                  </a:lnTo>
                  <a:cubicBezTo>
                    <a:pt x="2563892" y="5797526"/>
                    <a:pt x="2486111" y="5769013"/>
                    <a:pt x="2410216" y="5736912"/>
                  </a:cubicBezTo>
                  <a:lnTo>
                    <a:pt x="2214083" y="5642430"/>
                  </a:lnTo>
                  <a:lnTo>
                    <a:pt x="1398592" y="6142368"/>
                  </a:lnTo>
                  <a:cubicBezTo>
                    <a:pt x="1254800" y="6204071"/>
                    <a:pt x="1194452" y="6210621"/>
                    <a:pt x="1087584" y="6105525"/>
                  </a:cubicBezTo>
                  <a:cubicBezTo>
                    <a:pt x="964840" y="5984554"/>
                    <a:pt x="775550" y="5793840"/>
                    <a:pt x="681185" y="5683249"/>
                  </a:cubicBezTo>
                  <a:cubicBezTo>
                    <a:pt x="596344" y="5591709"/>
                    <a:pt x="549201" y="5536805"/>
                    <a:pt x="626169" y="5388005"/>
                  </a:cubicBezTo>
                  <a:lnTo>
                    <a:pt x="1150585" y="4574893"/>
                  </a:lnTo>
                  <a:lnTo>
                    <a:pt x="1059856" y="4386552"/>
                  </a:lnTo>
                  <a:cubicBezTo>
                    <a:pt x="1027756" y="4310658"/>
                    <a:pt x="999242" y="4232876"/>
                    <a:pt x="974529" y="4153421"/>
                  </a:cubicBezTo>
                  <a:lnTo>
                    <a:pt x="970991" y="4139661"/>
                  </a:lnTo>
                  <a:lnTo>
                    <a:pt x="197582" y="3949165"/>
                  </a:lnTo>
                  <a:cubicBezTo>
                    <a:pt x="51821" y="3892266"/>
                    <a:pt x="4219" y="3854600"/>
                    <a:pt x="1784" y="3704733"/>
                  </a:cubicBezTo>
                  <a:cubicBezTo>
                    <a:pt x="-830" y="3532417"/>
                    <a:pt x="-1943" y="3263714"/>
                    <a:pt x="8386" y="3118702"/>
                  </a:cubicBezTo>
                  <a:cubicBezTo>
                    <a:pt x="12139" y="2993948"/>
                    <a:pt x="17057" y="2921749"/>
                    <a:pt x="176293" y="2869698"/>
                  </a:cubicBezTo>
                  <a:lnTo>
                    <a:pt x="970155" y="2661307"/>
                  </a:lnTo>
                  <a:lnTo>
                    <a:pt x="974529" y="2644295"/>
                  </a:lnTo>
                  <a:cubicBezTo>
                    <a:pt x="999242" y="2564840"/>
                    <a:pt x="1027756" y="2487059"/>
                    <a:pt x="1059856" y="2411164"/>
                  </a:cubicBezTo>
                  <a:lnTo>
                    <a:pt x="1152290" y="2219284"/>
                  </a:lnTo>
                  <a:lnTo>
                    <a:pt x="655372" y="1445969"/>
                  </a:lnTo>
                  <a:cubicBezTo>
                    <a:pt x="583750" y="1316460"/>
                    <a:pt x="562997" y="1253121"/>
                    <a:pt x="665393" y="1134138"/>
                  </a:cubicBezTo>
                  <a:cubicBezTo>
                    <a:pt x="783263" y="1008413"/>
                    <a:pt x="985068" y="811249"/>
                    <a:pt x="1096444" y="701452"/>
                  </a:cubicBezTo>
                  <a:cubicBezTo>
                    <a:pt x="1152316" y="647015"/>
                    <a:pt x="1212852" y="613857"/>
                    <a:pt x="1275555" y="611422"/>
                  </a:cubicBezTo>
                  <a:cubicBezTo>
                    <a:pt x="1313177" y="609961"/>
                    <a:pt x="1351579" y="619561"/>
                    <a:pt x="1390222" y="642260"/>
                  </a:cubicBezTo>
                  <a:lnTo>
                    <a:pt x="2205035" y="1159645"/>
                  </a:lnTo>
                  <a:lnTo>
                    <a:pt x="2410216" y="1060804"/>
                  </a:lnTo>
                  <a:cubicBezTo>
                    <a:pt x="2486111" y="1028704"/>
                    <a:pt x="2563892" y="1000191"/>
                    <a:pt x="2643347" y="975477"/>
                  </a:cubicBezTo>
                  <a:lnTo>
                    <a:pt x="2652670" y="973080"/>
                  </a:lnTo>
                  <a:lnTo>
                    <a:pt x="2838710" y="189783"/>
                  </a:lnTo>
                  <a:cubicBezTo>
                    <a:pt x="2872540" y="86835"/>
                    <a:pt x="2956376" y="-1827"/>
                    <a:pt x="3102124" y="2381"/>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28" name="Group 227"/>
            <p:cNvGrpSpPr/>
            <p:nvPr/>
          </p:nvGrpSpPr>
          <p:grpSpPr>
            <a:xfrm>
              <a:off x="8334078" y="3088653"/>
              <a:ext cx="570322" cy="703224"/>
              <a:chOff x="690622" y="3966187"/>
              <a:chExt cx="669174" cy="825115"/>
            </a:xfrm>
            <a:grpFill/>
            <a:effectLst/>
          </p:grpSpPr>
          <p:sp>
            <p:nvSpPr>
              <p:cNvPr id="292" name="Freeform 291"/>
              <p:cNvSpPr/>
              <p:nvPr/>
            </p:nvSpPr>
            <p:spPr>
              <a:xfrm>
                <a:off x="890740" y="3966187"/>
                <a:ext cx="268507" cy="171280"/>
              </a:xfrm>
              <a:custGeom>
                <a:avLst/>
                <a:gdLst>
                  <a:gd name="connsiteX0" fmla="*/ 742908 w 1483653"/>
                  <a:gd name="connsiteY0" fmla="*/ 129981 h 946421"/>
                  <a:gd name="connsiteX1" fmla="*/ 547400 w 1483653"/>
                  <a:gd name="connsiteY1" fmla="*/ 271991 h 946421"/>
                  <a:gd name="connsiteX2" fmla="*/ 540469 w 1483653"/>
                  <a:gd name="connsiteY2" fmla="*/ 328945 h 946421"/>
                  <a:gd name="connsiteX3" fmla="*/ 938498 w 1483653"/>
                  <a:gd name="connsiteY3" fmla="*/ 328945 h 946421"/>
                  <a:gd name="connsiteX4" fmla="*/ 937502 w 1483653"/>
                  <a:gd name="connsiteY4" fmla="*/ 305333 h 946421"/>
                  <a:gd name="connsiteX5" fmla="*/ 742908 w 1483653"/>
                  <a:gd name="connsiteY5" fmla="*/ 129981 h 946421"/>
                  <a:gd name="connsiteX6" fmla="*/ 746808 w 1483653"/>
                  <a:gd name="connsiteY6" fmla="*/ 8 h 946421"/>
                  <a:gd name="connsiteX7" fmla="*/ 1069432 w 1483653"/>
                  <a:gd name="connsiteY7" fmla="*/ 292330 h 946421"/>
                  <a:gd name="connsiteX8" fmla="*/ 1075222 w 1483653"/>
                  <a:gd name="connsiteY8" fmla="*/ 328945 h 946421"/>
                  <a:gd name="connsiteX9" fmla="*/ 1483653 w 1483653"/>
                  <a:gd name="connsiteY9" fmla="*/ 328945 h 946421"/>
                  <a:gd name="connsiteX10" fmla="*/ 1483653 w 1483653"/>
                  <a:gd name="connsiteY10" fmla="*/ 852948 h 946421"/>
                  <a:gd name="connsiteX11" fmla="*/ 1376396 w 1483653"/>
                  <a:gd name="connsiteY11" fmla="*/ 945518 h 946421"/>
                  <a:gd name="connsiteX12" fmla="*/ 90403 w 1483653"/>
                  <a:gd name="connsiteY12" fmla="*/ 941109 h 946421"/>
                  <a:gd name="connsiteX13" fmla="*/ 384 w 1483653"/>
                  <a:gd name="connsiteY13" fmla="*/ 901437 h 946421"/>
                  <a:gd name="connsiteX14" fmla="*/ 5908 w 1483653"/>
                  <a:gd name="connsiteY14" fmla="*/ 328945 h 946421"/>
                  <a:gd name="connsiteX15" fmla="*/ 400741 w 1483653"/>
                  <a:gd name="connsiteY15" fmla="*/ 328945 h 946421"/>
                  <a:gd name="connsiteX16" fmla="*/ 412500 w 1483653"/>
                  <a:gd name="connsiteY16" fmla="*/ 233264 h 946421"/>
                  <a:gd name="connsiteX17" fmla="*/ 746808 w 1483653"/>
                  <a:gd name="connsiteY17" fmla="*/ 8 h 94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3653" h="946421">
                    <a:moveTo>
                      <a:pt x="742908" y="129981"/>
                    </a:moveTo>
                    <a:cubicBezTo>
                      <a:pt x="675438" y="132970"/>
                      <a:pt x="575042" y="151373"/>
                      <a:pt x="547400" y="271991"/>
                    </a:cubicBezTo>
                    <a:lnTo>
                      <a:pt x="540469" y="328945"/>
                    </a:lnTo>
                    <a:lnTo>
                      <a:pt x="938498" y="328945"/>
                    </a:lnTo>
                    <a:lnTo>
                      <a:pt x="937502" y="305333"/>
                    </a:lnTo>
                    <a:cubicBezTo>
                      <a:pt x="932496" y="239804"/>
                      <a:pt x="904325" y="129128"/>
                      <a:pt x="742908" y="129981"/>
                    </a:cubicBezTo>
                    <a:close/>
                    <a:moveTo>
                      <a:pt x="746808" y="8"/>
                    </a:moveTo>
                    <a:cubicBezTo>
                      <a:pt x="1021501" y="-1445"/>
                      <a:pt x="1053932" y="186376"/>
                      <a:pt x="1069432" y="292330"/>
                    </a:cubicBezTo>
                    <a:lnTo>
                      <a:pt x="1075222" y="328945"/>
                    </a:lnTo>
                    <a:lnTo>
                      <a:pt x="1483653" y="328945"/>
                    </a:lnTo>
                    <a:lnTo>
                      <a:pt x="1483653" y="852948"/>
                    </a:lnTo>
                    <a:cubicBezTo>
                      <a:pt x="1469586" y="941109"/>
                      <a:pt x="1420824" y="949925"/>
                      <a:pt x="1376396" y="945518"/>
                    </a:cubicBezTo>
                    <a:lnTo>
                      <a:pt x="90403" y="941109"/>
                    </a:lnTo>
                    <a:cubicBezTo>
                      <a:pt x="34374" y="941109"/>
                      <a:pt x="-4307" y="923478"/>
                      <a:pt x="384" y="901437"/>
                    </a:cubicBezTo>
                    <a:cubicBezTo>
                      <a:pt x="2225" y="710606"/>
                      <a:pt x="4066" y="519776"/>
                      <a:pt x="5908" y="328945"/>
                    </a:cubicBezTo>
                    <a:lnTo>
                      <a:pt x="400741" y="328945"/>
                    </a:lnTo>
                    <a:lnTo>
                      <a:pt x="412500" y="233264"/>
                    </a:lnTo>
                    <a:cubicBezTo>
                      <a:pt x="459859" y="29681"/>
                      <a:pt x="631989" y="5094"/>
                      <a:pt x="746808" y="8"/>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a:solidFill>
                    <a:prstClr val="white"/>
                  </a:solidFill>
                </a:endParaRPr>
              </a:p>
            </p:txBody>
          </p:sp>
          <p:sp>
            <p:nvSpPr>
              <p:cNvPr id="293" name="Freeform 218"/>
              <p:cNvSpPr>
                <a:spLocks/>
              </p:cNvSpPr>
              <p:nvPr/>
            </p:nvSpPr>
            <p:spPr bwMode="auto">
              <a:xfrm>
                <a:off x="900890" y="4275436"/>
                <a:ext cx="363093" cy="36310"/>
              </a:xfrm>
              <a:prstGeom prst="roundRect">
                <a:avLst>
                  <a:gd name="adj" fmla="val 47886"/>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4" name="Freeform 219"/>
              <p:cNvSpPr>
                <a:spLocks/>
              </p:cNvSpPr>
              <p:nvPr/>
            </p:nvSpPr>
            <p:spPr bwMode="auto">
              <a:xfrm>
                <a:off x="772740" y="4251942"/>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5" name="Freeform 220"/>
              <p:cNvSpPr>
                <a:spLocks/>
              </p:cNvSpPr>
              <p:nvPr/>
            </p:nvSpPr>
            <p:spPr bwMode="auto">
              <a:xfrm>
                <a:off x="900890" y="4424945"/>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6" name="Freeform 221"/>
              <p:cNvSpPr>
                <a:spLocks/>
              </p:cNvSpPr>
              <p:nvPr/>
            </p:nvSpPr>
            <p:spPr bwMode="auto">
              <a:xfrm>
                <a:off x="774877" y="4401451"/>
                <a:ext cx="81162"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7" name="Freeform 222"/>
              <p:cNvSpPr>
                <a:spLocks/>
              </p:cNvSpPr>
              <p:nvPr/>
            </p:nvSpPr>
            <p:spPr bwMode="auto">
              <a:xfrm>
                <a:off x="898755" y="4574454"/>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8" name="Freeform 223"/>
              <p:cNvSpPr>
                <a:spLocks/>
              </p:cNvSpPr>
              <p:nvPr/>
            </p:nvSpPr>
            <p:spPr bwMode="auto">
              <a:xfrm>
                <a:off x="777012" y="4550960"/>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9" name="Freeform 298"/>
              <p:cNvSpPr/>
              <p:nvPr/>
            </p:nvSpPr>
            <p:spPr>
              <a:xfrm>
                <a:off x="690622" y="4025696"/>
                <a:ext cx="669174" cy="765606"/>
              </a:xfrm>
              <a:custGeom>
                <a:avLst/>
                <a:gdLst>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49627 w 3697427"/>
                  <a:gd name="connsiteY19" fmla="*/ 4143819 h 4227683"/>
                  <a:gd name="connsiteX20" fmla="*/ 0 w 3697427"/>
                  <a:gd name="connsiteY20" fmla="*/ 4068949 h 4227683"/>
                  <a:gd name="connsiteX21" fmla="*/ 0 w 3697427"/>
                  <a:gd name="connsiteY21" fmla="*/ 192859 h 4227683"/>
                  <a:gd name="connsiteX22" fmla="*/ 6385 w 3697427"/>
                  <a:gd name="connsiteY22" fmla="*/ 161231 h 4227683"/>
                  <a:gd name="connsiteX23" fmla="*/ 18535 w 3697427"/>
                  <a:gd name="connsiteY23" fmla="*/ 143212 h 4227683"/>
                  <a:gd name="connsiteX24" fmla="*/ 26619 w 3697427"/>
                  <a:gd name="connsiteY24" fmla="*/ 121193 h 4227683"/>
                  <a:gd name="connsiteX25" fmla="*/ 226457 w 3697427"/>
                  <a:gd name="connsiteY25" fmla="*/ 9200 h 4227683"/>
                  <a:gd name="connsiteX26" fmla="*/ 918130 w 3697427"/>
                  <a:gd name="connsiteY26" fmla="*/ 9200 h 4227683"/>
                  <a:gd name="connsiteX27" fmla="*/ 918129 w 3697427"/>
                  <a:gd name="connsiteY27" fmla="*/ 375936 h 4227683"/>
                  <a:gd name="connsiteX28" fmla="*/ 312521 w 3697427"/>
                  <a:gd name="connsiteY28" fmla="*/ 375936 h 4227683"/>
                  <a:gd name="connsiteX29" fmla="*/ 312521 w 3697427"/>
                  <a:gd name="connsiteY29" fmla="*/ 3850124 h 4227683"/>
                  <a:gd name="connsiteX30" fmla="*/ 3378573 w 3697427"/>
                  <a:gd name="connsiteY30" fmla="*/ 3850124 h 4227683"/>
                  <a:gd name="connsiteX31" fmla="*/ 3378573 w 3697427"/>
                  <a:gd name="connsiteY31" fmla="*/ 370402 h 4227683"/>
                  <a:gd name="connsiteX32" fmla="*/ 2776000 w 3697427"/>
                  <a:gd name="connsiteY32" fmla="*/ 370403 h 4227683"/>
                  <a:gd name="connsiteX33" fmla="*/ 2775999 w 3697427"/>
                  <a:gd name="connsiteY33"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0 w 3697427"/>
                  <a:gd name="connsiteY19" fmla="*/ 4068949 h 4227683"/>
                  <a:gd name="connsiteX20" fmla="*/ 0 w 3697427"/>
                  <a:gd name="connsiteY20" fmla="*/ 192859 h 4227683"/>
                  <a:gd name="connsiteX21" fmla="*/ 6385 w 3697427"/>
                  <a:gd name="connsiteY21" fmla="*/ 161231 h 4227683"/>
                  <a:gd name="connsiteX22" fmla="*/ 18535 w 3697427"/>
                  <a:gd name="connsiteY22" fmla="*/ 143212 h 4227683"/>
                  <a:gd name="connsiteX23" fmla="*/ 26619 w 3697427"/>
                  <a:gd name="connsiteY23" fmla="*/ 121193 h 4227683"/>
                  <a:gd name="connsiteX24" fmla="*/ 226457 w 3697427"/>
                  <a:gd name="connsiteY24" fmla="*/ 9200 h 4227683"/>
                  <a:gd name="connsiteX25" fmla="*/ 918130 w 3697427"/>
                  <a:gd name="connsiteY25" fmla="*/ 9200 h 4227683"/>
                  <a:gd name="connsiteX26" fmla="*/ 918129 w 3697427"/>
                  <a:gd name="connsiteY26" fmla="*/ 375936 h 4227683"/>
                  <a:gd name="connsiteX27" fmla="*/ 312521 w 3697427"/>
                  <a:gd name="connsiteY27" fmla="*/ 375936 h 4227683"/>
                  <a:gd name="connsiteX28" fmla="*/ 312521 w 3697427"/>
                  <a:gd name="connsiteY28" fmla="*/ 3850124 h 4227683"/>
                  <a:gd name="connsiteX29" fmla="*/ 3378573 w 3697427"/>
                  <a:gd name="connsiteY29" fmla="*/ 3850124 h 4227683"/>
                  <a:gd name="connsiteX30" fmla="*/ 3378573 w 3697427"/>
                  <a:gd name="connsiteY30" fmla="*/ 370402 h 4227683"/>
                  <a:gd name="connsiteX31" fmla="*/ 2776000 w 3697427"/>
                  <a:gd name="connsiteY31" fmla="*/ 370403 h 4227683"/>
                  <a:gd name="connsiteX32" fmla="*/ 2775999 w 3697427"/>
                  <a:gd name="connsiteY32"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0 w 3697427"/>
                  <a:gd name="connsiteY18" fmla="*/ 4068949 h 4227683"/>
                  <a:gd name="connsiteX19" fmla="*/ 0 w 3697427"/>
                  <a:gd name="connsiteY19" fmla="*/ 192859 h 4227683"/>
                  <a:gd name="connsiteX20" fmla="*/ 6385 w 3697427"/>
                  <a:gd name="connsiteY20" fmla="*/ 161231 h 4227683"/>
                  <a:gd name="connsiteX21" fmla="*/ 18535 w 3697427"/>
                  <a:gd name="connsiteY21" fmla="*/ 143212 h 4227683"/>
                  <a:gd name="connsiteX22" fmla="*/ 26619 w 3697427"/>
                  <a:gd name="connsiteY22" fmla="*/ 121193 h 4227683"/>
                  <a:gd name="connsiteX23" fmla="*/ 226457 w 3697427"/>
                  <a:gd name="connsiteY23" fmla="*/ 9200 h 4227683"/>
                  <a:gd name="connsiteX24" fmla="*/ 918130 w 3697427"/>
                  <a:gd name="connsiteY24" fmla="*/ 9200 h 4227683"/>
                  <a:gd name="connsiteX25" fmla="*/ 918129 w 3697427"/>
                  <a:gd name="connsiteY25" fmla="*/ 375936 h 4227683"/>
                  <a:gd name="connsiteX26" fmla="*/ 312521 w 3697427"/>
                  <a:gd name="connsiteY26" fmla="*/ 375936 h 4227683"/>
                  <a:gd name="connsiteX27" fmla="*/ 312521 w 3697427"/>
                  <a:gd name="connsiteY27" fmla="*/ 3850124 h 4227683"/>
                  <a:gd name="connsiteX28" fmla="*/ 3378573 w 3697427"/>
                  <a:gd name="connsiteY28" fmla="*/ 3850124 h 4227683"/>
                  <a:gd name="connsiteX29" fmla="*/ 3378573 w 3697427"/>
                  <a:gd name="connsiteY29" fmla="*/ 370402 h 4227683"/>
                  <a:gd name="connsiteX30" fmla="*/ 2776000 w 3697427"/>
                  <a:gd name="connsiteY30" fmla="*/ 370403 h 4227683"/>
                  <a:gd name="connsiteX31" fmla="*/ 2775999 w 3697427"/>
                  <a:gd name="connsiteY31" fmla="*/ 0 h 4227683"/>
                  <a:gd name="connsiteX0" fmla="*/ 3838563 w 3838563"/>
                  <a:gd name="connsiteY0" fmla="*/ 185201 h 4407959"/>
                  <a:gd name="connsiteX1" fmla="*/ 3838563 w 3838563"/>
                  <a:gd name="connsiteY1" fmla="*/ 185202 h 4407959"/>
                  <a:gd name="connsiteX2" fmla="*/ 3838563 w 3838563"/>
                  <a:gd name="connsiteY2" fmla="*/ 185201 h 4407959"/>
                  <a:gd name="connsiteX3" fmla="*/ 2917135 w 3838563"/>
                  <a:gd name="connsiteY3" fmla="*/ 0 h 4407959"/>
                  <a:gd name="connsiteX4" fmla="*/ 3618609 w 3838563"/>
                  <a:gd name="connsiteY4" fmla="*/ 0 h 4407959"/>
                  <a:gd name="connsiteX5" fmla="*/ 3834095 w 3838563"/>
                  <a:gd name="connsiteY5" fmla="*/ 147877 h 4407959"/>
                  <a:gd name="connsiteX6" fmla="*/ 3838563 w 3838563"/>
                  <a:gd name="connsiteY6" fmla="*/ 185201 h 4407959"/>
                  <a:gd name="connsiteX7" fmla="*/ 3834095 w 3838563"/>
                  <a:gd name="connsiteY7" fmla="*/ 222525 h 4407959"/>
                  <a:gd name="connsiteX8" fmla="*/ 3831655 w 3838563"/>
                  <a:gd name="connsiteY8" fmla="*/ 229143 h 4407959"/>
                  <a:gd name="connsiteX9" fmla="*/ 3831997 w 3838563"/>
                  <a:gd name="connsiteY9" fmla="*/ 229650 h 4407959"/>
                  <a:gd name="connsiteX10" fmla="*/ 3838511 w 3838563"/>
                  <a:gd name="connsiteY10" fmla="*/ 261914 h 4407959"/>
                  <a:gd name="connsiteX11" fmla="*/ 3838511 w 3838563"/>
                  <a:gd name="connsiteY11" fmla="*/ 4134736 h 4407959"/>
                  <a:gd name="connsiteX12" fmla="*/ 3755622 w 3838563"/>
                  <a:gd name="connsiteY12" fmla="*/ 4217625 h 4407959"/>
                  <a:gd name="connsiteX13" fmla="*/ 3672168 w 3838563"/>
                  <a:gd name="connsiteY13" fmla="*/ 4217625 h 4407959"/>
                  <a:gd name="connsiteX14" fmla="*/ 3668691 w 3838563"/>
                  <a:gd name="connsiteY14" fmla="*/ 4219969 h 4407959"/>
                  <a:gd name="connsiteX15" fmla="*/ 3630481 w 3838563"/>
                  <a:gd name="connsiteY15" fmla="*/ 4227683 h 4407959"/>
                  <a:gd name="connsiteX16" fmla="*/ 299334 w 3838563"/>
                  <a:gd name="connsiteY16" fmla="*/ 4227683 h 4407959"/>
                  <a:gd name="connsiteX17" fmla="*/ 141136 w 3838563"/>
                  <a:gd name="connsiteY17" fmla="*/ 4068949 h 4407959"/>
                  <a:gd name="connsiteX18" fmla="*/ 141136 w 3838563"/>
                  <a:gd name="connsiteY18" fmla="*/ 192859 h 4407959"/>
                  <a:gd name="connsiteX19" fmla="*/ 147521 w 3838563"/>
                  <a:gd name="connsiteY19" fmla="*/ 161231 h 4407959"/>
                  <a:gd name="connsiteX20" fmla="*/ 159671 w 3838563"/>
                  <a:gd name="connsiteY20" fmla="*/ 143212 h 4407959"/>
                  <a:gd name="connsiteX21" fmla="*/ 167755 w 3838563"/>
                  <a:gd name="connsiteY21" fmla="*/ 121193 h 4407959"/>
                  <a:gd name="connsiteX22" fmla="*/ 367593 w 3838563"/>
                  <a:gd name="connsiteY22" fmla="*/ 9200 h 4407959"/>
                  <a:gd name="connsiteX23" fmla="*/ 1059266 w 3838563"/>
                  <a:gd name="connsiteY23" fmla="*/ 9200 h 4407959"/>
                  <a:gd name="connsiteX24" fmla="*/ 1059265 w 3838563"/>
                  <a:gd name="connsiteY24" fmla="*/ 375936 h 4407959"/>
                  <a:gd name="connsiteX25" fmla="*/ 453657 w 3838563"/>
                  <a:gd name="connsiteY25" fmla="*/ 375936 h 4407959"/>
                  <a:gd name="connsiteX26" fmla="*/ 453657 w 3838563"/>
                  <a:gd name="connsiteY26" fmla="*/ 3850124 h 4407959"/>
                  <a:gd name="connsiteX27" fmla="*/ 3519709 w 3838563"/>
                  <a:gd name="connsiteY27" fmla="*/ 3850124 h 4407959"/>
                  <a:gd name="connsiteX28" fmla="*/ 3519709 w 3838563"/>
                  <a:gd name="connsiteY28" fmla="*/ 370402 h 4407959"/>
                  <a:gd name="connsiteX29" fmla="*/ 2917136 w 3838563"/>
                  <a:gd name="connsiteY29" fmla="*/ 370403 h 4407959"/>
                  <a:gd name="connsiteX30" fmla="*/ 2917135 w 3838563"/>
                  <a:gd name="connsiteY30" fmla="*/ 0 h 4407959"/>
                  <a:gd name="connsiteX0" fmla="*/ 3853930 w 3853930"/>
                  <a:gd name="connsiteY0" fmla="*/ 185201 h 4281041"/>
                  <a:gd name="connsiteX1" fmla="*/ 3853930 w 3853930"/>
                  <a:gd name="connsiteY1" fmla="*/ 185202 h 4281041"/>
                  <a:gd name="connsiteX2" fmla="*/ 3853930 w 3853930"/>
                  <a:gd name="connsiteY2" fmla="*/ 185201 h 4281041"/>
                  <a:gd name="connsiteX3" fmla="*/ 2932502 w 3853930"/>
                  <a:gd name="connsiteY3" fmla="*/ 0 h 4281041"/>
                  <a:gd name="connsiteX4" fmla="*/ 3633976 w 3853930"/>
                  <a:gd name="connsiteY4" fmla="*/ 0 h 4281041"/>
                  <a:gd name="connsiteX5" fmla="*/ 3849462 w 3853930"/>
                  <a:gd name="connsiteY5" fmla="*/ 147877 h 4281041"/>
                  <a:gd name="connsiteX6" fmla="*/ 3853930 w 3853930"/>
                  <a:gd name="connsiteY6" fmla="*/ 185201 h 4281041"/>
                  <a:gd name="connsiteX7" fmla="*/ 3849462 w 3853930"/>
                  <a:gd name="connsiteY7" fmla="*/ 222525 h 4281041"/>
                  <a:gd name="connsiteX8" fmla="*/ 3847022 w 3853930"/>
                  <a:gd name="connsiteY8" fmla="*/ 229143 h 4281041"/>
                  <a:gd name="connsiteX9" fmla="*/ 3847364 w 3853930"/>
                  <a:gd name="connsiteY9" fmla="*/ 229650 h 4281041"/>
                  <a:gd name="connsiteX10" fmla="*/ 3853878 w 3853930"/>
                  <a:gd name="connsiteY10" fmla="*/ 261914 h 4281041"/>
                  <a:gd name="connsiteX11" fmla="*/ 3853878 w 3853930"/>
                  <a:gd name="connsiteY11" fmla="*/ 4134736 h 4281041"/>
                  <a:gd name="connsiteX12" fmla="*/ 3770989 w 3853930"/>
                  <a:gd name="connsiteY12" fmla="*/ 4217625 h 4281041"/>
                  <a:gd name="connsiteX13" fmla="*/ 3687535 w 3853930"/>
                  <a:gd name="connsiteY13" fmla="*/ 4217625 h 4281041"/>
                  <a:gd name="connsiteX14" fmla="*/ 3684058 w 3853930"/>
                  <a:gd name="connsiteY14" fmla="*/ 4219969 h 4281041"/>
                  <a:gd name="connsiteX15" fmla="*/ 3645848 w 3853930"/>
                  <a:gd name="connsiteY15" fmla="*/ 4227683 h 4281041"/>
                  <a:gd name="connsiteX16" fmla="*/ 314701 w 3853930"/>
                  <a:gd name="connsiteY16" fmla="*/ 4227683 h 4281041"/>
                  <a:gd name="connsiteX17" fmla="*/ 156503 w 3853930"/>
                  <a:gd name="connsiteY17" fmla="*/ 4068949 h 4281041"/>
                  <a:gd name="connsiteX18" fmla="*/ 156503 w 3853930"/>
                  <a:gd name="connsiteY18" fmla="*/ 192859 h 4281041"/>
                  <a:gd name="connsiteX19" fmla="*/ 162888 w 3853930"/>
                  <a:gd name="connsiteY19" fmla="*/ 161231 h 4281041"/>
                  <a:gd name="connsiteX20" fmla="*/ 175038 w 3853930"/>
                  <a:gd name="connsiteY20" fmla="*/ 143212 h 4281041"/>
                  <a:gd name="connsiteX21" fmla="*/ 183122 w 3853930"/>
                  <a:gd name="connsiteY21" fmla="*/ 121193 h 4281041"/>
                  <a:gd name="connsiteX22" fmla="*/ 382960 w 3853930"/>
                  <a:gd name="connsiteY22" fmla="*/ 9200 h 4281041"/>
                  <a:gd name="connsiteX23" fmla="*/ 1074633 w 3853930"/>
                  <a:gd name="connsiteY23" fmla="*/ 9200 h 4281041"/>
                  <a:gd name="connsiteX24" fmla="*/ 1074632 w 3853930"/>
                  <a:gd name="connsiteY24" fmla="*/ 375936 h 4281041"/>
                  <a:gd name="connsiteX25" fmla="*/ 469024 w 3853930"/>
                  <a:gd name="connsiteY25" fmla="*/ 375936 h 4281041"/>
                  <a:gd name="connsiteX26" fmla="*/ 469024 w 3853930"/>
                  <a:gd name="connsiteY26" fmla="*/ 3850124 h 4281041"/>
                  <a:gd name="connsiteX27" fmla="*/ 3535076 w 3853930"/>
                  <a:gd name="connsiteY27" fmla="*/ 3850124 h 4281041"/>
                  <a:gd name="connsiteX28" fmla="*/ 3535076 w 3853930"/>
                  <a:gd name="connsiteY28" fmla="*/ 370402 h 4281041"/>
                  <a:gd name="connsiteX29" fmla="*/ 2932503 w 3853930"/>
                  <a:gd name="connsiteY29" fmla="*/ 370403 h 4281041"/>
                  <a:gd name="connsiteX30" fmla="*/ 2932502 w 3853930"/>
                  <a:gd name="connsiteY30" fmla="*/ 0 h 4281041"/>
                  <a:gd name="connsiteX0" fmla="*/ 3989281 w 3989281"/>
                  <a:gd name="connsiteY0" fmla="*/ 185201 h 4291961"/>
                  <a:gd name="connsiteX1" fmla="*/ 3989281 w 3989281"/>
                  <a:gd name="connsiteY1" fmla="*/ 185202 h 4291961"/>
                  <a:gd name="connsiteX2" fmla="*/ 3989281 w 3989281"/>
                  <a:gd name="connsiteY2" fmla="*/ 185201 h 4291961"/>
                  <a:gd name="connsiteX3" fmla="*/ 3067853 w 3989281"/>
                  <a:gd name="connsiteY3" fmla="*/ 0 h 4291961"/>
                  <a:gd name="connsiteX4" fmla="*/ 3769327 w 3989281"/>
                  <a:gd name="connsiteY4" fmla="*/ 0 h 4291961"/>
                  <a:gd name="connsiteX5" fmla="*/ 3984813 w 3989281"/>
                  <a:gd name="connsiteY5" fmla="*/ 147877 h 4291961"/>
                  <a:gd name="connsiteX6" fmla="*/ 3989281 w 3989281"/>
                  <a:gd name="connsiteY6" fmla="*/ 185201 h 4291961"/>
                  <a:gd name="connsiteX7" fmla="*/ 3984813 w 3989281"/>
                  <a:gd name="connsiteY7" fmla="*/ 222525 h 4291961"/>
                  <a:gd name="connsiteX8" fmla="*/ 3982373 w 3989281"/>
                  <a:gd name="connsiteY8" fmla="*/ 229143 h 4291961"/>
                  <a:gd name="connsiteX9" fmla="*/ 3982715 w 3989281"/>
                  <a:gd name="connsiteY9" fmla="*/ 229650 h 4291961"/>
                  <a:gd name="connsiteX10" fmla="*/ 3989229 w 3989281"/>
                  <a:gd name="connsiteY10" fmla="*/ 261914 h 4291961"/>
                  <a:gd name="connsiteX11" fmla="*/ 3989229 w 3989281"/>
                  <a:gd name="connsiteY11" fmla="*/ 4134736 h 4291961"/>
                  <a:gd name="connsiteX12" fmla="*/ 3906340 w 3989281"/>
                  <a:gd name="connsiteY12" fmla="*/ 4217625 h 4291961"/>
                  <a:gd name="connsiteX13" fmla="*/ 3822886 w 3989281"/>
                  <a:gd name="connsiteY13" fmla="*/ 4217625 h 4291961"/>
                  <a:gd name="connsiteX14" fmla="*/ 3819409 w 3989281"/>
                  <a:gd name="connsiteY14" fmla="*/ 4219969 h 4291961"/>
                  <a:gd name="connsiteX15" fmla="*/ 3781199 w 3989281"/>
                  <a:gd name="connsiteY15" fmla="*/ 4227683 h 4291961"/>
                  <a:gd name="connsiteX16" fmla="*/ 450052 w 3989281"/>
                  <a:gd name="connsiteY16" fmla="*/ 4227683 h 4291961"/>
                  <a:gd name="connsiteX17" fmla="*/ 291854 w 3989281"/>
                  <a:gd name="connsiteY17" fmla="*/ 4068949 h 4291961"/>
                  <a:gd name="connsiteX18" fmla="*/ 291854 w 3989281"/>
                  <a:gd name="connsiteY18" fmla="*/ 192859 h 4291961"/>
                  <a:gd name="connsiteX19" fmla="*/ 298239 w 3989281"/>
                  <a:gd name="connsiteY19" fmla="*/ 161231 h 4291961"/>
                  <a:gd name="connsiteX20" fmla="*/ 310389 w 3989281"/>
                  <a:gd name="connsiteY20" fmla="*/ 143212 h 4291961"/>
                  <a:gd name="connsiteX21" fmla="*/ 318473 w 3989281"/>
                  <a:gd name="connsiteY21" fmla="*/ 121193 h 4291961"/>
                  <a:gd name="connsiteX22" fmla="*/ 518311 w 3989281"/>
                  <a:gd name="connsiteY22" fmla="*/ 9200 h 4291961"/>
                  <a:gd name="connsiteX23" fmla="*/ 1209984 w 3989281"/>
                  <a:gd name="connsiteY23" fmla="*/ 9200 h 4291961"/>
                  <a:gd name="connsiteX24" fmla="*/ 1209983 w 3989281"/>
                  <a:gd name="connsiteY24" fmla="*/ 375936 h 4291961"/>
                  <a:gd name="connsiteX25" fmla="*/ 604375 w 3989281"/>
                  <a:gd name="connsiteY25" fmla="*/ 375936 h 4291961"/>
                  <a:gd name="connsiteX26" fmla="*/ 604375 w 3989281"/>
                  <a:gd name="connsiteY26" fmla="*/ 3850124 h 4291961"/>
                  <a:gd name="connsiteX27" fmla="*/ 3670427 w 3989281"/>
                  <a:gd name="connsiteY27" fmla="*/ 3850124 h 4291961"/>
                  <a:gd name="connsiteX28" fmla="*/ 3670427 w 3989281"/>
                  <a:gd name="connsiteY28" fmla="*/ 370402 h 4291961"/>
                  <a:gd name="connsiteX29" fmla="*/ 3067854 w 3989281"/>
                  <a:gd name="connsiteY29" fmla="*/ 370403 h 4291961"/>
                  <a:gd name="connsiteX30" fmla="*/ 3067853 w 3989281"/>
                  <a:gd name="connsiteY30" fmla="*/ 0 h 4291961"/>
                  <a:gd name="connsiteX0" fmla="*/ 3720039 w 3720039"/>
                  <a:gd name="connsiteY0" fmla="*/ 185201 h 4300519"/>
                  <a:gd name="connsiteX1" fmla="*/ 3720039 w 3720039"/>
                  <a:gd name="connsiteY1" fmla="*/ 185202 h 4300519"/>
                  <a:gd name="connsiteX2" fmla="*/ 3720039 w 3720039"/>
                  <a:gd name="connsiteY2" fmla="*/ 185201 h 4300519"/>
                  <a:gd name="connsiteX3" fmla="*/ 2798611 w 3720039"/>
                  <a:gd name="connsiteY3" fmla="*/ 0 h 4300519"/>
                  <a:gd name="connsiteX4" fmla="*/ 3500085 w 3720039"/>
                  <a:gd name="connsiteY4" fmla="*/ 0 h 4300519"/>
                  <a:gd name="connsiteX5" fmla="*/ 3715571 w 3720039"/>
                  <a:gd name="connsiteY5" fmla="*/ 147877 h 4300519"/>
                  <a:gd name="connsiteX6" fmla="*/ 3720039 w 3720039"/>
                  <a:gd name="connsiteY6" fmla="*/ 185201 h 4300519"/>
                  <a:gd name="connsiteX7" fmla="*/ 3715571 w 3720039"/>
                  <a:gd name="connsiteY7" fmla="*/ 222525 h 4300519"/>
                  <a:gd name="connsiteX8" fmla="*/ 3713131 w 3720039"/>
                  <a:gd name="connsiteY8" fmla="*/ 229143 h 4300519"/>
                  <a:gd name="connsiteX9" fmla="*/ 3713473 w 3720039"/>
                  <a:gd name="connsiteY9" fmla="*/ 229650 h 4300519"/>
                  <a:gd name="connsiteX10" fmla="*/ 3719987 w 3720039"/>
                  <a:gd name="connsiteY10" fmla="*/ 261914 h 4300519"/>
                  <a:gd name="connsiteX11" fmla="*/ 3719987 w 3720039"/>
                  <a:gd name="connsiteY11" fmla="*/ 4134736 h 4300519"/>
                  <a:gd name="connsiteX12" fmla="*/ 3637098 w 3720039"/>
                  <a:gd name="connsiteY12" fmla="*/ 4217625 h 4300519"/>
                  <a:gd name="connsiteX13" fmla="*/ 3553644 w 3720039"/>
                  <a:gd name="connsiteY13" fmla="*/ 4217625 h 4300519"/>
                  <a:gd name="connsiteX14" fmla="*/ 3550167 w 3720039"/>
                  <a:gd name="connsiteY14" fmla="*/ 4219969 h 4300519"/>
                  <a:gd name="connsiteX15" fmla="*/ 3511957 w 3720039"/>
                  <a:gd name="connsiteY15" fmla="*/ 4227683 h 4300519"/>
                  <a:gd name="connsiteX16" fmla="*/ 180810 w 3720039"/>
                  <a:gd name="connsiteY16" fmla="*/ 4227683 h 4300519"/>
                  <a:gd name="connsiteX17" fmla="*/ 22612 w 3720039"/>
                  <a:gd name="connsiteY17" fmla="*/ 4068949 h 4300519"/>
                  <a:gd name="connsiteX18" fmla="*/ 22612 w 3720039"/>
                  <a:gd name="connsiteY18" fmla="*/ 192859 h 4300519"/>
                  <a:gd name="connsiteX19" fmla="*/ 28997 w 3720039"/>
                  <a:gd name="connsiteY19" fmla="*/ 161231 h 4300519"/>
                  <a:gd name="connsiteX20" fmla="*/ 41147 w 3720039"/>
                  <a:gd name="connsiteY20" fmla="*/ 143212 h 4300519"/>
                  <a:gd name="connsiteX21" fmla="*/ 49231 w 3720039"/>
                  <a:gd name="connsiteY21" fmla="*/ 121193 h 4300519"/>
                  <a:gd name="connsiteX22" fmla="*/ 249069 w 3720039"/>
                  <a:gd name="connsiteY22" fmla="*/ 9200 h 4300519"/>
                  <a:gd name="connsiteX23" fmla="*/ 940742 w 3720039"/>
                  <a:gd name="connsiteY23" fmla="*/ 9200 h 4300519"/>
                  <a:gd name="connsiteX24" fmla="*/ 940741 w 3720039"/>
                  <a:gd name="connsiteY24" fmla="*/ 375936 h 4300519"/>
                  <a:gd name="connsiteX25" fmla="*/ 335133 w 3720039"/>
                  <a:gd name="connsiteY25" fmla="*/ 375936 h 4300519"/>
                  <a:gd name="connsiteX26" fmla="*/ 335133 w 3720039"/>
                  <a:gd name="connsiteY26" fmla="*/ 3850124 h 4300519"/>
                  <a:gd name="connsiteX27" fmla="*/ 3401185 w 3720039"/>
                  <a:gd name="connsiteY27" fmla="*/ 3850124 h 4300519"/>
                  <a:gd name="connsiteX28" fmla="*/ 3401185 w 3720039"/>
                  <a:gd name="connsiteY28" fmla="*/ 370402 h 4300519"/>
                  <a:gd name="connsiteX29" fmla="*/ 2798612 w 3720039"/>
                  <a:gd name="connsiteY29" fmla="*/ 370403 h 4300519"/>
                  <a:gd name="connsiteX30" fmla="*/ 2798611 w 3720039"/>
                  <a:gd name="connsiteY30" fmla="*/ 0 h 4300519"/>
                  <a:gd name="connsiteX0" fmla="*/ 3711257 w 3711257"/>
                  <a:gd name="connsiteY0" fmla="*/ 185201 h 4233117"/>
                  <a:gd name="connsiteX1" fmla="*/ 3711257 w 3711257"/>
                  <a:gd name="connsiteY1" fmla="*/ 185202 h 4233117"/>
                  <a:gd name="connsiteX2" fmla="*/ 3711257 w 3711257"/>
                  <a:gd name="connsiteY2" fmla="*/ 185201 h 4233117"/>
                  <a:gd name="connsiteX3" fmla="*/ 2789829 w 3711257"/>
                  <a:gd name="connsiteY3" fmla="*/ 0 h 4233117"/>
                  <a:gd name="connsiteX4" fmla="*/ 3491303 w 3711257"/>
                  <a:gd name="connsiteY4" fmla="*/ 0 h 4233117"/>
                  <a:gd name="connsiteX5" fmla="*/ 3706789 w 3711257"/>
                  <a:gd name="connsiteY5" fmla="*/ 147877 h 4233117"/>
                  <a:gd name="connsiteX6" fmla="*/ 3711257 w 3711257"/>
                  <a:gd name="connsiteY6" fmla="*/ 185201 h 4233117"/>
                  <a:gd name="connsiteX7" fmla="*/ 3706789 w 3711257"/>
                  <a:gd name="connsiteY7" fmla="*/ 222525 h 4233117"/>
                  <a:gd name="connsiteX8" fmla="*/ 3704349 w 3711257"/>
                  <a:gd name="connsiteY8" fmla="*/ 229143 h 4233117"/>
                  <a:gd name="connsiteX9" fmla="*/ 3704691 w 3711257"/>
                  <a:gd name="connsiteY9" fmla="*/ 229650 h 4233117"/>
                  <a:gd name="connsiteX10" fmla="*/ 3711205 w 3711257"/>
                  <a:gd name="connsiteY10" fmla="*/ 261914 h 4233117"/>
                  <a:gd name="connsiteX11" fmla="*/ 3711205 w 3711257"/>
                  <a:gd name="connsiteY11" fmla="*/ 4134736 h 4233117"/>
                  <a:gd name="connsiteX12" fmla="*/ 3628316 w 3711257"/>
                  <a:gd name="connsiteY12" fmla="*/ 4217625 h 4233117"/>
                  <a:gd name="connsiteX13" fmla="*/ 3544862 w 3711257"/>
                  <a:gd name="connsiteY13" fmla="*/ 4217625 h 4233117"/>
                  <a:gd name="connsiteX14" fmla="*/ 3541385 w 3711257"/>
                  <a:gd name="connsiteY14" fmla="*/ 4219969 h 4233117"/>
                  <a:gd name="connsiteX15" fmla="*/ 3503175 w 3711257"/>
                  <a:gd name="connsiteY15" fmla="*/ 4227683 h 4233117"/>
                  <a:gd name="connsiteX16" fmla="*/ 172028 w 3711257"/>
                  <a:gd name="connsiteY16" fmla="*/ 4227683 h 4233117"/>
                  <a:gd name="connsiteX17" fmla="*/ 13830 w 3711257"/>
                  <a:gd name="connsiteY17" fmla="*/ 4068949 h 4233117"/>
                  <a:gd name="connsiteX18" fmla="*/ 13830 w 3711257"/>
                  <a:gd name="connsiteY18" fmla="*/ 192859 h 4233117"/>
                  <a:gd name="connsiteX19" fmla="*/ 20215 w 3711257"/>
                  <a:gd name="connsiteY19" fmla="*/ 161231 h 4233117"/>
                  <a:gd name="connsiteX20" fmla="*/ 32365 w 3711257"/>
                  <a:gd name="connsiteY20" fmla="*/ 143212 h 4233117"/>
                  <a:gd name="connsiteX21" fmla="*/ 40449 w 3711257"/>
                  <a:gd name="connsiteY21" fmla="*/ 121193 h 4233117"/>
                  <a:gd name="connsiteX22" fmla="*/ 240287 w 3711257"/>
                  <a:gd name="connsiteY22" fmla="*/ 9200 h 4233117"/>
                  <a:gd name="connsiteX23" fmla="*/ 931960 w 3711257"/>
                  <a:gd name="connsiteY23" fmla="*/ 9200 h 4233117"/>
                  <a:gd name="connsiteX24" fmla="*/ 931959 w 3711257"/>
                  <a:gd name="connsiteY24" fmla="*/ 375936 h 4233117"/>
                  <a:gd name="connsiteX25" fmla="*/ 326351 w 3711257"/>
                  <a:gd name="connsiteY25" fmla="*/ 375936 h 4233117"/>
                  <a:gd name="connsiteX26" fmla="*/ 326351 w 3711257"/>
                  <a:gd name="connsiteY26" fmla="*/ 3850124 h 4233117"/>
                  <a:gd name="connsiteX27" fmla="*/ 3392403 w 3711257"/>
                  <a:gd name="connsiteY27" fmla="*/ 3850124 h 4233117"/>
                  <a:gd name="connsiteX28" fmla="*/ 3392403 w 3711257"/>
                  <a:gd name="connsiteY28" fmla="*/ 370402 h 4233117"/>
                  <a:gd name="connsiteX29" fmla="*/ 2789830 w 3711257"/>
                  <a:gd name="connsiteY29" fmla="*/ 370403 h 4233117"/>
                  <a:gd name="connsiteX30" fmla="*/ 2789829 w 3711257"/>
                  <a:gd name="connsiteY30" fmla="*/ 0 h 4233117"/>
                  <a:gd name="connsiteX0" fmla="*/ 3697855 w 3697855"/>
                  <a:gd name="connsiteY0" fmla="*/ 185201 h 4227683"/>
                  <a:gd name="connsiteX1" fmla="*/ 3697855 w 3697855"/>
                  <a:gd name="connsiteY1" fmla="*/ 185202 h 4227683"/>
                  <a:gd name="connsiteX2" fmla="*/ 3697855 w 3697855"/>
                  <a:gd name="connsiteY2" fmla="*/ 185201 h 4227683"/>
                  <a:gd name="connsiteX3" fmla="*/ 2776427 w 3697855"/>
                  <a:gd name="connsiteY3" fmla="*/ 0 h 4227683"/>
                  <a:gd name="connsiteX4" fmla="*/ 3477901 w 3697855"/>
                  <a:gd name="connsiteY4" fmla="*/ 0 h 4227683"/>
                  <a:gd name="connsiteX5" fmla="*/ 3693387 w 3697855"/>
                  <a:gd name="connsiteY5" fmla="*/ 147877 h 4227683"/>
                  <a:gd name="connsiteX6" fmla="*/ 3697855 w 3697855"/>
                  <a:gd name="connsiteY6" fmla="*/ 185201 h 4227683"/>
                  <a:gd name="connsiteX7" fmla="*/ 3693387 w 3697855"/>
                  <a:gd name="connsiteY7" fmla="*/ 222525 h 4227683"/>
                  <a:gd name="connsiteX8" fmla="*/ 3690947 w 3697855"/>
                  <a:gd name="connsiteY8" fmla="*/ 229143 h 4227683"/>
                  <a:gd name="connsiteX9" fmla="*/ 3691289 w 3697855"/>
                  <a:gd name="connsiteY9" fmla="*/ 229650 h 4227683"/>
                  <a:gd name="connsiteX10" fmla="*/ 3697803 w 3697855"/>
                  <a:gd name="connsiteY10" fmla="*/ 261914 h 4227683"/>
                  <a:gd name="connsiteX11" fmla="*/ 3697803 w 3697855"/>
                  <a:gd name="connsiteY11" fmla="*/ 4134736 h 4227683"/>
                  <a:gd name="connsiteX12" fmla="*/ 3614914 w 3697855"/>
                  <a:gd name="connsiteY12" fmla="*/ 4217625 h 4227683"/>
                  <a:gd name="connsiteX13" fmla="*/ 3531460 w 3697855"/>
                  <a:gd name="connsiteY13" fmla="*/ 4217625 h 4227683"/>
                  <a:gd name="connsiteX14" fmla="*/ 3527983 w 3697855"/>
                  <a:gd name="connsiteY14" fmla="*/ 4219969 h 4227683"/>
                  <a:gd name="connsiteX15" fmla="*/ 3489773 w 3697855"/>
                  <a:gd name="connsiteY15" fmla="*/ 4227683 h 4227683"/>
                  <a:gd name="connsiteX16" fmla="*/ 158626 w 3697855"/>
                  <a:gd name="connsiteY16" fmla="*/ 4227683 h 4227683"/>
                  <a:gd name="connsiteX17" fmla="*/ 428 w 3697855"/>
                  <a:gd name="connsiteY17" fmla="*/ 4068949 h 4227683"/>
                  <a:gd name="connsiteX18" fmla="*/ 428 w 3697855"/>
                  <a:gd name="connsiteY18" fmla="*/ 192859 h 4227683"/>
                  <a:gd name="connsiteX19" fmla="*/ 6813 w 3697855"/>
                  <a:gd name="connsiteY19" fmla="*/ 161231 h 4227683"/>
                  <a:gd name="connsiteX20" fmla="*/ 18963 w 3697855"/>
                  <a:gd name="connsiteY20" fmla="*/ 143212 h 4227683"/>
                  <a:gd name="connsiteX21" fmla="*/ 27047 w 3697855"/>
                  <a:gd name="connsiteY21" fmla="*/ 121193 h 4227683"/>
                  <a:gd name="connsiteX22" fmla="*/ 226885 w 3697855"/>
                  <a:gd name="connsiteY22" fmla="*/ 9200 h 4227683"/>
                  <a:gd name="connsiteX23" fmla="*/ 918558 w 3697855"/>
                  <a:gd name="connsiteY23" fmla="*/ 9200 h 4227683"/>
                  <a:gd name="connsiteX24" fmla="*/ 918557 w 3697855"/>
                  <a:gd name="connsiteY24" fmla="*/ 375936 h 4227683"/>
                  <a:gd name="connsiteX25" fmla="*/ 312949 w 3697855"/>
                  <a:gd name="connsiteY25" fmla="*/ 375936 h 4227683"/>
                  <a:gd name="connsiteX26" fmla="*/ 312949 w 3697855"/>
                  <a:gd name="connsiteY26" fmla="*/ 3850124 h 4227683"/>
                  <a:gd name="connsiteX27" fmla="*/ 3379001 w 3697855"/>
                  <a:gd name="connsiteY27" fmla="*/ 3850124 h 4227683"/>
                  <a:gd name="connsiteX28" fmla="*/ 3379001 w 3697855"/>
                  <a:gd name="connsiteY28" fmla="*/ 370402 h 4227683"/>
                  <a:gd name="connsiteX29" fmla="*/ 2776428 w 3697855"/>
                  <a:gd name="connsiteY29" fmla="*/ 370403 h 4227683"/>
                  <a:gd name="connsiteX30" fmla="*/ 2776427 w 3697855"/>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489345 w 3697427"/>
                  <a:gd name="connsiteY14" fmla="*/ 4227683 h 4227683"/>
                  <a:gd name="connsiteX15" fmla="*/ 158198 w 3697427"/>
                  <a:gd name="connsiteY15" fmla="*/ 4227683 h 4227683"/>
                  <a:gd name="connsiteX16" fmla="*/ 0 w 3697427"/>
                  <a:gd name="connsiteY16" fmla="*/ 4068949 h 4227683"/>
                  <a:gd name="connsiteX17" fmla="*/ 0 w 3697427"/>
                  <a:gd name="connsiteY17" fmla="*/ 192859 h 4227683"/>
                  <a:gd name="connsiteX18" fmla="*/ 6385 w 3697427"/>
                  <a:gd name="connsiteY18" fmla="*/ 161231 h 4227683"/>
                  <a:gd name="connsiteX19" fmla="*/ 18535 w 3697427"/>
                  <a:gd name="connsiteY19" fmla="*/ 143212 h 4227683"/>
                  <a:gd name="connsiteX20" fmla="*/ 26619 w 3697427"/>
                  <a:gd name="connsiteY20" fmla="*/ 121193 h 4227683"/>
                  <a:gd name="connsiteX21" fmla="*/ 226457 w 3697427"/>
                  <a:gd name="connsiteY21" fmla="*/ 9200 h 4227683"/>
                  <a:gd name="connsiteX22" fmla="*/ 918130 w 3697427"/>
                  <a:gd name="connsiteY22" fmla="*/ 9200 h 4227683"/>
                  <a:gd name="connsiteX23" fmla="*/ 918129 w 3697427"/>
                  <a:gd name="connsiteY23" fmla="*/ 375936 h 4227683"/>
                  <a:gd name="connsiteX24" fmla="*/ 312521 w 3697427"/>
                  <a:gd name="connsiteY24" fmla="*/ 375936 h 4227683"/>
                  <a:gd name="connsiteX25" fmla="*/ 312521 w 3697427"/>
                  <a:gd name="connsiteY25" fmla="*/ 3850124 h 4227683"/>
                  <a:gd name="connsiteX26" fmla="*/ 3378573 w 3697427"/>
                  <a:gd name="connsiteY26" fmla="*/ 3850124 h 4227683"/>
                  <a:gd name="connsiteX27" fmla="*/ 3378573 w 3697427"/>
                  <a:gd name="connsiteY27" fmla="*/ 370402 h 4227683"/>
                  <a:gd name="connsiteX28" fmla="*/ 2776000 w 3697427"/>
                  <a:gd name="connsiteY28" fmla="*/ 370403 h 4227683"/>
                  <a:gd name="connsiteX29" fmla="*/ 2775999 w 3697427"/>
                  <a:gd name="connsiteY29" fmla="*/ 0 h 4227683"/>
                  <a:gd name="connsiteX0" fmla="*/ 3697427 w 3697427"/>
                  <a:gd name="connsiteY0" fmla="*/ 185201 h 4447021"/>
                  <a:gd name="connsiteX1" fmla="*/ 3697427 w 3697427"/>
                  <a:gd name="connsiteY1" fmla="*/ 185202 h 4447021"/>
                  <a:gd name="connsiteX2" fmla="*/ 3697427 w 3697427"/>
                  <a:gd name="connsiteY2" fmla="*/ 185201 h 4447021"/>
                  <a:gd name="connsiteX3" fmla="*/ 2775999 w 3697427"/>
                  <a:gd name="connsiteY3" fmla="*/ 0 h 4447021"/>
                  <a:gd name="connsiteX4" fmla="*/ 3477473 w 3697427"/>
                  <a:gd name="connsiteY4" fmla="*/ 0 h 4447021"/>
                  <a:gd name="connsiteX5" fmla="*/ 3692959 w 3697427"/>
                  <a:gd name="connsiteY5" fmla="*/ 147877 h 4447021"/>
                  <a:gd name="connsiteX6" fmla="*/ 3697427 w 3697427"/>
                  <a:gd name="connsiteY6" fmla="*/ 185201 h 4447021"/>
                  <a:gd name="connsiteX7" fmla="*/ 3692959 w 3697427"/>
                  <a:gd name="connsiteY7" fmla="*/ 222525 h 4447021"/>
                  <a:gd name="connsiteX8" fmla="*/ 3690519 w 3697427"/>
                  <a:gd name="connsiteY8" fmla="*/ 229143 h 4447021"/>
                  <a:gd name="connsiteX9" fmla="*/ 3690861 w 3697427"/>
                  <a:gd name="connsiteY9" fmla="*/ 229650 h 4447021"/>
                  <a:gd name="connsiteX10" fmla="*/ 3697375 w 3697427"/>
                  <a:gd name="connsiteY10" fmla="*/ 261914 h 4447021"/>
                  <a:gd name="connsiteX11" fmla="*/ 3697375 w 3697427"/>
                  <a:gd name="connsiteY11" fmla="*/ 4134736 h 4447021"/>
                  <a:gd name="connsiteX12" fmla="*/ 3531032 w 3697427"/>
                  <a:gd name="connsiteY12" fmla="*/ 4217625 h 4447021"/>
                  <a:gd name="connsiteX13" fmla="*/ 3489345 w 3697427"/>
                  <a:gd name="connsiteY13" fmla="*/ 4227683 h 4447021"/>
                  <a:gd name="connsiteX14" fmla="*/ 158198 w 3697427"/>
                  <a:gd name="connsiteY14" fmla="*/ 4227683 h 4447021"/>
                  <a:gd name="connsiteX15" fmla="*/ 0 w 3697427"/>
                  <a:gd name="connsiteY15" fmla="*/ 4068949 h 4447021"/>
                  <a:gd name="connsiteX16" fmla="*/ 0 w 3697427"/>
                  <a:gd name="connsiteY16" fmla="*/ 192859 h 4447021"/>
                  <a:gd name="connsiteX17" fmla="*/ 6385 w 3697427"/>
                  <a:gd name="connsiteY17" fmla="*/ 161231 h 4447021"/>
                  <a:gd name="connsiteX18" fmla="*/ 18535 w 3697427"/>
                  <a:gd name="connsiteY18" fmla="*/ 143212 h 4447021"/>
                  <a:gd name="connsiteX19" fmla="*/ 26619 w 3697427"/>
                  <a:gd name="connsiteY19" fmla="*/ 121193 h 4447021"/>
                  <a:gd name="connsiteX20" fmla="*/ 226457 w 3697427"/>
                  <a:gd name="connsiteY20" fmla="*/ 9200 h 4447021"/>
                  <a:gd name="connsiteX21" fmla="*/ 918130 w 3697427"/>
                  <a:gd name="connsiteY21" fmla="*/ 9200 h 4447021"/>
                  <a:gd name="connsiteX22" fmla="*/ 918129 w 3697427"/>
                  <a:gd name="connsiteY22" fmla="*/ 375936 h 4447021"/>
                  <a:gd name="connsiteX23" fmla="*/ 312521 w 3697427"/>
                  <a:gd name="connsiteY23" fmla="*/ 375936 h 4447021"/>
                  <a:gd name="connsiteX24" fmla="*/ 312521 w 3697427"/>
                  <a:gd name="connsiteY24" fmla="*/ 3850124 h 4447021"/>
                  <a:gd name="connsiteX25" fmla="*/ 3378573 w 3697427"/>
                  <a:gd name="connsiteY25" fmla="*/ 3850124 h 4447021"/>
                  <a:gd name="connsiteX26" fmla="*/ 3378573 w 3697427"/>
                  <a:gd name="connsiteY26" fmla="*/ 370402 h 4447021"/>
                  <a:gd name="connsiteX27" fmla="*/ 2776000 w 3697427"/>
                  <a:gd name="connsiteY27" fmla="*/ 370403 h 4447021"/>
                  <a:gd name="connsiteX28" fmla="*/ 2775999 w 3697427"/>
                  <a:gd name="connsiteY28" fmla="*/ 0 h 4447021"/>
                  <a:gd name="connsiteX0" fmla="*/ 3697427 w 3807994"/>
                  <a:gd name="connsiteY0" fmla="*/ 185201 h 4450753"/>
                  <a:gd name="connsiteX1" fmla="*/ 3697427 w 3807994"/>
                  <a:gd name="connsiteY1" fmla="*/ 185202 h 4450753"/>
                  <a:gd name="connsiteX2" fmla="*/ 3697427 w 3807994"/>
                  <a:gd name="connsiteY2" fmla="*/ 185201 h 4450753"/>
                  <a:gd name="connsiteX3" fmla="*/ 2775999 w 3807994"/>
                  <a:gd name="connsiteY3" fmla="*/ 0 h 4450753"/>
                  <a:gd name="connsiteX4" fmla="*/ 3477473 w 3807994"/>
                  <a:gd name="connsiteY4" fmla="*/ 0 h 4450753"/>
                  <a:gd name="connsiteX5" fmla="*/ 3692959 w 3807994"/>
                  <a:gd name="connsiteY5" fmla="*/ 147877 h 4450753"/>
                  <a:gd name="connsiteX6" fmla="*/ 3697427 w 3807994"/>
                  <a:gd name="connsiteY6" fmla="*/ 185201 h 4450753"/>
                  <a:gd name="connsiteX7" fmla="*/ 3692959 w 3807994"/>
                  <a:gd name="connsiteY7" fmla="*/ 222525 h 4450753"/>
                  <a:gd name="connsiteX8" fmla="*/ 3690519 w 3807994"/>
                  <a:gd name="connsiteY8" fmla="*/ 229143 h 4450753"/>
                  <a:gd name="connsiteX9" fmla="*/ 3690861 w 3807994"/>
                  <a:gd name="connsiteY9" fmla="*/ 229650 h 4450753"/>
                  <a:gd name="connsiteX10" fmla="*/ 3697375 w 3807994"/>
                  <a:gd name="connsiteY10" fmla="*/ 261914 h 4450753"/>
                  <a:gd name="connsiteX11" fmla="*/ 3697375 w 3807994"/>
                  <a:gd name="connsiteY11" fmla="*/ 4134736 h 4450753"/>
                  <a:gd name="connsiteX12" fmla="*/ 3489345 w 3807994"/>
                  <a:gd name="connsiteY12" fmla="*/ 4227683 h 4450753"/>
                  <a:gd name="connsiteX13" fmla="*/ 158198 w 3807994"/>
                  <a:gd name="connsiteY13" fmla="*/ 4227683 h 4450753"/>
                  <a:gd name="connsiteX14" fmla="*/ 0 w 3807994"/>
                  <a:gd name="connsiteY14" fmla="*/ 4068949 h 4450753"/>
                  <a:gd name="connsiteX15" fmla="*/ 0 w 3807994"/>
                  <a:gd name="connsiteY15" fmla="*/ 192859 h 4450753"/>
                  <a:gd name="connsiteX16" fmla="*/ 6385 w 3807994"/>
                  <a:gd name="connsiteY16" fmla="*/ 161231 h 4450753"/>
                  <a:gd name="connsiteX17" fmla="*/ 18535 w 3807994"/>
                  <a:gd name="connsiteY17" fmla="*/ 143212 h 4450753"/>
                  <a:gd name="connsiteX18" fmla="*/ 26619 w 3807994"/>
                  <a:gd name="connsiteY18" fmla="*/ 121193 h 4450753"/>
                  <a:gd name="connsiteX19" fmla="*/ 226457 w 3807994"/>
                  <a:gd name="connsiteY19" fmla="*/ 9200 h 4450753"/>
                  <a:gd name="connsiteX20" fmla="*/ 918130 w 3807994"/>
                  <a:gd name="connsiteY20" fmla="*/ 9200 h 4450753"/>
                  <a:gd name="connsiteX21" fmla="*/ 918129 w 3807994"/>
                  <a:gd name="connsiteY21" fmla="*/ 375936 h 4450753"/>
                  <a:gd name="connsiteX22" fmla="*/ 312521 w 3807994"/>
                  <a:gd name="connsiteY22" fmla="*/ 375936 h 4450753"/>
                  <a:gd name="connsiteX23" fmla="*/ 312521 w 3807994"/>
                  <a:gd name="connsiteY23" fmla="*/ 3850124 h 4450753"/>
                  <a:gd name="connsiteX24" fmla="*/ 3378573 w 3807994"/>
                  <a:gd name="connsiteY24" fmla="*/ 3850124 h 4450753"/>
                  <a:gd name="connsiteX25" fmla="*/ 3378573 w 3807994"/>
                  <a:gd name="connsiteY25" fmla="*/ 370402 h 4450753"/>
                  <a:gd name="connsiteX26" fmla="*/ 2776000 w 3807994"/>
                  <a:gd name="connsiteY26" fmla="*/ 370403 h 4450753"/>
                  <a:gd name="connsiteX27" fmla="*/ 2775999 w 3807994"/>
                  <a:gd name="connsiteY27" fmla="*/ 0 h 4450753"/>
                  <a:gd name="connsiteX0" fmla="*/ 3697427 w 3697427"/>
                  <a:gd name="connsiteY0" fmla="*/ 185201 h 4456904"/>
                  <a:gd name="connsiteX1" fmla="*/ 3697427 w 3697427"/>
                  <a:gd name="connsiteY1" fmla="*/ 185202 h 4456904"/>
                  <a:gd name="connsiteX2" fmla="*/ 3697427 w 3697427"/>
                  <a:gd name="connsiteY2" fmla="*/ 185201 h 4456904"/>
                  <a:gd name="connsiteX3" fmla="*/ 2775999 w 3697427"/>
                  <a:gd name="connsiteY3" fmla="*/ 0 h 4456904"/>
                  <a:gd name="connsiteX4" fmla="*/ 3477473 w 3697427"/>
                  <a:gd name="connsiteY4" fmla="*/ 0 h 4456904"/>
                  <a:gd name="connsiteX5" fmla="*/ 3692959 w 3697427"/>
                  <a:gd name="connsiteY5" fmla="*/ 147877 h 4456904"/>
                  <a:gd name="connsiteX6" fmla="*/ 3697427 w 3697427"/>
                  <a:gd name="connsiteY6" fmla="*/ 185201 h 4456904"/>
                  <a:gd name="connsiteX7" fmla="*/ 3692959 w 3697427"/>
                  <a:gd name="connsiteY7" fmla="*/ 222525 h 4456904"/>
                  <a:gd name="connsiteX8" fmla="*/ 3690519 w 3697427"/>
                  <a:gd name="connsiteY8" fmla="*/ 229143 h 4456904"/>
                  <a:gd name="connsiteX9" fmla="*/ 3690861 w 3697427"/>
                  <a:gd name="connsiteY9" fmla="*/ 229650 h 4456904"/>
                  <a:gd name="connsiteX10" fmla="*/ 3697375 w 3697427"/>
                  <a:gd name="connsiteY10" fmla="*/ 261914 h 4456904"/>
                  <a:gd name="connsiteX11" fmla="*/ 3697375 w 3697427"/>
                  <a:gd name="connsiteY11" fmla="*/ 4134736 h 4456904"/>
                  <a:gd name="connsiteX12" fmla="*/ 3489345 w 3697427"/>
                  <a:gd name="connsiteY12" fmla="*/ 4227683 h 4456904"/>
                  <a:gd name="connsiteX13" fmla="*/ 158198 w 3697427"/>
                  <a:gd name="connsiteY13" fmla="*/ 4227683 h 4456904"/>
                  <a:gd name="connsiteX14" fmla="*/ 0 w 3697427"/>
                  <a:gd name="connsiteY14" fmla="*/ 4068949 h 4456904"/>
                  <a:gd name="connsiteX15" fmla="*/ 0 w 3697427"/>
                  <a:gd name="connsiteY15" fmla="*/ 192859 h 4456904"/>
                  <a:gd name="connsiteX16" fmla="*/ 6385 w 3697427"/>
                  <a:gd name="connsiteY16" fmla="*/ 161231 h 4456904"/>
                  <a:gd name="connsiteX17" fmla="*/ 18535 w 3697427"/>
                  <a:gd name="connsiteY17" fmla="*/ 143212 h 4456904"/>
                  <a:gd name="connsiteX18" fmla="*/ 26619 w 3697427"/>
                  <a:gd name="connsiteY18" fmla="*/ 121193 h 4456904"/>
                  <a:gd name="connsiteX19" fmla="*/ 226457 w 3697427"/>
                  <a:gd name="connsiteY19" fmla="*/ 9200 h 4456904"/>
                  <a:gd name="connsiteX20" fmla="*/ 918130 w 3697427"/>
                  <a:gd name="connsiteY20" fmla="*/ 9200 h 4456904"/>
                  <a:gd name="connsiteX21" fmla="*/ 918129 w 3697427"/>
                  <a:gd name="connsiteY21" fmla="*/ 375936 h 4456904"/>
                  <a:gd name="connsiteX22" fmla="*/ 312521 w 3697427"/>
                  <a:gd name="connsiteY22" fmla="*/ 375936 h 4456904"/>
                  <a:gd name="connsiteX23" fmla="*/ 312521 w 3697427"/>
                  <a:gd name="connsiteY23" fmla="*/ 3850124 h 4456904"/>
                  <a:gd name="connsiteX24" fmla="*/ 3378573 w 3697427"/>
                  <a:gd name="connsiteY24" fmla="*/ 3850124 h 4456904"/>
                  <a:gd name="connsiteX25" fmla="*/ 3378573 w 3697427"/>
                  <a:gd name="connsiteY25" fmla="*/ 370402 h 4456904"/>
                  <a:gd name="connsiteX26" fmla="*/ 2776000 w 3697427"/>
                  <a:gd name="connsiteY26" fmla="*/ 370403 h 4456904"/>
                  <a:gd name="connsiteX27" fmla="*/ 2775999 w 3697427"/>
                  <a:gd name="connsiteY27" fmla="*/ 0 h 4456904"/>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519"/>
                  <a:gd name="connsiteY0" fmla="*/ 185201 h 4228790"/>
                  <a:gd name="connsiteX1" fmla="*/ 3697427 w 3697519"/>
                  <a:gd name="connsiteY1" fmla="*/ 185202 h 4228790"/>
                  <a:gd name="connsiteX2" fmla="*/ 3697427 w 3697519"/>
                  <a:gd name="connsiteY2" fmla="*/ 185201 h 4228790"/>
                  <a:gd name="connsiteX3" fmla="*/ 2775999 w 3697519"/>
                  <a:gd name="connsiteY3" fmla="*/ 0 h 4228790"/>
                  <a:gd name="connsiteX4" fmla="*/ 3477473 w 3697519"/>
                  <a:gd name="connsiteY4" fmla="*/ 0 h 4228790"/>
                  <a:gd name="connsiteX5" fmla="*/ 3692959 w 3697519"/>
                  <a:gd name="connsiteY5" fmla="*/ 147877 h 4228790"/>
                  <a:gd name="connsiteX6" fmla="*/ 3697427 w 3697519"/>
                  <a:gd name="connsiteY6" fmla="*/ 185201 h 4228790"/>
                  <a:gd name="connsiteX7" fmla="*/ 3692959 w 3697519"/>
                  <a:gd name="connsiteY7" fmla="*/ 222525 h 4228790"/>
                  <a:gd name="connsiteX8" fmla="*/ 3690519 w 3697519"/>
                  <a:gd name="connsiteY8" fmla="*/ 229143 h 4228790"/>
                  <a:gd name="connsiteX9" fmla="*/ 3690861 w 3697519"/>
                  <a:gd name="connsiteY9" fmla="*/ 229650 h 4228790"/>
                  <a:gd name="connsiteX10" fmla="*/ 3697375 w 3697519"/>
                  <a:gd name="connsiteY10" fmla="*/ 261914 h 4228790"/>
                  <a:gd name="connsiteX11" fmla="*/ 3697375 w 3697519"/>
                  <a:gd name="connsiteY11" fmla="*/ 4134736 h 4228790"/>
                  <a:gd name="connsiteX12" fmla="*/ 3489345 w 3697519"/>
                  <a:gd name="connsiteY12" fmla="*/ 4227683 h 4228790"/>
                  <a:gd name="connsiteX13" fmla="*/ 158198 w 3697519"/>
                  <a:gd name="connsiteY13" fmla="*/ 4227683 h 4228790"/>
                  <a:gd name="connsiteX14" fmla="*/ 0 w 3697519"/>
                  <a:gd name="connsiteY14" fmla="*/ 4068949 h 4228790"/>
                  <a:gd name="connsiteX15" fmla="*/ 0 w 3697519"/>
                  <a:gd name="connsiteY15" fmla="*/ 192859 h 4228790"/>
                  <a:gd name="connsiteX16" fmla="*/ 6385 w 3697519"/>
                  <a:gd name="connsiteY16" fmla="*/ 161231 h 4228790"/>
                  <a:gd name="connsiteX17" fmla="*/ 18535 w 3697519"/>
                  <a:gd name="connsiteY17" fmla="*/ 143212 h 4228790"/>
                  <a:gd name="connsiteX18" fmla="*/ 26619 w 3697519"/>
                  <a:gd name="connsiteY18" fmla="*/ 121193 h 4228790"/>
                  <a:gd name="connsiteX19" fmla="*/ 226457 w 3697519"/>
                  <a:gd name="connsiteY19" fmla="*/ 9200 h 4228790"/>
                  <a:gd name="connsiteX20" fmla="*/ 918130 w 3697519"/>
                  <a:gd name="connsiteY20" fmla="*/ 9200 h 4228790"/>
                  <a:gd name="connsiteX21" fmla="*/ 918129 w 3697519"/>
                  <a:gd name="connsiteY21" fmla="*/ 375936 h 4228790"/>
                  <a:gd name="connsiteX22" fmla="*/ 312521 w 3697519"/>
                  <a:gd name="connsiteY22" fmla="*/ 375936 h 4228790"/>
                  <a:gd name="connsiteX23" fmla="*/ 312521 w 3697519"/>
                  <a:gd name="connsiteY23" fmla="*/ 3850124 h 4228790"/>
                  <a:gd name="connsiteX24" fmla="*/ 3378573 w 3697519"/>
                  <a:gd name="connsiteY24" fmla="*/ 3850124 h 4228790"/>
                  <a:gd name="connsiteX25" fmla="*/ 3378573 w 3697519"/>
                  <a:gd name="connsiteY25" fmla="*/ 370402 h 4228790"/>
                  <a:gd name="connsiteX26" fmla="*/ 2776000 w 3697519"/>
                  <a:gd name="connsiteY26" fmla="*/ 370403 h 4228790"/>
                  <a:gd name="connsiteX27" fmla="*/ 2775999 w 3697519"/>
                  <a:gd name="connsiteY27" fmla="*/ 0 h 4228790"/>
                  <a:gd name="connsiteX0" fmla="*/ 3697427 w 3697570"/>
                  <a:gd name="connsiteY0" fmla="*/ 185201 h 4227689"/>
                  <a:gd name="connsiteX1" fmla="*/ 3697427 w 3697570"/>
                  <a:gd name="connsiteY1" fmla="*/ 185202 h 4227689"/>
                  <a:gd name="connsiteX2" fmla="*/ 3697427 w 3697570"/>
                  <a:gd name="connsiteY2" fmla="*/ 185201 h 4227689"/>
                  <a:gd name="connsiteX3" fmla="*/ 2775999 w 3697570"/>
                  <a:gd name="connsiteY3" fmla="*/ 0 h 4227689"/>
                  <a:gd name="connsiteX4" fmla="*/ 3477473 w 3697570"/>
                  <a:gd name="connsiteY4" fmla="*/ 0 h 4227689"/>
                  <a:gd name="connsiteX5" fmla="*/ 3692959 w 3697570"/>
                  <a:gd name="connsiteY5" fmla="*/ 147877 h 4227689"/>
                  <a:gd name="connsiteX6" fmla="*/ 3697427 w 3697570"/>
                  <a:gd name="connsiteY6" fmla="*/ 185201 h 4227689"/>
                  <a:gd name="connsiteX7" fmla="*/ 3692959 w 3697570"/>
                  <a:gd name="connsiteY7" fmla="*/ 222525 h 4227689"/>
                  <a:gd name="connsiteX8" fmla="*/ 3690519 w 3697570"/>
                  <a:gd name="connsiteY8" fmla="*/ 229143 h 4227689"/>
                  <a:gd name="connsiteX9" fmla="*/ 3690861 w 3697570"/>
                  <a:gd name="connsiteY9" fmla="*/ 229650 h 4227689"/>
                  <a:gd name="connsiteX10" fmla="*/ 3697375 w 3697570"/>
                  <a:gd name="connsiteY10" fmla="*/ 261914 h 4227689"/>
                  <a:gd name="connsiteX11" fmla="*/ 3697375 w 3697570"/>
                  <a:gd name="connsiteY11" fmla="*/ 4134736 h 4227689"/>
                  <a:gd name="connsiteX12" fmla="*/ 3489345 w 3697570"/>
                  <a:gd name="connsiteY12" fmla="*/ 4227683 h 4227689"/>
                  <a:gd name="connsiteX13" fmla="*/ 158198 w 3697570"/>
                  <a:gd name="connsiteY13" fmla="*/ 4227683 h 4227689"/>
                  <a:gd name="connsiteX14" fmla="*/ 0 w 3697570"/>
                  <a:gd name="connsiteY14" fmla="*/ 4068949 h 4227689"/>
                  <a:gd name="connsiteX15" fmla="*/ 0 w 3697570"/>
                  <a:gd name="connsiteY15" fmla="*/ 192859 h 4227689"/>
                  <a:gd name="connsiteX16" fmla="*/ 6385 w 3697570"/>
                  <a:gd name="connsiteY16" fmla="*/ 161231 h 4227689"/>
                  <a:gd name="connsiteX17" fmla="*/ 18535 w 3697570"/>
                  <a:gd name="connsiteY17" fmla="*/ 143212 h 4227689"/>
                  <a:gd name="connsiteX18" fmla="*/ 26619 w 3697570"/>
                  <a:gd name="connsiteY18" fmla="*/ 121193 h 4227689"/>
                  <a:gd name="connsiteX19" fmla="*/ 226457 w 3697570"/>
                  <a:gd name="connsiteY19" fmla="*/ 9200 h 4227689"/>
                  <a:gd name="connsiteX20" fmla="*/ 918130 w 3697570"/>
                  <a:gd name="connsiteY20" fmla="*/ 9200 h 4227689"/>
                  <a:gd name="connsiteX21" fmla="*/ 918129 w 3697570"/>
                  <a:gd name="connsiteY21" fmla="*/ 375936 h 4227689"/>
                  <a:gd name="connsiteX22" fmla="*/ 312521 w 3697570"/>
                  <a:gd name="connsiteY22" fmla="*/ 375936 h 4227689"/>
                  <a:gd name="connsiteX23" fmla="*/ 312521 w 3697570"/>
                  <a:gd name="connsiteY23" fmla="*/ 3850124 h 4227689"/>
                  <a:gd name="connsiteX24" fmla="*/ 3378573 w 3697570"/>
                  <a:gd name="connsiteY24" fmla="*/ 3850124 h 4227689"/>
                  <a:gd name="connsiteX25" fmla="*/ 3378573 w 3697570"/>
                  <a:gd name="connsiteY25" fmla="*/ 370402 h 4227689"/>
                  <a:gd name="connsiteX26" fmla="*/ 2776000 w 3697570"/>
                  <a:gd name="connsiteY26" fmla="*/ 370403 h 4227689"/>
                  <a:gd name="connsiteX27" fmla="*/ 2775999 w 3697570"/>
                  <a:gd name="connsiteY27" fmla="*/ 0 h 4227689"/>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2959 w 3697570"/>
                  <a:gd name="connsiteY6" fmla="*/ 222525 h 4227703"/>
                  <a:gd name="connsiteX7" fmla="*/ 3690519 w 3697570"/>
                  <a:gd name="connsiteY7" fmla="*/ 229143 h 4227703"/>
                  <a:gd name="connsiteX8" fmla="*/ 3690861 w 3697570"/>
                  <a:gd name="connsiteY8" fmla="*/ 229650 h 4227703"/>
                  <a:gd name="connsiteX9" fmla="*/ 3697375 w 3697570"/>
                  <a:gd name="connsiteY9" fmla="*/ 261914 h 4227703"/>
                  <a:gd name="connsiteX10" fmla="*/ 3697375 w 3697570"/>
                  <a:gd name="connsiteY10" fmla="*/ 4134736 h 4227703"/>
                  <a:gd name="connsiteX11" fmla="*/ 3489345 w 3697570"/>
                  <a:gd name="connsiteY11" fmla="*/ 4227683 h 4227703"/>
                  <a:gd name="connsiteX12" fmla="*/ 158198 w 3697570"/>
                  <a:gd name="connsiteY12" fmla="*/ 4227683 h 4227703"/>
                  <a:gd name="connsiteX13" fmla="*/ 0 w 3697570"/>
                  <a:gd name="connsiteY13" fmla="*/ 4068949 h 4227703"/>
                  <a:gd name="connsiteX14" fmla="*/ 0 w 3697570"/>
                  <a:gd name="connsiteY14" fmla="*/ 192859 h 4227703"/>
                  <a:gd name="connsiteX15" fmla="*/ 6385 w 3697570"/>
                  <a:gd name="connsiteY15" fmla="*/ 161231 h 4227703"/>
                  <a:gd name="connsiteX16" fmla="*/ 18535 w 3697570"/>
                  <a:gd name="connsiteY16" fmla="*/ 143212 h 4227703"/>
                  <a:gd name="connsiteX17" fmla="*/ 26619 w 3697570"/>
                  <a:gd name="connsiteY17" fmla="*/ 121193 h 4227703"/>
                  <a:gd name="connsiteX18" fmla="*/ 226457 w 3697570"/>
                  <a:gd name="connsiteY18" fmla="*/ 9200 h 4227703"/>
                  <a:gd name="connsiteX19" fmla="*/ 918130 w 3697570"/>
                  <a:gd name="connsiteY19" fmla="*/ 9200 h 4227703"/>
                  <a:gd name="connsiteX20" fmla="*/ 918129 w 3697570"/>
                  <a:gd name="connsiteY20" fmla="*/ 375936 h 4227703"/>
                  <a:gd name="connsiteX21" fmla="*/ 312521 w 3697570"/>
                  <a:gd name="connsiteY21" fmla="*/ 375936 h 4227703"/>
                  <a:gd name="connsiteX22" fmla="*/ 312521 w 3697570"/>
                  <a:gd name="connsiteY22" fmla="*/ 3850124 h 4227703"/>
                  <a:gd name="connsiteX23" fmla="*/ 3378573 w 3697570"/>
                  <a:gd name="connsiteY23" fmla="*/ 3850124 h 4227703"/>
                  <a:gd name="connsiteX24" fmla="*/ 3378573 w 3697570"/>
                  <a:gd name="connsiteY24" fmla="*/ 370402 h 4227703"/>
                  <a:gd name="connsiteX25" fmla="*/ 2776000 w 3697570"/>
                  <a:gd name="connsiteY25" fmla="*/ 370403 h 4227703"/>
                  <a:gd name="connsiteX26" fmla="*/ 2775999 w 3697570"/>
                  <a:gd name="connsiteY26"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0861 w 3697570"/>
                  <a:gd name="connsiteY5" fmla="*/ 229650 h 4227703"/>
                  <a:gd name="connsiteX6" fmla="*/ 3697375 w 3697570"/>
                  <a:gd name="connsiteY6" fmla="*/ 261914 h 4227703"/>
                  <a:gd name="connsiteX7" fmla="*/ 3697375 w 3697570"/>
                  <a:gd name="connsiteY7" fmla="*/ 4134736 h 4227703"/>
                  <a:gd name="connsiteX8" fmla="*/ 3489345 w 3697570"/>
                  <a:gd name="connsiteY8" fmla="*/ 4227683 h 4227703"/>
                  <a:gd name="connsiteX9" fmla="*/ 158198 w 3697570"/>
                  <a:gd name="connsiteY9" fmla="*/ 4227683 h 4227703"/>
                  <a:gd name="connsiteX10" fmla="*/ 0 w 3697570"/>
                  <a:gd name="connsiteY10" fmla="*/ 4068949 h 4227703"/>
                  <a:gd name="connsiteX11" fmla="*/ 0 w 3697570"/>
                  <a:gd name="connsiteY11" fmla="*/ 192859 h 4227703"/>
                  <a:gd name="connsiteX12" fmla="*/ 6385 w 3697570"/>
                  <a:gd name="connsiteY12" fmla="*/ 161231 h 4227703"/>
                  <a:gd name="connsiteX13" fmla="*/ 18535 w 3697570"/>
                  <a:gd name="connsiteY13" fmla="*/ 143212 h 4227703"/>
                  <a:gd name="connsiteX14" fmla="*/ 26619 w 3697570"/>
                  <a:gd name="connsiteY14" fmla="*/ 121193 h 4227703"/>
                  <a:gd name="connsiteX15" fmla="*/ 226457 w 3697570"/>
                  <a:gd name="connsiteY15" fmla="*/ 9200 h 4227703"/>
                  <a:gd name="connsiteX16" fmla="*/ 918130 w 3697570"/>
                  <a:gd name="connsiteY16" fmla="*/ 9200 h 4227703"/>
                  <a:gd name="connsiteX17" fmla="*/ 918129 w 3697570"/>
                  <a:gd name="connsiteY17" fmla="*/ 375936 h 4227703"/>
                  <a:gd name="connsiteX18" fmla="*/ 312521 w 3697570"/>
                  <a:gd name="connsiteY18" fmla="*/ 375936 h 4227703"/>
                  <a:gd name="connsiteX19" fmla="*/ 312521 w 3697570"/>
                  <a:gd name="connsiteY19" fmla="*/ 3850124 h 4227703"/>
                  <a:gd name="connsiteX20" fmla="*/ 3378573 w 3697570"/>
                  <a:gd name="connsiteY20" fmla="*/ 3850124 h 4227703"/>
                  <a:gd name="connsiteX21" fmla="*/ 3378573 w 3697570"/>
                  <a:gd name="connsiteY21" fmla="*/ 370402 h 4227703"/>
                  <a:gd name="connsiteX22" fmla="*/ 2776000 w 3697570"/>
                  <a:gd name="connsiteY22" fmla="*/ 370403 h 4227703"/>
                  <a:gd name="connsiteX23" fmla="*/ 2775999 w 3697570"/>
                  <a:gd name="connsiteY23"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7375 w 3697570"/>
                  <a:gd name="connsiteY5" fmla="*/ 261914 h 4227703"/>
                  <a:gd name="connsiteX6" fmla="*/ 3697375 w 3697570"/>
                  <a:gd name="connsiteY6" fmla="*/ 4134736 h 4227703"/>
                  <a:gd name="connsiteX7" fmla="*/ 3489345 w 3697570"/>
                  <a:gd name="connsiteY7" fmla="*/ 4227683 h 4227703"/>
                  <a:gd name="connsiteX8" fmla="*/ 158198 w 3697570"/>
                  <a:gd name="connsiteY8" fmla="*/ 4227683 h 4227703"/>
                  <a:gd name="connsiteX9" fmla="*/ 0 w 3697570"/>
                  <a:gd name="connsiteY9" fmla="*/ 4068949 h 4227703"/>
                  <a:gd name="connsiteX10" fmla="*/ 0 w 3697570"/>
                  <a:gd name="connsiteY10" fmla="*/ 192859 h 4227703"/>
                  <a:gd name="connsiteX11" fmla="*/ 6385 w 3697570"/>
                  <a:gd name="connsiteY11" fmla="*/ 161231 h 4227703"/>
                  <a:gd name="connsiteX12" fmla="*/ 18535 w 3697570"/>
                  <a:gd name="connsiteY12" fmla="*/ 143212 h 4227703"/>
                  <a:gd name="connsiteX13" fmla="*/ 26619 w 3697570"/>
                  <a:gd name="connsiteY13" fmla="*/ 121193 h 4227703"/>
                  <a:gd name="connsiteX14" fmla="*/ 226457 w 3697570"/>
                  <a:gd name="connsiteY14" fmla="*/ 9200 h 4227703"/>
                  <a:gd name="connsiteX15" fmla="*/ 918130 w 3697570"/>
                  <a:gd name="connsiteY15" fmla="*/ 9200 h 4227703"/>
                  <a:gd name="connsiteX16" fmla="*/ 918129 w 3697570"/>
                  <a:gd name="connsiteY16" fmla="*/ 375936 h 4227703"/>
                  <a:gd name="connsiteX17" fmla="*/ 312521 w 3697570"/>
                  <a:gd name="connsiteY17" fmla="*/ 375936 h 4227703"/>
                  <a:gd name="connsiteX18" fmla="*/ 312521 w 3697570"/>
                  <a:gd name="connsiteY18" fmla="*/ 3850124 h 4227703"/>
                  <a:gd name="connsiteX19" fmla="*/ 3378573 w 3697570"/>
                  <a:gd name="connsiteY19" fmla="*/ 3850124 h 4227703"/>
                  <a:gd name="connsiteX20" fmla="*/ 3378573 w 3697570"/>
                  <a:gd name="connsiteY20" fmla="*/ 370402 h 4227703"/>
                  <a:gd name="connsiteX21" fmla="*/ 2776000 w 3697570"/>
                  <a:gd name="connsiteY21" fmla="*/ 370403 h 4227703"/>
                  <a:gd name="connsiteX22" fmla="*/ 2775999 w 3697570"/>
                  <a:gd name="connsiteY22"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7375 w 3697570"/>
                  <a:gd name="connsiteY4" fmla="*/ 261914 h 4227703"/>
                  <a:gd name="connsiteX5" fmla="*/ 3697375 w 3697570"/>
                  <a:gd name="connsiteY5" fmla="*/ 4134736 h 4227703"/>
                  <a:gd name="connsiteX6" fmla="*/ 3489345 w 3697570"/>
                  <a:gd name="connsiteY6" fmla="*/ 4227683 h 4227703"/>
                  <a:gd name="connsiteX7" fmla="*/ 158198 w 3697570"/>
                  <a:gd name="connsiteY7" fmla="*/ 4227683 h 4227703"/>
                  <a:gd name="connsiteX8" fmla="*/ 0 w 3697570"/>
                  <a:gd name="connsiteY8" fmla="*/ 4068949 h 4227703"/>
                  <a:gd name="connsiteX9" fmla="*/ 0 w 3697570"/>
                  <a:gd name="connsiteY9" fmla="*/ 192859 h 4227703"/>
                  <a:gd name="connsiteX10" fmla="*/ 6385 w 3697570"/>
                  <a:gd name="connsiteY10" fmla="*/ 161231 h 4227703"/>
                  <a:gd name="connsiteX11" fmla="*/ 18535 w 3697570"/>
                  <a:gd name="connsiteY11" fmla="*/ 143212 h 4227703"/>
                  <a:gd name="connsiteX12" fmla="*/ 26619 w 3697570"/>
                  <a:gd name="connsiteY12" fmla="*/ 121193 h 4227703"/>
                  <a:gd name="connsiteX13" fmla="*/ 226457 w 3697570"/>
                  <a:gd name="connsiteY13" fmla="*/ 9200 h 4227703"/>
                  <a:gd name="connsiteX14" fmla="*/ 918130 w 3697570"/>
                  <a:gd name="connsiteY14" fmla="*/ 9200 h 4227703"/>
                  <a:gd name="connsiteX15" fmla="*/ 918129 w 3697570"/>
                  <a:gd name="connsiteY15" fmla="*/ 375936 h 4227703"/>
                  <a:gd name="connsiteX16" fmla="*/ 312521 w 3697570"/>
                  <a:gd name="connsiteY16" fmla="*/ 375936 h 4227703"/>
                  <a:gd name="connsiteX17" fmla="*/ 312521 w 3697570"/>
                  <a:gd name="connsiteY17" fmla="*/ 3850124 h 4227703"/>
                  <a:gd name="connsiteX18" fmla="*/ 3378573 w 3697570"/>
                  <a:gd name="connsiteY18" fmla="*/ 3850124 h 4227703"/>
                  <a:gd name="connsiteX19" fmla="*/ 3378573 w 3697570"/>
                  <a:gd name="connsiteY19" fmla="*/ 370402 h 4227703"/>
                  <a:gd name="connsiteX20" fmla="*/ 2776000 w 3697570"/>
                  <a:gd name="connsiteY20" fmla="*/ 370403 h 4227703"/>
                  <a:gd name="connsiteX21" fmla="*/ 2775999 w 3697570"/>
                  <a:gd name="connsiteY21"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7375 w 3697570"/>
                  <a:gd name="connsiteY3" fmla="*/ 261914 h 4227703"/>
                  <a:gd name="connsiteX4" fmla="*/ 3697375 w 3697570"/>
                  <a:gd name="connsiteY4" fmla="*/ 4134736 h 4227703"/>
                  <a:gd name="connsiteX5" fmla="*/ 3489345 w 3697570"/>
                  <a:gd name="connsiteY5" fmla="*/ 4227683 h 4227703"/>
                  <a:gd name="connsiteX6" fmla="*/ 158198 w 3697570"/>
                  <a:gd name="connsiteY6" fmla="*/ 4227683 h 4227703"/>
                  <a:gd name="connsiteX7" fmla="*/ 0 w 3697570"/>
                  <a:gd name="connsiteY7" fmla="*/ 4068949 h 4227703"/>
                  <a:gd name="connsiteX8" fmla="*/ 0 w 3697570"/>
                  <a:gd name="connsiteY8" fmla="*/ 192859 h 4227703"/>
                  <a:gd name="connsiteX9" fmla="*/ 6385 w 3697570"/>
                  <a:gd name="connsiteY9" fmla="*/ 161231 h 4227703"/>
                  <a:gd name="connsiteX10" fmla="*/ 18535 w 3697570"/>
                  <a:gd name="connsiteY10" fmla="*/ 143212 h 4227703"/>
                  <a:gd name="connsiteX11" fmla="*/ 26619 w 3697570"/>
                  <a:gd name="connsiteY11" fmla="*/ 121193 h 4227703"/>
                  <a:gd name="connsiteX12" fmla="*/ 226457 w 3697570"/>
                  <a:gd name="connsiteY12" fmla="*/ 9200 h 4227703"/>
                  <a:gd name="connsiteX13" fmla="*/ 918130 w 3697570"/>
                  <a:gd name="connsiteY13" fmla="*/ 9200 h 4227703"/>
                  <a:gd name="connsiteX14" fmla="*/ 918129 w 3697570"/>
                  <a:gd name="connsiteY14" fmla="*/ 375936 h 4227703"/>
                  <a:gd name="connsiteX15" fmla="*/ 312521 w 3697570"/>
                  <a:gd name="connsiteY15" fmla="*/ 375936 h 4227703"/>
                  <a:gd name="connsiteX16" fmla="*/ 312521 w 3697570"/>
                  <a:gd name="connsiteY16" fmla="*/ 3850124 h 4227703"/>
                  <a:gd name="connsiteX17" fmla="*/ 3378573 w 3697570"/>
                  <a:gd name="connsiteY17" fmla="*/ 3850124 h 4227703"/>
                  <a:gd name="connsiteX18" fmla="*/ 3378573 w 3697570"/>
                  <a:gd name="connsiteY18" fmla="*/ 370402 h 4227703"/>
                  <a:gd name="connsiteX19" fmla="*/ 2776000 w 3697570"/>
                  <a:gd name="connsiteY19" fmla="*/ 370403 h 4227703"/>
                  <a:gd name="connsiteX20" fmla="*/ 2775999 w 3697570"/>
                  <a:gd name="connsiteY20" fmla="*/ 0 h 4227703"/>
                  <a:gd name="connsiteX0" fmla="*/ 2775999 w 3697570"/>
                  <a:gd name="connsiteY0" fmla="*/ 116747 h 4344450"/>
                  <a:gd name="connsiteX1" fmla="*/ 3477473 w 3697570"/>
                  <a:gd name="connsiteY1" fmla="*/ 116747 h 4344450"/>
                  <a:gd name="connsiteX2" fmla="*/ 3697375 w 3697570"/>
                  <a:gd name="connsiteY2" fmla="*/ 378661 h 4344450"/>
                  <a:gd name="connsiteX3" fmla="*/ 3697375 w 3697570"/>
                  <a:gd name="connsiteY3" fmla="*/ 4251483 h 4344450"/>
                  <a:gd name="connsiteX4" fmla="*/ 3489345 w 3697570"/>
                  <a:gd name="connsiteY4" fmla="*/ 4344430 h 4344450"/>
                  <a:gd name="connsiteX5" fmla="*/ 158198 w 3697570"/>
                  <a:gd name="connsiteY5" fmla="*/ 4344430 h 4344450"/>
                  <a:gd name="connsiteX6" fmla="*/ 0 w 3697570"/>
                  <a:gd name="connsiteY6" fmla="*/ 4185696 h 4344450"/>
                  <a:gd name="connsiteX7" fmla="*/ 0 w 3697570"/>
                  <a:gd name="connsiteY7" fmla="*/ 309606 h 4344450"/>
                  <a:gd name="connsiteX8" fmla="*/ 6385 w 3697570"/>
                  <a:gd name="connsiteY8" fmla="*/ 277978 h 4344450"/>
                  <a:gd name="connsiteX9" fmla="*/ 18535 w 3697570"/>
                  <a:gd name="connsiteY9" fmla="*/ 259959 h 4344450"/>
                  <a:gd name="connsiteX10" fmla="*/ 26619 w 3697570"/>
                  <a:gd name="connsiteY10" fmla="*/ 237940 h 4344450"/>
                  <a:gd name="connsiteX11" fmla="*/ 226457 w 3697570"/>
                  <a:gd name="connsiteY11" fmla="*/ 125947 h 4344450"/>
                  <a:gd name="connsiteX12" fmla="*/ 918130 w 3697570"/>
                  <a:gd name="connsiteY12" fmla="*/ 125947 h 4344450"/>
                  <a:gd name="connsiteX13" fmla="*/ 918129 w 3697570"/>
                  <a:gd name="connsiteY13" fmla="*/ 492683 h 4344450"/>
                  <a:gd name="connsiteX14" fmla="*/ 312521 w 3697570"/>
                  <a:gd name="connsiteY14" fmla="*/ 492683 h 4344450"/>
                  <a:gd name="connsiteX15" fmla="*/ 312521 w 3697570"/>
                  <a:gd name="connsiteY15" fmla="*/ 3966871 h 4344450"/>
                  <a:gd name="connsiteX16" fmla="*/ 3378573 w 3697570"/>
                  <a:gd name="connsiteY16" fmla="*/ 3966871 h 4344450"/>
                  <a:gd name="connsiteX17" fmla="*/ 3378573 w 3697570"/>
                  <a:gd name="connsiteY17" fmla="*/ 487149 h 4344450"/>
                  <a:gd name="connsiteX18" fmla="*/ 2776000 w 3697570"/>
                  <a:gd name="connsiteY18" fmla="*/ 487150 h 4344450"/>
                  <a:gd name="connsiteX19" fmla="*/ 2775999 w 3697570"/>
                  <a:gd name="connsiteY19" fmla="*/ 116747 h 4344450"/>
                  <a:gd name="connsiteX0" fmla="*/ 2775999 w 3697570"/>
                  <a:gd name="connsiteY0" fmla="*/ 5955 h 4233658"/>
                  <a:gd name="connsiteX1" fmla="*/ 3477473 w 3697570"/>
                  <a:gd name="connsiteY1" fmla="*/ 5955 h 4233658"/>
                  <a:gd name="connsiteX2" fmla="*/ 3697375 w 3697570"/>
                  <a:gd name="connsiteY2" fmla="*/ 267869 h 4233658"/>
                  <a:gd name="connsiteX3" fmla="*/ 3697375 w 3697570"/>
                  <a:gd name="connsiteY3" fmla="*/ 4140691 h 4233658"/>
                  <a:gd name="connsiteX4" fmla="*/ 3489345 w 3697570"/>
                  <a:gd name="connsiteY4" fmla="*/ 4233638 h 4233658"/>
                  <a:gd name="connsiteX5" fmla="*/ 158198 w 3697570"/>
                  <a:gd name="connsiteY5" fmla="*/ 4233638 h 4233658"/>
                  <a:gd name="connsiteX6" fmla="*/ 0 w 3697570"/>
                  <a:gd name="connsiteY6" fmla="*/ 4074904 h 4233658"/>
                  <a:gd name="connsiteX7" fmla="*/ 0 w 3697570"/>
                  <a:gd name="connsiteY7" fmla="*/ 198814 h 4233658"/>
                  <a:gd name="connsiteX8" fmla="*/ 6385 w 3697570"/>
                  <a:gd name="connsiteY8" fmla="*/ 167186 h 4233658"/>
                  <a:gd name="connsiteX9" fmla="*/ 18535 w 3697570"/>
                  <a:gd name="connsiteY9" fmla="*/ 149167 h 4233658"/>
                  <a:gd name="connsiteX10" fmla="*/ 26619 w 3697570"/>
                  <a:gd name="connsiteY10" fmla="*/ 127148 h 4233658"/>
                  <a:gd name="connsiteX11" fmla="*/ 226457 w 3697570"/>
                  <a:gd name="connsiteY11" fmla="*/ 15155 h 4233658"/>
                  <a:gd name="connsiteX12" fmla="*/ 918130 w 3697570"/>
                  <a:gd name="connsiteY12" fmla="*/ 15155 h 4233658"/>
                  <a:gd name="connsiteX13" fmla="*/ 918129 w 3697570"/>
                  <a:gd name="connsiteY13" fmla="*/ 381891 h 4233658"/>
                  <a:gd name="connsiteX14" fmla="*/ 312521 w 3697570"/>
                  <a:gd name="connsiteY14" fmla="*/ 381891 h 4233658"/>
                  <a:gd name="connsiteX15" fmla="*/ 312521 w 3697570"/>
                  <a:gd name="connsiteY15" fmla="*/ 3856079 h 4233658"/>
                  <a:gd name="connsiteX16" fmla="*/ 3378573 w 3697570"/>
                  <a:gd name="connsiteY16" fmla="*/ 3856079 h 4233658"/>
                  <a:gd name="connsiteX17" fmla="*/ 3378573 w 3697570"/>
                  <a:gd name="connsiteY17" fmla="*/ 376357 h 4233658"/>
                  <a:gd name="connsiteX18" fmla="*/ 2776000 w 3697570"/>
                  <a:gd name="connsiteY18" fmla="*/ 376358 h 4233658"/>
                  <a:gd name="connsiteX19" fmla="*/ 2775999 w 3697570"/>
                  <a:gd name="connsiteY19" fmla="*/ 5955 h 4233658"/>
                  <a:gd name="connsiteX0" fmla="*/ 2775999 w 3697585"/>
                  <a:gd name="connsiteY0" fmla="*/ 36594 h 4264297"/>
                  <a:gd name="connsiteX1" fmla="*/ 3477473 w 3697585"/>
                  <a:gd name="connsiteY1" fmla="*/ 36594 h 4264297"/>
                  <a:gd name="connsiteX2" fmla="*/ 3697375 w 3697585"/>
                  <a:gd name="connsiteY2" fmla="*/ 298508 h 4264297"/>
                  <a:gd name="connsiteX3" fmla="*/ 3697375 w 3697585"/>
                  <a:gd name="connsiteY3" fmla="*/ 4171330 h 4264297"/>
                  <a:gd name="connsiteX4" fmla="*/ 3489345 w 3697585"/>
                  <a:gd name="connsiteY4" fmla="*/ 4264277 h 4264297"/>
                  <a:gd name="connsiteX5" fmla="*/ 158198 w 3697585"/>
                  <a:gd name="connsiteY5" fmla="*/ 4264277 h 4264297"/>
                  <a:gd name="connsiteX6" fmla="*/ 0 w 3697585"/>
                  <a:gd name="connsiteY6" fmla="*/ 4105543 h 4264297"/>
                  <a:gd name="connsiteX7" fmla="*/ 0 w 3697585"/>
                  <a:gd name="connsiteY7" fmla="*/ 229453 h 4264297"/>
                  <a:gd name="connsiteX8" fmla="*/ 6385 w 3697585"/>
                  <a:gd name="connsiteY8" fmla="*/ 197825 h 4264297"/>
                  <a:gd name="connsiteX9" fmla="*/ 18535 w 3697585"/>
                  <a:gd name="connsiteY9" fmla="*/ 179806 h 4264297"/>
                  <a:gd name="connsiteX10" fmla="*/ 26619 w 3697585"/>
                  <a:gd name="connsiteY10" fmla="*/ 157787 h 4264297"/>
                  <a:gd name="connsiteX11" fmla="*/ 226457 w 3697585"/>
                  <a:gd name="connsiteY11" fmla="*/ 45794 h 4264297"/>
                  <a:gd name="connsiteX12" fmla="*/ 918130 w 3697585"/>
                  <a:gd name="connsiteY12" fmla="*/ 45794 h 4264297"/>
                  <a:gd name="connsiteX13" fmla="*/ 918129 w 3697585"/>
                  <a:gd name="connsiteY13" fmla="*/ 412530 h 4264297"/>
                  <a:gd name="connsiteX14" fmla="*/ 312521 w 3697585"/>
                  <a:gd name="connsiteY14" fmla="*/ 412530 h 4264297"/>
                  <a:gd name="connsiteX15" fmla="*/ 312521 w 3697585"/>
                  <a:gd name="connsiteY15" fmla="*/ 3886718 h 4264297"/>
                  <a:gd name="connsiteX16" fmla="*/ 3378573 w 3697585"/>
                  <a:gd name="connsiteY16" fmla="*/ 3886718 h 4264297"/>
                  <a:gd name="connsiteX17" fmla="*/ 3378573 w 3697585"/>
                  <a:gd name="connsiteY17" fmla="*/ 406996 h 4264297"/>
                  <a:gd name="connsiteX18" fmla="*/ 2776000 w 3697585"/>
                  <a:gd name="connsiteY18" fmla="*/ 406997 h 4264297"/>
                  <a:gd name="connsiteX19" fmla="*/ 2775999 w 3697585"/>
                  <a:gd name="connsiteY19" fmla="*/ 36594 h 4264297"/>
                  <a:gd name="connsiteX0" fmla="*/ 2775999 w 3699026"/>
                  <a:gd name="connsiteY0" fmla="*/ 26872 h 4254575"/>
                  <a:gd name="connsiteX1" fmla="*/ 3477473 w 3699026"/>
                  <a:gd name="connsiteY1" fmla="*/ 26872 h 4254575"/>
                  <a:gd name="connsiteX2" fmla="*/ 3697375 w 3699026"/>
                  <a:gd name="connsiteY2" fmla="*/ 288786 h 4254575"/>
                  <a:gd name="connsiteX3" fmla="*/ 3697375 w 3699026"/>
                  <a:gd name="connsiteY3" fmla="*/ 4161608 h 4254575"/>
                  <a:gd name="connsiteX4" fmla="*/ 3489345 w 3699026"/>
                  <a:gd name="connsiteY4" fmla="*/ 4254555 h 4254575"/>
                  <a:gd name="connsiteX5" fmla="*/ 158198 w 3699026"/>
                  <a:gd name="connsiteY5" fmla="*/ 4254555 h 4254575"/>
                  <a:gd name="connsiteX6" fmla="*/ 0 w 3699026"/>
                  <a:gd name="connsiteY6" fmla="*/ 4095821 h 4254575"/>
                  <a:gd name="connsiteX7" fmla="*/ 0 w 3699026"/>
                  <a:gd name="connsiteY7" fmla="*/ 219731 h 4254575"/>
                  <a:gd name="connsiteX8" fmla="*/ 6385 w 3699026"/>
                  <a:gd name="connsiteY8" fmla="*/ 188103 h 4254575"/>
                  <a:gd name="connsiteX9" fmla="*/ 18535 w 3699026"/>
                  <a:gd name="connsiteY9" fmla="*/ 170084 h 4254575"/>
                  <a:gd name="connsiteX10" fmla="*/ 26619 w 3699026"/>
                  <a:gd name="connsiteY10" fmla="*/ 148065 h 4254575"/>
                  <a:gd name="connsiteX11" fmla="*/ 226457 w 3699026"/>
                  <a:gd name="connsiteY11" fmla="*/ 36072 h 4254575"/>
                  <a:gd name="connsiteX12" fmla="*/ 918130 w 3699026"/>
                  <a:gd name="connsiteY12" fmla="*/ 36072 h 4254575"/>
                  <a:gd name="connsiteX13" fmla="*/ 918129 w 3699026"/>
                  <a:gd name="connsiteY13" fmla="*/ 402808 h 4254575"/>
                  <a:gd name="connsiteX14" fmla="*/ 312521 w 3699026"/>
                  <a:gd name="connsiteY14" fmla="*/ 402808 h 4254575"/>
                  <a:gd name="connsiteX15" fmla="*/ 312521 w 3699026"/>
                  <a:gd name="connsiteY15" fmla="*/ 3876996 h 4254575"/>
                  <a:gd name="connsiteX16" fmla="*/ 3378573 w 3699026"/>
                  <a:gd name="connsiteY16" fmla="*/ 3876996 h 4254575"/>
                  <a:gd name="connsiteX17" fmla="*/ 3378573 w 3699026"/>
                  <a:gd name="connsiteY17" fmla="*/ 397274 h 4254575"/>
                  <a:gd name="connsiteX18" fmla="*/ 2776000 w 3699026"/>
                  <a:gd name="connsiteY18" fmla="*/ 397275 h 4254575"/>
                  <a:gd name="connsiteX19" fmla="*/ 2775999 w 3699026"/>
                  <a:gd name="connsiteY19" fmla="*/ 26872 h 4254575"/>
                  <a:gd name="connsiteX0" fmla="*/ 2775999 w 3702341"/>
                  <a:gd name="connsiteY0" fmla="*/ 4467 h 4232170"/>
                  <a:gd name="connsiteX1" fmla="*/ 3477473 w 3702341"/>
                  <a:gd name="connsiteY1" fmla="*/ 4467 h 4232170"/>
                  <a:gd name="connsiteX2" fmla="*/ 3697375 w 3702341"/>
                  <a:gd name="connsiteY2" fmla="*/ 266381 h 4232170"/>
                  <a:gd name="connsiteX3" fmla="*/ 3697375 w 3702341"/>
                  <a:gd name="connsiteY3" fmla="*/ 4139203 h 4232170"/>
                  <a:gd name="connsiteX4" fmla="*/ 3489345 w 3702341"/>
                  <a:gd name="connsiteY4" fmla="*/ 4232150 h 4232170"/>
                  <a:gd name="connsiteX5" fmla="*/ 158198 w 3702341"/>
                  <a:gd name="connsiteY5" fmla="*/ 4232150 h 4232170"/>
                  <a:gd name="connsiteX6" fmla="*/ 0 w 3702341"/>
                  <a:gd name="connsiteY6" fmla="*/ 4073416 h 4232170"/>
                  <a:gd name="connsiteX7" fmla="*/ 0 w 3702341"/>
                  <a:gd name="connsiteY7" fmla="*/ 197326 h 4232170"/>
                  <a:gd name="connsiteX8" fmla="*/ 6385 w 3702341"/>
                  <a:gd name="connsiteY8" fmla="*/ 165698 h 4232170"/>
                  <a:gd name="connsiteX9" fmla="*/ 18535 w 3702341"/>
                  <a:gd name="connsiteY9" fmla="*/ 147679 h 4232170"/>
                  <a:gd name="connsiteX10" fmla="*/ 26619 w 3702341"/>
                  <a:gd name="connsiteY10" fmla="*/ 125660 h 4232170"/>
                  <a:gd name="connsiteX11" fmla="*/ 226457 w 3702341"/>
                  <a:gd name="connsiteY11" fmla="*/ 13667 h 4232170"/>
                  <a:gd name="connsiteX12" fmla="*/ 918130 w 3702341"/>
                  <a:gd name="connsiteY12" fmla="*/ 13667 h 4232170"/>
                  <a:gd name="connsiteX13" fmla="*/ 918129 w 3702341"/>
                  <a:gd name="connsiteY13" fmla="*/ 380403 h 4232170"/>
                  <a:gd name="connsiteX14" fmla="*/ 312521 w 3702341"/>
                  <a:gd name="connsiteY14" fmla="*/ 380403 h 4232170"/>
                  <a:gd name="connsiteX15" fmla="*/ 312521 w 3702341"/>
                  <a:gd name="connsiteY15" fmla="*/ 3854591 h 4232170"/>
                  <a:gd name="connsiteX16" fmla="*/ 3378573 w 3702341"/>
                  <a:gd name="connsiteY16" fmla="*/ 3854591 h 4232170"/>
                  <a:gd name="connsiteX17" fmla="*/ 3378573 w 3702341"/>
                  <a:gd name="connsiteY17" fmla="*/ 374869 h 4232170"/>
                  <a:gd name="connsiteX18" fmla="*/ 2776000 w 3702341"/>
                  <a:gd name="connsiteY18" fmla="*/ 374870 h 4232170"/>
                  <a:gd name="connsiteX19" fmla="*/ 2775999 w 3702341"/>
                  <a:gd name="connsiteY19" fmla="*/ 4467 h 4232170"/>
                  <a:gd name="connsiteX0" fmla="*/ 2775999 w 3697570"/>
                  <a:gd name="connsiteY0" fmla="*/ 3510 h 4231213"/>
                  <a:gd name="connsiteX1" fmla="*/ 3477473 w 3697570"/>
                  <a:gd name="connsiteY1" fmla="*/ 3510 h 4231213"/>
                  <a:gd name="connsiteX2" fmla="*/ 3697375 w 3697570"/>
                  <a:gd name="connsiteY2" fmla="*/ 265424 h 4231213"/>
                  <a:gd name="connsiteX3" fmla="*/ 3697375 w 3697570"/>
                  <a:gd name="connsiteY3" fmla="*/ 4138246 h 4231213"/>
                  <a:gd name="connsiteX4" fmla="*/ 3489345 w 3697570"/>
                  <a:gd name="connsiteY4" fmla="*/ 4231193 h 4231213"/>
                  <a:gd name="connsiteX5" fmla="*/ 158198 w 3697570"/>
                  <a:gd name="connsiteY5" fmla="*/ 4231193 h 4231213"/>
                  <a:gd name="connsiteX6" fmla="*/ 0 w 3697570"/>
                  <a:gd name="connsiteY6" fmla="*/ 4072459 h 4231213"/>
                  <a:gd name="connsiteX7" fmla="*/ 0 w 3697570"/>
                  <a:gd name="connsiteY7" fmla="*/ 196369 h 4231213"/>
                  <a:gd name="connsiteX8" fmla="*/ 6385 w 3697570"/>
                  <a:gd name="connsiteY8" fmla="*/ 164741 h 4231213"/>
                  <a:gd name="connsiteX9" fmla="*/ 18535 w 3697570"/>
                  <a:gd name="connsiteY9" fmla="*/ 146722 h 4231213"/>
                  <a:gd name="connsiteX10" fmla="*/ 26619 w 3697570"/>
                  <a:gd name="connsiteY10" fmla="*/ 124703 h 4231213"/>
                  <a:gd name="connsiteX11" fmla="*/ 226457 w 3697570"/>
                  <a:gd name="connsiteY11" fmla="*/ 12710 h 4231213"/>
                  <a:gd name="connsiteX12" fmla="*/ 918130 w 3697570"/>
                  <a:gd name="connsiteY12" fmla="*/ 12710 h 4231213"/>
                  <a:gd name="connsiteX13" fmla="*/ 918129 w 3697570"/>
                  <a:gd name="connsiteY13" fmla="*/ 379446 h 4231213"/>
                  <a:gd name="connsiteX14" fmla="*/ 312521 w 3697570"/>
                  <a:gd name="connsiteY14" fmla="*/ 379446 h 4231213"/>
                  <a:gd name="connsiteX15" fmla="*/ 312521 w 3697570"/>
                  <a:gd name="connsiteY15" fmla="*/ 3853634 h 4231213"/>
                  <a:gd name="connsiteX16" fmla="*/ 3378573 w 3697570"/>
                  <a:gd name="connsiteY16" fmla="*/ 3853634 h 4231213"/>
                  <a:gd name="connsiteX17" fmla="*/ 3378573 w 3697570"/>
                  <a:gd name="connsiteY17" fmla="*/ 373912 h 4231213"/>
                  <a:gd name="connsiteX18" fmla="*/ 2776000 w 3697570"/>
                  <a:gd name="connsiteY18" fmla="*/ 373913 h 4231213"/>
                  <a:gd name="connsiteX19" fmla="*/ 2775999 w 3697570"/>
                  <a:gd name="connsiteY19" fmla="*/ 3510 h 4231213"/>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6619 w 3697570"/>
                  <a:gd name="connsiteY10" fmla="*/ 123897 h 4230407"/>
                  <a:gd name="connsiteX11" fmla="*/ 226457 w 3697570"/>
                  <a:gd name="connsiteY11" fmla="*/ 11904 h 4230407"/>
                  <a:gd name="connsiteX12" fmla="*/ 918130 w 3697570"/>
                  <a:gd name="connsiteY12" fmla="*/ 11904 h 4230407"/>
                  <a:gd name="connsiteX13" fmla="*/ 918129 w 3697570"/>
                  <a:gd name="connsiteY13" fmla="*/ 378640 h 4230407"/>
                  <a:gd name="connsiteX14" fmla="*/ 312521 w 3697570"/>
                  <a:gd name="connsiteY14" fmla="*/ 378640 h 4230407"/>
                  <a:gd name="connsiteX15" fmla="*/ 312521 w 3697570"/>
                  <a:gd name="connsiteY15" fmla="*/ 3852828 h 4230407"/>
                  <a:gd name="connsiteX16" fmla="*/ 3378573 w 3697570"/>
                  <a:gd name="connsiteY16" fmla="*/ 3852828 h 4230407"/>
                  <a:gd name="connsiteX17" fmla="*/ 3378573 w 3697570"/>
                  <a:gd name="connsiteY17" fmla="*/ 373106 h 4230407"/>
                  <a:gd name="connsiteX18" fmla="*/ 2776000 w 3697570"/>
                  <a:gd name="connsiteY18" fmla="*/ 373107 h 4230407"/>
                  <a:gd name="connsiteX19" fmla="*/ 2775999 w 3697570"/>
                  <a:gd name="connsiteY19"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26457 w 3697570"/>
                  <a:gd name="connsiteY10" fmla="*/ 11904 h 4230407"/>
                  <a:gd name="connsiteX11" fmla="*/ 918130 w 3697570"/>
                  <a:gd name="connsiteY11" fmla="*/ 11904 h 4230407"/>
                  <a:gd name="connsiteX12" fmla="*/ 918129 w 3697570"/>
                  <a:gd name="connsiteY12" fmla="*/ 378640 h 4230407"/>
                  <a:gd name="connsiteX13" fmla="*/ 312521 w 3697570"/>
                  <a:gd name="connsiteY13" fmla="*/ 378640 h 4230407"/>
                  <a:gd name="connsiteX14" fmla="*/ 312521 w 3697570"/>
                  <a:gd name="connsiteY14" fmla="*/ 3852828 h 4230407"/>
                  <a:gd name="connsiteX15" fmla="*/ 3378573 w 3697570"/>
                  <a:gd name="connsiteY15" fmla="*/ 3852828 h 4230407"/>
                  <a:gd name="connsiteX16" fmla="*/ 3378573 w 3697570"/>
                  <a:gd name="connsiteY16" fmla="*/ 373106 h 4230407"/>
                  <a:gd name="connsiteX17" fmla="*/ 2776000 w 3697570"/>
                  <a:gd name="connsiteY17" fmla="*/ 373107 h 4230407"/>
                  <a:gd name="connsiteX18" fmla="*/ 2775999 w 3697570"/>
                  <a:gd name="connsiteY18"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226457 w 3697570"/>
                  <a:gd name="connsiteY9" fmla="*/ 11904 h 4230407"/>
                  <a:gd name="connsiteX10" fmla="*/ 918130 w 3697570"/>
                  <a:gd name="connsiteY10" fmla="*/ 11904 h 4230407"/>
                  <a:gd name="connsiteX11" fmla="*/ 918129 w 3697570"/>
                  <a:gd name="connsiteY11" fmla="*/ 378640 h 4230407"/>
                  <a:gd name="connsiteX12" fmla="*/ 312521 w 3697570"/>
                  <a:gd name="connsiteY12" fmla="*/ 378640 h 4230407"/>
                  <a:gd name="connsiteX13" fmla="*/ 312521 w 3697570"/>
                  <a:gd name="connsiteY13" fmla="*/ 3852828 h 4230407"/>
                  <a:gd name="connsiteX14" fmla="*/ 3378573 w 3697570"/>
                  <a:gd name="connsiteY14" fmla="*/ 3852828 h 4230407"/>
                  <a:gd name="connsiteX15" fmla="*/ 3378573 w 3697570"/>
                  <a:gd name="connsiteY15" fmla="*/ 373106 h 4230407"/>
                  <a:gd name="connsiteX16" fmla="*/ 2776000 w 3697570"/>
                  <a:gd name="connsiteY16" fmla="*/ 373107 h 4230407"/>
                  <a:gd name="connsiteX17" fmla="*/ 2775999 w 3697570"/>
                  <a:gd name="connsiteY17" fmla="*/ 2704 h 4230407"/>
                  <a:gd name="connsiteX0" fmla="*/ 2775999 w 3697570"/>
                  <a:gd name="connsiteY0" fmla="*/ 155287 h 4382990"/>
                  <a:gd name="connsiteX1" fmla="*/ 3477473 w 3697570"/>
                  <a:gd name="connsiteY1" fmla="*/ 155287 h 4382990"/>
                  <a:gd name="connsiteX2" fmla="*/ 3697375 w 3697570"/>
                  <a:gd name="connsiteY2" fmla="*/ 417201 h 4382990"/>
                  <a:gd name="connsiteX3" fmla="*/ 3697375 w 3697570"/>
                  <a:gd name="connsiteY3" fmla="*/ 4290023 h 4382990"/>
                  <a:gd name="connsiteX4" fmla="*/ 3489345 w 3697570"/>
                  <a:gd name="connsiteY4" fmla="*/ 4382970 h 4382990"/>
                  <a:gd name="connsiteX5" fmla="*/ 158198 w 3697570"/>
                  <a:gd name="connsiteY5" fmla="*/ 4382970 h 4382990"/>
                  <a:gd name="connsiteX6" fmla="*/ 0 w 3697570"/>
                  <a:gd name="connsiteY6" fmla="*/ 4224236 h 4382990"/>
                  <a:gd name="connsiteX7" fmla="*/ 0 w 3697570"/>
                  <a:gd name="connsiteY7" fmla="*/ 348146 h 4382990"/>
                  <a:gd name="connsiteX8" fmla="*/ 226457 w 3697570"/>
                  <a:gd name="connsiteY8" fmla="*/ 164487 h 4382990"/>
                  <a:gd name="connsiteX9" fmla="*/ 918130 w 3697570"/>
                  <a:gd name="connsiteY9" fmla="*/ 164487 h 4382990"/>
                  <a:gd name="connsiteX10" fmla="*/ 918129 w 3697570"/>
                  <a:gd name="connsiteY10" fmla="*/ 531223 h 4382990"/>
                  <a:gd name="connsiteX11" fmla="*/ 312521 w 3697570"/>
                  <a:gd name="connsiteY11" fmla="*/ 531223 h 4382990"/>
                  <a:gd name="connsiteX12" fmla="*/ 312521 w 3697570"/>
                  <a:gd name="connsiteY12" fmla="*/ 4005411 h 4382990"/>
                  <a:gd name="connsiteX13" fmla="*/ 3378573 w 3697570"/>
                  <a:gd name="connsiteY13" fmla="*/ 4005411 h 4382990"/>
                  <a:gd name="connsiteX14" fmla="*/ 3378573 w 3697570"/>
                  <a:gd name="connsiteY14" fmla="*/ 525689 h 4382990"/>
                  <a:gd name="connsiteX15" fmla="*/ 2776000 w 3697570"/>
                  <a:gd name="connsiteY15" fmla="*/ 525690 h 4382990"/>
                  <a:gd name="connsiteX16" fmla="*/ 2775999 w 3697570"/>
                  <a:gd name="connsiteY16" fmla="*/ 155287 h 4382990"/>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7570" h="4230407">
                    <a:moveTo>
                      <a:pt x="2775999" y="2704"/>
                    </a:moveTo>
                    <a:lnTo>
                      <a:pt x="3477473" y="2704"/>
                    </a:lnTo>
                    <a:cubicBezTo>
                      <a:pt x="3663120" y="-21823"/>
                      <a:pt x="3696819" y="124938"/>
                      <a:pt x="3697375" y="264618"/>
                    </a:cubicBezTo>
                    <a:lnTo>
                      <a:pt x="3697375" y="4137440"/>
                    </a:lnTo>
                    <a:cubicBezTo>
                      <a:pt x="3702808" y="4220886"/>
                      <a:pt x="3593934" y="4230938"/>
                      <a:pt x="3489345" y="4230387"/>
                    </a:cubicBezTo>
                    <a:lnTo>
                      <a:pt x="158198" y="4230387"/>
                    </a:lnTo>
                    <a:cubicBezTo>
                      <a:pt x="81966" y="4215962"/>
                      <a:pt x="2302" y="4162598"/>
                      <a:pt x="0" y="4071653"/>
                    </a:cubicBezTo>
                    <a:lnTo>
                      <a:pt x="0" y="195563"/>
                    </a:lnTo>
                    <a:cubicBezTo>
                      <a:pt x="11985" y="59850"/>
                      <a:pt x="112072" y="16757"/>
                      <a:pt x="226457" y="11904"/>
                    </a:cubicBezTo>
                    <a:lnTo>
                      <a:pt x="918130" y="11904"/>
                    </a:lnTo>
                    <a:cubicBezTo>
                      <a:pt x="917325" y="160251"/>
                      <a:pt x="917324" y="162895"/>
                      <a:pt x="918129" y="378640"/>
                    </a:cubicBezTo>
                    <a:lnTo>
                      <a:pt x="312521" y="378640"/>
                    </a:lnTo>
                    <a:lnTo>
                      <a:pt x="312521" y="3852828"/>
                    </a:lnTo>
                    <a:lnTo>
                      <a:pt x="3378573" y="3852828"/>
                    </a:lnTo>
                    <a:lnTo>
                      <a:pt x="3378573" y="373106"/>
                    </a:lnTo>
                    <a:lnTo>
                      <a:pt x="2776000" y="373107"/>
                    </a:lnTo>
                    <a:cubicBezTo>
                      <a:pt x="2776817" y="155204"/>
                      <a:pt x="2776816" y="152534"/>
                      <a:pt x="2775999" y="2704"/>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32" name="Freeform 231"/>
            <p:cNvSpPr/>
            <p:nvPr/>
          </p:nvSpPr>
          <p:spPr>
            <a:xfrm flipV="1">
              <a:off x="6723956" y="3136126"/>
              <a:ext cx="685374" cy="608278"/>
            </a:xfrm>
            <a:custGeom>
              <a:avLst/>
              <a:gdLst>
                <a:gd name="connsiteX0" fmla="*/ 1356363 w 3056554"/>
                <a:gd name="connsiteY0" fmla="*/ 2712728 h 2712728"/>
                <a:gd name="connsiteX1" fmla="*/ 2705723 w 3056554"/>
                <a:gd name="connsiteY1" fmla="*/ 1495044 h 2712728"/>
                <a:gd name="connsiteX2" fmla="*/ 2712682 w 3056554"/>
                <a:gd name="connsiteY2" fmla="*/ 1357244 h 2712728"/>
                <a:gd name="connsiteX3" fmla="*/ 3056554 w 3056554"/>
                <a:gd name="connsiteY3" fmla="*/ 1357244 h 2712728"/>
                <a:gd name="connsiteX4" fmla="*/ 2510720 w 3056554"/>
                <a:gd name="connsiteY4" fmla="*/ 646797 h 2712728"/>
                <a:gd name="connsiteX5" fmla="*/ 2497427 w 3056554"/>
                <a:gd name="connsiteY5" fmla="*/ 624914 h 2712728"/>
                <a:gd name="connsiteX6" fmla="*/ 2495733 w 3056554"/>
                <a:gd name="connsiteY6" fmla="*/ 627290 h 2712728"/>
                <a:gd name="connsiteX7" fmla="*/ 2453973 w 3056554"/>
                <a:gd name="connsiteY7" fmla="*/ 572935 h 2712728"/>
                <a:gd name="connsiteX8" fmla="*/ 1859652 w 3056554"/>
                <a:gd name="connsiteY8" fmla="*/ 1357244 h 2712728"/>
                <a:gd name="connsiteX9" fmla="*/ 2185066 w 3056554"/>
                <a:gd name="connsiteY9" fmla="*/ 1357244 h 2712728"/>
                <a:gd name="connsiteX10" fmla="*/ 2180832 w 3056554"/>
                <a:gd name="connsiteY10" fmla="*/ 1441099 h 2712728"/>
                <a:gd name="connsiteX11" fmla="*/ 1356363 w 3056554"/>
                <a:gd name="connsiteY11" fmla="*/ 2185113 h 2712728"/>
                <a:gd name="connsiteX12" fmla="*/ 527615 w 3056554"/>
                <a:gd name="connsiteY12" fmla="*/ 1356364 h 2712728"/>
                <a:gd name="connsiteX13" fmla="*/ 1356363 w 3056554"/>
                <a:gd name="connsiteY13" fmla="*/ 527615 h 2712728"/>
                <a:gd name="connsiteX14" fmla="*/ 1913595 w 3056554"/>
                <a:gd name="connsiteY14" fmla="*/ 742909 h 2712728"/>
                <a:gd name="connsiteX15" fmla="*/ 1975473 w 3056554"/>
                <a:gd name="connsiteY15" fmla="*/ 806281 h 2712728"/>
                <a:gd name="connsiteX16" fmla="*/ 2286122 w 3056554"/>
                <a:gd name="connsiteY16" fmla="*/ 370559 h 2712728"/>
                <a:gd name="connsiteX17" fmla="*/ 2268351 w 3056554"/>
                <a:gd name="connsiteY17" fmla="*/ 352359 h 2712728"/>
                <a:gd name="connsiteX18" fmla="*/ 1356363 w 3056554"/>
                <a:gd name="connsiteY18" fmla="*/ 0 h 2712728"/>
                <a:gd name="connsiteX19" fmla="*/ 0 w 3056554"/>
                <a:gd name="connsiteY19" fmla="*/ 1356364 h 2712728"/>
                <a:gd name="connsiteX20" fmla="*/ 1356363 w 3056554"/>
                <a:gd name="connsiteY20" fmla="*/ 2712728 h 271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56554" h="2712728">
                  <a:moveTo>
                    <a:pt x="1356363" y="2712728"/>
                  </a:moveTo>
                  <a:cubicBezTo>
                    <a:pt x="2058643" y="2712728"/>
                    <a:pt x="2636264" y="2178999"/>
                    <a:pt x="2705723" y="1495044"/>
                  </a:cubicBezTo>
                  <a:lnTo>
                    <a:pt x="2712682" y="1357244"/>
                  </a:lnTo>
                  <a:lnTo>
                    <a:pt x="3056554" y="1357244"/>
                  </a:lnTo>
                  <a:lnTo>
                    <a:pt x="2510720" y="646797"/>
                  </a:lnTo>
                  <a:lnTo>
                    <a:pt x="2497427" y="624914"/>
                  </a:lnTo>
                  <a:lnTo>
                    <a:pt x="2495733" y="627290"/>
                  </a:lnTo>
                  <a:lnTo>
                    <a:pt x="2453973" y="572935"/>
                  </a:lnTo>
                  <a:lnTo>
                    <a:pt x="1859652" y="1357244"/>
                  </a:lnTo>
                  <a:lnTo>
                    <a:pt x="2185066" y="1357244"/>
                  </a:lnTo>
                  <a:lnTo>
                    <a:pt x="2180832" y="1441099"/>
                  </a:lnTo>
                  <a:cubicBezTo>
                    <a:pt x="2138392" y="1859000"/>
                    <a:pt x="1785461" y="2185113"/>
                    <a:pt x="1356363" y="2185113"/>
                  </a:cubicBezTo>
                  <a:cubicBezTo>
                    <a:pt x="898658" y="2185113"/>
                    <a:pt x="527615" y="1814069"/>
                    <a:pt x="527615" y="1356364"/>
                  </a:cubicBezTo>
                  <a:cubicBezTo>
                    <a:pt x="527615" y="898659"/>
                    <a:pt x="898658" y="527615"/>
                    <a:pt x="1356363" y="527615"/>
                  </a:cubicBezTo>
                  <a:cubicBezTo>
                    <a:pt x="1570912" y="527615"/>
                    <a:pt x="1766420" y="609143"/>
                    <a:pt x="1913595" y="742909"/>
                  </a:cubicBezTo>
                  <a:lnTo>
                    <a:pt x="1975473" y="806281"/>
                  </a:lnTo>
                  <a:lnTo>
                    <a:pt x="2286122" y="370559"/>
                  </a:lnTo>
                  <a:lnTo>
                    <a:pt x="2268351" y="352359"/>
                  </a:lnTo>
                  <a:cubicBezTo>
                    <a:pt x="2027478" y="133432"/>
                    <a:pt x="1707503" y="0"/>
                    <a:pt x="1356363" y="0"/>
                  </a:cubicBezTo>
                  <a:cubicBezTo>
                    <a:pt x="607264" y="0"/>
                    <a:pt x="0" y="607265"/>
                    <a:pt x="0" y="1356364"/>
                  </a:cubicBezTo>
                  <a:cubicBezTo>
                    <a:pt x="0" y="2105463"/>
                    <a:pt x="607264" y="2712728"/>
                    <a:pt x="1356363" y="271272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213" name="Group 212"/>
          <p:cNvGrpSpPr/>
          <p:nvPr/>
        </p:nvGrpSpPr>
        <p:grpSpPr>
          <a:xfrm>
            <a:off x="5020523" y="4245593"/>
            <a:ext cx="874862" cy="479835"/>
            <a:chOff x="3485967" y="3223136"/>
            <a:chExt cx="884894" cy="485338"/>
          </a:xfrm>
          <a:solidFill>
            <a:srgbClr val="0D5190"/>
          </a:solidFill>
          <a:effectLst/>
        </p:grpSpPr>
        <p:grpSp>
          <p:nvGrpSpPr>
            <p:cNvPr id="384" name="Group 383"/>
            <p:cNvGrpSpPr/>
            <p:nvPr/>
          </p:nvGrpSpPr>
          <p:grpSpPr>
            <a:xfrm>
              <a:off x="3681256" y="3223136"/>
              <a:ext cx="494236" cy="485338"/>
              <a:chOff x="-2429678" y="-3238500"/>
              <a:chExt cx="13663209" cy="13417212"/>
            </a:xfrm>
            <a:grpFill/>
          </p:grpSpPr>
          <p:sp>
            <p:nvSpPr>
              <p:cNvPr id="395" name="Freeform 394"/>
              <p:cNvSpPr/>
              <p:nvPr/>
            </p:nvSpPr>
            <p:spPr>
              <a:xfrm>
                <a:off x="990599" y="-3238500"/>
                <a:ext cx="6825423" cy="741059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6" name="Rectangle 92"/>
              <p:cNvSpPr/>
              <p:nvPr/>
            </p:nvSpPr>
            <p:spPr>
              <a:xfrm>
                <a:off x="-2429678" y="3891431"/>
                <a:ext cx="13663209" cy="6287281"/>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74421 h 6307645"/>
                  <a:gd name="connsiteX14" fmla="*/ 86913 w 13663209"/>
                  <a:gd name="connsiteY14" fmla="*/ 6287285 h 6307645"/>
                  <a:gd name="connsiteX15" fmla="*/ 1235776 w 13663209"/>
                  <a:gd name="connsiteY15" fmla="*/ 1618416 h 6307645"/>
                  <a:gd name="connsiteX0" fmla="*/ 1235776 w 13663209"/>
                  <a:gd name="connsiteY0" fmla="*/ 1618416 h 6293981"/>
                  <a:gd name="connsiteX1" fmla="*/ 4446047 w 13663209"/>
                  <a:gd name="connsiteY1" fmla="*/ 24077 h 6293981"/>
                  <a:gd name="connsiteX2" fmla="*/ 6814109 w 13663209"/>
                  <a:gd name="connsiteY2" fmla="*/ 4994661 h 6293981"/>
                  <a:gd name="connsiteX3" fmla="*/ 9275954 w 13663209"/>
                  <a:gd name="connsiteY3" fmla="*/ 631 h 6293981"/>
                  <a:gd name="connsiteX4" fmla="*/ 12253617 w 13663209"/>
                  <a:gd name="connsiteY4" fmla="*/ 1407400 h 6293981"/>
                  <a:gd name="connsiteX5" fmla="*/ 13660386 w 13663209"/>
                  <a:gd name="connsiteY5" fmla="*/ 6287285 h 6293981"/>
                  <a:gd name="connsiteX6" fmla="*/ 10917186 w 13663209"/>
                  <a:gd name="connsiteY6" fmla="*/ 6284200 h 6293981"/>
                  <a:gd name="connsiteX7" fmla="*/ 10917187 w 13663209"/>
                  <a:gd name="connsiteY7" fmla="*/ 4080262 h 6293981"/>
                  <a:gd name="connsiteX8" fmla="*/ 10237247 w 13663209"/>
                  <a:gd name="connsiteY8" fmla="*/ 4244385 h 6293981"/>
                  <a:gd name="connsiteX9" fmla="*/ 10213801 w 13663209"/>
                  <a:gd name="connsiteY9" fmla="*/ 6284200 h 6293981"/>
                  <a:gd name="connsiteX10" fmla="*/ 3437863 w 13663209"/>
                  <a:gd name="connsiteY10" fmla="*/ 6293981 h 6293981"/>
                  <a:gd name="connsiteX11" fmla="*/ 3433981 w 13663209"/>
                  <a:gd name="connsiteY11" fmla="*/ 4197491 h 6293981"/>
                  <a:gd name="connsiteX12" fmla="*/ 2687586 w 13663209"/>
                  <a:gd name="connsiteY12" fmla="*/ 4197493 h 6293981"/>
                  <a:gd name="connsiteX13" fmla="*/ 2687586 w 13663209"/>
                  <a:gd name="connsiteY13" fmla="*/ 6274421 h 6293981"/>
                  <a:gd name="connsiteX14" fmla="*/ 86913 w 13663209"/>
                  <a:gd name="connsiteY14" fmla="*/ 6287285 h 6293981"/>
                  <a:gd name="connsiteX15" fmla="*/ 1235776 w 13663209"/>
                  <a:gd name="connsiteY15" fmla="*/ 1618416 h 6293981"/>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13801 w 13663209"/>
                  <a:gd name="connsiteY9" fmla="*/ 6284200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97862"/>
                  <a:gd name="connsiteX1" fmla="*/ 4446047 w 13663209"/>
                  <a:gd name="connsiteY1" fmla="*/ 24077 h 6297862"/>
                  <a:gd name="connsiteX2" fmla="*/ 6814109 w 13663209"/>
                  <a:gd name="connsiteY2" fmla="*/ 4994661 h 6297862"/>
                  <a:gd name="connsiteX3" fmla="*/ 9275954 w 13663209"/>
                  <a:gd name="connsiteY3" fmla="*/ 631 h 6297862"/>
                  <a:gd name="connsiteX4" fmla="*/ 12253617 w 13663209"/>
                  <a:gd name="connsiteY4" fmla="*/ 1407400 h 6297862"/>
                  <a:gd name="connsiteX5" fmla="*/ 13660386 w 13663209"/>
                  <a:gd name="connsiteY5" fmla="*/ 6287285 h 6297862"/>
                  <a:gd name="connsiteX6" fmla="*/ 10917186 w 13663209"/>
                  <a:gd name="connsiteY6" fmla="*/ 6284200 h 6297862"/>
                  <a:gd name="connsiteX7" fmla="*/ 10917187 w 13663209"/>
                  <a:gd name="connsiteY7" fmla="*/ 4080262 h 6297862"/>
                  <a:gd name="connsiteX8" fmla="*/ 10237247 w 13663209"/>
                  <a:gd name="connsiteY8" fmla="*/ 4244385 h 6297862"/>
                  <a:gd name="connsiteX9" fmla="*/ 10254796 w 13663209"/>
                  <a:gd name="connsiteY9" fmla="*/ 6297862 h 6297862"/>
                  <a:gd name="connsiteX10" fmla="*/ 3437863 w 13663209"/>
                  <a:gd name="connsiteY10" fmla="*/ 6280317 h 6297862"/>
                  <a:gd name="connsiteX11" fmla="*/ 3433981 w 13663209"/>
                  <a:gd name="connsiteY11" fmla="*/ 4197491 h 6297862"/>
                  <a:gd name="connsiteX12" fmla="*/ 2687586 w 13663209"/>
                  <a:gd name="connsiteY12" fmla="*/ 4197493 h 6297862"/>
                  <a:gd name="connsiteX13" fmla="*/ 2687586 w 13663209"/>
                  <a:gd name="connsiteY13" fmla="*/ 6274421 h 6297862"/>
                  <a:gd name="connsiteX14" fmla="*/ 86913 w 13663209"/>
                  <a:gd name="connsiteY14" fmla="*/ 6287285 h 6297862"/>
                  <a:gd name="connsiteX15" fmla="*/ 1235776 w 13663209"/>
                  <a:gd name="connsiteY15" fmla="*/ 1618416 h 6297862"/>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3209" h="6287284">
                    <a:moveTo>
                      <a:pt x="1235776" y="1618416"/>
                    </a:moveTo>
                    <a:cubicBezTo>
                      <a:pt x="2071405" y="758724"/>
                      <a:pt x="3727649" y="-30631"/>
                      <a:pt x="4446047" y="24077"/>
                    </a:cubicBezTo>
                    <a:lnTo>
                      <a:pt x="6814109" y="4994661"/>
                    </a:lnTo>
                    <a:lnTo>
                      <a:pt x="9275954" y="631"/>
                    </a:lnTo>
                    <a:cubicBezTo>
                      <a:pt x="9705800" y="-22816"/>
                      <a:pt x="11401739" y="610230"/>
                      <a:pt x="12253617" y="1407400"/>
                    </a:cubicBezTo>
                    <a:cubicBezTo>
                      <a:pt x="13590047" y="2776120"/>
                      <a:pt x="13683833" y="5176472"/>
                      <a:pt x="13660386" y="6287285"/>
                    </a:cubicBezTo>
                    <a:lnTo>
                      <a:pt x="10917186" y="6284200"/>
                    </a:lnTo>
                    <a:cubicBezTo>
                      <a:pt x="10917186" y="5549554"/>
                      <a:pt x="10917187" y="4814908"/>
                      <a:pt x="10917187" y="4080262"/>
                    </a:cubicBezTo>
                    <a:cubicBezTo>
                      <a:pt x="10901555" y="3759831"/>
                      <a:pt x="10256759" y="3449182"/>
                      <a:pt x="10223582" y="4230721"/>
                    </a:cubicBezTo>
                    <a:cubicBezTo>
                      <a:pt x="10220322" y="4910659"/>
                      <a:pt x="10230728" y="5604260"/>
                      <a:pt x="10227468" y="6284198"/>
                    </a:cubicBezTo>
                    <a:lnTo>
                      <a:pt x="3437863" y="6280317"/>
                    </a:lnTo>
                    <a:cubicBezTo>
                      <a:pt x="3432014" y="5535940"/>
                      <a:pt x="3426166" y="4900875"/>
                      <a:pt x="3433981" y="4197491"/>
                    </a:cubicBezTo>
                    <a:cubicBezTo>
                      <a:pt x="3340197" y="3540999"/>
                      <a:pt x="2617248" y="3869247"/>
                      <a:pt x="2687586" y="4197493"/>
                    </a:cubicBezTo>
                    <a:lnTo>
                      <a:pt x="2687586" y="6274421"/>
                    </a:lnTo>
                    <a:lnTo>
                      <a:pt x="86913" y="6287285"/>
                    </a:lnTo>
                    <a:cubicBezTo>
                      <a:pt x="-327301" y="3183549"/>
                      <a:pt x="852822" y="2189967"/>
                      <a:pt x="1235776" y="1618416"/>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7" name="Freeform 14"/>
              <p:cNvSpPr>
                <a:spLocks/>
              </p:cNvSpPr>
              <p:nvPr/>
            </p:nvSpPr>
            <p:spPr bwMode="auto">
              <a:xfrm>
                <a:off x="3828198" y="4385784"/>
                <a:ext cx="1081196" cy="1133975"/>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8" name="Diamond 100"/>
              <p:cNvSpPr/>
              <p:nvPr/>
            </p:nvSpPr>
            <p:spPr>
              <a:xfrm>
                <a:off x="3637128" y="5289038"/>
                <a:ext cx="1453487" cy="2961033"/>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85" name="Group 384"/>
            <p:cNvGrpSpPr/>
            <p:nvPr/>
          </p:nvGrpSpPr>
          <p:grpSpPr>
            <a:xfrm>
              <a:off x="3485967" y="3257084"/>
              <a:ext cx="318921" cy="343896"/>
              <a:chOff x="-7791742" y="-2283273"/>
              <a:chExt cx="8816598" cy="9507034"/>
            </a:xfrm>
            <a:grpFill/>
          </p:grpSpPr>
          <p:sp>
            <p:nvSpPr>
              <p:cNvPr id="391" name="Freeform 390"/>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2"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66860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587768 w 12309276"/>
                  <a:gd name="connsiteY7" fmla="*/ 4269020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578631" y="6364481"/>
                    </a:lnTo>
                    <a:cubicBezTo>
                      <a:pt x="3581677" y="5665994"/>
                      <a:pt x="3584722" y="4967507"/>
                      <a:pt x="3587768" y="4269020"/>
                    </a:cubicBezTo>
                    <a:cubicBezTo>
                      <a:pt x="3493984" y="3612528"/>
                      <a:pt x="2758016" y="3926083"/>
                      <a:pt x="2828354" y="4254329"/>
                    </a:cubicBezTo>
                    <a:cubicBezTo>
                      <a:pt x="2831652" y="4942382"/>
                      <a:pt x="2820637" y="5615747"/>
                      <a:pt x="2823935" y="6303800"/>
                    </a:cubicBezTo>
                    <a:lnTo>
                      <a:pt x="4857" y="6311953"/>
                    </a:lnTo>
                    <a:cubicBezTo>
                      <a:pt x="-78378" y="2836018"/>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3" name="Freeform 392"/>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4"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86" name="Group 385"/>
            <p:cNvGrpSpPr/>
            <p:nvPr/>
          </p:nvGrpSpPr>
          <p:grpSpPr>
            <a:xfrm flipH="1">
              <a:off x="4051940" y="3257084"/>
              <a:ext cx="318921" cy="343896"/>
              <a:chOff x="-7791742" y="-2283273"/>
              <a:chExt cx="8816598" cy="9507034"/>
            </a:xfrm>
            <a:grpFill/>
          </p:grpSpPr>
          <p:sp>
            <p:nvSpPr>
              <p:cNvPr id="387" name="Freeform 386"/>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8"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95479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09628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5 w 12309276"/>
                  <a:gd name="connsiteY10" fmla="*/ 6341334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607241" y="6364481"/>
                    </a:lnTo>
                    <a:cubicBezTo>
                      <a:pt x="3615056" y="5661097"/>
                      <a:pt x="3594261" y="4957712"/>
                      <a:pt x="3602076" y="4254328"/>
                    </a:cubicBezTo>
                    <a:cubicBezTo>
                      <a:pt x="3508292" y="3597836"/>
                      <a:pt x="2758016" y="3926083"/>
                      <a:pt x="2828354" y="4254329"/>
                    </a:cubicBezTo>
                    <a:cubicBezTo>
                      <a:pt x="2831652" y="4942382"/>
                      <a:pt x="2820637" y="5645125"/>
                      <a:pt x="2823935" y="6333178"/>
                    </a:cubicBezTo>
                    <a:lnTo>
                      <a:pt x="4855" y="6341334"/>
                    </a:lnTo>
                    <a:cubicBezTo>
                      <a:pt x="-78380" y="2865399"/>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9" name="Freeform 388"/>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0"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217" name="Group 216"/>
          <p:cNvGrpSpPr/>
          <p:nvPr/>
        </p:nvGrpSpPr>
        <p:grpSpPr>
          <a:xfrm>
            <a:off x="3637047" y="4150234"/>
            <a:ext cx="442851" cy="670552"/>
            <a:chOff x="7162118" y="1922306"/>
            <a:chExt cx="717438" cy="1086322"/>
          </a:xfrm>
          <a:solidFill>
            <a:srgbClr val="0D5190"/>
          </a:solidFill>
        </p:grpSpPr>
        <p:grpSp>
          <p:nvGrpSpPr>
            <p:cNvPr id="359" name="Group 358"/>
            <p:cNvGrpSpPr/>
            <p:nvPr/>
          </p:nvGrpSpPr>
          <p:grpSpPr>
            <a:xfrm>
              <a:off x="7469457" y="1932117"/>
              <a:ext cx="410099" cy="738998"/>
              <a:chOff x="4892575" y="253941"/>
              <a:chExt cx="2464534" cy="4441085"/>
            </a:xfrm>
            <a:grpFill/>
          </p:grpSpPr>
          <p:grpSp>
            <p:nvGrpSpPr>
              <p:cNvPr id="370" name="Group 369"/>
              <p:cNvGrpSpPr/>
              <p:nvPr/>
            </p:nvGrpSpPr>
            <p:grpSpPr>
              <a:xfrm>
                <a:off x="6044181" y="253941"/>
                <a:ext cx="1312928" cy="3367024"/>
                <a:chOff x="6901017" y="226358"/>
                <a:chExt cx="2545655" cy="6528366"/>
              </a:xfrm>
              <a:grpFill/>
            </p:grpSpPr>
            <p:sp>
              <p:nvSpPr>
                <p:cNvPr id="374" name="Oval 373"/>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75" name="Freeform 374"/>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71" name="Group 370"/>
              <p:cNvGrpSpPr/>
              <p:nvPr/>
            </p:nvGrpSpPr>
            <p:grpSpPr>
              <a:xfrm>
                <a:off x="4892575" y="297484"/>
                <a:ext cx="1714766" cy="4397542"/>
                <a:chOff x="6901017" y="226358"/>
                <a:chExt cx="2545655" cy="6528366"/>
              </a:xfrm>
              <a:grpFill/>
            </p:grpSpPr>
            <p:sp>
              <p:nvSpPr>
                <p:cNvPr id="372" name="Oval 371"/>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73" name="Freeform 372"/>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grpSp>
          <p:nvGrpSpPr>
            <p:cNvPr id="360" name="Group 359"/>
            <p:cNvGrpSpPr/>
            <p:nvPr/>
          </p:nvGrpSpPr>
          <p:grpSpPr>
            <a:xfrm>
              <a:off x="7162118" y="1922306"/>
              <a:ext cx="435632" cy="1086322"/>
              <a:chOff x="7162118" y="1922306"/>
              <a:chExt cx="435632" cy="1086322"/>
            </a:xfrm>
            <a:grpFill/>
          </p:grpSpPr>
          <p:sp>
            <p:nvSpPr>
              <p:cNvPr id="361" name="Freeform 360"/>
              <p:cNvSpPr>
                <a:spLocks/>
              </p:cNvSpPr>
              <p:nvPr/>
            </p:nvSpPr>
            <p:spPr bwMode="auto">
              <a:xfrm flipH="1">
                <a:off x="7162118" y="2115765"/>
                <a:ext cx="435632" cy="892863"/>
              </a:xfrm>
              <a:custGeom>
                <a:avLst/>
                <a:gdLst>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16923 w 2617974"/>
                  <a:gd name="connsiteY17" fmla="*/ 2552646 h 5262475"/>
                  <a:gd name="connsiteX18" fmla="*/ 1341728 w 2617974"/>
                  <a:gd name="connsiteY18" fmla="*/ 2562481 h 5262475"/>
                  <a:gd name="connsiteX19" fmla="*/ 1358098 w 2617974"/>
                  <a:gd name="connsiteY19" fmla="*/ 2594089 h 5262475"/>
                  <a:gd name="connsiteX20" fmla="*/ 1551742 w 2617974"/>
                  <a:gd name="connsiteY20" fmla="*/ 5259840 h 5262475"/>
                  <a:gd name="connsiteX21" fmla="*/ 1943797 w 2617974"/>
                  <a:gd name="connsiteY21" fmla="*/ 5262475 h 5262475"/>
                  <a:gd name="connsiteX22" fmla="*/ 1989625 w 2617974"/>
                  <a:gd name="connsiteY22" fmla="*/ 2743738 h 5262475"/>
                  <a:gd name="connsiteX23" fmla="*/ 2080487 w 2617974"/>
                  <a:gd name="connsiteY23" fmla="*/ 1018034 h 5262475"/>
                  <a:gd name="connsiteX24" fmla="*/ 2153335 w 2617974"/>
                  <a:gd name="connsiteY24" fmla="*/ 1029626 h 5262475"/>
                  <a:gd name="connsiteX25" fmla="*/ 2111745 w 2617974"/>
                  <a:gd name="connsiteY25" fmla="*/ 2618328 h 5262475"/>
                  <a:gd name="connsiteX26" fmla="*/ 2519960 w 2617974"/>
                  <a:gd name="connsiteY26" fmla="*/ 2626232 h 5262475"/>
                  <a:gd name="connsiteX27" fmla="*/ 2617974 w 2617974"/>
                  <a:gd name="connsiteY27" fmla="*/ 637062 h 5262475"/>
                  <a:gd name="connsiteX28" fmla="*/ 1833863 w 2617974"/>
                  <a:gd name="connsiteY28"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41728 w 2617974"/>
                  <a:gd name="connsiteY17" fmla="*/ 2562481 h 5262475"/>
                  <a:gd name="connsiteX18" fmla="*/ 1358098 w 2617974"/>
                  <a:gd name="connsiteY18" fmla="*/ 2594089 h 5262475"/>
                  <a:gd name="connsiteX19" fmla="*/ 1551742 w 2617974"/>
                  <a:gd name="connsiteY19" fmla="*/ 5259840 h 5262475"/>
                  <a:gd name="connsiteX20" fmla="*/ 1943797 w 2617974"/>
                  <a:gd name="connsiteY20" fmla="*/ 5262475 h 5262475"/>
                  <a:gd name="connsiteX21" fmla="*/ 1989625 w 2617974"/>
                  <a:gd name="connsiteY21" fmla="*/ 2743738 h 5262475"/>
                  <a:gd name="connsiteX22" fmla="*/ 2080487 w 2617974"/>
                  <a:gd name="connsiteY22" fmla="*/ 1018034 h 5262475"/>
                  <a:gd name="connsiteX23" fmla="*/ 2153335 w 2617974"/>
                  <a:gd name="connsiteY23" fmla="*/ 1029626 h 5262475"/>
                  <a:gd name="connsiteX24" fmla="*/ 2111745 w 2617974"/>
                  <a:gd name="connsiteY24" fmla="*/ 2618328 h 5262475"/>
                  <a:gd name="connsiteX25" fmla="*/ 2519960 w 2617974"/>
                  <a:gd name="connsiteY25" fmla="*/ 2626232 h 5262475"/>
                  <a:gd name="connsiteX26" fmla="*/ 2617974 w 2617974"/>
                  <a:gd name="connsiteY26" fmla="*/ 637062 h 5262475"/>
                  <a:gd name="connsiteX27" fmla="*/ 1833863 w 2617974"/>
                  <a:gd name="connsiteY27"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16923 w 2617974"/>
                  <a:gd name="connsiteY15" fmla="*/ 2553839 h 5262475"/>
                  <a:gd name="connsiteX16" fmla="*/ 1341728 w 2617974"/>
                  <a:gd name="connsiteY16" fmla="*/ 2562481 h 5262475"/>
                  <a:gd name="connsiteX17" fmla="*/ 1358098 w 2617974"/>
                  <a:gd name="connsiteY17" fmla="*/ 2594089 h 5262475"/>
                  <a:gd name="connsiteX18" fmla="*/ 1551742 w 2617974"/>
                  <a:gd name="connsiteY18" fmla="*/ 5259840 h 5262475"/>
                  <a:gd name="connsiteX19" fmla="*/ 1943797 w 2617974"/>
                  <a:gd name="connsiteY19" fmla="*/ 5262475 h 5262475"/>
                  <a:gd name="connsiteX20" fmla="*/ 1989625 w 2617974"/>
                  <a:gd name="connsiteY20" fmla="*/ 2743738 h 5262475"/>
                  <a:gd name="connsiteX21" fmla="*/ 2080487 w 2617974"/>
                  <a:gd name="connsiteY21" fmla="*/ 1018034 h 5262475"/>
                  <a:gd name="connsiteX22" fmla="*/ 2153335 w 2617974"/>
                  <a:gd name="connsiteY22" fmla="*/ 1029626 h 5262475"/>
                  <a:gd name="connsiteX23" fmla="*/ 2111745 w 2617974"/>
                  <a:gd name="connsiteY23" fmla="*/ 2618328 h 5262475"/>
                  <a:gd name="connsiteX24" fmla="*/ 2519960 w 2617974"/>
                  <a:gd name="connsiteY24" fmla="*/ 2626232 h 5262475"/>
                  <a:gd name="connsiteX25" fmla="*/ 2617974 w 2617974"/>
                  <a:gd name="connsiteY25" fmla="*/ 637062 h 5262475"/>
                  <a:gd name="connsiteX26" fmla="*/ 1833863 w 2617974"/>
                  <a:gd name="connsiteY26"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16923 w 2617974"/>
                  <a:gd name="connsiteY14" fmla="*/ 2553839 h 5262475"/>
                  <a:gd name="connsiteX15" fmla="*/ 1341728 w 2617974"/>
                  <a:gd name="connsiteY15" fmla="*/ 2562481 h 5262475"/>
                  <a:gd name="connsiteX16" fmla="*/ 1358098 w 2617974"/>
                  <a:gd name="connsiteY16" fmla="*/ 2594089 h 5262475"/>
                  <a:gd name="connsiteX17" fmla="*/ 1551742 w 2617974"/>
                  <a:gd name="connsiteY17" fmla="*/ 5259840 h 5262475"/>
                  <a:gd name="connsiteX18" fmla="*/ 1943797 w 2617974"/>
                  <a:gd name="connsiteY18" fmla="*/ 5262475 h 5262475"/>
                  <a:gd name="connsiteX19" fmla="*/ 1989625 w 2617974"/>
                  <a:gd name="connsiteY19" fmla="*/ 2743738 h 5262475"/>
                  <a:gd name="connsiteX20" fmla="*/ 2080487 w 2617974"/>
                  <a:gd name="connsiteY20" fmla="*/ 1018034 h 5262475"/>
                  <a:gd name="connsiteX21" fmla="*/ 2153335 w 2617974"/>
                  <a:gd name="connsiteY21" fmla="*/ 1029626 h 5262475"/>
                  <a:gd name="connsiteX22" fmla="*/ 2111745 w 2617974"/>
                  <a:gd name="connsiteY22" fmla="*/ 2618328 h 5262475"/>
                  <a:gd name="connsiteX23" fmla="*/ 2519960 w 2617974"/>
                  <a:gd name="connsiteY23" fmla="*/ 2626232 h 5262475"/>
                  <a:gd name="connsiteX24" fmla="*/ 2617974 w 2617974"/>
                  <a:gd name="connsiteY24" fmla="*/ 637062 h 5262475"/>
                  <a:gd name="connsiteX25" fmla="*/ 1833863 w 2617974"/>
                  <a:gd name="connsiteY25"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41728 w 2617974"/>
                  <a:gd name="connsiteY14" fmla="*/ 2562481 h 5262475"/>
                  <a:gd name="connsiteX15" fmla="*/ 1358098 w 2617974"/>
                  <a:gd name="connsiteY15" fmla="*/ 2594089 h 5262475"/>
                  <a:gd name="connsiteX16" fmla="*/ 1551742 w 2617974"/>
                  <a:gd name="connsiteY16" fmla="*/ 5259840 h 5262475"/>
                  <a:gd name="connsiteX17" fmla="*/ 1943797 w 2617974"/>
                  <a:gd name="connsiteY17" fmla="*/ 5262475 h 5262475"/>
                  <a:gd name="connsiteX18" fmla="*/ 1989625 w 2617974"/>
                  <a:gd name="connsiteY18" fmla="*/ 2743738 h 5262475"/>
                  <a:gd name="connsiteX19" fmla="*/ 2080487 w 2617974"/>
                  <a:gd name="connsiteY19" fmla="*/ 1018034 h 5262475"/>
                  <a:gd name="connsiteX20" fmla="*/ 2153335 w 2617974"/>
                  <a:gd name="connsiteY20" fmla="*/ 1029626 h 5262475"/>
                  <a:gd name="connsiteX21" fmla="*/ 2111745 w 2617974"/>
                  <a:gd name="connsiteY21" fmla="*/ 2618328 h 5262475"/>
                  <a:gd name="connsiteX22" fmla="*/ 2519960 w 2617974"/>
                  <a:gd name="connsiteY22" fmla="*/ 2626232 h 5262475"/>
                  <a:gd name="connsiteX23" fmla="*/ 2617974 w 2617974"/>
                  <a:gd name="connsiteY23" fmla="*/ 637062 h 5262475"/>
                  <a:gd name="connsiteX24" fmla="*/ 1833863 w 2617974"/>
                  <a:gd name="connsiteY24"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41728 w 2617974"/>
                  <a:gd name="connsiteY13" fmla="*/ 2562481 h 5262475"/>
                  <a:gd name="connsiteX14" fmla="*/ 1358098 w 2617974"/>
                  <a:gd name="connsiteY14" fmla="*/ 2594089 h 5262475"/>
                  <a:gd name="connsiteX15" fmla="*/ 1551742 w 2617974"/>
                  <a:gd name="connsiteY15" fmla="*/ 5259840 h 5262475"/>
                  <a:gd name="connsiteX16" fmla="*/ 1943797 w 2617974"/>
                  <a:gd name="connsiteY16" fmla="*/ 5262475 h 5262475"/>
                  <a:gd name="connsiteX17" fmla="*/ 1989625 w 2617974"/>
                  <a:gd name="connsiteY17" fmla="*/ 2743738 h 5262475"/>
                  <a:gd name="connsiteX18" fmla="*/ 2080487 w 2617974"/>
                  <a:gd name="connsiteY18" fmla="*/ 1018034 h 5262475"/>
                  <a:gd name="connsiteX19" fmla="*/ 2153335 w 2617974"/>
                  <a:gd name="connsiteY19" fmla="*/ 1029626 h 5262475"/>
                  <a:gd name="connsiteX20" fmla="*/ 2111745 w 2617974"/>
                  <a:gd name="connsiteY20" fmla="*/ 2618328 h 5262475"/>
                  <a:gd name="connsiteX21" fmla="*/ 2519960 w 2617974"/>
                  <a:gd name="connsiteY21" fmla="*/ 2626232 h 5262475"/>
                  <a:gd name="connsiteX22" fmla="*/ 2617974 w 2617974"/>
                  <a:gd name="connsiteY22" fmla="*/ 637062 h 5262475"/>
                  <a:gd name="connsiteX23" fmla="*/ 1833863 w 2617974"/>
                  <a:gd name="connsiteY23"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41728 w 2617974"/>
                  <a:gd name="connsiteY12" fmla="*/ 2562481 h 5262475"/>
                  <a:gd name="connsiteX13" fmla="*/ 1358098 w 2617974"/>
                  <a:gd name="connsiteY13" fmla="*/ 2594089 h 5262475"/>
                  <a:gd name="connsiteX14" fmla="*/ 1551742 w 2617974"/>
                  <a:gd name="connsiteY14" fmla="*/ 5259840 h 5262475"/>
                  <a:gd name="connsiteX15" fmla="*/ 1943797 w 2617974"/>
                  <a:gd name="connsiteY15" fmla="*/ 5262475 h 5262475"/>
                  <a:gd name="connsiteX16" fmla="*/ 1989625 w 2617974"/>
                  <a:gd name="connsiteY16" fmla="*/ 2743738 h 5262475"/>
                  <a:gd name="connsiteX17" fmla="*/ 2080487 w 2617974"/>
                  <a:gd name="connsiteY17" fmla="*/ 1018034 h 5262475"/>
                  <a:gd name="connsiteX18" fmla="*/ 2153335 w 2617974"/>
                  <a:gd name="connsiteY18" fmla="*/ 1029626 h 5262475"/>
                  <a:gd name="connsiteX19" fmla="*/ 2111745 w 2617974"/>
                  <a:gd name="connsiteY19" fmla="*/ 2618328 h 5262475"/>
                  <a:gd name="connsiteX20" fmla="*/ 2519960 w 2617974"/>
                  <a:gd name="connsiteY20" fmla="*/ 2626232 h 5262475"/>
                  <a:gd name="connsiteX21" fmla="*/ 2617974 w 2617974"/>
                  <a:gd name="connsiteY21" fmla="*/ 637062 h 5262475"/>
                  <a:gd name="connsiteX22" fmla="*/ 1833863 w 2617974"/>
                  <a:gd name="connsiteY22"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56439 w 2617974"/>
                  <a:gd name="connsiteY14" fmla="*/ 5258261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301864"/>
                  <a:gd name="connsiteX1" fmla="*/ 1308987 w 2617974"/>
                  <a:gd name="connsiteY1" fmla="*/ 1124129 h 5301864"/>
                  <a:gd name="connsiteX2" fmla="*/ 784111 w 2617974"/>
                  <a:gd name="connsiteY2" fmla="*/ 0 h 5301864"/>
                  <a:gd name="connsiteX3" fmla="*/ 0 w 2617974"/>
                  <a:gd name="connsiteY3" fmla="*/ 637062 h 5301864"/>
                  <a:gd name="connsiteX4" fmla="*/ 98014 w 2617974"/>
                  <a:gd name="connsiteY4" fmla="*/ 2626232 h 5301864"/>
                  <a:gd name="connsiteX5" fmla="*/ 506229 w 2617974"/>
                  <a:gd name="connsiteY5" fmla="*/ 2618328 h 5301864"/>
                  <a:gd name="connsiteX6" fmla="*/ 458942 w 2617974"/>
                  <a:gd name="connsiteY6" fmla="*/ 947017 h 5301864"/>
                  <a:gd name="connsiteX7" fmla="*/ 537487 w 2617974"/>
                  <a:gd name="connsiteY7" fmla="*/ 938273 h 5301864"/>
                  <a:gd name="connsiteX8" fmla="*/ 628349 w 2617974"/>
                  <a:gd name="connsiteY8" fmla="*/ 2743738 h 5301864"/>
                  <a:gd name="connsiteX9" fmla="*/ 674177 w 2617974"/>
                  <a:gd name="connsiteY9" fmla="*/ 5262475 h 5301864"/>
                  <a:gd name="connsiteX10" fmla="*/ 1066232 w 2617974"/>
                  <a:gd name="connsiteY10" fmla="*/ 5259840 h 5301864"/>
                  <a:gd name="connsiteX11" fmla="*/ 1259876 w 2617974"/>
                  <a:gd name="connsiteY11" fmla="*/ 2594089 h 5301864"/>
                  <a:gd name="connsiteX12" fmla="*/ 1358098 w 2617974"/>
                  <a:gd name="connsiteY12" fmla="*/ 2594089 h 5301864"/>
                  <a:gd name="connsiteX13" fmla="*/ 1551742 w 2617974"/>
                  <a:gd name="connsiteY13" fmla="*/ 5259840 h 5301864"/>
                  <a:gd name="connsiteX14" fmla="*/ 1956439 w 2617974"/>
                  <a:gd name="connsiteY14" fmla="*/ 5258261 h 5301864"/>
                  <a:gd name="connsiteX15" fmla="*/ 1989625 w 2617974"/>
                  <a:gd name="connsiteY15" fmla="*/ 2743738 h 5301864"/>
                  <a:gd name="connsiteX16" fmla="*/ 2086184 w 2617974"/>
                  <a:gd name="connsiteY16" fmla="*/ 926880 h 5301864"/>
                  <a:gd name="connsiteX17" fmla="*/ 2161881 w 2617974"/>
                  <a:gd name="connsiteY17" fmla="*/ 935622 h 5301864"/>
                  <a:gd name="connsiteX18" fmla="*/ 2111745 w 2617974"/>
                  <a:gd name="connsiteY18" fmla="*/ 2618328 h 5301864"/>
                  <a:gd name="connsiteX19" fmla="*/ 2519960 w 2617974"/>
                  <a:gd name="connsiteY19" fmla="*/ 2626232 h 5301864"/>
                  <a:gd name="connsiteX20" fmla="*/ 2617974 w 2617974"/>
                  <a:gd name="connsiteY20" fmla="*/ 637062 h 5301864"/>
                  <a:gd name="connsiteX21" fmla="*/ 1833863 w 2617974"/>
                  <a:gd name="connsiteY21" fmla="*/ 0 h 5301864"/>
                  <a:gd name="connsiteX0" fmla="*/ 1833863 w 2617974"/>
                  <a:gd name="connsiteY0" fmla="*/ 0 h 5324031"/>
                  <a:gd name="connsiteX1" fmla="*/ 1308987 w 2617974"/>
                  <a:gd name="connsiteY1" fmla="*/ 1124129 h 5324031"/>
                  <a:gd name="connsiteX2" fmla="*/ 784111 w 2617974"/>
                  <a:gd name="connsiteY2" fmla="*/ 0 h 5324031"/>
                  <a:gd name="connsiteX3" fmla="*/ 0 w 2617974"/>
                  <a:gd name="connsiteY3" fmla="*/ 637062 h 5324031"/>
                  <a:gd name="connsiteX4" fmla="*/ 98014 w 2617974"/>
                  <a:gd name="connsiteY4" fmla="*/ 2626232 h 5324031"/>
                  <a:gd name="connsiteX5" fmla="*/ 506229 w 2617974"/>
                  <a:gd name="connsiteY5" fmla="*/ 2618328 h 5324031"/>
                  <a:gd name="connsiteX6" fmla="*/ 458942 w 2617974"/>
                  <a:gd name="connsiteY6" fmla="*/ 947017 h 5324031"/>
                  <a:gd name="connsiteX7" fmla="*/ 537487 w 2617974"/>
                  <a:gd name="connsiteY7" fmla="*/ 938273 h 5324031"/>
                  <a:gd name="connsiteX8" fmla="*/ 628349 w 2617974"/>
                  <a:gd name="connsiteY8" fmla="*/ 2743738 h 5324031"/>
                  <a:gd name="connsiteX9" fmla="*/ 674177 w 2617974"/>
                  <a:gd name="connsiteY9" fmla="*/ 5262475 h 5324031"/>
                  <a:gd name="connsiteX10" fmla="*/ 1066232 w 2617974"/>
                  <a:gd name="connsiteY10" fmla="*/ 5259840 h 5324031"/>
                  <a:gd name="connsiteX11" fmla="*/ 1259876 w 2617974"/>
                  <a:gd name="connsiteY11" fmla="*/ 2594089 h 5324031"/>
                  <a:gd name="connsiteX12" fmla="*/ 1358098 w 2617974"/>
                  <a:gd name="connsiteY12" fmla="*/ 2594089 h 5324031"/>
                  <a:gd name="connsiteX13" fmla="*/ 1551742 w 2617974"/>
                  <a:gd name="connsiteY13" fmla="*/ 5259840 h 5324031"/>
                  <a:gd name="connsiteX14" fmla="*/ 1956439 w 2617974"/>
                  <a:gd name="connsiteY14" fmla="*/ 5258261 h 5324031"/>
                  <a:gd name="connsiteX15" fmla="*/ 1989625 w 2617974"/>
                  <a:gd name="connsiteY15" fmla="*/ 2743738 h 5324031"/>
                  <a:gd name="connsiteX16" fmla="*/ 2086184 w 2617974"/>
                  <a:gd name="connsiteY16" fmla="*/ 926880 h 5324031"/>
                  <a:gd name="connsiteX17" fmla="*/ 2161881 w 2617974"/>
                  <a:gd name="connsiteY17" fmla="*/ 935622 h 5324031"/>
                  <a:gd name="connsiteX18" fmla="*/ 2111745 w 2617974"/>
                  <a:gd name="connsiteY18" fmla="*/ 2618328 h 5324031"/>
                  <a:gd name="connsiteX19" fmla="*/ 2519960 w 2617974"/>
                  <a:gd name="connsiteY19" fmla="*/ 2626232 h 5324031"/>
                  <a:gd name="connsiteX20" fmla="*/ 2617974 w 2617974"/>
                  <a:gd name="connsiteY20" fmla="*/ 637062 h 5324031"/>
                  <a:gd name="connsiteX21" fmla="*/ 1833863 w 2617974"/>
                  <a:gd name="connsiteY21" fmla="*/ 0 h 5324031"/>
                  <a:gd name="connsiteX0" fmla="*/ 1833863 w 2617974"/>
                  <a:gd name="connsiteY0" fmla="*/ 0 h 5330781"/>
                  <a:gd name="connsiteX1" fmla="*/ 1308987 w 2617974"/>
                  <a:gd name="connsiteY1" fmla="*/ 1124129 h 5330781"/>
                  <a:gd name="connsiteX2" fmla="*/ 784111 w 2617974"/>
                  <a:gd name="connsiteY2" fmla="*/ 0 h 5330781"/>
                  <a:gd name="connsiteX3" fmla="*/ 0 w 2617974"/>
                  <a:gd name="connsiteY3" fmla="*/ 637062 h 5330781"/>
                  <a:gd name="connsiteX4" fmla="*/ 98014 w 2617974"/>
                  <a:gd name="connsiteY4" fmla="*/ 2626232 h 5330781"/>
                  <a:gd name="connsiteX5" fmla="*/ 506229 w 2617974"/>
                  <a:gd name="connsiteY5" fmla="*/ 2618328 h 5330781"/>
                  <a:gd name="connsiteX6" fmla="*/ 458942 w 2617974"/>
                  <a:gd name="connsiteY6" fmla="*/ 947017 h 5330781"/>
                  <a:gd name="connsiteX7" fmla="*/ 537487 w 2617974"/>
                  <a:gd name="connsiteY7" fmla="*/ 938273 h 5330781"/>
                  <a:gd name="connsiteX8" fmla="*/ 628349 w 2617974"/>
                  <a:gd name="connsiteY8" fmla="*/ 2743738 h 5330781"/>
                  <a:gd name="connsiteX9" fmla="*/ 674177 w 2617974"/>
                  <a:gd name="connsiteY9" fmla="*/ 5262475 h 5330781"/>
                  <a:gd name="connsiteX10" fmla="*/ 1066232 w 2617974"/>
                  <a:gd name="connsiteY10" fmla="*/ 5259840 h 5330781"/>
                  <a:gd name="connsiteX11" fmla="*/ 1259876 w 2617974"/>
                  <a:gd name="connsiteY11" fmla="*/ 2594089 h 5330781"/>
                  <a:gd name="connsiteX12" fmla="*/ 1358098 w 2617974"/>
                  <a:gd name="connsiteY12" fmla="*/ 2594089 h 5330781"/>
                  <a:gd name="connsiteX13" fmla="*/ 1551742 w 2617974"/>
                  <a:gd name="connsiteY13" fmla="*/ 5259840 h 5330781"/>
                  <a:gd name="connsiteX14" fmla="*/ 1956439 w 2617974"/>
                  <a:gd name="connsiteY14" fmla="*/ 5258261 h 5330781"/>
                  <a:gd name="connsiteX15" fmla="*/ 1989625 w 2617974"/>
                  <a:gd name="connsiteY15" fmla="*/ 2743738 h 5330781"/>
                  <a:gd name="connsiteX16" fmla="*/ 2086184 w 2617974"/>
                  <a:gd name="connsiteY16" fmla="*/ 926880 h 5330781"/>
                  <a:gd name="connsiteX17" fmla="*/ 2161881 w 2617974"/>
                  <a:gd name="connsiteY17" fmla="*/ 935622 h 5330781"/>
                  <a:gd name="connsiteX18" fmla="*/ 2111745 w 2617974"/>
                  <a:gd name="connsiteY18" fmla="*/ 2618328 h 5330781"/>
                  <a:gd name="connsiteX19" fmla="*/ 2519960 w 2617974"/>
                  <a:gd name="connsiteY19" fmla="*/ 2626232 h 5330781"/>
                  <a:gd name="connsiteX20" fmla="*/ 2617974 w 2617974"/>
                  <a:gd name="connsiteY20" fmla="*/ 637062 h 5330781"/>
                  <a:gd name="connsiteX21" fmla="*/ 1833863 w 2617974"/>
                  <a:gd name="connsiteY21" fmla="*/ 0 h 5330781"/>
                  <a:gd name="connsiteX0" fmla="*/ 1833863 w 2617974"/>
                  <a:gd name="connsiteY0" fmla="*/ 0 h 5335957"/>
                  <a:gd name="connsiteX1" fmla="*/ 1308987 w 2617974"/>
                  <a:gd name="connsiteY1" fmla="*/ 1124129 h 5335957"/>
                  <a:gd name="connsiteX2" fmla="*/ 784111 w 2617974"/>
                  <a:gd name="connsiteY2" fmla="*/ 0 h 5335957"/>
                  <a:gd name="connsiteX3" fmla="*/ 0 w 2617974"/>
                  <a:gd name="connsiteY3" fmla="*/ 637062 h 5335957"/>
                  <a:gd name="connsiteX4" fmla="*/ 98014 w 2617974"/>
                  <a:gd name="connsiteY4" fmla="*/ 2626232 h 5335957"/>
                  <a:gd name="connsiteX5" fmla="*/ 506229 w 2617974"/>
                  <a:gd name="connsiteY5" fmla="*/ 2618328 h 5335957"/>
                  <a:gd name="connsiteX6" fmla="*/ 458942 w 2617974"/>
                  <a:gd name="connsiteY6" fmla="*/ 947017 h 5335957"/>
                  <a:gd name="connsiteX7" fmla="*/ 537487 w 2617974"/>
                  <a:gd name="connsiteY7" fmla="*/ 938273 h 5335957"/>
                  <a:gd name="connsiteX8" fmla="*/ 628349 w 2617974"/>
                  <a:gd name="connsiteY8" fmla="*/ 2743738 h 5335957"/>
                  <a:gd name="connsiteX9" fmla="*/ 674177 w 2617974"/>
                  <a:gd name="connsiteY9" fmla="*/ 5262475 h 5335957"/>
                  <a:gd name="connsiteX10" fmla="*/ 1066232 w 2617974"/>
                  <a:gd name="connsiteY10" fmla="*/ 5259840 h 5335957"/>
                  <a:gd name="connsiteX11" fmla="*/ 1259876 w 2617974"/>
                  <a:gd name="connsiteY11" fmla="*/ 2594089 h 5335957"/>
                  <a:gd name="connsiteX12" fmla="*/ 1358098 w 2617974"/>
                  <a:gd name="connsiteY12" fmla="*/ 2594089 h 5335957"/>
                  <a:gd name="connsiteX13" fmla="*/ 1551742 w 2617974"/>
                  <a:gd name="connsiteY13" fmla="*/ 5259840 h 5335957"/>
                  <a:gd name="connsiteX14" fmla="*/ 1956439 w 2617974"/>
                  <a:gd name="connsiteY14" fmla="*/ 5258261 h 5335957"/>
                  <a:gd name="connsiteX15" fmla="*/ 1989625 w 2617974"/>
                  <a:gd name="connsiteY15" fmla="*/ 2743738 h 5335957"/>
                  <a:gd name="connsiteX16" fmla="*/ 2086184 w 2617974"/>
                  <a:gd name="connsiteY16" fmla="*/ 926880 h 5335957"/>
                  <a:gd name="connsiteX17" fmla="*/ 2161881 w 2617974"/>
                  <a:gd name="connsiteY17" fmla="*/ 935622 h 5335957"/>
                  <a:gd name="connsiteX18" fmla="*/ 2111745 w 2617974"/>
                  <a:gd name="connsiteY18" fmla="*/ 2618328 h 5335957"/>
                  <a:gd name="connsiteX19" fmla="*/ 2519960 w 2617974"/>
                  <a:gd name="connsiteY19" fmla="*/ 2626232 h 5335957"/>
                  <a:gd name="connsiteX20" fmla="*/ 2617974 w 2617974"/>
                  <a:gd name="connsiteY20" fmla="*/ 637062 h 5335957"/>
                  <a:gd name="connsiteX21" fmla="*/ 1833863 w 2617974"/>
                  <a:gd name="connsiteY21" fmla="*/ 0 h 5335957"/>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5763"/>
                  <a:gd name="connsiteX1" fmla="*/ 1308987 w 2617974"/>
                  <a:gd name="connsiteY1" fmla="*/ 1124129 h 5355763"/>
                  <a:gd name="connsiteX2" fmla="*/ 784111 w 2617974"/>
                  <a:gd name="connsiteY2" fmla="*/ 0 h 5355763"/>
                  <a:gd name="connsiteX3" fmla="*/ 0 w 2617974"/>
                  <a:gd name="connsiteY3" fmla="*/ 637062 h 5355763"/>
                  <a:gd name="connsiteX4" fmla="*/ 98014 w 2617974"/>
                  <a:gd name="connsiteY4" fmla="*/ 2626232 h 5355763"/>
                  <a:gd name="connsiteX5" fmla="*/ 506229 w 2617974"/>
                  <a:gd name="connsiteY5" fmla="*/ 2618328 h 5355763"/>
                  <a:gd name="connsiteX6" fmla="*/ 458942 w 2617974"/>
                  <a:gd name="connsiteY6" fmla="*/ 947017 h 5355763"/>
                  <a:gd name="connsiteX7" fmla="*/ 537487 w 2617974"/>
                  <a:gd name="connsiteY7" fmla="*/ 938273 h 5355763"/>
                  <a:gd name="connsiteX8" fmla="*/ 628349 w 2617974"/>
                  <a:gd name="connsiteY8" fmla="*/ 2743738 h 5355763"/>
                  <a:gd name="connsiteX9" fmla="*/ 674177 w 2617974"/>
                  <a:gd name="connsiteY9" fmla="*/ 5262475 h 5355763"/>
                  <a:gd name="connsiteX10" fmla="*/ 1078873 w 2617974"/>
                  <a:gd name="connsiteY10" fmla="*/ 5268268 h 5355763"/>
                  <a:gd name="connsiteX11" fmla="*/ 1259876 w 2617974"/>
                  <a:gd name="connsiteY11" fmla="*/ 2594089 h 5355763"/>
                  <a:gd name="connsiteX12" fmla="*/ 1358098 w 2617974"/>
                  <a:gd name="connsiteY12" fmla="*/ 2594089 h 5355763"/>
                  <a:gd name="connsiteX13" fmla="*/ 1551742 w 2617974"/>
                  <a:gd name="connsiteY13" fmla="*/ 5259840 h 5355763"/>
                  <a:gd name="connsiteX14" fmla="*/ 1956439 w 2617974"/>
                  <a:gd name="connsiteY14" fmla="*/ 5258261 h 5355763"/>
                  <a:gd name="connsiteX15" fmla="*/ 1989625 w 2617974"/>
                  <a:gd name="connsiteY15" fmla="*/ 2743738 h 5355763"/>
                  <a:gd name="connsiteX16" fmla="*/ 2086184 w 2617974"/>
                  <a:gd name="connsiteY16" fmla="*/ 926880 h 5355763"/>
                  <a:gd name="connsiteX17" fmla="*/ 2161881 w 2617974"/>
                  <a:gd name="connsiteY17" fmla="*/ 935622 h 5355763"/>
                  <a:gd name="connsiteX18" fmla="*/ 2111745 w 2617974"/>
                  <a:gd name="connsiteY18" fmla="*/ 2618328 h 5355763"/>
                  <a:gd name="connsiteX19" fmla="*/ 2519960 w 2617974"/>
                  <a:gd name="connsiteY19" fmla="*/ 2626232 h 5355763"/>
                  <a:gd name="connsiteX20" fmla="*/ 2617974 w 2617974"/>
                  <a:gd name="connsiteY20" fmla="*/ 637062 h 5355763"/>
                  <a:gd name="connsiteX21" fmla="*/ 1833863 w 2617974"/>
                  <a:gd name="connsiteY21" fmla="*/ 0 h 5355763"/>
                  <a:gd name="connsiteX0" fmla="*/ 1833863 w 2617974"/>
                  <a:gd name="connsiteY0" fmla="*/ 0 h 5360279"/>
                  <a:gd name="connsiteX1" fmla="*/ 1308987 w 2617974"/>
                  <a:gd name="connsiteY1" fmla="*/ 1124129 h 5360279"/>
                  <a:gd name="connsiteX2" fmla="*/ 784111 w 2617974"/>
                  <a:gd name="connsiteY2" fmla="*/ 0 h 5360279"/>
                  <a:gd name="connsiteX3" fmla="*/ 0 w 2617974"/>
                  <a:gd name="connsiteY3" fmla="*/ 637062 h 5360279"/>
                  <a:gd name="connsiteX4" fmla="*/ 98014 w 2617974"/>
                  <a:gd name="connsiteY4" fmla="*/ 2626232 h 5360279"/>
                  <a:gd name="connsiteX5" fmla="*/ 506229 w 2617974"/>
                  <a:gd name="connsiteY5" fmla="*/ 2618328 h 5360279"/>
                  <a:gd name="connsiteX6" fmla="*/ 458942 w 2617974"/>
                  <a:gd name="connsiteY6" fmla="*/ 947017 h 5360279"/>
                  <a:gd name="connsiteX7" fmla="*/ 537487 w 2617974"/>
                  <a:gd name="connsiteY7" fmla="*/ 938273 h 5360279"/>
                  <a:gd name="connsiteX8" fmla="*/ 628349 w 2617974"/>
                  <a:gd name="connsiteY8" fmla="*/ 2743738 h 5360279"/>
                  <a:gd name="connsiteX9" fmla="*/ 674177 w 2617974"/>
                  <a:gd name="connsiteY9" fmla="*/ 5262475 h 5360279"/>
                  <a:gd name="connsiteX10" fmla="*/ 1078873 w 2617974"/>
                  <a:gd name="connsiteY10" fmla="*/ 5268268 h 5360279"/>
                  <a:gd name="connsiteX11" fmla="*/ 1259876 w 2617974"/>
                  <a:gd name="connsiteY11" fmla="*/ 2594089 h 5360279"/>
                  <a:gd name="connsiteX12" fmla="*/ 1358098 w 2617974"/>
                  <a:gd name="connsiteY12" fmla="*/ 2594089 h 5360279"/>
                  <a:gd name="connsiteX13" fmla="*/ 1551742 w 2617974"/>
                  <a:gd name="connsiteY13" fmla="*/ 5259840 h 5360279"/>
                  <a:gd name="connsiteX14" fmla="*/ 1956439 w 2617974"/>
                  <a:gd name="connsiteY14" fmla="*/ 5258261 h 5360279"/>
                  <a:gd name="connsiteX15" fmla="*/ 1989625 w 2617974"/>
                  <a:gd name="connsiteY15" fmla="*/ 2743738 h 5360279"/>
                  <a:gd name="connsiteX16" fmla="*/ 2086184 w 2617974"/>
                  <a:gd name="connsiteY16" fmla="*/ 926880 h 5360279"/>
                  <a:gd name="connsiteX17" fmla="*/ 2161881 w 2617974"/>
                  <a:gd name="connsiteY17" fmla="*/ 935622 h 5360279"/>
                  <a:gd name="connsiteX18" fmla="*/ 2111745 w 2617974"/>
                  <a:gd name="connsiteY18" fmla="*/ 2618328 h 5360279"/>
                  <a:gd name="connsiteX19" fmla="*/ 2519960 w 2617974"/>
                  <a:gd name="connsiteY19" fmla="*/ 2626232 h 5360279"/>
                  <a:gd name="connsiteX20" fmla="*/ 2617974 w 2617974"/>
                  <a:gd name="connsiteY20" fmla="*/ 637062 h 5360279"/>
                  <a:gd name="connsiteX21" fmla="*/ 1833863 w 2617974"/>
                  <a:gd name="connsiteY21" fmla="*/ 0 h 5360279"/>
                  <a:gd name="connsiteX0" fmla="*/ 1833863 w 2617974"/>
                  <a:gd name="connsiteY0" fmla="*/ 0 h 5366503"/>
                  <a:gd name="connsiteX1" fmla="*/ 1308987 w 2617974"/>
                  <a:gd name="connsiteY1" fmla="*/ 1124129 h 5366503"/>
                  <a:gd name="connsiteX2" fmla="*/ 784111 w 2617974"/>
                  <a:gd name="connsiteY2" fmla="*/ 0 h 5366503"/>
                  <a:gd name="connsiteX3" fmla="*/ 0 w 2617974"/>
                  <a:gd name="connsiteY3" fmla="*/ 637062 h 5366503"/>
                  <a:gd name="connsiteX4" fmla="*/ 98014 w 2617974"/>
                  <a:gd name="connsiteY4" fmla="*/ 2626232 h 5366503"/>
                  <a:gd name="connsiteX5" fmla="*/ 506229 w 2617974"/>
                  <a:gd name="connsiteY5" fmla="*/ 2618328 h 5366503"/>
                  <a:gd name="connsiteX6" fmla="*/ 458942 w 2617974"/>
                  <a:gd name="connsiteY6" fmla="*/ 947017 h 5366503"/>
                  <a:gd name="connsiteX7" fmla="*/ 537487 w 2617974"/>
                  <a:gd name="connsiteY7" fmla="*/ 938273 h 5366503"/>
                  <a:gd name="connsiteX8" fmla="*/ 628349 w 2617974"/>
                  <a:gd name="connsiteY8" fmla="*/ 2743738 h 5366503"/>
                  <a:gd name="connsiteX9" fmla="*/ 674177 w 2617974"/>
                  <a:gd name="connsiteY9" fmla="*/ 5262475 h 5366503"/>
                  <a:gd name="connsiteX10" fmla="*/ 1078873 w 2617974"/>
                  <a:gd name="connsiteY10" fmla="*/ 5268268 h 5366503"/>
                  <a:gd name="connsiteX11" fmla="*/ 1259876 w 2617974"/>
                  <a:gd name="connsiteY11" fmla="*/ 2594089 h 5366503"/>
                  <a:gd name="connsiteX12" fmla="*/ 1358098 w 2617974"/>
                  <a:gd name="connsiteY12" fmla="*/ 2594089 h 5366503"/>
                  <a:gd name="connsiteX13" fmla="*/ 1551742 w 2617974"/>
                  <a:gd name="connsiteY13" fmla="*/ 5259840 h 5366503"/>
                  <a:gd name="connsiteX14" fmla="*/ 1956439 w 2617974"/>
                  <a:gd name="connsiteY14" fmla="*/ 5258261 h 5366503"/>
                  <a:gd name="connsiteX15" fmla="*/ 1989625 w 2617974"/>
                  <a:gd name="connsiteY15" fmla="*/ 2743738 h 5366503"/>
                  <a:gd name="connsiteX16" fmla="*/ 2086184 w 2617974"/>
                  <a:gd name="connsiteY16" fmla="*/ 926880 h 5366503"/>
                  <a:gd name="connsiteX17" fmla="*/ 2161881 w 2617974"/>
                  <a:gd name="connsiteY17" fmla="*/ 935622 h 5366503"/>
                  <a:gd name="connsiteX18" fmla="*/ 2111745 w 2617974"/>
                  <a:gd name="connsiteY18" fmla="*/ 2618328 h 5366503"/>
                  <a:gd name="connsiteX19" fmla="*/ 2519960 w 2617974"/>
                  <a:gd name="connsiteY19" fmla="*/ 2626232 h 5366503"/>
                  <a:gd name="connsiteX20" fmla="*/ 2617974 w 2617974"/>
                  <a:gd name="connsiteY20" fmla="*/ 637062 h 5366503"/>
                  <a:gd name="connsiteX21" fmla="*/ 1833863 w 2617974"/>
                  <a:gd name="connsiteY21" fmla="*/ 0 h 5366503"/>
                  <a:gd name="connsiteX0" fmla="*/ 1833863 w 2617974"/>
                  <a:gd name="connsiteY0" fmla="*/ 0 h 5355794"/>
                  <a:gd name="connsiteX1" fmla="*/ 1308987 w 2617974"/>
                  <a:gd name="connsiteY1" fmla="*/ 1124129 h 5355794"/>
                  <a:gd name="connsiteX2" fmla="*/ 784111 w 2617974"/>
                  <a:gd name="connsiteY2" fmla="*/ 0 h 5355794"/>
                  <a:gd name="connsiteX3" fmla="*/ 0 w 2617974"/>
                  <a:gd name="connsiteY3" fmla="*/ 637062 h 5355794"/>
                  <a:gd name="connsiteX4" fmla="*/ 98014 w 2617974"/>
                  <a:gd name="connsiteY4" fmla="*/ 2626232 h 5355794"/>
                  <a:gd name="connsiteX5" fmla="*/ 506229 w 2617974"/>
                  <a:gd name="connsiteY5" fmla="*/ 2618328 h 5355794"/>
                  <a:gd name="connsiteX6" fmla="*/ 458942 w 2617974"/>
                  <a:gd name="connsiteY6" fmla="*/ 947017 h 5355794"/>
                  <a:gd name="connsiteX7" fmla="*/ 537487 w 2617974"/>
                  <a:gd name="connsiteY7" fmla="*/ 938273 h 5355794"/>
                  <a:gd name="connsiteX8" fmla="*/ 628349 w 2617974"/>
                  <a:gd name="connsiteY8" fmla="*/ 2743738 h 5355794"/>
                  <a:gd name="connsiteX9" fmla="*/ 674177 w 2617974"/>
                  <a:gd name="connsiteY9" fmla="*/ 5262475 h 5355794"/>
                  <a:gd name="connsiteX10" fmla="*/ 1078873 w 2617974"/>
                  <a:gd name="connsiteY10" fmla="*/ 5268268 h 5355794"/>
                  <a:gd name="connsiteX11" fmla="*/ 1259876 w 2617974"/>
                  <a:gd name="connsiteY11" fmla="*/ 2594089 h 5355794"/>
                  <a:gd name="connsiteX12" fmla="*/ 1358098 w 2617974"/>
                  <a:gd name="connsiteY12" fmla="*/ 2594089 h 5355794"/>
                  <a:gd name="connsiteX13" fmla="*/ 1551742 w 2617974"/>
                  <a:gd name="connsiteY13" fmla="*/ 5259840 h 5355794"/>
                  <a:gd name="connsiteX14" fmla="*/ 1956439 w 2617974"/>
                  <a:gd name="connsiteY14" fmla="*/ 5258261 h 5355794"/>
                  <a:gd name="connsiteX15" fmla="*/ 1989625 w 2617974"/>
                  <a:gd name="connsiteY15" fmla="*/ 2743738 h 5355794"/>
                  <a:gd name="connsiteX16" fmla="*/ 2086184 w 2617974"/>
                  <a:gd name="connsiteY16" fmla="*/ 926880 h 5355794"/>
                  <a:gd name="connsiteX17" fmla="*/ 2161881 w 2617974"/>
                  <a:gd name="connsiteY17" fmla="*/ 935622 h 5355794"/>
                  <a:gd name="connsiteX18" fmla="*/ 2111745 w 2617974"/>
                  <a:gd name="connsiteY18" fmla="*/ 2618328 h 5355794"/>
                  <a:gd name="connsiteX19" fmla="*/ 2519960 w 2617974"/>
                  <a:gd name="connsiteY19" fmla="*/ 2626232 h 5355794"/>
                  <a:gd name="connsiteX20" fmla="*/ 2617974 w 2617974"/>
                  <a:gd name="connsiteY20" fmla="*/ 637062 h 5355794"/>
                  <a:gd name="connsiteX21" fmla="*/ 1833863 w 2617974"/>
                  <a:gd name="connsiteY21" fmla="*/ 0 h 5355794"/>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56439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70080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7974" h="5365753">
                    <a:moveTo>
                      <a:pt x="1833863" y="0"/>
                    </a:moveTo>
                    <a:lnTo>
                      <a:pt x="1308987" y="1124129"/>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75183" y="2523653"/>
                      <a:pt x="1357080" y="2547466"/>
                      <a:pt x="1358098" y="2594089"/>
                    </a:cubicBezTo>
                    <a:cubicBezTo>
                      <a:pt x="1414257" y="3483551"/>
                      <a:pt x="1487155" y="4370905"/>
                      <a:pt x="1551742" y="5259840"/>
                    </a:cubicBezTo>
                    <a:cubicBezTo>
                      <a:pt x="1598150" y="5402584"/>
                      <a:pt x="1943927" y="5385203"/>
                      <a:pt x="1970080" y="5258261"/>
                    </a:cubicBezTo>
                    <a:cubicBezTo>
                      <a:pt x="1973789" y="4418858"/>
                      <a:pt x="1985917" y="3583141"/>
                      <a:pt x="1989625" y="2743738"/>
                    </a:cubicBezTo>
                    <a:cubicBezTo>
                      <a:pt x="2019824" y="2168327"/>
                      <a:pt x="2055985" y="1502290"/>
                      <a:pt x="2086184" y="926880"/>
                    </a:cubicBezTo>
                    <a:cubicBezTo>
                      <a:pt x="2101682" y="872178"/>
                      <a:pt x="2167933" y="878499"/>
                      <a:pt x="2161881" y="935622"/>
                    </a:cubicBezTo>
                    <a:cubicBezTo>
                      <a:pt x="2144133" y="1468878"/>
                      <a:pt x="2129494" y="2084545"/>
                      <a:pt x="2111745" y="2618328"/>
                    </a:cubicBezTo>
                    <a:cubicBezTo>
                      <a:pt x="2134262" y="2751642"/>
                      <a:pt x="2477311" y="2804335"/>
                      <a:pt x="2519960" y="2626232"/>
                    </a:cubicBezTo>
                    <a:cubicBezTo>
                      <a:pt x="2555457" y="2025002"/>
                      <a:pt x="2582477" y="1236711"/>
                      <a:pt x="2617974" y="637062"/>
                    </a:cubicBezTo>
                    <a:cubicBezTo>
                      <a:pt x="2607908" y="227635"/>
                      <a:pt x="2394396" y="14227"/>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nvGrpSpPr>
              <p:cNvPr id="362" name="Group 361"/>
              <p:cNvGrpSpPr/>
              <p:nvPr/>
            </p:nvGrpSpPr>
            <p:grpSpPr>
              <a:xfrm>
                <a:off x="7308788" y="1922306"/>
                <a:ext cx="144282" cy="353375"/>
                <a:chOff x="7308788" y="1922306"/>
                <a:chExt cx="144282" cy="353375"/>
              </a:xfrm>
              <a:grpFill/>
            </p:grpSpPr>
            <p:sp>
              <p:nvSpPr>
                <p:cNvPr id="363" name="Oval 362"/>
                <p:cNvSpPr/>
                <p:nvPr/>
              </p:nvSpPr>
              <p:spPr>
                <a:xfrm>
                  <a:off x="7308788" y="1922306"/>
                  <a:ext cx="144282" cy="192374"/>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grpSp>
              <p:nvGrpSpPr>
                <p:cNvPr id="364" name="Group 363"/>
                <p:cNvGrpSpPr/>
                <p:nvPr/>
              </p:nvGrpSpPr>
              <p:grpSpPr>
                <a:xfrm>
                  <a:off x="7344249" y="2124071"/>
                  <a:ext cx="73360" cy="151610"/>
                  <a:chOff x="3582412" y="2220074"/>
                  <a:chExt cx="70325" cy="145340"/>
                </a:xfrm>
                <a:grpFill/>
              </p:grpSpPr>
              <p:sp>
                <p:nvSpPr>
                  <p:cNvPr id="365" name="Freeform 78"/>
                  <p:cNvSpPr>
                    <a:spLocks/>
                  </p:cNvSpPr>
                  <p:nvPr/>
                </p:nvSpPr>
                <p:spPr bwMode="auto">
                  <a:xfrm>
                    <a:off x="3593351" y="2296651"/>
                    <a:ext cx="59386" cy="32818"/>
                  </a:xfrm>
                  <a:custGeom>
                    <a:avLst/>
                    <a:gdLst>
                      <a:gd name="T0" fmla="*/ 38 w 38"/>
                      <a:gd name="T1" fmla="*/ 0 h 21"/>
                      <a:gd name="T2" fmla="*/ 30 w 38"/>
                      <a:gd name="T3" fmla="*/ 13 h 21"/>
                      <a:gd name="T4" fmla="*/ 5 w 38"/>
                      <a:gd name="T5" fmla="*/ 21 h 21"/>
                      <a:gd name="T6" fmla="*/ 0 w 38"/>
                      <a:gd name="T7" fmla="*/ 13 h 21"/>
                      <a:gd name="T8" fmla="*/ 38 w 38"/>
                      <a:gd name="T9" fmla="*/ 0 h 21"/>
                    </a:gdLst>
                    <a:ahLst/>
                    <a:cxnLst>
                      <a:cxn ang="0">
                        <a:pos x="T0" y="T1"/>
                      </a:cxn>
                      <a:cxn ang="0">
                        <a:pos x="T2" y="T3"/>
                      </a:cxn>
                      <a:cxn ang="0">
                        <a:pos x="T4" y="T5"/>
                      </a:cxn>
                      <a:cxn ang="0">
                        <a:pos x="T6" y="T7"/>
                      </a:cxn>
                      <a:cxn ang="0">
                        <a:pos x="T8" y="T9"/>
                      </a:cxn>
                    </a:cxnLst>
                    <a:rect l="0" t="0" r="r" b="b"/>
                    <a:pathLst>
                      <a:path w="38" h="21">
                        <a:moveTo>
                          <a:pt x="38" y="0"/>
                        </a:moveTo>
                        <a:lnTo>
                          <a:pt x="30" y="13"/>
                        </a:lnTo>
                        <a:lnTo>
                          <a:pt x="5" y="21"/>
                        </a:lnTo>
                        <a:lnTo>
                          <a:pt x="0" y="1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6" name="Freeform 79"/>
                  <p:cNvSpPr>
                    <a:spLocks/>
                  </p:cNvSpPr>
                  <p:nvPr/>
                </p:nvSpPr>
                <p:spPr bwMode="auto">
                  <a:xfrm>
                    <a:off x="3582412" y="2270084"/>
                    <a:ext cx="67200" cy="37507"/>
                  </a:xfrm>
                  <a:custGeom>
                    <a:avLst/>
                    <a:gdLst>
                      <a:gd name="T0" fmla="*/ 37 w 43"/>
                      <a:gd name="T1" fmla="*/ 0 h 24"/>
                      <a:gd name="T2" fmla="*/ 43 w 43"/>
                      <a:gd name="T3" fmla="*/ 11 h 24"/>
                      <a:gd name="T4" fmla="*/ 5 w 43"/>
                      <a:gd name="T5" fmla="*/ 24 h 24"/>
                      <a:gd name="T6" fmla="*/ 0 w 43"/>
                      <a:gd name="T7" fmla="*/ 15 h 24"/>
                      <a:gd name="T8" fmla="*/ 2 w 43"/>
                      <a:gd name="T9" fmla="*/ 13 h 24"/>
                      <a:gd name="T10" fmla="*/ 37 w 43"/>
                      <a:gd name="T11" fmla="*/ 0 h 24"/>
                    </a:gdLst>
                    <a:ahLst/>
                    <a:cxnLst>
                      <a:cxn ang="0">
                        <a:pos x="T0" y="T1"/>
                      </a:cxn>
                      <a:cxn ang="0">
                        <a:pos x="T2" y="T3"/>
                      </a:cxn>
                      <a:cxn ang="0">
                        <a:pos x="T4" y="T5"/>
                      </a:cxn>
                      <a:cxn ang="0">
                        <a:pos x="T6" y="T7"/>
                      </a:cxn>
                      <a:cxn ang="0">
                        <a:pos x="T8" y="T9"/>
                      </a:cxn>
                      <a:cxn ang="0">
                        <a:pos x="T10" y="T11"/>
                      </a:cxn>
                    </a:cxnLst>
                    <a:rect l="0" t="0" r="r" b="b"/>
                    <a:pathLst>
                      <a:path w="43" h="24">
                        <a:moveTo>
                          <a:pt x="37" y="0"/>
                        </a:moveTo>
                        <a:lnTo>
                          <a:pt x="43" y="11"/>
                        </a:lnTo>
                        <a:lnTo>
                          <a:pt x="5" y="24"/>
                        </a:lnTo>
                        <a:lnTo>
                          <a:pt x="0" y="15"/>
                        </a:lnTo>
                        <a:lnTo>
                          <a:pt x="2" y="13"/>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7" name="Freeform 80"/>
                  <p:cNvSpPr>
                    <a:spLocks/>
                  </p:cNvSpPr>
                  <p:nvPr/>
                </p:nvSpPr>
                <p:spPr bwMode="auto">
                  <a:xfrm>
                    <a:off x="3590227" y="2246641"/>
                    <a:ext cx="48447" cy="31256"/>
                  </a:xfrm>
                  <a:custGeom>
                    <a:avLst/>
                    <a:gdLst>
                      <a:gd name="T0" fmla="*/ 28 w 31"/>
                      <a:gd name="T1" fmla="*/ 0 h 20"/>
                      <a:gd name="T2" fmla="*/ 31 w 31"/>
                      <a:gd name="T3" fmla="*/ 9 h 20"/>
                      <a:gd name="T4" fmla="*/ 0 w 31"/>
                      <a:gd name="T5" fmla="*/ 20 h 20"/>
                      <a:gd name="T6" fmla="*/ 4 w 31"/>
                      <a:gd name="T7" fmla="*/ 9 h 20"/>
                      <a:gd name="T8" fmla="*/ 28 w 31"/>
                      <a:gd name="T9" fmla="*/ 0 h 20"/>
                    </a:gdLst>
                    <a:ahLst/>
                    <a:cxnLst>
                      <a:cxn ang="0">
                        <a:pos x="T0" y="T1"/>
                      </a:cxn>
                      <a:cxn ang="0">
                        <a:pos x="T2" y="T3"/>
                      </a:cxn>
                      <a:cxn ang="0">
                        <a:pos x="T4" y="T5"/>
                      </a:cxn>
                      <a:cxn ang="0">
                        <a:pos x="T6" y="T7"/>
                      </a:cxn>
                      <a:cxn ang="0">
                        <a:pos x="T8" y="T9"/>
                      </a:cxn>
                    </a:cxnLst>
                    <a:rect l="0" t="0" r="r" b="b"/>
                    <a:pathLst>
                      <a:path w="31" h="20">
                        <a:moveTo>
                          <a:pt x="28" y="0"/>
                        </a:moveTo>
                        <a:lnTo>
                          <a:pt x="31" y="9"/>
                        </a:lnTo>
                        <a:lnTo>
                          <a:pt x="0" y="20"/>
                        </a:lnTo>
                        <a:lnTo>
                          <a:pt x="4" y="9"/>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8" name="Freeform 81"/>
                  <p:cNvSpPr>
                    <a:spLocks/>
                  </p:cNvSpPr>
                  <p:nvPr/>
                </p:nvSpPr>
                <p:spPr bwMode="auto">
                  <a:xfrm>
                    <a:off x="3602728" y="2324781"/>
                    <a:ext cx="34381" cy="40633"/>
                  </a:xfrm>
                  <a:custGeom>
                    <a:avLst/>
                    <a:gdLst>
                      <a:gd name="T0" fmla="*/ 22 w 22"/>
                      <a:gd name="T1" fmla="*/ 0 h 26"/>
                      <a:gd name="T2" fmla="*/ 9 w 22"/>
                      <a:gd name="T3" fmla="*/ 26 h 26"/>
                      <a:gd name="T4" fmla="*/ 0 w 22"/>
                      <a:gd name="T5" fmla="*/ 9 h 26"/>
                      <a:gd name="T6" fmla="*/ 22 w 22"/>
                      <a:gd name="T7" fmla="*/ 0 h 26"/>
                    </a:gdLst>
                    <a:ahLst/>
                    <a:cxnLst>
                      <a:cxn ang="0">
                        <a:pos x="T0" y="T1"/>
                      </a:cxn>
                      <a:cxn ang="0">
                        <a:pos x="T2" y="T3"/>
                      </a:cxn>
                      <a:cxn ang="0">
                        <a:pos x="T4" y="T5"/>
                      </a:cxn>
                      <a:cxn ang="0">
                        <a:pos x="T6" y="T7"/>
                      </a:cxn>
                    </a:cxnLst>
                    <a:rect l="0" t="0" r="r" b="b"/>
                    <a:pathLst>
                      <a:path w="22" h="26">
                        <a:moveTo>
                          <a:pt x="22" y="0"/>
                        </a:moveTo>
                        <a:lnTo>
                          <a:pt x="9" y="26"/>
                        </a:lnTo>
                        <a:lnTo>
                          <a:pt x="0" y="9"/>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9" name="Freeform 82"/>
                  <p:cNvSpPr>
                    <a:spLocks/>
                  </p:cNvSpPr>
                  <p:nvPr/>
                </p:nvSpPr>
                <p:spPr bwMode="auto">
                  <a:xfrm>
                    <a:off x="3601165" y="2220074"/>
                    <a:ext cx="28130" cy="29694"/>
                  </a:xfrm>
                  <a:custGeom>
                    <a:avLst/>
                    <a:gdLst>
                      <a:gd name="T0" fmla="*/ 14 w 18"/>
                      <a:gd name="T1" fmla="*/ 0 h 19"/>
                      <a:gd name="T2" fmla="*/ 18 w 18"/>
                      <a:gd name="T3" fmla="*/ 12 h 19"/>
                      <a:gd name="T4" fmla="*/ 0 w 18"/>
                      <a:gd name="T5" fmla="*/ 19 h 19"/>
                      <a:gd name="T6" fmla="*/ 7 w 18"/>
                      <a:gd name="T7" fmla="*/ 0 h 19"/>
                      <a:gd name="T8" fmla="*/ 14 w 18"/>
                      <a:gd name="T9" fmla="*/ 0 h 19"/>
                    </a:gdLst>
                    <a:ahLst/>
                    <a:cxnLst>
                      <a:cxn ang="0">
                        <a:pos x="T0" y="T1"/>
                      </a:cxn>
                      <a:cxn ang="0">
                        <a:pos x="T2" y="T3"/>
                      </a:cxn>
                      <a:cxn ang="0">
                        <a:pos x="T4" y="T5"/>
                      </a:cxn>
                      <a:cxn ang="0">
                        <a:pos x="T6" y="T7"/>
                      </a:cxn>
                      <a:cxn ang="0">
                        <a:pos x="T8" y="T9"/>
                      </a:cxn>
                    </a:cxnLst>
                    <a:rect l="0" t="0" r="r" b="b"/>
                    <a:pathLst>
                      <a:path w="18" h="19">
                        <a:moveTo>
                          <a:pt x="14" y="0"/>
                        </a:moveTo>
                        <a:lnTo>
                          <a:pt x="18" y="12"/>
                        </a:lnTo>
                        <a:lnTo>
                          <a:pt x="0" y="19"/>
                        </a:lnTo>
                        <a:lnTo>
                          <a:pt x="7"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grpSp>
        <p:nvGrpSpPr>
          <p:cNvPr id="221" name="Group 220"/>
          <p:cNvGrpSpPr/>
          <p:nvPr/>
        </p:nvGrpSpPr>
        <p:grpSpPr>
          <a:xfrm>
            <a:off x="1836481" y="4192931"/>
            <a:ext cx="582085" cy="585158"/>
            <a:chOff x="2130683" y="2079870"/>
            <a:chExt cx="4390433" cy="4413610"/>
          </a:xfrm>
          <a:solidFill>
            <a:srgbClr val="0D5190"/>
          </a:solidFill>
          <a:effectLst/>
        </p:grpSpPr>
        <p:sp>
          <p:nvSpPr>
            <p:cNvPr id="334" name="Freeform 333"/>
            <p:cNvSpPr/>
            <p:nvPr/>
          </p:nvSpPr>
          <p:spPr>
            <a:xfrm>
              <a:off x="4047160" y="2629230"/>
              <a:ext cx="781390" cy="820346"/>
            </a:xfrm>
            <a:custGeom>
              <a:avLst/>
              <a:gdLst>
                <a:gd name="connsiteX0" fmla="*/ 179739 w 781390"/>
                <a:gd name="connsiteY0" fmla="*/ 0 h 820346"/>
                <a:gd name="connsiteX1" fmla="*/ 600711 w 781390"/>
                <a:gd name="connsiteY1" fmla="*/ 0 h 820346"/>
                <a:gd name="connsiteX2" fmla="*/ 781390 w 781390"/>
                <a:gd name="connsiteY2" fmla="*/ 180679 h 820346"/>
                <a:gd name="connsiteX3" fmla="*/ 781390 w 781390"/>
                <a:gd name="connsiteY3" fmla="*/ 639667 h 820346"/>
                <a:gd name="connsiteX4" fmla="*/ 600711 w 781390"/>
                <a:gd name="connsiteY4" fmla="*/ 820346 h 820346"/>
                <a:gd name="connsiteX5" fmla="*/ 472297 w 781390"/>
                <a:gd name="connsiteY5" fmla="*/ 820346 h 820346"/>
                <a:gd name="connsiteX6" fmla="*/ 520017 w 781390"/>
                <a:gd name="connsiteY6" fmla="*/ 780635 h 820346"/>
                <a:gd name="connsiteX7" fmla="*/ 636731 w 781390"/>
                <a:gd name="connsiteY7" fmla="*/ 496442 h 820346"/>
                <a:gd name="connsiteX8" fmla="*/ 461042 w 781390"/>
                <a:gd name="connsiteY8" fmla="*/ 163172 h 820346"/>
                <a:gd name="connsiteX9" fmla="*/ 425933 w 781390"/>
                <a:gd name="connsiteY9" fmla="*/ 143952 h 820346"/>
                <a:gd name="connsiteX10" fmla="*/ 459201 w 781390"/>
                <a:gd name="connsiteY10" fmla="*/ 117628 h 820346"/>
                <a:gd name="connsiteX11" fmla="*/ 488264 w 781390"/>
                <a:gd name="connsiteY11" fmla="*/ 45391 h 820346"/>
                <a:gd name="connsiteX12" fmla="*/ 323672 w 781390"/>
                <a:gd name="connsiteY12" fmla="*/ 45391 h 820346"/>
                <a:gd name="connsiteX13" fmla="*/ 343721 w 781390"/>
                <a:gd name="connsiteY13" fmla="*/ 97349 h 820346"/>
                <a:gd name="connsiteX14" fmla="*/ 363728 w 781390"/>
                <a:gd name="connsiteY14" fmla="*/ 116841 h 820346"/>
                <a:gd name="connsiteX15" fmla="*/ 318553 w 781390"/>
                <a:gd name="connsiteY15" fmla="*/ 102698 h 820346"/>
                <a:gd name="connsiteX16" fmla="*/ 238244 w 781390"/>
                <a:gd name="connsiteY16" fmla="*/ 94532 h 820346"/>
                <a:gd name="connsiteX17" fmla="*/ 15446 w 781390"/>
                <a:gd name="connsiteY17" fmla="*/ 163172 h 820346"/>
                <a:gd name="connsiteX18" fmla="*/ 0 w 781390"/>
                <a:gd name="connsiteY18" fmla="*/ 176026 h 820346"/>
                <a:gd name="connsiteX19" fmla="*/ 13259 w 781390"/>
                <a:gd name="connsiteY19" fmla="*/ 110351 h 820346"/>
                <a:gd name="connsiteX20" fmla="*/ 179739 w 781390"/>
                <a:gd name="connsiteY20" fmla="*/ 0 h 82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1390" h="820346">
                  <a:moveTo>
                    <a:pt x="179739" y="0"/>
                  </a:moveTo>
                  <a:lnTo>
                    <a:pt x="600711" y="0"/>
                  </a:lnTo>
                  <a:cubicBezTo>
                    <a:pt x="700497" y="0"/>
                    <a:pt x="781390" y="80893"/>
                    <a:pt x="781390" y="180679"/>
                  </a:cubicBezTo>
                  <a:lnTo>
                    <a:pt x="781390" y="639667"/>
                  </a:lnTo>
                  <a:cubicBezTo>
                    <a:pt x="781390" y="739453"/>
                    <a:pt x="700497" y="820346"/>
                    <a:pt x="600711" y="820346"/>
                  </a:cubicBezTo>
                  <a:lnTo>
                    <a:pt x="472297" y="820346"/>
                  </a:lnTo>
                  <a:lnTo>
                    <a:pt x="520017" y="780635"/>
                  </a:lnTo>
                  <a:cubicBezTo>
                    <a:pt x="592129" y="707904"/>
                    <a:pt x="636731" y="607427"/>
                    <a:pt x="636731" y="496442"/>
                  </a:cubicBezTo>
                  <a:cubicBezTo>
                    <a:pt x="636731" y="357712"/>
                    <a:pt x="567040" y="235398"/>
                    <a:pt x="461042" y="163172"/>
                  </a:cubicBezTo>
                  <a:lnTo>
                    <a:pt x="425933" y="143952"/>
                  </a:lnTo>
                  <a:lnTo>
                    <a:pt x="459201" y="117628"/>
                  </a:lnTo>
                  <a:cubicBezTo>
                    <a:pt x="480565" y="93959"/>
                    <a:pt x="495783" y="62915"/>
                    <a:pt x="488264" y="45391"/>
                  </a:cubicBezTo>
                  <a:cubicBezTo>
                    <a:pt x="380700" y="90028"/>
                    <a:pt x="383108" y="59107"/>
                    <a:pt x="323672" y="45391"/>
                  </a:cubicBezTo>
                  <a:cubicBezTo>
                    <a:pt x="325439" y="64144"/>
                    <a:pt x="332122" y="81054"/>
                    <a:pt x="343721" y="97349"/>
                  </a:cubicBezTo>
                  <a:lnTo>
                    <a:pt x="363728" y="116841"/>
                  </a:lnTo>
                  <a:lnTo>
                    <a:pt x="318553" y="102698"/>
                  </a:lnTo>
                  <a:cubicBezTo>
                    <a:pt x="292613" y="97344"/>
                    <a:pt x="265754" y="94532"/>
                    <a:pt x="238244" y="94532"/>
                  </a:cubicBezTo>
                  <a:cubicBezTo>
                    <a:pt x="155715" y="94532"/>
                    <a:pt x="79045" y="119836"/>
                    <a:pt x="15446" y="163172"/>
                  </a:cubicBezTo>
                  <a:lnTo>
                    <a:pt x="0" y="176026"/>
                  </a:lnTo>
                  <a:lnTo>
                    <a:pt x="13259" y="110351"/>
                  </a:lnTo>
                  <a:cubicBezTo>
                    <a:pt x="40687" y="45502"/>
                    <a:pt x="104900" y="0"/>
                    <a:pt x="17973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5" name="Freeform 334"/>
            <p:cNvSpPr/>
            <p:nvPr/>
          </p:nvSpPr>
          <p:spPr>
            <a:xfrm>
              <a:off x="3126320" y="2627699"/>
              <a:ext cx="719455" cy="1846578"/>
            </a:xfrm>
            <a:custGeom>
              <a:avLst/>
              <a:gdLst>
                <a:gd name="connsiteX0" fmla="*/ 335061 w 719455"/>
                <a:gd name="connsiteY0" fmla="*/ 164957 h 1846578"/>
                <a:gd name="connsiteX1" fmla="*/ 312915 w 719455"/>
                <a:gd name="connsiteY1" fmla="*/ 448310 h 1846578"/>
                <a:gd name="connsiteX2" fmla="*/ 380187 w 719455"/>
                <a:gd name="connsiteY2" fmla="*/ 541253 h 1846578"/>
                <a:gd name="connsiteX3" fmla="*/ 442476 w 719455"/>
                <a:gd name="connsiteY3" fmla="*/ 433634 h 1846578"/>
                <a:gd name="connsiteX4" fmla="*/ 417283 w 719455"/>
                <a:gd name="connsiteY4" fmla="*/ 174740 h 1846578"/>
                <a:gd name="connsiteX5" fmla="*/ 335061 w 719455"/>
                <a:gd name="connsiteY5" fmla="*/ 164957 h 1846578"/>
                <a:gd name="connsiteX6" fmla="*/ 307656 w 719455"/>
                <a:gd name="connsiteY6" fmla="*/ 59786 h 1846578"/>
                <a:gd name="connsiteX7" fmla="*/ 375732 w 719455"/>
                <a:gd name="connsiteY7" fmla="*/ 167037 h 1846578"/>
                <a:gd name="connsiteX8" fmla="*/ 447182 w 719455"/>
                <a:gd name="connsiteY8" fmla="*/ 62233 h 1846578"/>
                <a:gd name="connsiteX9" fmla="*/ 307656 w 719455"/>
                <a:gd name="connsiteY9" fmla="*/ 59786 h 1846578"/>
                <a:gd name="connsiteX10" fmla="*/ 133726 w 719455"/>
                <a:gd name="connsiteY10" fmla="*/ 0 h 1846578"/>
                <a:gd name="connsiteX11" fmla="*/ 584837 w 719455"/>
                <a:gd name="connsiteY11" fmla="*/ 0 h 1846578"/>
                <a:gd name="connsiteX12" fmla="*/ 719455 w 719455"/>
                <a:gd name="connsiteY12" fmla="*/ 132149 h 1846578"/>
                <a:gd name="connsiteX13" fmla="*/ 719455 w 719455"/>
                <a:gd name="connsiteY13" fmla="*/ 811907 h 1846578"/>
                <a:gd name="connsiteX14" fmla="*/ 564875 w 719455"/>
                <a:gd name="connsiteY14" fmla="*/ 811907 h 1846578"/>
                <a:gd name="connsiteX15" fmla="*/ 564875 w 719455"/>
                <a:gd name="connsiteY15" fmla="*/ 1772638 h 1846578"/>
                <a:gd name="connsiteX16" fmla="*/ 435268 w 719455"/>
                <a:gd name="connsiteY16" fmla="*/ 1761420 h 1846578"/>
                <a:gd name="connsiteX17" fmla="*/ 433605 w 719455"/>
                <a:gd name="connsiteY17" fmla="*/ 1461875 h 1846578"/>
                <a:gd name="connsiteX18" fmla="*/ 433605 w 719455"/>
                <a:gd name="connsiteY18" fmla="*/ 1051938 h 1846578"/>
                <a:gd name="connsiteX19" fmla="*/ 337376 w 719455"/>
                <a:gd name="connsiteY19" fmla="*/ 847889 h 1846578"/>
                <a:gd name="connsiteX20" fmla="*/ 278069 w 719455"/>
                <a:gd name="connsiteY20" fmla="*/ 811907 h 1846578"/>
                <a:gd name="connsiteX21" fmla="*/ 127130 w 719455"/>
                <a:gd name="connsiteY21" fmla="*/ 811907 h 1846578"/>
                <a:gd name="connsiteX22" fmla="*/ 153515 w 719455"/>
                <a:gd name="connsiteY22" fmla="*/ 790281 h 1846578"/>
                <a:gd name="connsiteX23" fmla="*/ 272061 w 719455"/>
                <a:gd name="connsiteY23" fmla="*/ 505965 h 1846578"/>
                <a:gd name="connsiteX24" fmla="*/ 24862 w 719455"/>
                <a:gd name="connsiteY24" fmla="*/ 135480 h 1846578"/>
                <a:gd name="connsiteX25" fmla="*/ 0 w 719455"/>
                <a:gd name="connsiteY25" fmla="*/ 127813 h 1846578"/>
                <a:gd name="connsiteX26" fmla="*/ 9687 w 719455"/>
                <a:gd name="connsiteY26" fmla="*/ 80711 h 1846578"/>
                <a:gd name="connsiteX27" fmla="*/ 133726 w 719455"/>
                <a:gd name="connsiteY27" fmla="*/ 0 h 184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455" h="1846578">
                  <a:moveTo>
                    <a:pt x="335061" y="164957"/>
                  </a:moveTo>
                  <a:lnTo>
                    <a:pt x="312915" y="448310"/>
                  </a:lnTo>
                  <a:lnTo>
                    <a:pt x="380187" y="541253"/>
                  </a:lnTo>
                  <a:lnTo>
                    <a:pt x="442476" y="433634"/>
                  </a:lnTo>
                  <a:lnTo>
                    <a:pt x="417283" y="174740"/>
                  </a:lnTo>
                  <a:cubicBezTo>
                    <a:pt x="387383" y="194306"/>
                    <a:pt x="364959" y="216321"/>
                    <a:pt x="335061" y="164957"/>
                  </a:cubicBezTo>
                  <a:close/>
                  <a:moveTo>
                    <a:pt x="307656" y="59786"/>
                  </a:moveTo>
                  <a:cubicBezTo>
                    <a:pt x="275534" y="49879"/>
                    <a:pt x="320650" y="142700"/>
                    <a:pt x="375732" y="167037"/>
                  </a:cubicBezTo>
                  <a:cubicBezTo>
                    <a:pt x="421142" y="146777"/>
                    <a:pt x="476518" y="82493"/>
                    <a:pt x="447182" y="62233"/>
                  </a:cubicBezTo>
                  <a:cubicBezTo>
                    <a:pt x="349181" y="98107"/>
                    <a:pt x="368283" y="77723"/>
                    <a:pt x="307656" y="59786"/>
                  </a:cubicBezTo>
                  <a:close/>
                  <a:moveTo>
                    <a:pt x="133726" y="0"/>
                  </a:moveTo>
                  <a:lnTo>
                    <a:pt x="584837" y="0"/>
                  </a:lnTo>
                  <a:cubicBezTo>
                    <a:pt x="659184" y="0"/>
                    <a:pt x="719455" y="59166"/>
                    <a:pt x="719455" y="132149"/>
                  </a:cubicBezTo>
                  <a:lnTo>
                    <a:pt x="719455" y="811907"/>
                  </a:lnTo>
                  <a:lnTo>
                    <a:pt x="564875" y="811907"/>
                  </a:lnTo>
                  <a:lnTo>
                    <a:pt x="564875" y="1772638"/>
                  </a:lnTo>
                  <a:cubicBezTo>
                    <a:pt x="570706" y="1856209"/>
                    <a:pt x="443430" y="1889414"/>
                    <a:pt x="435268" y="1761420"/>
                  </a:cubicBezTo>
                  <a:cubicBezTo>
                    <a:pt x="431771" y="1676444"/>
                    <a:pt x="433120" y="1586980"/>
                    <a:pt x="433605" y="1461875"/>
                  </a:cubicBezTo>
                  <a:lnTo>
                    <a:pt x="433605" y="1051938"/>
                  </a:lnTo>
                  <a:cubicBezTo>
                    <a:pt x="433605" y="969790"/>
                    <a:pt x="396145" y="896390"/>
                    <a:pt x="337376" y="847889"/>
                  </a:cubicBezTo>
                  <a:lnTo>
                    <a:pt x="278069" y="811907"/>
                  </a:lnTo>
                  <a:lnTo>
                    <a:pt x="127130" y="811907"/>
                  </a:lnTo>
                  <a:lnTo>
                    <a:pt x="153515" y="790281"/>
                  </a:lnTo>
                  <a:cubicBezTo>
                    <a:pt x="226759" y="717518"/>
                    <a:pt x="272061" y="616997"/>
                    <a:pt x="272061" y="505965"/>
                  </a:cubicBezTo>
                  <a:cubicBezTo>
                    <a:pt x="272061" y="339417"/>
                    <a:pt x="170131" y="196519"/>
                    <a:pt x="24862" y="135480"/>
                  </a:cubicBezTo>
                  <a:lnTo>
                    <a:pt x="0" y="127813"/>
                  </a:lnTo>
                  <a:lnTo>
                    <a:pt x="9687" y="80711"/>
                  </a:lnTo>
                  <a:cubicBezTo>
                    <a:pt x="30123" y="33281"/>
                    <a:pt x="77966" y="0"/>
                    <a:pt x="1337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6" name="Freeform 335"/>
            <p:cNvSpPr/>
            <p:nvPr/>
          </p:nvSpPr>
          <p:spPr>
            <a:xfrm>
              <a:off x="2130683" y="2629452"/>
              <a:ext cx="719761" cy="1868344"/>
            </a:xfrm>
            <a:custGeom>
              <a:avLst/>
              <a:gdLst>
                <a:gd name="connsiteX0" fmla="*/ 335953 w 719761"/>
                <a:gd name="connsiteY0" fmla="*/ 164957 h 1868344"/>
                <a:gd name="connsiteX1" fmla="*/ 313807 w 719761"/>
                <a:gd name="connsiteY1" fmla="*/ 448310 h 1868344"/>
                <a:gd name="connsiteX2" fmla="*/ 381079 w 719761"/>
                <a:gd name="connsiteY2" fmla="*/ 541253 h 1868344"/>
                <a:gd name="connsiteX3" fmla="*/ 443368 w 719761"/>
                <a:gd name="connsiteY3" fmla="*/ 433634 h 1868344"/>
                <a:gd name="connsiteX4" fmla="*/ 418175 w 719761"/>
                <a:gd name="connsiteY4" fmla="*/ 174740 h 1868344"/>
                <a:gd name="connsiteX5" fmla="*/ 335953 w 719761"/>
                <a:gd name="connsiteY5" fmla="*/ 164957 h 1868344"/>
                <a:gd name="connsiteX6" fmla="*/ 308548 w 719761"/>
                <a:gd name="connsiteY6" fmla="*/ 59786 h 1868344"/>
                <a:gd name="connsiteX7" fmla="*/ 376624 w 719761"/>
                <a:gd name="connsiteY7" fmla="*/ 167037 h 1868344"/>
                <a:gd name="connsiteX8" fmla="*/ 448074 w 719761"/>
                <a:gd name="connsiteY8" fmla="*/ 62233 h 1868344"/>
                <a:gd name="connsiteX9" fmla="*/ 308548 w 719761"/>
                <a:gd name="connsiteY9" fmla="*/ 59786 h 1868344"/>
                <a:gd name="connsiteX10" fmla="*/ 134618 w 719761"/>
                <a:gd name="connsiteY10" fmla="*/ 0 h 1868344"/>
                <a:gd name="connsiteX11" fmla="*/ 585729 w 719761"/>
                <a:gd name="connsiteY11" fmla="*/ 0 h 1868344"/>
                <a:gd name="connsiteX12" fmla="*/ 709768 w 719761"/>
                <a:gd name="connsiteY12" fmla="*/ 80711 h 1868344"/>
                <a:gd name="connsiteX13" fmla="*/ 719761 w 719761"/>
                <a:gd name="connsiteY13" fmla="*/ 129302 h 1868344"/>
                <a:gd name="connsiteX14" fmla="*/ 705411 w 719761"/>
                <a:gd name="connsiteY14" fmla="*/ 133727 h 1868344"/>
                <a:gd name="connsiteX15" fmla="*/ 458212 w 719761"/>
                <a:gd name="connsiteY15" fmla="*/ 504212 h 1868344"/>
                <a:gd name="connsiteX16" fmla="*/ 576759 w 719761"/>
                <a:gd name="connsiteY16" fmla="*/ 788528 h 1868344"/>
                <a:gd name="connsiteX17" fmla="*/ 605282 w 719761"/>
                <a:gd name="connsiteY17" fmla="*/ 811907 h 1868344"/>
                <a:gd name="connsiteX18" fmla="*/ 428227 w 719761"/>
                <a:gd name="connsiteY18" fmla="*/ 811907 h 1868344"/>
                <a:gd name="connsiteX19" fmla="*/ 371809 w 719761"/>
                <a:gd name="connsiteY19" fmla="*/ 846136 h 1868344"/>
                <a:gd name="connsiteX20" fmla="*/ 275580 w 719761"/>
                <a:gd name="connsiteY20" fmla="*/ 1050185 h 1868344"/>
                <a:gd name="connsiteX21" fmla="*/ 275580 w 719761"/>
                <a:gd name="connsiteY21" fmla="*/ 1460122 h 1868344"/>
                <a:gd name="connsiteX22" fmla="*/ 278761 w 719761"/>
                <a:gd name="connsiteY22" fmla="*/ 1791672 h 1868344"/>
                <a:gd name="connsiteX23" fmla="*/ 158523 w 719761"/>
                <a:gd name="connsiteY23" fmla="*/ 1760860 h 1868344"/>
                <a:gd name="connsiteX24" fmla="*/ 163019 w 719761"/>
                <a:gd name="connsiteY24" fmla="*/ 811907 h 1868344"/>
                <a:gd name="connsiteX25" fmla="*/ 0 w 719761"/>
                <a:gd name="connsiteY25" fmla="*/ 811907 h 1868344"/>
                <a:gd name="connsiteX26" fmla="*/ 0 w 719761"/>
                <a:gd name="connsiteY26" fmla="*/ 132149 h 1868344"/>
                <a:gd name="connsiteX27" fmla="*/ 134618 w 719761"/>
                <a:gd name="connsiteY27" fmla="*/ 0 h 186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761" h="1868344">
                  <a:moveTo>
                    <a:pt x="335953" y="164957"/>
                  </a:moveTo>
                  <a:lnTo>
                    <a:pt x="313807" y="448310"/>
                  </a:lnTo>
                  <a:lnTo>
                    <a:pt x="381079" y="541253"/>
                  </a:lnTo>
                  <a:lnTo>
                    <a:pt x="443368" y="433634"/>
                  </a:lnTo>
                  <a:lnTo>
                    <a:pt x="418175" y="174740"/>
                  </a:lnTo>
                  <a:cubicBezTo>
                    <a:pt x="388275" y="194306"/>
                    <a:pt x="365851" y="216321"/>
                    <a:pt x="335953" y="164957"/>
                  </a:cubicBezTo>
                  <a:close/>
                  <a:moveTo>
                    <a:pt x="308548" y="59786"/>
                  </a:moveTo>
                  <a:cubicBezTo>
                    <a:pt x="276426" y="49879"/>
                    <a:pt x="321542" y="142700"/>
                    <a:pt x="376624" y="167037"/>
                  </a:cubicBezTo>
                  <a:cubicBezTo>
                    <a:pt x="422034" y="146777"/>
                    <a:pt x="477410" y="82493"/>
                    <a:pt x="448074" y="62233"/>
                  </a:cubicBezTo>
                  <a:cubicBezTo>
                    <a:pt x="350073" y="98107"/>
                    <a:pt x="369175" y="77723"/>
                    <a:pt x="308548" y="59786"/>
                  </a:cubicBezTo>
                  <a:close/>
                  <a:moveTo>
                    <a:pt x="134618" y="0"/>
                  </a:moveTo>
                  <a:lnTo>
                    <a:pt x="585729" y="0"/>
                  </a:lnTo>
                  <a:cubicBezTo>
                    <a:pt x="641489" y="0"/>
                    <a:pt x="689332" y="33281"/>
                    <a:pt x="709768" y="80711"/>
                  </a:cubicBezTo>
                  <a:lnTo>
                    <a:pt x="719761" y="129302"/>
                  </a:lnTo>
                  <a:lnTo>
                    <a:pt x="705411" y="133727"/>
                  </a:lnTo>
                  <a:cubicBezTo>
                    <a:pt x="560143" y="194766"/>
                    <a:pt x="458212" y="337664"/>
                    <a:pt x="458212" y="504212"/>
                  </a:cubicBezTo>
                  <a:cubicBezTo>
                    <a:pt x="458212" y="615244"/>
                    <a:pt x="503515" y="715765"/>
                    <a:pt x="576759" y="788528"/>
                  </a:cubicBezTo>
                  <a:lnTo>
                    <a:pt x="605282" y="811907"/>
                  </a:lnTo>
                  <a:lnTo>
                    <a:pt x="428227" y="811907"/>
                  </a:lnTo>
                  <a:lnTo>
                    <a:pt x="371809" y="846136"/>
                  </a:lnTo>
                  <a:cubicBezTo>
                    <a:pt x="313040" y="894637"/>
                    <a:pt x="275580" y="968037"/>
                    <a:pt x="275580" y="1050185"/>
                  </a:cubicBezTo>
                  <a:lnTo>
                    <a:pt x="275580" y="1460122"/>
                  </a:lnTo>
                  <a:cubicBezTo>
                    <a:pt x="276110" y="1583703"/>
                    <a:pt x="279982" y="1727833"/>
                    <a:pt x="278761" y="1791672"/>
                  </a:cubicBezTo>
                  <a:cubicBezTo>
                    <a:pt x="282112" y="1860083"/>
                    <a:pt x="159513" y="1935970"/>
                    <a:pt x="158523" y="1760860"/>
                  </a:cubicBezTo>
                  <a:lnTo>
                    <a:pt x="163019" y="811907"/>
                  </a:lnTo>
                  <a:lnTo>
                    <a:pt x="0" y="811907"/>
                  </a:lnTo>
                  <a:lnTo>
                    <a:pt x="0" y="132149"/>
                  </a:lnTo>
                  <a:cubicBezTo>
                    <a:pt x="0" y="59166"/>
                    <a:pt x="60271" y="0"/>
                    <a:pt x="134618"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7" name="Freeform 336"/>
            <p:cNvSpPr/>
            <p:nvPr/>
          </p:nvSpPr>
          <p:spPr>
            <a:xfrm>
              <a:off x="5255853" y="3288279"/>
              <a:ext cx="1265263" cy="3205201"/>
            </a:xfrm>
            <a:custGeom>
              <a:avLst/>
              <a:gdLst>
                <a:gd name="connsiteX0" fmla="*/ 481836 w 1563566"/>
                <a:gd name="connsiteY0" fmla="*/ 0 h 3982480"/>
                <a:gd name="connsiteX1" fmla="*/ 1550877 w 1563566"/>
                <a:gd name="connsiteY1" fmla="*/ 504264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63566"/>
                <a:gd name="connsiteY0" fmla="*/ 0 h 3982480"/>
                <a:gd name="connsiteX1" fmla="*/ 1562379 w 1563566"/>
                <a:gd name="connsiteY1" fmla="*/ 527268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75068"/>
                <a:gd name="connsiteY0" fmla="*/ 0 h 3982480"/>
                <a:gd name="connsiteX1" fmla="*/ 1562379 w 1575068"/>
                <a:gd name="connsiteY1" fmla="*/ 527268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72403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59776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28015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53270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15382 w 1575068"/>
                <a:gd name="connsiteY10" fmla="*/ 3906698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097957 h 3982469"/>
                <a:gd name="connsiteX12" fmla="*/ 70 w 1575068"/>
                <a:gd name="connsiteY12" fmla="*/ 2097957 h 3982469"/>
                <a:gd name="connsiteX13" fmla="*/ 4465 w 1575068"/>
                <a:gd name="connsiteY13" fmla="*/ 316006 h 3982469"/>
                <a:gd name="connsiteX14" fmla="*/ 481836 w 1575068"/>
                <a:gd name="connsiteY14" fmla="*/ 0 h 398246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44597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34515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59776 w 1575068"/>
                <a:gd name="connsiteY8" fmla="*/ 2264240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15382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70292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92859"/>
                <a:gd name="connsiteX1" fmla="*/ 1573881 w 1575068"/>
                <a:gd name="connsiteY1" fmla="*/ 521517 h 3992859"/>
                <a:gd name="connsiteX2" fmla="*/ 1575068 w 1575068"/>
                <a:gd name="connsiteY2" fmla="*/ 2097957 h 3992859"/>
                <a:gd name="connsiteX3" fmla="*/ 1319765 w 1575068"/>
                <a:gd name="connsiteY3" fmla="*/ 2097957 h 3992859"/>
                <a:gd name="connsiteX4" fmla="*/ 1319765 w 1575068"/>
                <a:gd name="connsiteY4" fmla="*/ 2251614 h 3992859"/>
                <a:gd name="connsiteX5" fmla="*/ 1319765 w 1575068"/>
                <a:gd name="connsiteY5" fmla="*/ 3980229 h 3992859"/>
                <a:gd name="connsiteX6" fmla="*/ 932404 w 1575068"/>
                <a:gd name="connsiteY6" fmla="*/ 3992859 h 3992859"/>
                <a:gd name="connsiteX7" fmla="*/ 945037 w 1575068"/>
                <a:gd name="connsiteY7" fmla="*/ 2276872 h 3992859"/>
                <a:gd name="connsiteX8" fmla="*/ 772403 w 1575068"/>
                <a:gd name="connsiteY8" fmla="*/ 2251612 h 3992859"/>
                <a:gd name="connsiteX9" fmla="*/ 759776 w 1575068"/>
                <a:gd name="connsiteY9" fmla="*/ 3957224 h 3992859"/>
                <a:gd name="connsiteX10" fmla="*/ 340642 w 1575068"/>
                <a:gd name="connsiteY10" fmla="*/ 3944586 h 3992859"/>
                <a:gd name="connsiteX11" fmla="*/ 340640 w 1575068"/>
                <a:gd name="connsiteY11" fmla="*/ 2097957 h 3992859"/>
                <a:gd name="connsiteX12" fmla="*/ 70 w 1575068"/>
                <a:gd name="connsiteY12" fmla="*/ 2097957 h 3992859"/>
                <a:gd name="connsiteX13" fmla="*/ 4465 w 1575068"/>
                <a:gd name="connsiteY13" fmla="*/ 316006 h 3992859"/>
                <a:gd name="connsiteX14" fmla="*/ 481836 w 1575068"/>
                <a:gd name="connsiteY14" fmla="*/ 0 h 399285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59776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29715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45031 w 1575068"/>
                <a:gd name="connsiteY5" fmla="*/ 3929715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15382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34515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40642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78530 w 1575068"/>
                <a:gd name="connsiteY9" fmla="*/ 3931959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65903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40642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21888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84005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96632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34520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22184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69 w 1575068"/>
                <a:gd name="connsiteY11" fmla="*/ 2060066 h 3942344"/>
                <a:gd name="connsiteX12" fmla="*/ 4465 w 1575068"/>
                <a:gd name="connsiteY12" fmla="*/ 316006 h 3942344"/>
                <a:gd name="connsiteX13" fmla="*/ 481836 w 1575068"/>
                <a:gd name="connsiteY13" fmla="*/ 0 h 3942344"/>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28016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277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5656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42290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7532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08983 w 1575069"/>
                <a:gd name="connsiteY9" fmla="*/ 3922444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28116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18600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32874 w 1575069"/>
                <a:gd name="connsiteY7" fmla="*/ 2256366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929716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4000521"/>
                <a:gd name="connsiteX1" fmla="*/ 1573882 w 1575069"/>
                <a:gd name="connsiteY1" fmla="*/ 521517 h 4000521"/>
                <a:gd name="connsiteX2" fmla="*/ 1575069 w 1575069"/>
                <a:gd name="connsiteY2" fmla="*/ 2072699 h 4000521"/>
                <a:gd name="connsiteX3" fmla="*/ 1319766 w 1575069"/>
                <a:gd name="connsiteY3" fmla="*/ 2097957 h 4000521"/>
                <a:gd name="connsiteX4" fmla="*/ 1315007 w 1575069"/>
                <a:gd name="connsiteY4" fmla="*/ 3885246 h 4000521"/>
                <a:gd name="connsiteX5" fmla="*/ 919772 w 1575069"/>
                <a:gd name="connsiteY5" fmla="*/ 3882135 h 4000521"/>
                <a:gd name="connsiteX6" fmla="*/ 919777 w 1575069"/>
                <a:gd name="connsiteY6" fmla="*/ 2251613 h 4000521"/>
                <a:gd name="connsiteX7" fmla="*/ 732874 w 1575069"/>
                <a:gd name="connsiteY7" fmla="*/ 2256366 h 4000521"/>
                <a:gd name="connsiteX8" fmla="*/ 734516 w 1575069"/>
                <a:gd name="connsiteY8" fmla="*/ 3931970 h 4000521"/>
                <a:gd name="connsiteX9" fmla="*/ 313741 w 1575069"/>
                <a:gd name="connsiteY9" fmla="*/ 3931960 h 4000521"/>
                <a:gd name="connsiteX10" fmla="*/ 328016 w 1575069"/>
                <a:gd name="connsiteY10" fmla="*/ 2097959 h 4000521"/>
                <a:gd name="connsiteX11" fmla="*/ 70 w 1575069"/>
                <a:gd name="connsiteY11" fmla="*/ 2060066 h 4000521"/>
                <a:gd name="connsiteX12" fmla="*/ 4466 w 1575069"/>
                <a:gd name="connsiteY12" fmla="*/ 316006 h 4000521"/>
                <a:gd name="connsiteX13" fmla="*/ 481837 w 1575069"/>
                <a:gd name="connsiteY13" fmla="*/ 0 h 4000521"/>
                <a:gd name="connsiteX0" fmla="*/ 481837 w 1575069"/>
                <a:gd name="connsiteY0" fmla="*/ 0 h 4051134"/>
                <a:gd name="connsiteX1" fmla="*/ 1573882 w 1575069"/>
                <a:gd name="connsiteY1" fmla="*/ 521517 h 4051134"/>
                <a:gd name="connsiteX2" fmla="*/ 1575069 w 1575069"/>
                <a:gd name="connsiteY2" fmla="*/ 2072699 h 4051134"/>
                <a:gd name="connsiteX3" fmla="*/ 1319766 w 1575069"/>
                <a:gd name="connsiteY3" fmla="*/ 2097957 h 4051134"/>
                <a:gd name="connsiteX4" fmla="*/ 1315007 w 1575069"/>
                <a:gd name="connsiteY4" fmla="*/ 3885246 h 4051134"/>
                <a:gd name="connsiteX5" fmla="*/ 919772 w 1575069"/>
                <a:gd name="connsiteY5" fmla="*/ 3882135 h 4051134"/>
                <a:gd name="connsiteX6" fmla="*/ 919777 w 1575069"/>
                <a:gd name="connsiteY6" fmla="*/ 2251613 h 4051134"/>
                <a:gd name="connsiteX7" fmla="*/ 732874 w 1575069"/>
                <a:gd name="connsiteY7" fmla="*/ 2256366 h 4051134"/>
                <a:gd name="connsiteX8" fmla="*/ 734516 w 1575069"/>
                <a:gd name="connsiteY8" fmla="*/ 3931970 h 4051134"/>
                <a:gd name="connsiteX9" fmla="*/ 313741 w 1575069"/>
                <a:gd name="connsiteY9" fmla="*/ 3931960 h 4051134"/>
                <a:gd name="connsiteX10" fmla="*/ 328016 w 1575069"/>
                <a:gd name="connsiteY10" fmla="*/ 2097959 h 4051134"/>
                <a:gd name="connsiteX11" fmla="*/ 70 w 1575069"/>
                <a:gd name="connsiteY11" fmla="*/ 2060066 h 4051134"/>
                <a:gd name="connsiteX12" fmla="*/ 4466 w 1575069"/>
                <a:gd name="connsiteY12" fmla="*/ 316006 h 4051134"/>
                <a:gd name="connsiteX13" fmla="*/ 481837 w 1575069"/>
                <a:gd name="connsiteY13" fmla="*/ 0 h 4051134"/>
                <a:gd name="connsiteX0" fmla="*/ 481837 w 1575069"/>
                <a:gd name="connsiteY0" fmla="*/ 0 h 4066772"/>
                <a:gd name="connsiteX1" fmla="*/ 1573882 w 1575069"/>
                <a:gd name="connsiteY1" fmla="*/ 521517 h 4066772"/>
                <a:gd name="connsiteX2" fmla="*/ 1575069 w 1575069"/>
                <a:gd name="connsiteY2" fmla="*/ 2072699 h 4066772"/>
                <a:gd name="connsiteX3" fmla="*/ 1319766 w 1575069"/>
                <a:gd name="connsiteY3" fmla="*/ 2097957 h 4066772"/>
                <a:gd name="connsiteX4" fmla="*/ 1315007 w 1575069"/>
                <a:gd name="connsiteY4" fmla="*/ 3885246 h 4066772"/>
                <a:gd name="connsiteX5" fmla="*/ 919772 w 1575069"/>
                <a:gd name="connsiteY5" fmla="*/ 3882135 h 4066772"/>
                <a:gd name="connsiteX6" fmla="*/ 919777 w 1575069"/>
                <a:gd name="connsiteY6" fmla="*/ 2251613 h 4066772"/>
                <a:gd name="connsiteX7" fmla="*/ 732874 w 1575069"/>
                <a:gd name="connsiteY7" fmla="*/ 2256366 h 4066772"/>
                <a:gd name="connsiteX8" fmla="*/ 734516 w 1575069"/>
                <a:gd name="connsiteY8" fmla="*/ 3931970 h 4066772"/>
                <a:gd name="connsiteX9" fmla="*/ 313741 w 1575069"/>
                <a:gd name="connsiteY9" fmla="*/ 3931960 h 4066772"/>
                <a:gd name="connsiteX10" fmla="*/ 328016 w 1575069"/>
                <a:gd name="connsiteY10" fmla="*/ 2097959 h 4066772"/>
                <a:gd name="connsiteX11" fmla="*/ 70 w 1575069"/>
                <a:gd name="connsiteY11" fmla="*/ 2060066 h 4066772"/>
                <a:gd name="connsiteX12" fmla="*/ 4466 w 1575069"/>
                <a:gd name="connsiteY12" fmla="*/ 316006 h 4066772"/>
                <a:gd name="connsiteX13" fmla="*/ 481837 w 1575069"/>
                <a:gd name="connsiteY13" fmla="*/ 0 h 4066772"/>
                <a:gd name="connsiteX0" fmla="*/ 481837 w 1575069"/>
                <a:gd name="connsiteY0" fmla="*/ 0 h 4068321"/>
                <a:gd name="connsiteX1" fmla="*/ 1573882 w 1575069"/>
                <a:gd name="connsiteY1" fmla="*/ 521517 h 4068321"/>
                <a:gd name="connsiteX2" fmla="*/ 1575069 w 1575069"/>
                <a:gd name="connsiteY2" fmla="*/ 2072699 h 4068321"/>
                <a:gd name="connsiteX3" fmla="*/ 1319766 w 1575069"/>
                <a:gd name="connsiteY3" fmla="*/ 2097957 h 4068321"/>
                <a:gd name="connsiteX4" fmla="*/ 1315007 w 1575069"/>
                <a:gd name="connsiteY4" fmla="*/ 3885246 h 4068321"/>
                <a:gd name="connsiteX5" fmla="*/ 919772 w 1575069"/>
                <a:gd name="connsiteY5" fmla="*/ 3882135 h 4068321"/>
                <a:gd name="connsiteX6" fmla="*/ 919777 w 1575069"/>
                <a:gd name="connsiteY6" fmla="*/ 2251613 h 4068321"/>
                <a:gd name="connsiteX7" fmla="*/ 732874 w 1575069"/>
                <a:gd name="connsiteY7" fmla="*/ 2256366 h 4068321"/>
                <a:gd name="connsiteX8" fmla="*/ 734516 w 1575069"/>
                <a:gd name="connsiteY8" fmla="*/ 3931970 h 4068321"/>
                <a:gd name="connsiteX9" fmla="*/ 313741 w 1575069"/>
                <a:gd name="connsiteY9" fmla="*/ 3931960 h 4068321"/>
                <a:gd name="connsiteX10" fmla="*/ 328016 w 1575069"/>
                <a:gd name="connsiteY10" fmla="*/ 2097959 h 4068321"/>
                <a:gd name="connsiteX11" fmla="*/ 70 w 1575069"/>
                <a:gd name="connsiteY11" fmla="*/ 2060066 h 4068321"/>
                <a:gd name="connsiteX12" fmla="*/ 4466 w 1575069"/>
                <a:gd name="connsiteY12" fmla="*/ 316006 h 4068321"/>
                <a:gd name="connsiteX13" fmla="*/ 481837 w 1575069"/>
                <a:gd name="connsiteY13" fmla="*/ 0 h 4068321"/>
                <a:gd name="connsiteX0" fmla="*/ 481837 w 1575069"/>
                <a:gd name="connsiteY0" fmla="*/ 0 h 3986938"/>
                <a:gd name="connsiteX1" fmla="*/ 1573882 w 1575069"/>
                <a:gd name="connsiteY1" fmla="*/ 521517 h 3986938"/>
                <a:gd name="connsiteX2" fmla="*/ 1575069 w 1575069"/>
                <a:gd name="connsiteY2" fmla="*/ 2072699 h 3986938"/>
                <a:gd name="connsiteX3" fmla="*/ 1319766 w 1575069"/>
                <a:gd name="connsiteY3" fmla="*/ 2097957 h 3986938"/>
                <a:gd name="connsiteX4" fmla="*/ 1315007 w 1575069"/>
                <a:gd name="connsiteY4" fmla="*/ 3885246 h 3986938"/>
                <a:gd name="connsiteX5" fmla="*/ 919772 w 1575069"/>
                <a:gd name="connsiteY5" fmla="*/ 3882135 h 3986938"/>
                <a:gd name="connsiteX6" fmla="*/ 919777 w 1575069"/>
                <a:gd name="connsiteY6" fmla="*/ 2251613 h 3986938"/>
                <a:gd name="connsiteX7" fmla="*/ 732874 w 1575069"/>
                <a:gd name="connsiteY7" fmla="*/ 2256366 h 3986938"/>
                <a:gd name="connsiteX8" fmla="*/ 734516 w 1575069"/>
                <a:gd name="connsiteY8" fmla="*/ 3931970 h 3986938"/>
                <a:gd name="connsiteX9" fmla="*/ 313741 w 1575069"/>
                <a:gd name="connsiteY9" fmla="*/ 3931960 h 3986938"/>
                <a:gd name="connsiteX10" fmla="*/ 328016 w 1575069"/>
                <a:gd name="connsiteY10" fmla="*/ 2097959 h 3986938"/>
                <a:gd name="connsiteX11" fmla="*/ 70 w 1575069"/>
                <a:gd name="connsiteY11" fmla="*/ 2060066 h 3986938"/>
                <a:gd name="connsiteX12" fmla="*/ 4466 w 1575069"/>
                <a:gd name="connsiteY12" fmla="*/ 316006 h 3986938"/>
                <a:gd name="connsiteX13" fmla="*/ 481837 w 1575069"/>
                <a:gd name="connsiteY13" fmla="*/ 0 h 3986938"/>
                <a:gd name="connsiteX0" fmla="*/ 481837 w 1575069"/>
                <a:gd name="connsiteY0" fmla="*/ 0 h 3991004"/>
                <a:gd name="connsiteX1" fmla="*/ 1573882 w 1575069"/>
                <a:gd name="connsiteY1" fmla="*/ 521517 h 3991004"/>
                <a:gd name="connsiteX2" fmla="*/ 1575069 w 1575069"/>
                <a:gd name="connsiteY2" fmla="*/ 2072699 h 3991004"/>
                <a:gd name="connsiteX3" fmla="*/ 1319766 w 1575069"/>
                <a:gd name="connsiteY3" fmla="*/ 2097957 h 3991004"/>
                <a:gd name="connsiteX4" fmla="*/ 1315007 w 1575069"/>
                <a:gd name="connsiteY4" fmla="*/ 3885246 h 3991004"/>
                <a:gd name="connsiteX5" fmla="*/ 919772 w 1575069"/>
                <a:gd name="connsiteY5" fmla="*/ 3882135 h 3991004"/>
                <a:gd name="connsiteX6" fmla="*/ 919777 w 1575069"/>
                <a:gd name="connsiteY6" fmla="*/ 2251613 h 3991004"/>
                <a:gd name="connsiteX7" fmla="*/ 732874 w 1575069"/>
                <a:gd name="connsiteY7" fmla="*/ 2256366 h 3991004"/>
                <a:gd name="connsiteX8" fmla="*/ 734516 w 1575069"/>
                <a:gd name="connsiteY8" fmla="*/ 3931970 h 3991004"/>
                <a:gd name="connsiteX9" fmla="*/ 313741 w 1575069"/>
                <a:gd name="connsiteY9" fmla="*/ 3931960 h 3991004"/>
                <a:gd name="connsiteX10" fmla="*/ 328016 w 1575069"/>
                <a:gd name="connsiteY10" fmla="*/ 2097959 h 3991004"/>
                <a:gd name="connsiteX11" fmla="*/ 70 w 1575069"/>
                <a:gd name="connsiteY11" fmla="*/ 2060066 h 3991004"/>
                <a:gd name="connsiteX12" fmla="*/ 4466 w 1575069"/>
                <a:gd name="connsiteY12" fmla="*/ 316006 h 3991004"/>
                <a:gd name="connsiteX13" fmla="*/ 481837 w 1575069"/>
                <a:gd name="connsiteY13" fmla="*/ 0 h 3991004"/>
                <a:gd name="connsiteX0" fmla="*/ 481837 w 1575069"/>
                <a:gd name="connsiteY0" fmla="*/ 0 h 3973071"/>
                <a:gd name="connsiteX1" fmla="*/ 1573882 w 1575069"/>
                <a:gd name="connsiteY1" fmla="*/ 521517 h 3973071"/>
                <a:gd name="connsiteX2" fmla="*/ 1575069 w 1575069"/>
                <a:gd name="connsiteY2" fmla="*/ 2072699 h 3973071"/>
                <a:gd name="connsiteX3" fmla="*/ 1319766 w 1575069"/>
                <a:gd name="connsiteY3" fmla="*/ 2097957 h 3973071"/>
                <a:gd name="connsiteX4" fmla="*/ 1324523 w 1575069"/>
                <a:gd name="connsiteY4" fmla="*/ 3828149 h 3973071"/>
                <a:gd name="connsiteX5" fmla="*/ 919772 w 1575069"/>
                <a:gd name="connsiteY5" fmla="*/ 3882135 h 3973071"/>
                <a:gd name="connsiteX6" fmla="*/ 919777 w 1575069"/>
                <a:gd name="connsiteY6" fmla="*/ 2251613 h 3973071"/>
                <a:gd name="connsiteX7" fmla="*/ 732874 w 1575069"/>
                <a:gd name="connsiteY7" fmla="*/ 2256366 h 3973071"/>
                <a:gd name="connsiteX8" fmla="*/ 734516 w 1575069"/>
                <a:gd name="connsiteY8" fmla="*/ 3931970 h 3973071"/>
                <a:gd name="connsiteX9" fmla="*/ 313741 w 1575069"/>
                <a:gd name="connsiteY9" fmla="*/ 3931960 h 3973071"/>
                <a:gd name="connsiteX10" fmla="*/ 328016 w 1575069"/>
                <a:gd name="connsiteY10" fmla="*/ 2097959 h 3973071"/>
                <a:gd name="connsiteX11" fmla="*/ 70 w 1575069"/>
                <a:gd name="connsiteY11" fmla="*/ 2060066 h 3973071"/>
                <a:gd name="connsiteX12" fmla="*/ 4466 w 1575069"/>
                <a:gd name="connsiteY12" fmla="*/ 316006 h 3973071"/>
                <a:gd name="connsiteX13" fmla="*/ 481837 w 1575069"/>
                <a:gd name="connsiteY13" fmla="*/ 0 h 3973071"/>
                <a:gd name="connsiteX0" fmla="*/ 481837 w 1575069"/>
                <a:gd name="connsiteY0" fmla="*/ 0 h 4015246"/>
                <a:gd name="connsiteX1" fmla="*/ 1573882 w 1575069"/>
                <a:gd name="connsiteY1" fmla="*/ 521517 h 4015246"/>
                <a:gd name="connsiteX2" fmla="*/ 1575069 w 1575069"/>
                <a:gd name="connsiteY2" fmla="*/ 2072699 h 4015246"/>
                <a:gd name="connsiteX3" fmla="*/ 1319766 w 1575069"/>
                <a:gd name="connsiteY3" fmla="*/ 2097957 h 4015246"/>
                <a:gd name="connsiteX4" fmla="*/ 1324523 w 1575069"/>
                <a:gd name="connsiteY4" fmla="*/ 3828149 h 4015246"/>
                <a:gd name="connsiteX5" fmla="*/ 919772 w 1575069"/>
                <a:gd name="connsiteY5" fmla="*/ 3882135 h 4015246"/>
                <a:gd name="connsiteX6" fmla="*/ 919777 w 1575069"/>
                <a:gd name="connsiteY6" fmla="*/ 2251613 h 4015246"/>
                <a:gd name="connsiteX7" fmla="*/ 732874 w 1575069"/>
                <a:gd name="connsiteY7" fmla="*/ 2256366 h 4015246"/>
                <a:gd name="connsiteX8" fmla="*/ 734516 w 1575069"/>
                <a:gd name="connsiteY8" fmla="*/ 3931970 h 4015246"/>
                <a:gd name="connsiteX9" fmla="*/ 313741 w 1575069"/>
                <a:gd name="connsiteY9" fmla="*/ 3931960 h 4015246"/>
                <a:gd name="connsiteX10" fmla="*/ 328016 w 1575069"/>
                <a:gd name="connsiteY10" fmla="*/ 2097959 h 4015246"/>
                <a:gd name="connsiteX11" fmla="*/ 70 w 1575069"/>
                <a:gd name="connsiteY11" fmla="*/ 2060066 h 4015246"/>
                <a:gd name="connsiteX12" fmla="*/ 4466 w 1575069"/>
                <a:gd name="connsiteY12" fmla="*/ 316006 h 4015246"/>
                <a:gd name="connsiteX13" fmla="*/ 481837 w 1575069"/>
                <a:gd name="connsiteY13" fmla="*/ 0 h 4015246"/>
                <a:gd name="connsiteX0" fmla="*/ 481837 w 1575069"/>
                <a:gd name="connsiteY0" fmla="*/ 0 h 3994911"/>
                <a:gd name="connsiteX1" fmla="*/ 1573882 w 1575069"/>
                <a:gd name="connsiteY1" fmla="*/ 521517 h 3994911"/>
                <a:gd name="connsiteX2" fmla="*/ 1575069 w 1575069"/>
                <a:gd name="connsiteY2" fmla="*/ 2072699 h 3994911"/>
                <a:gd name="connsiteX3" fmla="*/ 1319766 w 1575069"/>
                <a:gd name="connsiteY3" fmla="*/ 2097957 h 3994911"/>
                <a:gd name="connsiteX4" fmla="*/ 1324523 w 1575069"/>
                <a:gd name="connsiteY4" fmla="*/ 3828149 h 3994911"/>
                <a:gd name="connsiteX5" fmla="*/ 919772 w 1575069"/>
                <a:gd name="connsiteY5" fmla="*/ 3844070 h 3994911"/>
                <a:gd name="connsiteX6" fmla="*/ 919777 w 1575069"/>
                <a:gd name="connsiteY6" fmla="*/ 2251613 h 3994911"/>
                <a:gd name="connsiteX7" fmla="*/ 732874 w 1575069"/>
                <a:gd name="connsiteY7" fmla="*/ 2256366 h 3994911"/>
                <a:gd name="connsiteX8" fmla="*/ 734516 w 1575069"/>
                <a:gd name="connsiteY8" fmla="*/ 3931970 h 3994911"/>
                <a:gd name="connsiteX9" fmla="*/ 313741 w 1575069"/>
                <a:gd name="connsiteY9" fmla="*/ 3931960 h 3994911"/>
                <a:gd name="connsiteX10" fmla="*/ 328016 w 1575069"/>
                <a:gd name="connsiteY10" fmla="*/ 2097959 h 3994911"/>
                <a:gd name="connsiteX11" fmla="*/ 70 w 1575069"/>
                <a:gd name="connsiteY11" fmla="*/ 2060066 h 3994911"/>
                <a:gd name="connsiteX12" fmla="*/ 4466 w 1575069"/>
                <a:gd name="connsiteY12" fmla="*/ 316006 h 3994911"/>
                <a:gd name="connsiteX13" fmla="*/ 481837 w 1575069"/>
                <a:gd name="connsiteY13" fmla="*/ 0 h 3994911"/>
                <a:gd name="connsiteX0" fmla="*/ 481837 w 1575069"/>
                <a:gd name="connsiteY0" fmla="*/ 0 h 3998501"/>
                <a:gd name="connsiteX1" fmla="*/ 1573882 w 1575069"/>
                <a:gd name="connsiteY1" fmla="*/ 521517 h 3998501"/>
                <a:gd name="connsiteX2" fmla="*/ 1575069 w 1575069"/>
                <a:gd name="connsiteY2" fmla="*/ 2072699 h 3998501"/>
                <a:gd name="connsiteX3" fmla="*/ 1319766 w 1575069"/>
                <a:gd name="connsiteY3" fmla="*/ 2097957 h 3998501"/>
                <a:gd name="connsiteX4" fmla="*/ 1324523 w 1575069"/>
                <a:gd name="connsiteY4" fmla="*/ 3828149 h 3998501"/>
                <a:gd name="connsiteX5" fmla="*/ 919772 w 1575069"/>
                <a:gd name="connsiteY5" fmla="*/ 3844070 h 3998501"/>
                <a:gd name="connsiteX6" fmla="*/ 919777 w 1575069"/>
                <a:gd name="connsiteY6" fmla="*/ 2251613 h 3998501"/>
                <a:gd name="connsiteX7" fmla="*/ 732874 w 1575069"/>
                <a:gd name="connsiteY7" fmla="*/ 2256366 h 3998501"/>
                <a:gd name="connsiteX8" fmla="*/ 734516 w 1575069"/>
                <a:gd name="connsiteY8" fmla="*/ 3931970 h 3998501"/>
                <a:gd name="connsiteX9" fmla="*/ 313741 w 1575069"/>
                <a:gd name="connsiteY9" fmla="*/ 3931960 h 3998501"/>
                <a:gd name="connsiteX10" fmla="*/ 328016 w 1575069"/>
                <a:gd name="connsiteY10" fmla="*/ 2097959 h 3998501"/>
                <a:gd name="connsiteX11" fmla="*/ 70 w 1575069"/>
                <a:gd name="connsiteY11" fmla="*/ 2060066 h 3998501"/>
                <a:gd name="connsiteX12" fmla="*/ 4466 w 1575069"/>
                <a:gd name="connsiteY12" fmla="*/ 316006 h 3998501"/>
                <a:gd name="connsiteX13" fmla="*/ 481837 w 1575069"/>
                <a:gd name="connsiteY13" fmla="*/ 0 h 399850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6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03421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3549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67823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8307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23258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120645"/>
                <a:gd name="connsiteX1" fmla="*/ 1573882 w 1575069"/>
                <a:gd name="connsiteY1" fmla="*/ 521517 h 4120645"/>
                <a:gd name="connsiteX2" fmla="*/ 1575069 w 1575069"/>
                <a:gd name="connsiteY2" fmla="*/ 2072699 h 4120645"/>
                <a:gd name="connsiteX3" fmla="*/ 1319766 w 1575069"/>
                <a:gd name="connsiteY3" fmla="*/ 2097957 h 4120645"/>
                <a:gd name="connsiteX4" fmla="*/ 1324523 w 1575069"/>
                <a:gd name="connsiteY4" fmla="*/ 3828149 h 4120645"/>
                <a:gd name="connsiteX5" fmla="*/ 919772 w 1575069"/>
                <a:gd name="connsiteY5" fmla="*/ 3844070 h 4120645"/>
                <a:gd name="connsiteX6" fmla="*/ 919777 w 1575069"/>
                <a:gd name="connsiteY6" fmla="*/ 2251613 h 4120645"/>
                <a:gd name="connsiteX7" fmla="*/ 732874 w 1575069"/>
                <a:gd name="connsiteY7" fmla="*/ 2256366 h 4120645"/>
                <a:gd name="connsiteX8" fmla="*/ 734517 w 1575069"/>
                <a:gd name="connsiteY8" fmla="*/ 3941486 h 4120645"/>
                <a:gd name="connsiteX9" fmla="*/ 323258 w 1575069"/>
                <a:gd name="connsiteY9" fmla="*/ 3931960 h 4120645"/>
                <a:gd name="connsiteX10" fmla="*/ 328016 w 1575069"/>
                <a:gd name="connsiteY10" fmla="*/ 2097959 h 4120645"/>
                <a:gd name="connsiteX11" fmla="*/ 70 w 1575069"/>
                <a:gd name="connsiteY11" fmla="*/ 2060066 h 4120645"/>
                <a:gd name="connsiteX12" fmla="*/ 4466 w 1575069"/>
                <a:gd name="connsiteY12" fmla="*/ 316006 h 4120645"/>
                <a:gd name="connsiteX13" fmla="*/ 481837 w 1575069"/>
                <a:gd name="connsiteY13" fmla="*/ 0 h 4120645"/>
                <a:gd name="connsiteX0" fmla="*/ 481837 w 1575069"/>
                <a:gd name="connsiteY0" fmla="*/ 0 h 4089344"/>
                <a:gd name="connsiteX1" fmla="*/ 1573882 w 1575069"/>
                <a:gd name="connsiteY1" fmla="*/ 521517 h 4089344"/>
                <a:gd name="connsiteX2" fmla="*/ 1575069 w 1575069"/>
                <a:gd name="connsiteY2" fmla="*/ 2072699 h 4089344"/>
                <a:gd name="connsiteX3" fmla="*/ 1319766 w 1575069"/>
                <a:gd name="connsiteY3" fmla="*/ 2097957 h 4089344"/>
                <a:gd name="connsiteX4" fmla="*/ 1324523 w 1575069"/>
                <a:gd name="connsiteY4" fmla="*/ 3828149 h 4089344"/>
                <a:gd name="connsiteX5" fmla="*/ 919772 w 1575069"/>
                <a:gd name="connsiteY5" fmla="*/ 3844070 h 4089344"/>
                <a:gd name="connsiteX6" fmla="*/ 919777 w 1575069"/>
                <a:gd name="connsiteY6" fmla="*/ 2251613 h 4089344"/>
                <a:gd name="connsiteX7" fmla="*/ 732874 w 1575069"/>
                <a:gd name="connsiteY7" fmla="*/ 2256366 h 4089344"/>
                <a:gd name="connsiteX8" fmla="*/ 734517 w 1575069"/>
                <a:gd name="connsiteY8" fmla="*/ 3874873 h 4089344"/>
                <a:gd name="connsiteX9" fmla="*/ 323258 w 1575069"/>
                <a:gd name="connsiteY9" fmla="*/ 3931960 h 4089344"/>
                <a:gd name="connsiteX10" fmla="*/ 328016 w 1575069"/>
                <a:gd name="connsiteY10" fmla="*/ 2097959 h 4089344"/>
                <a:gd name="connsiteX11" fmla="*/ 70 w 1575069"/>
                <a:gd name="connsiteY11" fmla="*/ 2060066 h 4089344"/>
                <a:gd name="connsiteX12" fmla="*/ 4466 w 1575069"/>
                <a:gd name="connsiteY12" fmla="*/ 316006 h 4089344"/>
                <a:gd name="connsiteX13" fmla="*/ 481837 w 1575069"/>
                <a:gd name="connsiteY13" fmla="*/ 0 h 4089344"/>
                <a:gd name="connsiteX0" fmla="*/ 481837 w 1575069"/>
                <a:gd name="connsiteY0" fmla="*/ 0 h 4065868"/>
                <a:gd name="connsiteX1" fmla="*/ 1573882 w 1575069"/>
                <a:gd name="connsiteY1" fmla="*/ 521517 h 4065868"/>
                <a:gd name="connsiteX2" fmla="*/ 1575069 w 1575069"/>
                <a:gd name="connsiteY2" fmla="*/ 2072699 h 4065868"/>
                <a:gd name="connsiteX3" fmla="*/ 1319766 w 1575069"/>
                <a:gd name="connsiteY3" fmla="*/ 2097957 h 4065868"/>
                <a:gd name="connsiteX4" fmla="*/ 1324523 w 1575069"/>
                <a:gd name="connsiteY4" fmla="*/ 3828149 h 4065868"/>
                <a:gd name="connsiteX5" fmla="*/ 919772 w 1575069"/>
                <a:gd name="connsiteY5" fmla="*/ 3844070 h 4065868"/>
                <a:gd name="connsiteX6" fmla="*/ 919777 w 1575069"/>
                <a:gd name="connsiteY6" fmla="*/ 2251613 h 4065868"/>
                <a:gd name="connsiteX7" fmla="*/ 732874 w 1575069"/>
                <a:gd name="connsiteY7" fmla="*/ 2256366 h 4065868"/>
                <a:gd name="connsiteX8" fmla="*/ 734517 w 1575069"/>
                <a:gd name="connsiteY8" fmla="*/ 3874873 h 4065868"/>
                <a:gd name="connsiteX9" fmla="*/ 313741 w 1575069"/>
                <a:gd name="connsiteY9" fmla="*/ 3889137 h 4065868"/>
                <a:gd name="connsiteX10" fmla="*/ 328016 w 1575069"/>
                <a:gd name="connsiteY10" fmla="*/ 2097959 h 4065868"/>
                <a:gd name="connsiteX11" fmla="*/ 70 w 1575069"/>
                <a:gd name="connsiteY11" fmla="*/ 2060066 h 4065868"/>
                <a:gd name="connsiteX12" fmla="*/ 4466 w 1575069"/>
                <a:gd name="connsiteY12" fmla="*/ 316006 h 4065868"/>
                <a:gd name="connsiteX13" fmla="*/ 481837 w 1575069"/>
                <a:gd name="connsiteY13" fmla="*/ 0 h 4065868"/>
                <a:gd name="connsiteX0" fmla="*/ 481837 w 1575069"/>
                <a:gd name="connsiteY0" fmla="*/ 0 h 4071365"/>
                <a:gd name="connsiteX1" fmla="*/ 1573882 w 1575069"/>
                <a:gd name="connsiteY1" fmla="*/ 521517 h 4071365"/>
                <a:gd name="connsiteX2" fmla="*/ 1575069 w 1575069"/>
                <a:gd name="connsiteY2" fmla="*/ 2072699 h 4071365"/>
                <a:gd name="connsiteX3" fmla="*/ 1319766 w 1575069"/>
                <a:gd name="connsiteY3" fmla="*/ 2097957 h 4071365"/>
                <a:gd name="connsiteX4" fmla="*/ 1324523 w 1575069"/>
                <a:gd name="connsiteY4" fmla="*/ 3828149 h 4071365"/>
                <a:gd name="connsiteX5" fmla="*/ 919772 w 1575069"/>
                <a:gd name="connsiteY5" fmla="*/ 3844070 h 4071365"/>
                <a:gd name="connsiteX6" fmla="*/ 919777 w 1575069"/>
                <a:gd name="connsiteY6" fmla="*/ 2251613 h 4071365"/>
                <a:gd name="connsiteX7" fmla="*/ 732874 w 1575069"/>
                <a:gd name="connsiteY7" fmla="*/ 2256366 h 4071365"/>
                <a:gd name="connsiteX8" fmla="*/ 734517 w 1575069"/>
                <a:gd name="connsiteY8" fmla="*/ 3874873 h 4071365"/>
                <a:gd name="connsiteX9" fmla="*/ 313741 w 1575069"/>
                <a:gd name="connsiteY9" fmla="*/ 3889137 h 4071365"/>
                <a:gd name="connsiteX10" fmla="*/ 328016 w 1575069"/>
                <a:gd name="connsiteY10" fmla="*/ 2097959 h 4071365"/>
                <a:gd name="connsiteX11" fmla="*/ 70 w 1575069"/>
                <a:gd name="connsiteY11" fmla="*/ 2060066 h 4071365"/>
                <a:gd name="connsiteX12" fmla="*/ 4466 w 1575069"/>
                <a:gd name="connsiteY12" fmla="*/ 316006 h 4071365"/>
                <a:gd name="connsiteX13" fmla="*/ 481837 w 1575069"/>
                <a:gd name="connsiteY13" fmla="*/ 0 h 4071365"/>
                <a:gd name="connsiteX0" fmla="*/ 481837 w 1575069"/>
                <a:gd name="connsiteY0" fmla="*/ 0 h 4025071"/>
                <a:gd name="connsiteX1" fmla="*/ 1573882 w 1575069"/>
                <a:gd name="connsiteY1" fmla="*/ 521517 h 4025071"/>
                <a:gd name="connsiteX2" fmla="*/ 1575069 w 1575069"/>
                <a:gd name="connsiteY2" fmla="*/ 2072699 h 4025071"/>
                <a:gd name="connsiteX3" fmla="*/ 1319766 w 1575069"/>
                <a:gd name="connsiteY3" fmla="*/ 2097957 h 4025071"/>
                <a:gd name="connsiteX4" fmla="*/ 1324523 w 1575069"/>
                <a:gd name="connsiteY4" fmla="*/ 3828149 h 4025071"/>
                <a:gd name="connsiteX5" fmla="*/ 919772 w 1575069"/>
                <a:gd name="connsiteY5" fmla="*/ 3844070 h 4025071"/>
                <a:gd name="connsiteX6" fmla="*/ 919777 w 1575069"/>
                <a:gd name="connsiteY6" fmla="*/ 2251613 h 4025071"/>
                <a:gd name="connsiteX7" fmla="*/ 732874 w 1575069"/>
                <a:gd name="connsiteY7" fmla="*/ 2256366 h 4025071"/>
                <a:gd name="connsiteX8" fmla="*/ 734517 w 1575069"/>
                <a:gd name="connsiteY8" fmla="*/ 3874873 h 4025071"/>
                <a:gd name="connsiteX9" fmla="*/ 313741 w 1575069"/>
                <a:gd name="connsiteY9" fmla="*/ 3889137 h 4025071"/>
                <a:gd name="connsiteX10" fmla="*/ 328016 w 1575069"/>
                <a:gd name="connsiteY10" fmla="*/ 2097959 h 4025071"/>
                <a:gd name="connsiteX11" fmla="*/ 70 w 1575069"/>
                <a:gd name="connsiteY11" fmla="*/ 2060066 h 4025071"/>
                <a:gd name="connsiteX12" fmla="*/ 4466 w 1575069"/>
                <a:gd name="connsiteY12" fmla="*/ 316006 h 4025071"/>
                <a:gd name="connsiteX13" fmla="*/ 481837 w 1575069"/>
                <a:gd name="connsiteY13" fmla="*/ 0 h 402507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0270"/>
                <a:gd name="connsiteX1" fmla="*/ 1573882 w 1575069"/>
                <a:gd name="connsiteY1" fmla="*/ 521517 h 4000270"/>
                <a:gd name="connsiteX2" fmla="*/ 1575069 w 1575069"/>
                <a:gd name="connsiteY2" fmla="*/ 2072699 h 4000270"/>
                <a:gd name="connsiteX3" fmla="*/ 1319766 w 1575069"/>
                <a:gd name="connsiteY3" fmla="*/ 2097957 h 4000270"/>
                <a:gd name="connsiteX4" fmla="*/ 1324523 w 1575069"/>
                <a:gd name="connsiteY4" fmla="*/ 3828149 h 4000270"/>
                <a:gd name="connsiteX5" fmla="*/ 919772 w 1575069"/>
                <a:gd name="connsiteY5" fmla="*/ 3844070 h 4000270"/>
                <a:gd name="connsiteX6" fmla="*/ 919777 w 1575069"/>
                <a:gd name="connsiteY6" fmla="*/ 2251613 h 4000270"/>
                <a:gd name="connsiteX7" fmla="*/ 732874 w 1575069"/>
                <a:gd name="connsiteY7" fmla="*/ 2256366 h 4000270"/>
                <a:gd name="connsiteX8" fmla="*/ 734517 w 1575069"/>
                <a:gd name="connsiteY8" fmla="*/ 3874873 h 4000270"/>
                <a:gd name="connsiteX9" fmla="*/ 313741 w 1575069"/>
                <a:gd name="connsiteY9" fmla="*/ 3889137 h 4000270"/>
                <a:gd name="connsiteX10" fmla="*/ 328016 w 1575069"/>
                <a:gd name="connsiteY10" fmla="*/ 2097959 h 4000270"/>
                <a:gd name="connsiteX11" fmla="*/ 70 w 1575069"/>
                <a:gd name="connsiteY11" fmla="*/ 2060066 h 4000270"/>
                <a:gd name="connsiteX12" fmla="*/ 4466 w 1575069"/>
                <a:gd name="connsiteY12" fmla="*/ 316006 h 4000270"/>
                <a:gd name="connsiteX13" fmla="*/ 481837 w 1575069"/>
                <a:gd name="connsiteY13" fmla="*/ 0 h 4000270"/>
                <a:gd name="connsiteX0" fmla="*/ 481837 w 1575069"/>
                <a:gd name="connsiteY0" fmla="*/ 0 h 4017622"/>
                <a:gd name="connsiteX1" fmla="*/ 1573882 w 1575069"/>
                <a:gd name="connsiteY1" fmla="*/ 521517 h 4017622"/>
                <a:gd name="connsiteX2" fmla="*/ 1575069 w 1575069"/>
                <a:gd name="connsiteY2" fmla="*/ 2072699 h 4017622"/>
                <a:gd name="connsiteX3" fmla="*/ 1319766 w 1575069"/>
                <a:gd name="connsiteY3" fmla="*/ 2097957 h 4017622"/>
                <a:gd name="connsiteX4" fmla="*/ 1324523 w 1575069"/>
                <a:gd name="connsiteY4" fmla="*/ 3828149 h 4017622"/>
                <a:gd name="connsiteX5" fmla="*/ 919772 w 1575069"/>
                <a:gd name="connsiteY5" fmla="*/ 3844070 h 4017622"/>
                <a:gd name="connsiteX6" fmla="*/ 919777 w 1575069"/>
                <a:gd name="connsiteY6" fmla="*/ 2251613 h 4017622"/>
                <a:gd name="connsiteX7" fmla="*/ 732874 w 1575069"/>
                <a:gd name="connsiteY7" fmla="*/ 2256366 h 4017622"/>
                <a:gd name="connsiteX8" fmla="*/ 734517 w 1575069"/>
                <a:gd name="connsiteY8" fmla="*/ 3874873 h 4017622"/>
                <a:gd name="connsiteX9" fmla="*/ 313741 w 1575069"/>
                <a:gd name="connsiteY9" fmla="*/ 3889137 h 4017622"/>
                <a:gd name="connsiteX10" fmla="*/ 328016 w 1575069"/>
                <a:gd name="connsiteY10" fmla="*/ 2097959 h 4017622"/>
                <a:gd name="connsiteX11" fmla="*/ 70 w 1575069"/>
                <a:gd name="connsiteY11" fmla="*/ 2060066 h 4017622"/>
                <a:gd name="connsiteX12" fmla="*/ 4466 w 1575069"/>
                <a:gd name="connsiteY12" fmla="*/ 316006 h 4017622"/>
                <a:gd name="connsiteX13" fmla="*/ 481837 w 1575069"/>
                <a:gd name="connsiteY13" fmla="*/ 0 h 4017622"/>
                <a:gd name="connsiteX0" fmla="*/ 481837 w 1575069"/>
                <a:gd name="connsiteY0" fmla="*/ 0 h 4005568"/>
                <a:gd name="connsiteX1" fmla="*/ 1573882 w 1575069"/>
                <a:gd name="connsiteY1" fmla="*/ 521517 h 4005568"/>
                <a:gd name="connsiteX2" fmla="*/ 1575069 w 1575069"/>
                <a:gd name="connsiteY2" fmla="*/ 2072699 h 4005568"/>
                <a:gd name="connsiteX3" fmla="*/ 1319766 w 1575069"/>
                <a:gd name="connsiteY3" fmla="*/ 2097957 h 4005568"/>
                <a:gd name="connsiteX4" fmla="*/ 1324523 w 1575069"/>
                <a:gd name="connsiteY4" fmla="*/ 3828149 h 4005568"/>
                <a:gd name="connsiteX5" fmla="*/ 919772 w 1575069"/>
                <a:gd name="connsiteY5" fmla="*/ 3844070 h 4005568"/>
                <a:gd name="connsiteX6" fmla="*/ 919777 w 1575069"/>
                <a:gd name="connsiteY6" fmla="*/ 2251613 h 4005568"/>
                <a:gd name="connsiteX7" fmla="*/ 732874 w 1575069"/>
                <a:gd name="connsiteY7" fmla="*/ 2256366 h 4005568"/>
                <a:gd name="connsiteX8" fmla="*/ 734517 w 1575069"/>
                <a:gd name="connsiteY8" fmla="*/ 3874873 h 4005568"/>
                <a:gd name="connsiteX9" fmla="*/ 313741 w 1575069"/>
                <a:gd name="connsiteY9" fmla="*/ 3889137 h 4005568"/>
                <a:gd name="connsiteX10" fmla="*/ 328016 w 1575069"/>
                <a:gd name="connsiteY10" fmla="*/ 2097959 h 4005568"/>
                <a:gd name="connsiteX11" fmla="*/ 70 w 1575069"/>
                <a:gd name="connsiteY11" fmla="*/ 2060066 h 4005568"/>
                <a:gd name="connsiteX12" fmla="*/ 4466 w 1575069"/>
                <a:gd name="connsiteY12" fmla="*/ 316006 h 4005568"/>
                <a:gd name="connsiteX13" fmla="*/ 481837 w 1575069"/>
                <a:gd name="connsiteY13" fmla="*/ 0 h 4005568"/>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1570"/>
                <a:gd name="connsiteX1" fmla="*/ 1573882 w 1575069"/>
                <a:gd name="connsiteY1" fmla="*/ 521517 h 4001570"/>
                <a:gd name="connsiteX2" fmla="*/ 1575069 w 1575069"/>
                <a:gd name="connsiteY2" fmla="*/ 2072699 h 4001570"/>
                <a:gd name="connsiteX3" fmla="*/ 1319766 w 1575069"/>
                <a:gd name="connsiteY3" fmla="*/ 2097957 h 4001570"/>
                <a:gd name="connsiteX4" fmla="*/ 1324523 w 1575069"/>
                <a:gd name="connsiteY4" fmla="*/ 3828149 h 4001570"/>
                <a:gd name="connsiteX5" fmla="*/ 919772 w 1575069"/>
                <a:gd name="connsiteY5" fmla="*/ 3844070 h 4001570"/>
                <a:gd name="connsiteX6" fmla="*/ 919777 w 1575069"/>
                <a:gd name="connsiteY6" fmla="*/ 2251613 h 4001570"/>
                <a:gd name="connsiteX7" fmla="*/ 732874 w 1575069"/>
                <a:gd name="connsiteY7" fmla="*/ 2256366 h 4001570"/>
                <a:gd name="connsiteX8" fmla="*/ 734517 w 1575069"/>
                <a:gd name="connsiteY8" fmla="*/ 3874873 h 4001570"/>
                <a:gd name="connsiteX9" fmla="*/ 313741 w 1575069"/>
                <a:gd name="connsiteY9" fmla="*/ 3889137 h 4001570"/>
                <a:gd name="connsiteX10" fmla="*/ 328016 w 1575069"/>
                <a:gd name="connsiteY10" fmla="*/ 2097959 h 4001570"/>
                <a:gd name="connsiteX11" fmla="*/ 70 w 1575069"/>
                <a:gd name="connsiteY11" fmla="*/ 2060066 h 4001570"/>
                <a:gd name="connsiteX12" fmla="*/ 4466 w 1575069"/>
                <a:gd name="connsiteY12" fmla="*/ 316006 h 4001570"/>
                <a:gd name="connsiteX13" fmla="*/ 481837 w 1575069"/>
                <a:gd name="connsiteY13" fmla="*/ 0 h 4001570"/>
                <a:gd name="connsiteX0" fmla="*/ 481837 w 1575069"/>
                <a:gd name="connsiteY0" fmla="*/ 1465 h 4003036"/>
                <a:gd name="connsiteX1" fmla="*/ 1573882 w 1575069"/>
                <a:gd name="connsiteY1" fmla="*/ 522982 h 4003036"/>
                <a:gd name="connsiteX2" fmla="*/ 1575069 w 1575069"/>
                <a:gd name="connsiteY2" fmla="*/ 2074164 h 4003036"/>
                <a:gd name="connsiteX3" fmla="*/ 1319766 w 1575069"/>
                <a:gd name="connsiteY3" fmla="*/ 2099422 h 4003036"/>
                <a:gd name="connsiteX4" fmla="*/ 1324523 w 1575069"/>
                <a:gd name="connsiteY4" fmla="*/ 3829614 h 4003036"/>
                <a:gd name="connsiteX5" fmla="*/ 919772 w 1575069"/>
                <a:gd name="connsiteY5" fmla="*/ 3845535 h 4003036"/>
                <a:gd name="connsiteX6" fmla="*/ 919777 w 1575069"/>
                <a:gd name="connsiteY6" fmla="*/ 2253078 h 4003036"/>
                <a:gd name="connsiteX7" fmla="*/ 732874 w 1575069"/>
                <a:gd name="connsiteY7" fmla="*/ 2257831 h 4003036"/>
                <a:gd name="connsiteX8" fmla="*/ 734517 w 1575069"/>
                <a:gd name="connsiteY8" fmla="*/ 3876338 h 4003036"/>
                <a:gd name="connsiteX9" fmla="*/ 313741 w 1575069"/>
                <a:gd name="connsiteY9" fmla="*/ 3890602 h 4003036"/>
                <a:gd name="connsiteX10" fmla="*/ 328016 w 1575069"/>
                <a:gd name="connsiteY10" fmla="*/ 2099424 h 4003036"/>
                <a:gd name="connsiteX11" fmla="*/ 70 w 1575069"/>
                <a:gd name="connsiteY11" fmla="*/ 2061531 h 4003036"/>
                <a:gd name="connsiteX12" fmla="*/ 4466 w 1575069"/>
                <a:gd name="connsiteY12" fmla="*/ 317471 h 4003036"/>
                <a:gd name="connsiteX13" fmla="*/ 481837 w 1575069"/>
                <a:gd name="connsiteY13" fmla="*/ 1465 h 4003036"/>
                <a:gd name="connsiteX0" fmla="*/ 486887 w 1580119"/>
                <a:gd name="connsiteY0" fmla="*/ 1309 h 4002880"/>
                <a:gd name="connsiteX1" fmla="*/ 1578932 w 1580119"/>
                <a:gd name="connsiteY1" fmla="*/ 522826 h 4002880"/>
                <a:gd name="connsiteX2" fmla="*/ 1580119 w 1580119"/>
                <a:gd name="connsiteY2" fmla="*/ 2074008 h 4002880"/>
                <a:gd name="connsiteX3" fmla="*/ 1324816 w 1580119"/>
                <a:gd name="connsiteY3" fmla="*/ 2099266 h 4002880"/>
                <a:gd name="connsiteX4" fmla="*/ 1329573 w 1580119"/>
                <a:gd name="connsiteY4" fmla="*/ 3829458 h 4002880"/>
                <a:gd name="connsiteX5" fmla="*/ 924822 w 1580119"/>
                <a:gd name="connsiteY5" fmla="*/ 3845379 h 4002880"/>
                <a:gd name="connsiteX6" fmla="*/ 924827 w 1580119"/>
                <a:gd name="connsiteY6" fmla="*/ 2252922 h 4002880"/>
                <a:gd name="connsiteX7" fmla="*/ 737924 w 1580119"/>
                <a:gd name="connsiteY7" fmla="*/ 2257675 h 4002880"/>
                <a:gd name="connsiteX8" fmla="*/ 739567 w 1580119"/>
                <a:gd name="connsiteY8" fmla="*/ 3876182 h 4002880"/>
                <a:gd name="connsiteX9" fmla="*/ 318791 w 1580119"/>
                <a:gd name="connsiteY9" fmla="*/ 3890446 h 4002880"/>
                <a:gd name="connsiteX10" fmla="*/ 333066 w 1580119"/>
                <a:gd name="connsiteY10" fmla="*/ 2099268 h 4002880"/>
                <a:gd name="connsiteX11" fmla="*/ 5120 w 1580119"/>
                <a:gd name="connsiteY11" fmla="*/ 2061375 h 4002880"/>
                <a:gd name="connsiteX12" fmla="*/ 0 w 1580119"/>
                <a:gd name="connsiteY12" fmla="*/ 326832 h 4002880"/>
                <a:gd name="connsiteX13" fmla="*/ 486887 w 1580119"/>
                <a:gd name="connsiteY13" fmla="*/ 1309 h 4002880"/>
                <a:gd name="connsiteX0" fmla="*/ 488038 w 1581270"/>
                <a:gd name="connsiteY0" fmla="*/ 1243 h 4002814"/>
                <a:gd name="connsiteX1" fmla="*/ 1580083 w 1581270"/>
                <a:gd name="connsiteY1" fmla="*/ 522760 h 4002814"/>
                <a:gd name="connsiteX2" fmla="*/ 1581270 w 1581270"/>
                <a:gd name="connsiteY2" fmla="*/ 2073942 h 4002814"/>
                <a:gd name="connsiteX3" fmla="*/ 1325967 w 1581270"/>
                <a:gd name="connsiteY3" fmla="*/ 2099200 h 4002814"/>
                <a:gd name="connsiteX4" fmla="*/ 1330724 w 1581270"/>
                <a:gd name="connsiteY4" fmla="*/ 3829392 h 4002814"/>
                <a:gd name="connsiteX5" fmla="*/ 925973 w 1581270"/>
                <a:gd name="connsiteY5" fmla="*/ 3845313 h 4002814"/>
                <a:gd name="connsiteX6" fmla="*/ 925978 w 1581270"/>
                <a:gd name="connsiteY6" fmla="*/ 2252856 h 4002814"/>
                <a:gd name="connsiteX7" fmla="*/ 739075 w 1581270"/>
                <a:gd name="connsiteY7" fmla="*/ 2257609 h 4002814"/>
                <a:gd name="connsiteX8" fmla="*/ 740718 w 1581270"/>
                <a:gd name="connsiteY8" fmla="*/ 3876116 h 4002814"/>
                <a:gd name="connsiteX9" fmla="*/ 319942 w 1581270"/>
                <a:gd name="connsiteY9" fmla="*/ 3890380 h 4002814"/>
                <a:gd name="connsiteX10" fmla="*/ 334217 w 1581270"/>
                <a:gd name="connsiteY10" fmla="*/ 2099202 h 4002814"/>
                <a:gd name="connsiteX11" fmla="*/ 6271 w 1581270"/>
                <a:gd name="connsiteY11" fmla="*/ 2061309 h 4002814"/>
                <a:gd name="connsiteX12" fmla="*/ 1151 w 1581270"/>
                <a:gd name="connsiteY12" fmla="*/ 326766 h 4002814"/>
                <a:gd name="connsiteX13" fmla="*/ 488038 w 1581270"/>
                <a:gd name="connsiteY13" fmla="*/ 1243 h 4002814"/>
                <a:gd name="connsiteX0" fmla="*/ 486887 w 1580119"/>
                <a:gd name="connsiteY0" fmla="*/ 1243 h 4002814"/>
                <a:gd name="connsiteX1" fmla="*/ 1578932 w 1580119"/>
                <a:gd name="connsiteY1" fmla="*/ 522760 h 4002814"/>
                <a:gd name="connsiteX2" fmla="*/ 1580119 w 1580119"/>
                <a:gd name="connsiteY2" fmla="*/ 2073942 h 4002814"/>
                <a:gd name="connsiteX3" fmla="*/ 1324816 w 1580119"/>
                <a:gd name="connsiteY3" fmla="*/ 2099200 h 4002814"/>
                <a:gd name="connsiteX4" fmla="*/ 1329573 w 1580119"/>
                <a:gd name="connsiteY4" fmla="*/ 3829392 h 4002814"/>
                <a:gd name="connsiteX5" fmla="*/ 924822 w 1580119"/>
                <a:gd name="connsiteY5" fmla="*/ 3845313 h 4002814"/>
                <a:gd name="connsiteX6" fmla="*/ 924827 w 1580119"/>
                <a:gd name="connsiteY6" fmla="*/ 2252856 h 4002814"/>
                <a:gd name="connsiteX7" fmla="*/ 737924 w 1580119"/>
                <a:gd name="connsiteY7" fmla="*/ 2257609 h 4002814"/>
                <a:gd name="connsiteX8" fmla="*/ 739567 w 1580119"/>
                <a:gd name="connsiteY8" fmla="*/ 3876116 h 4002814"/>
                <a:gd name="connsiteX9" fmla="*/ 318791 w 1580119"/>
                <a:gd name="connsiteY9" fmla="*/ 3890380 h 4002814"/>
                <a:gd name="connsiteX10" fmla="*/ 333066 w 1580119"/>
                <a:gd name="connsiteY10" fmla="*/ 2099202 h 4002814"/>
                <a:gd name="connsiteX11" fmla="*/ 5120 w 1580119"/>
                <a:gd name="connsiteY11" fmla="*/ 2061309 h 4002814"/>
                <a:gd name="connsiteX12" fmla="*/ 0 w 1580119"/>
                <a:gd name="connsiteY12" fmla="*/ 326766 h 4002814"/>
                <a:gd name="connsiteX13" fmla="*/ 486887 w 1580119"/>
                <a:gd name="connsiteY13" fmla="*/ 1243 h 400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80119" h="4002814">
                  <a:moveTo>
                    <a:pt x="486887" y="1243"/>
                  </a:moveTo>
                  <a:cubicBezTo>
                    <a:pt x="1000117" y="50549"/>
                    <a:pt x="1576691" y="110384"/>
                    <a:pt x="1578932" y="522760"/>
                  </a:cubicBezTo>
                  <a:cubicBezTo>
                    <a:pt x="1580921" y="1053991"/>
                    <a:pt x="1578130" y="1542711"/>
                    <a:pt x="1580119" y="2073942"/>
                  </a:cubicBezTo>
                  <a:lnTo>
                    <a:pt x="1324816" y="2099200"/>
                  </a:lnTo>
                  <a:cubicBezTo>
                    <a:pt x="1324816" y="2713995"/>
                    <a:pt x="1329573" y="3214598"/>
                    <a:pt x="1329573" y="3829392"/>
                  </a:cubicBezTo>
                  <a:cubicBezTo>
                    <a:pt x="1331055" y="4056744"/>
                    <a:pt x="923341" y="4050949"/>
                    <a:pt x="924822" y="3845313"/>
                  </a:cubicBezTo>
                  <a:cubicBezTo>
                    <a:pt x="924824" y="3277527"/>
                    <a:pt x="924825" y="2820642"/>
                    <a:pt x="924827" y="2252856"/>
                  </a:cubicBezTo>
                  <a:lnTo>
                    <a:pt x="737924" y="2257609"/>
                  </a:lnTo>
                  <a:cubicBezTo>
                    <a:pt x="733715" y="2821937"/>
                    <a:pt x="747072" y="3117594"/>
                    <a:pt x="739567" y="3876116"/>
                  </a:cubicBezTo>
                  <a:cubicBezTo>
                    <a:pt x="745224" y="4053749"/>
                    <a:pt x="317891" y="4031542"/>
                    <a:pt x="318791" y="3890380"/>
                  </a:cubicBezTo>
                  <a:cubicBezTo>
                    <a:pt x="324710" y="3300552"/>
                    <a:pt x="335107" y="2754268"/>
                    <a:pt x="333066" y="2099202"/>
                  </a:cubicBezTo>
                  <a:lnTo>
                    <a:pt x="5120" y="2061309"/>
                  </a:lnTo>
                  <a:cubicBezTo>
                    <a:pt x="4344" y="1467325"/>
                    <a:pt x="776" y="920750"/>
                    <a:pt x="0" y="326766"/>
                  </a:cubicBezTo>
                  <a:cubicBezTo>
                    <a:pt x="3997" y="59876"/>
                    <a:pt x="218641" y="-10624"/>
                    <a:pt x="486887" y="1243"/>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8" name="Rectangle 84"/>
            <p:cNvSpPr/>
            <p:nvPr/>
          </p:nvSpPr>
          <p:spPr>
            <a:xfrm>
              <a:off x="4806317" y="4993705"/>
              <a:ext cx="601910" cy="1481810"/>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693" h="1850556">
                  <a:moveTo>
                    <a:pt x="0" y="3908"/>
                  </a:moveTo>
                  <a:lnTo>
                    <a:pt x="414581" y="0"/>
                  </a:lnTo>
                  <a:lnTo>
                    <a:pt x="419605" y="85970"/>
                  </a:lnTo>
                  <a:lnTo>
                    <a:pt x="749274" y="127279"/>
                  </a:lnTo>
                  <a:cubicBezTo>
                    <a:pt x="750080" y="701705"/>
                    <a:pt x="750887" y="1276130"/>
                    <a:pt x="751693" y="1850556"/>
                  </a:cubicBezTo>
                  <a:lnTo>
                    <a:pt x="0" y="1850556"/>
                  </a:lnTo>
                  <a:lnTo>
                    <a:pt x="0" y="3908"/>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9" name="Rectangle 84"/>
            <p:cNvSpPr/>
            <p:nvPr/>
          </p:nvSpPr>
          <p:spPr>
            <a:xfrm>
              <a:off x="4345992" y="4498451"/>
              <a:ext cx="357444" cy="1981497"/>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1547"/>
                <a:gd name="connsiteX1" fmla="*/ 414581 w 751693"/>
                <a:gd name="connsiteY1" fmla="*/ 0 h 1851547"/>
                <a:gd name="connsiteX2" fmla="*/ 419605 w 751693"/>
                <a:gd name="connsiteY2" fmla="*/ 85970 h 1851547"/>
                <a:gd name="connsiteX3" fmla="*/ 749274 w 751693"/>
                <a:gd name="connsiteY3" fmla="*/ 127279 h 1851547"/>
                <a:gd name="connsiteX4" fmla="*/ 751693 w 751693"/>
                <a:gd name="connsiteY4" fmla="*/ 1850556 h 1851547"/>
                <a:gd name="connsiteX5" fmla="*/ 434626 w 751693"/>
                <a:gd name="connsiteY5" fmla="*/ 1851547 h 1851547"/>
                <a:gd name="connsiteX6" fmla="*/ 0 w 751693"/>
                <a:gd name="connsiteY6" fmla="*/ 1850556 h 1851547"/>
                <a:gd name="connsiteX7" fmla="*/ 0 w 751693"/>
                <a:gd name="connsiteY7"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2445 w 754138"/>
                <a:gd name="connsiteY6" fmla="*/ 1850556 h 1851547"/>
                <a:gd name="connsiteX7" fmla="*/ 0 w 754138"/>
                <a:gd name="connsiteY7" fmla="*/ 1502372 h 1851547"/>
                <a:gd name="connsiteX8" fmla="*/ 2445 w 754138"/>
                <a:gd name="connsiteY8"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0 w 754138"/>
                <a:gd name="connsiteY6" fmla="*/ 1502372 h 1851547"/>
                <a:gd name="connsiteX7" fmla="*/ 2445 w 754138"/>
                <a:gd name="connsiteY7" fmla="*/ 3908 h 1851547"/>
                <a:gd name="connsiteX0" fmla="*/ 2445 w 754138"/>
                <a:gd name="connsiteY0" fmla="*/ 0 h 1847639"/>
                <a:gd name="connsiteX1" fmla="*/ 422050 w 754138"/>
                <a:gd name="connsiteY1" fmla="*/ 82062 h 1847639"/>
                <a:gd name="connsiteX2" fmla="*/ 751719 w 754138"/>
                <a:gd name="connsiteY2" fmla="*/ 123371 h 1847639"/>
                <a:gd name="connsiteX3" fmla="*/ 754138 w 754138"/>
                <a:gd name="connsiteY3" fmla="*/ 1846648 h 1847639"/>
                <a:gd name="connsiteX4" fmla="*/ 437071 w 754138"/>
                <a:gd name="connsiteY4" fmla="*/ 1847639 h 1847639"/>
                <a:gd name="connsiteX5" fmla="*/ 0 w 754138"/>
                <a:gd name="connsiteY5" fmla="*/ 1498464 h 1847639"/>
                <a:gd name="connsiteX6" fmla="*/ 2445 w 754138"/>
                <a:gd name="connsiteY6" fmla="*/ 0 h 1847639"/>
                <a:gd name="connsiteX0" fmla="*/ 2445 w 754138"/>
                <a:gd name="connsiteY0" fmla="*/ 0 h 1847639"/>
                <a:gd name="connsiteX1" fmla="*/ 751719 w 754138"/>
                <a:gd name="connsiteY1" fmla="*/ 123371 h 1847639"/>
                <a:gd name="connsiteX2" fmla="*/ 754138 w 754138"/>
                <a:gd name="connsiteY2" fmla="*/ 1846648 h 1847639"/>
                <a:gd name="connsiteX3" fmla="*/ 437071 w 754138"/>
                <a:gd name="connsiteY3" fmla="*/ 1847639 h 1847639"/>
                <a:gd name="connsiteX4" fmla="*/ 0 w 754138"/>
                <a:gd name="connsiteY4" fmla="*/ 1498464 h 1847639"/>
                <a:gd name="connsiteX5" fmla="*/ 2445 w 754138"/>
                <a:gd name="connsiteY5" fmla="*/ 0 h 1847639"/>
                <a:gd name="connsiteX0" fmla="*/ 2445 w 754138"/>
                <a:gd name="connsiteY0" fmla="*/ 0 h 1846648"/>
                <a:gd name="connsiteX1" fmla="*/ 751719 w 754138"/>
                <a:gd name="connsiteY1" fmla="*/ 123371 h 1846648"/>
                <a:gd name="connsiteX2" fmla="*/ 754138 w 754138"/>
                <a:gd name="connsiteY2" fmla="*/ 1846648 h 1846648"/>
                <a:gd name="connsiteX3" fmla="*/ 0 w 754138"/>
                <a:gd name="connsiteY3" fmla="*/ 1498464 h 1846648"/>
                <a:gd name="connsiteX4" fmla="*/ 2445 w 754138"/>
                <a:gd name="connsiteY4" fmla="*/ 0 h 1846648"/>
                <a:gd name="connsiteX0" fmla="*/ 2445 w 805589"/>
                <a:gd name="connsiteY0" fmla="*/ 0 h 1846648"/>
                <a:gd name="connsiteX1" fmla="*/ 751719 w 805589"/>
                <a:gd name="connsiteY1" fmla="*/ 123371 h 1846648"/>
                <a:gd name="connsiteX2" fmla="*/ 739989 w 805589"/>
                <a:gd name="connsiteY2" fmla="*/ 330240 h 1846648"/>
                <a:gd name="connsiteX3" fmla="*/ 754138 w 805589"/>
                <a:gd name="connsiteY3" fmla="*/ 1846648 h 1846648"/>
                <a:gd name="connsiteX4" fmla="*/ 0 w 805589"/>
                <a:gd name="connsiteY4" fmla="*/ 1498464 h 1846648"/>
                <a:gd name="connsiteX5" fmla="*/ 2445 w 805589"/>
                <a:gd name="connsiteY5" fmla="*/ 0 h 1846648"/>
                <a:gd name="connsiteX0" fmla="*/ 2445 w 805589"/>
                <a:gd name="connsiteY0" fmla="*/ 0 h 1846648"/>
                <a:gd name="connsiteX1" fmla="*/ 739989 w 805589"/>
                <a:gd name="connsiteY1" fmla="*/ 330240 h 1846648"/>
                <a:gd name="connsiteX2" fmla="*/ 754138 w 805589"/>
                <a:gd name="connsiteY2" fmla="*/ 1846648 h 1846648"/>
                <a:gd name="connsiteX3" fmla="*/ 0 w 805589"/>
                <a:gd name="connsiteY3" fmla="*/ 1498464 h 1846648"/>
                <a:gd name="connsiteX4" fmla="*/ 2445 w 805589"/>
                <a:gd name="connsiteY4" fmla="*/ 0 h 1846648"/>
                <a:gd name="connsiteX0" fmla="*/ 2445 w 755420"/>
                <a:gd name="connsiteY0" fmla="*/ 0 h 1846648"/>
                <a:gd name="connsiteX1" fmla="*/ 739989 w 755420"/>
                <a:gd name="connsiteY1" fmla="*/ 330240 h 1846648"/>
                <a:gd name="connsiteX2" fmla="*/ 754138 w 755420"/>
                <a:gd name="connsiteY2" fmla="*/ 1846648 h 1846648"/>
                <a:gd name="connsiteX3" fmla="*/ 0 w 755420"/>
                <a:gd name="connsiteY3" fmla="*/ 1498464 h 1846648"/>
                <a:gd name="connsiteX4" fmla="*/ 2445 w 755420"/>
                <a:gd name="connsiteY4" fmla="*/ 0 h 1846648"/>
                <a:gd name="connsiteX0" fmla="*/ 2445 w 757778"/>
                <a:gd name="connsiteY0" fmla="*/ 0 h 1846648"/>
                <a:gd name="connsiteX1" fmla="*/ 739989 w 757778"/>
                <a:gd name="connsiteY1" fmla="*/ 330240 h 1846648"/>
                <a:gd name="connsiteX2" fmla="*/ 754138 w 757778"/>
                <a:gd name="connsiteY2" fmla="*/ 1846648 h 1846648"/>
                <a:gd name="connsiteX3" fmla="*/ 0 w 757778"/>
                <a:gd name="connsiteY3" fmla="*/ 1498464 h 1846648"/>
                <a:gd name="connsiteX4" fmla="*/ 2445 w 757778"/>
                <a:gd name="connsiteY4" fmla="*/ 0 h 1846648"/>
                <a:gd name="connsiteX0" fmla="*/ 2445 w 756141"/>
                <a:gd name="connsiteY0" fmla="*/ 0 h 1846648"/>
                <a:gd name="connsiteX1" fmla="*/ 739989 w 756141"/>
                <a:gd name="connsiteY1" fmla="*/ 330240 h 1846648"/>
                <a:gd name="connsiteX2" fmla="*/ 754138 w 756141"/>
                <a:gd name="connsiteY2" fmla="*/ 1846648 h 1846648"/>
                <a:gd name="connsiteX3" fmla="*/ 0 w 756141"/>
                <a:gd name="connsiteY3" fmla="*/ 1498464 h 1846648"/>
                <a:gd name="connsiteX4" fmla="*/ 2445 w 756141"/>
                <a:gd name="connsiteY4" fmla="*/ 0 h 1846648"/>
                <a:gd name="connsiteX0" fmla="*/ 11772 w 756141"/>
                <a:gd name="connsiteY0" fmla="*/ 0 h 1854906"/>
                <a:gd name="connsiteX1" fmla="*/ 739989 w 756141"/>
                <a:gd name="connsiteY1" fmla="*/ 338498 h 1854906"/>
                <a:gd name="connsiteX2" fmla="*/ 754138 w 756141"/>
                <a:gd name="connsiteY2" fmla="*/ 1854906 h 1854906"/>
                <a:gd name="connsiteX3" fmla="*/ 0 w 756141"/>
                <a:gd name="connsiteY3" fmla="*/ 1506722 h 1854906"/>
                <a:gd name="connsiteX4" fmla="*/ 11772 w 756141"/>
                <a:gd name="connsiteY4" fmla="*/ 0 h 1854906"/>
                <a:gd name="connsiteX0" fmla="*/ 11772 w 758168"/>
                <a:gd name="connsiteY0" fmla="*/ 0 h 1854906"/>
                <a:gd name="connsiteX1" fmla="*/ 749316 w 758168"/>
                <a:gd name="connsiteY1" fmla="*/ 336433 h 1854906"/>
                <a:gd name="connsiteX2" fmla="*/ 754138 w 758168"/>
                <a:gd name="connsiteY2" fmla="*/ 1854906 h 1854906"/>
                <a:gd name="connsiteX3" fmla="*/ 0 w 758168"/>
                <a:gd name="connsiteY3" fmla="*/ 1506722 h 1854906"/>
                <a:gd name="connsiteX4" fmla="*/ 11772 w 758168"/>
                <a:gd name="connsiteY4" fmla="*/ 0 h 1854906"/>
                <a:gd name="connsiteX0" fmla="*/ 11772 w 758166"/>
                <a:gd name="connsiteY0" fmla="*/ 0 h 1854906"/>
                <a:gd name="connsiteX1" fmla="*/ 749316 w 758166"/>
                <a:gd name="connsiteY1" fmla="*/ 336433 h 1854906"/>
                <a:gd name="connsiteX2" fmla="*/ 754138 w 758166"/>
                <a:gd name="connsiteY2" fmla="*/ 1854906 h 1854906"/>
                <a:gd name="connsiteX3" fmla="*/ 0 w 758166"/>
                <a:gd name="connsiteY3" fmla="*/ 1506722 h 1854906"/>
                <a:gd name="connsiteX4" fmla="*/ 11772 w 758166"/>
                <a:gd name="connsiteY4" fmla="*/ 0 h 1854906"/>
                <a:gd name="connsiteX0" fmla="*/ 11772 w 755775"/>
                <a:gd name="connsiteY0" fmla="*/ 0 h 1854906"/>
                <a:gd name="connsiteX1" fmla="*/ 749316 w 755775"/>
                <a:gd name="connsiteY1" fmla="*/ 336433 h 1854906"/>
                <a:gd name="connsiteX2" fmla="*/ 754138 w 755775"/>
                <a:gd name="connsiteY2" fmla="*/ 1854906 h 1854906"/>
                <a:gd name="connsiteX3" fmla="*/ 0 w 755775"/>
                <a:gd name="connsiteY3" fmla="*/ 1506722 h 1854906"/>
                <a:gd name="connsiteX4" fmla="*/ 11772 w 755775"/>
                <a:gd name="connsiteY4" fmla="*/ 0 h 1854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775" h="1854906">
                  <a:moveTo>
                    <a:pt x="11772" y="0"/>
                  </a:moveTo>
                  <a:lnTo>
                    <a:pt x="749316" y="336433"/>
                  </a:lnTo>
                  <a:cubicBezTo>
                    <a:pt x="745466" y="666755"/>
                    <a:pt x="760630" y="1569676"/>
                    <a:pt x="754138" y="1854906"/>
                  </a:cubicBezTo>
                  <a:lnTo>
                    <a:pt x="0" y="1506722"/>
                  </a:lnTo>
                  <a:lnTo>
                    <a:pt x="11772"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0" name="Oval 339"/>
            <p:cNvSpPr/>
            <p:nvPr/>
          </p:nvSpPr>
          <p:spPr>
            <a:xfrm>
              <a:off x="2266033" y="2082524"/>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1" name="Oval 340"/>
            <p:cNvSpPr/>
            <p:nvPr/>
          </p:nvSpPr>
          <p:spPr>
            <a:xfrm>
              <a:off x="3233324" y="2080728"/>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2" name="Oval 341"/>
            <p:cNvSpPr/>
            <p:nvPr/>
          </p:nvSpPr>
          <p:spPr>
            <a:xfrm>
              <a:off x="4200607" y="2079870"/>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3" name="Oval 129"/>
            <p:cNvSpPr/>
            <p:nvPr/>
          </p:nvSpPr>
          <p:spPr>
            <a:xfrm>
              <a:off x="5371395" y="2460285"/>
              <a:ext cx="983815" cy="837547"/>
            </a:xfrm>
            <a:custGeom>
              <a:avLst/>
              <a:gdLst>
                <a:gd name="connsiteX0" fmla="*/ 0 w 1221888"/>
                <a:gd name="connsiteY0" fmla="*/ 641655 h 1283310"/>
                <a:gd name="connsiteX1" fmla="*/ 610944 w 1221888"/>
                <a:gd name="connsiteY1" fmla="*/ 0 h 1283310"/>
                <a:gd name="connsiteX2" fmla="*/ 1221888 w 1221888"/>
                <a:gd name="connsiteY2" fmla="*/ 641655 h 1283310"/>
                <a:gd name="connsiteX3" fmla="*/ 610944 w 1221888"/>
                <a:gd name="connsiteY3" fmla="*/ 1283310 h 1283310"/>
                <a:gd name="connsiteX4" fmla="*/ 0 w 1221888"/>
                <a:gd name="connsiteY4" fmla="*/ 641655 h 1283310"/>
                <a:gd name="connsiteX0" fmla="*/ 37755 w 1259643"/>
                <a:gd name="connsiteY0" fmla="*/ 641655 h 1290871"/>
                <a:gd name="connsiteX1" fmla="*/ 648699 w 1259643"/>
                <a:gd name="connsiteY1" fmla="*/ 0 h 1290871"/>
                <a:gd name="connsiteX2" fmla="*/ 1259643 w 1259643"/>
                <a:gd name="connsiteY2" fmla="*/ 641655 h 1290871"/>
                <a:gd name="connsiteX3" fmla="*/ 648699 w 1259643"/>
                <a:gd name="connsiteY3" fmla="*/ 1283310 h 1290871"/>
                <a:gd name="connsiteX4" fmla="*/ 128964 w 1259643"/>
                <a:gd name="connsiteY4" fmla="*/ 971739 h 1290871"/>
                <a:gd name="connsiteX5" fmla="*/ 37755 w 1259643"/>
                <a:gd name="connsiteY5" fmla="*/ 641655 h 1290871"/>
                <a:gd name="connsiteX0" fmla="*/ 37755 w 1277100"/>
                <a:gd name="connsiteY0" fmla="*/ 641655 h 1283908"/>
                <a:gd name="connsiteX1" fmla="*/ 648699 w 1277100"/>
                <a:gd name="connsiteY1" fmla="*/ 0 h 1283908"/>
                <a:gd name="connsiteX2" fmla="*/ 1259643 w 1277100"/>
                <a:gd name="connsiteY2" fmla="*/ 641655 h 1283908"/>
                <a:gd name="connsiteX3" fmla="*/ 1070259 w 1277100"/>
                <a:gd name="connsiteY3" fmla="*/ 1038974 h 1283908"/>
                <a:gd name="connsiteX4" fmla="*/ 648699 w 1277100"/>
                <a:gd name="connsiteY4" fmla="*/ 1283310 h 1283908"/>
                <a:gd name="connsiteX5" fmla="*/ 128964 w 1277100"/>
                <a:gd name="connsiteY5" fmla="*/ 971739 h 1283908"/>
                <a:gd name="connsiteX6" fmla="*/ 37755 w 1277100"/>
                <a:gd name="connsiteY6" fmla="*/ 641655 h 1283908"/>
                <a:gd name="connsiteX0" fmla="*/ 37755 w 1278846"/>
                <a:gd name="connsiteY0" fmla="*/ 641655 h 1284056"/>
                <a:gd name="connsiteX1" fmla="*/ 648699 w 1278846"/>
                <a:gd name="connsiteY1" fmla="*/ 0 h 1284056"/>
                <a:gd name="connsiteX2" fmla="*/ 1259643 w 1278846"/>
                <a:gd name="connsiteY2" fmla="*/ 641655 h 1284056"/>
                <a:gd name="connsiteX3" fmla="*/ 1090430 w 1278846"/>
                <a:gd name="connsiteY3" fmla="*/ 1045697 h 1284056"/>
                <a:gd name="connsiteX4" fmla="*/ 648699 w 1278846"/>
                <a:gd name="connsiteY4" fmla="*/ 1283310 h 1284056"/>
                <a:gd name="connsiteX5" fmla="*/ 128964 w 1278846"/>
                <a:gd name="connsiteY5" fmla="*/ 971739 h 1284056"/>
                <a:gd name="connsiteX6" fmla="*/ 37755 w 1278846"/>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1803 w 1252894"/>
                <a:gd name="connsiteY0" fmla="*/ 641655 h 1284056"/>
                <a:gd name="connsiteX1" fmla="*/ 622747 w 1252894"/>
                <a:gd name="connsiteY1" fmla="*/ 0 h 1284056"/>
                <a:gd name="connsiteX2" fmla="*/ 1233691 w 1252894"/>
                <a:gd name="connsiteY2" fmla="*/ 641655 h 1284056"/>
                <a:gd name="connsiteX3" fmla="*/ 1064478 w 1252894"/>
                <a:gd name="connsiteY3" fmla="*/ 1045697 h 1284056"/>
                <a:gd name="connsiteX4" fmla="*/ 622747 w 1252894"/>
                <a:gd name="connsiteY4" fmla="*/ 1283310 h 1284056"/>
                <a:gd name="connsiteX5" fmla="*/ 103012 w 1252894"/>
                <a:gd name="connsiteY5" fmla="*/ 971739 h 1284056"/>
                <a:gd name="connsiteX6" fmla="*/ 11803 w 1252894"/>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770 w 1242861"/>
                <a:gd name="connsiteY0" fmla="*/ 641655 h 1284056"/>
                <a:gd name="connsiteX1" fmla="*/ 612714 w 1242861"/>
                <a:gd name="connsiteY1" fmla="*/ 0 h 1284056"/>
                <a:gd name="connsiteX2" fmla="*/ 1223658 w 1242861"/>
                <a:gd name="connsiteY2" fmla="*/ 641655 h 1284056"/>
                <a:gd name="connsiteX3" fmla="*/ 1054445 w 1242861"/>
                <a:gd name="connsiteY3" fmla="*/ 1045697 h 1284056"/>
                <a:gd name="connsiteX4" fmla="*/ 612714 w 1242861"/>
                <a:gd name="connsiteY4" fmla="*/ 1283310 h 1284056"/>
                <a:gd name="connsiteX5" fmla="*/ 92979 w 1242861"/>
                <a:gd name="connsiteY5" fmla="*/ 971739 h 1284056"/>
                <a:gd name="connsiteX6" fmla="*/ 1770 w 1242861"/>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33298"/>
                <a:gd name="connsiteY0" fmla="*/ 641655 h 1284056"/>
                <a:gd name="connsiteX1" fmla="*/ 618251 w 1233298"/>
                <a:gd name="connsiteY1" fmla="*/ 0 h 1284056"/>
                <a:gd name="connsiteX2" fmla="*/ 1229195 w 1233298"/>
                <a:gd name="connsiteY2" fmla="*/ 641655 h 1284056"/>
                <a:gd name="connsiteX3" fmla="*/ 1059982 w 1233298"/>
                <a:gd name="connsiteY3" fmla="*/ 1045697 h 1284056"/>
                <a:gd name="connsiteX4" fmla="*/ 618251 w 1233298"/>
                <a:gd name="connsiteY4" fmla="*/ 1283310 h 1284056"/>
                <a:gd name="connsiteX5" fmla="*/ 98516 w 1233298"/>
                <a:gd name="connsiteY5" fmla="*/ 971739 h 1284056"/>
                <a:gd name="connsiteX6" fmla="*/ 7307 w 1233298"/>
                <a:gd name="connsiteY6" fmla="*/ 641655 h 1284056"/>
                <a:gd name="connsiteX0" fmla="*/ 7307 w 1231271"/>
                <a:gd name="connsiteY0" fmla="*/ 641655 h 1284056"/>
                <a:gd name="connsiteX1" fmla="*/ 618251 w 1231271"/>
                <a:gd name="connsiteY1" fmla="*/ 0 h 1284056"/>
                <a:gd name="connsiteX2" fmla="*/ 1229195 w 1231271"/>
                <a:gd name="connsiteY2" fmla="*/ 641655 h 1284056"/>
                <a:gd name="connsiteX3" fmla="*/ 1059982 w 1231271"/>
                <a:gd name="connsiteY3" fmla="*/ 1045697 h 1284056"/>
                <a:gd name="connsiteX4" fmla="*/ 618251 w 1231271"/>
                <a:gd name="connsiteY4" fmla="*/ 1283310 h 1284056"/>
                <a:gd name="connsiteX5" fmla="*/ 98516 w 1231271"/>
                <a:gd name="connsiteY5" fmla="*/ 971739 h 1284056"/>
                <a:gd name="connsiteX6" fmla="*/ 7307 w 1231271"/>
                <a:gd name="connsiteY6" fmla="*/ 641655 h 1284056"/>
                <a:gd name="connsiteX0" fmla="*/ 5472 w 1222860"/>
                <a:gd name="connsiteY0" fmla="*/ 641776 h 1284177"/>
                <a:gd name="connsiteX1" fmla="*/ 616416 w 1222860"/>
                <a:gd name="connsiteY1" fmla="*/ 121 h 1284177"/>
                <a:gd name="connsiteX2" fmla="*/ 1220637 w 1222860"/>
                <a:gd name="connsiteY2" fmla="*/ 601435 h 1284177"/>
                <a:gd name="connsiteX3" fmla="*/ 1058147 w 1222860"/>
                <a:gd name="connsiteY3" fmla="*/ 1045818 h 1284177"/>
                <a:gd name="connsiteX4" fmla="*/ 616416 w 1222860"/>
                <a:gd name="connsiteY4" fmla="*/ 1283431 h 1284177"/>
                <a:gd name="connsiteX5" fmla="*/ 96681 w 1222860"/>
                <a:gd name="connsiteY5" fmla="*/ 971860 h 1284177"/>
                <a:gd name="connsiteX6" fmla="*/ 5472 w 1222860"/>
                <a:gd name="connsiteY6" fmla="*/ 641776 h 1284177"/>
                <a:gd name="connsiteX0" fmla="*/ 5472 w 1222860"/>
                <a:gd name="connsiteY0" fmla="*/ 641836 h 1284237"/>
                <a:gd name="connsiteX1" fmla="*/ 616416 w 1222860"/>
                <a:gd name="connsiteY1" fmla="*/ 181 h 1284237"/>
                <a:gd name="connsiteX2" fmla="*/ 1220637 w 1222860"/>
                <a:gd name="connsiteY2" fmla="*/ 601495 h 1284237"/>
                <a:gd name="connsiteX3" fmla="*/ 1058147 w 1222860"/>
                <a:gd name="connsiteY3" fmla="*/ 1045878 h 1284237"/>
                <a:gd name="connsiteX4" fmla="*/ 616416 w 1222860"/>
                <a:gd name="connsiteY4" fmla="*/ 1283491 h 1284237"/>
                <a:gd name="connsiteX5" fmla="*/ 96681 w 1222860"/>
                <a:gd name="connsiteY5" fmla="*/ 971920 h 1284237"/>
                <a:gd name="connsiteX6" fmla="*/ 5472 w 1222860"/>
                <a:gd name="connsiteY6" fmla="*/ 641836 h 1284237"/>
                <a:gd name="connsiteX0" fmla="*/ 5472 w 1222860"/>
                <a:gd name="connsiteY0" fmla="*/ 641907 h 1284308"/>
                <a:gd name="connsiteX1" fmla="*/ 616416 w 1222860"/>
                <a:gd name="connsiteY1" fmla="*/ 252 h 1284308"/>
                <a:gd name="connsiteX2" fmla="*/ 1220637 w 1222860"/>
                <a:gd name="connsiteY2" fmla="*/ 601566 h 1284308"/>
                <a:gd name="connsiteX3" fmla="*/ 1058147 w 1222860"/>
                <a:gd name="connsiteY3" fmla="*/ 1045949 h 1284308"/>
                <a:gd name="connsiteX4" fmla="*/ 616416 w 1222860"/>
                <a:gd name="connsiteY4" fmla="*/ 1283562 h 1284308"/>
                <a:gd name="connsiteX5" fmla="*/ 96681 w 1222860"/>
                <a:gd name="connsiteY5" fmla="*/ 971991 h 1284308"/>
                <a:gd name="connsiteX6" fmla="*/ 5472 w 1222860"/>
                <a:gd name="connsiteY6" fmla="*/ 641907 h 1284308"/>
                <a:gd name="connsiteX0" fmla="*/ 37755 w 1255143"/>
                <a:gd name="connsiteY0" fmla="*/ 641907 h 1284308"/>
                <a:gd name="connsiteX1" fmla="*/ 648699 w 1255143"/>
                <a:gd name="connsiteY1" fmla="*/ 252 h 1284308"/>
                <a:gd name="connsiteX2" fmla="*/ 1252920 w 1255143"/>
                <a:gd name="connsiteY2" fmla="*/ 601566 h 1284308"/>
                <a:gd name="connsiteX3" fmla="*/ 1090430 w 1255143"/>
                <a:gd name="connsiteY3" fmla="*/ 1045949 h 1284308"/>
                <a:gd name="connsiteX4" fmla="*/ 648699 w 1255143"/>
                <a:gd name="connsiteY4" fmla="*/ 1283562 h 1284308"/>
                <a:gd name="connsiteX5" fmla="*/ 128964 w 1255143"/>
                <a:gd name="connsiteY5" fmla="*/ 971991 h 1284308"/>
                <a:gd name="connsiteX6" fmla="*/ 37755 w 1255143"/>
                <a:gd name="connsiteY6" fmla="*/ 641907 h 1284308"/>
                <a:gd name="connsiteX0" fmla="*/ 37755 w 1255143"/>
                <a:gd name="connsiteY0" fmla="*/ 594593 h 1284059"/>
                <a:gd name="connsiteX1" fmla="*/ 648699 w 1255143"/>
                <a:gd name="connsiteY1" fmla="*/ 3 h 1284059"/>
                <a:gd name="connsiteX2" fmla="*/ 1252920 w 1255143"/>
                <a:gd name="connsiteY2" fmla="*/ 601317 h 1284059"/>
                <a:gd name="connsiteX3" fmla="*/ 1090430 w 1255143"/>
                <a:gd name="connsiteY3" fmla="*/ 1045700 h 1284059"/>
                <a:gd name="connsiteX4" fmla="*/ 648699 w 1255143"/>
                <a:gd name="connsiteY4" fmla="*/ 1283313 h 1284059"/>
                <a:gd name="connsiteX5" fmla="*/ 128964 w 1255143"/>
                <a:gd name="connsiteY5" fmla="*/ 971742 h 1284059"/>
                <a:gd name="connsiteX6" fmla="*/ 37755 w 1255143"/>
                <a:gd name="connsiteY6" fmla="*/ 594593 h 1284059"/>
                <a:gd name="connsiteX0" fmla="*/ 3492 w 1220880"/>
                <a:gd name="connsiteY0" fmla="*/ 594594 h 1284060"/>
                <a:gd name="connsiteX1" fmla="*/ 614436 w 1220880"/>
                <a:gd name="connsiteY1" fmla="*/ 4 h 1284060"/>
                <a:gd name="connsiteX2" fmla="*/ 1218657 w 1220880"/>
                <a:gd name="connsiteY2" fmla="*/ 601318 h 1284060"/>
                <a:gd name="connsiteX3" fmla="*/ 1056167 w 1220880"/>
                <a:gd name="connsiteY3" fmla="*/ 1045701 h 1284060"/>
                <a:gd name="connsiteX4" fmla="*/ 614436 w 1220880"/>
                <a:gd name="connsiteY4" fmla="*/ 1283314 h 1284060"/>
                <a:gd name="connsiteX5" fmla="*/ 94701 w 1220880"/>
                <a:gd name="connsiteY5" fmla="*/ 971743 h 1284060"/>
                <a:gd name="connsiteX6" fmla="*/ 3492 w 1220880"/>
                <a:gd name="connsiteY6" fmla="*/ 594594 h 1284060"/>
                <a:gd name="connsiteX0" fmla="*/ 1895 w 1219283"/>
                <a:gd name="connsiteY0" fmla="*/ 594594 h 1284060"/>
                <a:gd name="connsiteX1" fmla="*/ 612839 w 1219283"/>
                <a:gd name="connsiteY1" fmla="*/ 4 h 1284060"/>
                <a:gd name="connsiteX2" fmla="*/ 1217060 w 1219283"/>
                <a:gd name="connsiteY2" fmla="*/ 601318 h 1284060"/>
                <a:gd name="connsiteX3" fmla="*/ 1054570 w 1219283"/>
                <a:gd name="connsiteY3" fmla="*/ 1045701 h 1284060"/>
                <a:gd name="connsiteX4" fmla="*/ 612839 w 1219283"/>
                <a:gd name="connsiteY4" fmla="*/ 1283314 h 1284060"/>
                <a:gd name="connsiteX5" fmla="*/ 93104 w 1219283"/>
                <a:gd name="connsiteY5" fmla="*/ 971743 h 1284060"/>
                <a:gd name="connsiteX6" fmla="*/ 1895 w 1219283"/>
                <a:gd name="connsiteY6" fmla="*/ 594594 h 1284060"/>
                <a:gd name="connsiteX0" fmla="*/ 2134 w 1219522"/>
                <a:gd name="connsiteY0" fmla="*/ 594594 h 1284060"/>
                <a:gd name="connsiteX1" fmla="*/ 613078 w 1219522"/>
                <a:gd name="connsiteY1" fmla="*/ 4 h 1284060"/>
                <a:gd name="connsiteX2" fmla="*/ 1217299 w 1219522"/>
                <a:gd name="connsiteY2" fmla="*/ 601318 h 1284060"/>
                <a:gd name="connsiteX3" fmla="*/ 1054809 w 1219522"/>
                <a:gd name="connsiteY3" fmla="*/ 1045701 h 1284060"/>
                <a:gd name="connsiteX4" fmla="*/ 613078 w 1219522"/>
                <a:gd name="connsiteY4" fmla="*/ 1283314 h 1284060"/>
                <a:gd name="connsiteX5" fmla="*/ 93343 w 1219522"/>
                <a:gd name="connsiteY5" fmla="*/ 971743 h 1284060"/>
                <a:gd name="connsiteX6" fmla="*/ 2134 w 1219522"/>
                <a:gd name="connsiteY6" fmla="*/ 594594 h 1284060"/>
                <a:gd name="connsiteX0" fmla="*/ 1922 w 1219310"/>
                <a:gd name="connsiteY0" fmla="*/ 594594 h 1284060"/>
                <a:gd name="connsiteX1" fmla="*/ 612866 w 1219310"/>
                <a:gd name="connsiteY1" fmla="*/ 4 h 1284060"/>
                <a:gd name="connsiteX2" fmla="*/ 1217087 w 1219310"/>
                <a:gd name="connsiteY2" fmla="*/ 601318 h 1284060"/>
                <a:gd name="connsiteX3" fmla="*/ 1054597 w 1219310"/>
                <a:gd name="connsiteY3" fmla="*/ 1045701 h 1284060"/>
                <a:gd name="connsiteX4" fmla="*/ 612866 w 1219310"/>
                <a:gd name="connsiteY4" fmla="*/ 1283314 h 1284060"/>
                <a:gd name="connsiteX5" fmla="*/ 93131 w 1219310"/>
                <a:gd name="connsiteY5" fmla="*/ 971743 h 1284060"/>
                <a:gd name="connsiteX6" fmla="*/ 1922 w 1219310"/>
                <a:gd name="connsiteY6" fmla="*/ 594594 h 1284060"/>
                <a:gd name="connsiteX0" fmla="*/ 47 w 1217435"/>
                <a:gd name="connsiteY0" fmla="*/ 594595 h 1284061"/>
                <a:gd name="connsiteX1" fmla="*/ 610991 w 1217435"/>
                <a:gd name="connsiteY1" fmla="*/ 5 h 1284061"/>
                <a:gd name="connsiteX2" fmla="*/ 1215212 w 1217435"/>
                <a:gd name="connsiteY2" fmla="*/ 601319 h 1284061"/>
                <a:gd name="connsiteX3" fmla="*/ 1052722 w 1217435"/>
                <a:gd name="connsiteY3" fmla="*/ 1045702 h 1284061"/>
                <a:gd name="connsiteX4" fmla="*/ 610991 w 1217435"/>
                <a:gd name="connsiteY4" fmla="*/ 1283315 h 1284061"/>
                <a:gd name="connsiteX5" fmla="*/ 91256 w 1217435"/>
                <a:gd name="connsiteY5" fmla="*/ 971744 h 1284061"/>
                <a:gd name="connsiteX6" fmla="*/ 47 w 1217435"/>
                <a:gd name="connsiteY6" fmla="*/ 594595 h 1284061"/>
                <a:gd name="connsiteX0" fmla="*/ 101 w 1217489"/>
                <a:gd name="connsiteY0" fmla="*/ 594593 h 1284059"/>
                <a:gd name="connsiteX1" fmla="*/ 611045 w 1217489"/>
                <a:gd name="connsiteY1" fmla="*/ 3 h 1284059"/>
                <a:gd name="connsiteX2" fmla="*/ 1215266 w 1217489"/>
                <a:gd name="connsiteY2" fmla="*/ 601317 h 1284059"/>
                <a:gd name="connsiteX3" fmla="*/ 1052776 w 1217489"/>
                <a:gd name="connsiteY3" fmla="*/ 1045700 h 1284059"/>
                <a:gd name="connsiteX4" fmla="*/ 611045 w 1217489"/>
                <a:gd name="connsiteY4" fmla="*/ 1283313 h 1284059"/>
                <a:gd name="connsiteX5" fmla="*/ 91310 w 1217489"/>
                <a:gd name="connsiteY5" fmla="*/ 971742 h 1284059"/>
                <a:gd name="connsiteX6" fmla="*/ 101 w 1217489"/>
                <a:gd name="connsiteY6" fmla="*/ 594593 h 1284059"/>
                <a:gd name="connsiteX0" fmla="*/ 751 w 1218139"/>
                <a:gd name="connsiteY0" fmla="*/ 594595 h 1284061"/>
                <a:gd name="connsiteX1" fmla="*/ 611695 w 1218139"/>
                <a:gd name="connsiteY1" fmla="*/ 5 h 1284061"/>
                <a:gd name="connsiteX2" fmla="*/ 1215916 w 1218139"/>
                <a:gd name="connsiteY2" fmla="*/ 601319 h 1284061"/>
                <a:gd name="connsiteX3" fmla="*/ 1053426 w 1218139"/>
                <a:gd name="connsiteY3" fmla="*/ 1045702 h 1284061"/>
                <a:gd name="connsiteX4" fmla="*/ 611695 w 1218139"/>
                <a:gd name="connsiteY4" fmla="*/ 1283315 h 1284061"/>
                <a:gd name="connsiteX5" fmla="*/ 91960 w 1218139"/>
                <a:gd name="connsiteY5" fmla="*/ 971744 h 1284061"/>
                <a:gd name="connsiteX6" fmla="*/ 751 w 1218139"/>
                <a:gd name="connsiteY6" fmla="*/ 594595 h 1284061"/>
                <a:gd name="connsiteX0" fmla="*/ 12444 w 1235517"/>
                <a:gd name="connsiteY0" fmla="*/ 594595 h 1071193"/>
                <a:gd name="connsiteX1" fmla="*/ 623388 w 1235517"/>
                <a:gd name="connsiteY1" fmla="*/ 5 h 1071193"/>
                <a:gd name="connsiteX2" fmla="*/ 1227609 w 1235517"/>
                <a:gd name="connsiteY2" fmla="*/ 601319 h 1071193"/>
                <a:gd name="connsiteX3" fmla="*/ 1065119 w 1235517"/>
                <a:gd name="connsiteY3" fmla="*/ 1045702 h 1071193"/>
                <a:gd name="connsiteX4" fmla="*/ 103653 w 1235517"/>
                <a:gd name="connsiteY4" fmla="*/ 971744 h 1071193"/>
                <a:gd name="connsiteX5" fmla="*/ 12444 w 1235517"/>
                <a:gd name="connsiteY5" fmla="*/ 594595 h 1071193"/>
                <a:gd name="connsiteX0" fmla="*/ 42688 w 1265761"/>
                <a:gd name="connsiteY0" fmla="*/ 594593 h 1072620"/>
                <a:gd name="connsiteX1" fmla="*/ 653632 w 1265761"/>
                <a:gd name="connsiteY1" fmla="*/ 3 h 1072620"/>
                <a:gd name="connsiteX2" fmla="*/ 1257853 w 1265761"/>
                <a:gd name="connsiteY2" fmla="*/ 601317 h 1072620"/>
                <a:gd name="connsiteX3" fmla="*/ 1095363 w 1265761"/>
                <a:gd name="connsiteY3" fmla="*/ 1045700 h 1072620"/>
                <a:gd name="connsiteX4" fmla="*/ 167515 w 1265761"/>
                <a:gd name="connsiteY4" fmla="*/ 978466 h 1072620"/>
                <a:gd name="connsiteX5" fmla="*/ 42688 w 1265761"/>
                <a:gd name="connsiteY5" fmla="*/ 594593 h 1072620"/>
                <a:gd name="connsiteX0" fmla="*/ 15847 w 1238920"/>
                <a:gd name="connsiteY0" fmla="*/ 594597 h 1072624"/>
                <a:gd name="connsiteX1" fmla="*/ 626791 w 1238920"/>
                <a:gd name="connsiteY1" fmla="*/ 7 h 1072624"/>
                <a:gd name="connsiteX2" fmla="*/ 1231012 w 1238920"/>
                <a:gd name="connsiteY2" fmla="*/ 601321 h 1072624"/>
                <a:gd name="connsiteX3" fmla="*/ 1068522 w 1238920"/>
                <a:gd name="connsiteY3" fmla="*/ 1045704 h 1072624"/>
                <a:gd name="connsiteX4" fmla="*/ 140674 w 1238920"/>
                <a:gd name="connsiteY4" fmla="*/ 978470 h 1072624"/>
                <a:gd name="connsiteX5" fmla="*/ 15847 w 1238920"/>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7310 w 1230383"/>
                <a:gd name="connsiteY0" fmla="*/ 594597 h 1072624"/>
                <a:gd name="connsiteX1" fmla="*/ 618254 w 1230383"/>
                <a:gd name="connsiteY1" fmla="*/ 7 h 1072624"/>
                <a:gd name="connsiteX2" fmla="*/ 1222475 w 1230383"/>
                <a:gd name="connsiteY2" fmla="*/ 601321 h 1072624"/>
                <a:gd name="connsiteX3" fmla="*/ 1059985 w 1230383"/>
                <a:gd name="connsiteY3" fmla="*/ 1045704 h 1072624"/>
                <a:gd name="connsiteX4" fmla="*/ 132137 w 1230383"/>
                <a:gd name="connsiteY4" fmla="*/ 978470 h 1072624"/>
                <a:gd name="connsiteX5" fmla="*/ 7310 w 1230383"/>
                <a:gd name="connsiteY5" fmla="*/ 594597 h 1072624"/>
                <a:gd name="connsiteX0" fmla="*/ 7310 w 1230383"/>
                <a:gd name="connsiteY0" fmla="*/ 594597 h 1053542"/>
                <a:gd name="connsiteX1" fmla="*/ 618254 w 1230383"/>
                <a:gd name="connsiteY1" fmla="*/ 7 h 1053542"/>
                <a:gd name="connsiteX2" fmla="*/ 1222475 w 1230383"/>
                <a:gd name="connsiteY2" fmla="*/ 601321 h 1053542"/>
                <a:gd name="connsiteX3" fmla="*/ 1059985 w 1230383"/>
                <a:gd name="connsiteY3" fmla="*/ 1045704 h 1053542"/>
                <a:gd name="connsiteX4" fmla="*/ 132137 w 1230383"/>
                <a:gd name="connsiteY4" fmla="*/ 978470 h 1053542"/>
                <a:gd name="connsiteX5" fmla="*/ 7310 w 1230383"/>
                <a:gd name="connsiteY5" fmla="*/ 594597 h 1053542"/>
                <a:gd name="connsiteX0" fmla="*/ 7310 w 1230383"/>
                <a:gd name="connsiteY0" fmla="*/ 594597 h 1045873"/>
                <a:gd name="connsiteX1" fmla="*/ 618254 w 1230383"/>
                <a:gd name="connsiteY1" fmla="*/ 7 h 1045873"/>
                <a:gd name="connsiteX2" fmla="*/ 1222475 w 1230383"/>
                <a:gd name="connsiteY2" fmla="*/ 601321 h 1045873"/>
                <a:gd name="connsiteX3" fmla="*/ 1059985 w 1230383"/>
                <a:gd name="connsiteY3" fmla="*/ 1045704 h 1045873"/>
                <a:gd name="connsiteX4" fmla="*/ 132137 w 1230383"/>
                <a:gd name="connsiteY4" fmla="*/ 978470 h 1045873"/>
                <a:gd name="connsiteX5" fmla="*/ 7310 w 1230383"/>
                <a:gd name="connsiteY5" fmla="*/ 594597 h 1045873"/>
                <a:gd name="connsiteX0" fmla="*/ 7310 w 1224812"/>
                <a:gd name="connsiteY0" fmla="*/ 594597 h 1045873"/>
                <a:gd name="connsiteX1" fmla="*/ 618254 w 1224812"/>
                <a:gd name="connsiteY1" fmla="*/ 7 h 1045873"/>
                <a:gd name="connsiteX2" fmla="*/ 1222475 w 1224812"/>
                <a:gd name="connsiteY2" fmla="*/ 601321 h 1045873"/>
                <a:gd name="connsiteX3" fmla="*/ 1059985 w 1224812"/>
                <a:gd name="connsiteY3" fmla="*/ 1045704 h 1045873"/>
                <a:gd name="connsiteX4" fmla="*/ 132137 w 1224812"/>
                <a:gd name="connsiteY4" fmla="*/ 978470 h 1045873"/>
                <a:gd name="connsiteX5" fmla="*/ 7310 w 1224812"/>
                <a:gd name="connsiteY5" fmla="*/ 594597 h 1045873"/>
                <a:gd name="connsiteX0" fmla="*/ 7310 w 1237956"/>
                <a:gd name="connsiteY0" fmla="*/ 594597 h 1045873"/>
                <a:gd name="connsiteX1" fmla="*/ 618254 w 1237956"/>
                <a:gd name="connsiteY1" fmla="*/ 7 h 1045873"/>
                <a:gd name="connsiteX2" fmla="*/ 1235922 w 1237956"/>
                <a:gd name="connsiteY2" fmla="*/ 601321 h 1045873"/>
                <a:gd name="connsiteX3" fmla="*/ 1059985 w 1237956"/>
                <a:gd name="connsiteY3" fmla="*/ 1045704 h 1045873"/>
                <a:gd name="connsiteX4" fmla="*/ 132137 w 1237956"/>
                <a:gd name="connsiteY4" fmla="*/ 978470 h 1045873"/>
                <a:gd name="connsiteX5" fmla="*/ 7310 w 1237956"/>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9707 w 1238319"/>
                <a:gd name="connsiteY0" fmla="*/ 594597 h 1045870"/>
                <a:gd name="connsiteX1" fmla="*/ 620651 w 1238319"/>
                <a:gd name="connsiteY1" fmla="*/ 7 h 1045870"/>
                <a:gd name="connsiteX2" fmla="*/ 1238319 w 1238319"/>
                <a:gd name="connsiteY2" fmla="*/ 601321 h 1045870"/>
                <a:gd name="connsiteX3" fmla="*/ 1062382 w 1238319"/>
                <a:gd name="connsiteY3" fmla="*/ 1045704 h 1045870"/>
                <a:gd name="connsiteX4" fmla="*/ 119294 w 1238319"/>
                <a:gd name="connsiteY4" fmla="*/ 974660 h 1045870"/>
                <a:gd name="connsiteX5" fmla="*/ 9707 w 1238319"/>
                <a:gd name="connsiteY5" fmla="*/ 594597 h 1045870"/>
                <a:gd name="connsiteX0" fmla="*/ 9707 w 1238319"/>
                <a:gd name="connsiteY0" fmla="*/ 594597 h 1045888"/>
                <a:gd name="connsiteX1" fmla="*/ 620651 w 1238319"/>
                <a:gd name="connsiteY1" fmla="*/ 7 h 1045888"/>
                <a:gd name="connsiteX2" fmla="*/ 1238319 w 1238319"/>
                <a:gd name="connsiteY2" fmla="*/ 601321 h 1045888"/>
                <a:gd name="connsiteX3" fmla="*/ 1062382 w 1238319"/>
                <a:gd name="connsiteY3" fmla="*/ 1045704 h 1045888"/>
                <a:gd name="connsiteX4" fmla="*/ 119294 w 1238319"/>
                <a:gd name="connsiteY4" fmla="*/ 974660 h 1045888"/>
                <a:gd name="connsiteX5" fmla="*/ 9707 w 1238319"/>
                <a:gd name="connsiteY5" fmla="*/ 594597 h 1045888"/>
                <a:gd name="connsiteX0" fmla="*/ 9707 w 1238319"/>
                <a:gd name="connsiteY0" fmla="*/ 594597 h 1045875"/>
                <a:gd name="connsiteX1" fmla="*/ 620651 w 1238319"/>
                <a:gd name="connsiteY1" fmla="*/ 7 h 1045875"/>
                <a:gd name="connsiteX2" fmla="*/ 1238319 w 1238319"/>
                <a:gd name="connsiteY2" fmla="*/ 601321 h 1045875"/>
                <a:gd name="connsiteX3" fmla="*/ 1062382 w 1238319"/>
                <a:gd name="connsiteY3" fmla="*/ 1045704 h 1045875"/>
                <a:gd name="connsiteX4" fmla="*/ 119294 w 1238319"/>
                <a:gd name="connsiteY4" fmla="*/ 974660 h 1045875"/>
                <a:gd name="connsiteX5" fmla="*/ 9707 w 1238319"/>
                <a:gd name="connsiteY5" fmla="*/ 594597 h 1045875"/>
                <a:gd name="connsiteX0" fmla="*/ 9707 w 1238319"/>
                <a:gd name="connsiteY0" fmla="*/ 575669 h 1045997"/>
                <a:gd name="connsiteX1" fmla="*/ 620651 w 1238319"/>
                <a:gd name="connsiteY1" fmla="*/ 129 h 1045997"/>
                <a:gd name="connsiteX2" fmla="*/ 1238319 w 1238319"/>
                <a:gd name="connsiteY2" fmla="*/ 601443 h 1045997"/>
                <a:gd name="connsiteX3" fmla="*/ 1062382 w 1238319"/>
                <a:gd name="connsiteY3" fmla="*/ 1045826 h 1045997"/>
                <a:gd name="connsiteX4" fmla="*/ 119294 w 1238319"/>
                <a:gd name="connsiteY4" fmla="*/ 974782 h 1045997"/>
                <a:gd name="connsiteX5" fmla="*/ 9707 w 1238319"/>
                <a:gd name="connsiteY5" fmla="*/ 575669 h 1045997"/>
                <a:gd name="connsiteX0" fmla="*/ 0 w 1228612"/>
                <a:gd name="connsiteY0" fmla="*/ 575669 h 1045997"/>
                <a:gd name="connsiteX1" fmla="*/ 610944 w 1228612"/>
                <a:gd name="connsiteY1" fmla="*/ 129 h 1045997"/>
                <a:gd name="connsiteX2" fmla="*/ 1228612 w 1228612"/>
                <a:gd name="connsiteY2" fmla="*/ 601443 h 1045997"/>
                <a:gd name="connsiteX3" fmla="*/ 1052675 w 1228612"/>
                <a:gd name="connsiteY3" fmla="*/ 1045826 h 1045997"/>
                <a:gd name="connsiteX4" fmla="*/ 109587 w 1228612"/>
                <a:gd name="connsiteY4" fmla="*/ 974782 h 1045997"/>
                <a:gd name="connsiteX5" fmla="*/ 0 w 1228612"/>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1904 h 1046042"/>
                <a:gd name="connsiteX1" fmla="*/ 610969 w 1228637"/>
                <a:gd name="connsiteY1" fmla="*/ 174 h 1046042"/>
                <a:gd name="connsiteX2" fmla="*/ 1228637 w 1228637"/>
                <a:gd name="connsiteY2" fmla="*/ 601488 h 1046042"/>
                <a:gd name="connsiteX3" fmla="*/ 1052700 w 1228637"/>
                <a:gd name="connsiteY3" fmla="*/ 1045871 h 1046042"/>
                <a:gd name="connsiteX4" fmla="*/ 109612 w 1228637"/>
                <a:gd name="connsiteY4" fmla="*/ 974827 h 1046042"/>
                <a:gd name="connsiteX5" fmla="*/ 25 w 1228637"/>
                <a:gd name="connsiteY5" fmla="*/ 571904 h 1046042"/>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8637" h="1045973">
                  <a:moveTo>
                    <a:pt x="25" y="571835"/>
                  </a:moveTo>
                  <a:cubicBezTo>
                    <a:pt x="16723" y="165142"/>
                    <a:pt x="406200" y="-4826"/>
                    <a:pt x="610969" y="105"/>
                  </a:cubicBezTo>
                  <a:cubicBezTo>
                    <a:pt x="815738" y="5036"/>
                    <a:pt x="1210372" y="179936"/>
                    <a:pt x="1228637" y="601419"/>
                  </a:cubicBezTo>
                  <a:cubicBezTo>
                    <a:pt x="1218214" y="794751"/>
                    <a:pt x="1159344" y="970618"/>
                    <a:pt x="1052700" y="1045802"/>
                  </a:cubicBezTo>
                  <a:cubicBezTo>
                    <a:pt x="872098" y="1053750"/>
                    <a:pt x="348708" y="781898"/>
                    <a:pt x="109612" y="974758"/>
                  </a:cubicBezTo>
                  <a:cubicBezTo>
                    <a:pt x="-18769" y="827184"/>
                    <a:pt x="2377" y="683141"/>
                    <a:pt x="25" y="571835"/>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4" name="Freeform 343"/>
            <p:cNvSpPr/>
            <p:nvPr/>
          </p:nvSpPr>
          <p:spPr>
            <a:xfrm>
              <a:off x="2515339" y="3496899"/>
              <a:ext cx="955676" cy="2310345"/>
            </a:xfrm>
            <a:custGeom>
              <a:avLst/>
              <a:gdLst>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307591 w 1193498"/>
                <a:gd name="connsiteY24" fmla="*/ 2836738 h 2836738"/>
                <a:gd name="connsiteX25" fmla="*/ 261983 w 1193498"/>
                <a:gd name="connsiteY25" fmla="*/ 2791130 h 2836738"/>
                <a:gd name="connsiteX26" fmla="*/ 261983 w 1193498"/>
                <a:gd name="connsiteY26" fmla="*/ 1284196 h 2836738"/>
                <a:gd name="connsiteX27" fmla="*/ 0 w 1193498"/>
                <a:gd name="connsiteY27" fmla="*/ 1284196 h 2836738"/>
                <a:gd name="connsiteX28" fmla="*/ 2 w 1193498"/>
                <a:gd name="connsiteY28" fmla="*/ 210810 h 2836738"/>
                <a:gd name="connsiteX29" fmla="*/ 208852 w 1193498"/>
                <a:gd name="connsiteY29" fmla="*/ 0 h 2836738"/>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261983 w 1193498"/>
                <a:gd name="connsiteY24" fmla="*/ 2791130 h 2836738"/>
                <a:gd name="connsiteX25" fmla="*/ 261983 w 1193498"/>
                <a:gd name="connsiteY25" fmla="*/ 1284196 h 2836738"/>
                <a:gd name="connsiteX26" fmla="*/ 0 w 1193498"/>
                <a:gd name="connsiteY26" fmla="*/ 1284196 h 2836738"/>
                <a:gd name="connsiteX27" fmla="*/ 2 w 1193498"/>
                <a:gd name="connsiteY27" fmla="*/ 210810 h 2836738"/>
                <a:gd name="connsiteX28" fmla="*/ 208852 w 1193498"/>
                <a:gd name="connsiteY28" fmla="*/ 0 h 2836738"/>
                <a:gd name="connsiteX0" fmla="*/ 536485 w 1193498"/>
                <a:gd name="connsiteY0" fmla="*/ 259820 h 2971013"/>
                <a:gd name="connsiteX1" fmla="*/ 507456 w 1193498"/>
                <a:gd name="connsiteY1" fmla="*/ 719283 h 2971013"/>
                <a:gd name="connsiteX2" fmla="*/ 609328 w 1193498"/>
                <a:gd name="connsiteY2" fmla="*/ 873814 h 2971013"/>
                <a:gd name="connsiteX3" fmla="*/ 716389 w 1193498"/>
                <a:gd name="connsiteY3" fmla="*/ 702857 h 2971013"/>
                <a:gd name="connsiteX4" fmla="*/ 674916 w 1193498"/>
                <a:gd name="connsiteY4" fmla="*/ 270330 h 2971013"/>
                <a:gd name="connsiteX5" fmla="*/ 536485 w 1193498"/>
                <a:gd name="connsiteY5" fmla="*/ 259820 h 2971013"/>
                <a:gd name="connsiteX6" fmla="*/ 474327 w 1193498"/>
                <a:gd name="connsiteY6" fmla="*/ 76160 h 2971013"/>
                <a:gd name="connsiteX7" fmla="*/ 614238 w 1193498"/>
                <a:gd name="connsiteY7" fmla="*/ 249046 h 2971013"/>
                <a:gd name="connsiteX8" fmla="*/ 704835 w 1193498"/>
                <a:gd name="connsiteY8" fmla="*/ 86491 h 2971013"/>
                <a:gd name="connsiteX9" fmla="*/ 499339 w 1193498"/>
                <a:gd name="connsiteY9" fmla="*/ 83642 h 2971013"/>
                <a:gd name="connsiteX10" fmla="*/ 474327 w 1193498"/>
                <a:gd name="connsiteY10" fmla="*/ 76160 h 2971013"/>
                <a:gd name="connsiteX11" fmla="*/ 208852 w 1193498"/>
                <a:gd name="connsiteY11" fmla="*/ 0 h 2971013"/>
                <a:gd name="connsiteX12" fmla="*/ 975335 w 1193498"/>
                <a:gd name="connsiteY12" fmla="*/ 1 h 2971013"/>
                <a:gd name="connsiteX13" fmla="*/ 1190908 w 1193498"/>
                <a:gd name="connsiteY13" fmla="*/ 168089 h 2971013"/>
                <a:gd name="connsiteX14" fmla="*/ 1193498 w 1193498"/>
                <a:gd name="connsiteY14" fmla="*/ 1284195 h 2971013"/>
                <a:gd name="connsiteX15" fmla="*/ 936111 w 1193498"/>
                <a:gd name="connsiteY15" fmla="*/ 1284195 h 2971013"/>
                <a:gd name="connsiteX16" fmla="*/ 936111 w 1193498"/>
                <a:gd name="connsiteY16" fmla="*/ 2788625 h 2971013"/>
                <a:gd name="connsiteX17" fmla="*/ 890243 w 1193498"/>
                <a:gd name="connsiteY17" fmla="*/ 2834493 h 2971013"/>
                <a:gd name="connsiteX18" fmla="*/ 706776 w 1193498"/>
                <a:gd name="connsiteY18" fmla="*/ 2834493 h 2971013"/>
                <a:gd name="connsiteX19" fmla="*/ 660908 w 1193498"/>
                <a:gd name="connsiteY19" fmla="*/ 2788625 h 2971013"/>
                <a:gd name="connsiteX20" fmla="*/ 660908 w 1193498"/>
                <a:gd name="connsiteY20" fmla="*/ 1421576 h 2971013"/>
                <a:gd name="connsiteX21" fmla="*/ 535627 w 1193498"/>
                <a:gd name="connsiteY21" fmla="*/ 1421576 h 2971013"/>
                <a:gd name="connsiteX22" fmla="*/ 535627 w 1193498"/>
                <a:gd name="connsiteY22" fmla="*/ 2791130 h 2971013"/>
                <a:gd name="connsiteX23" fmla="*/ 261983 w 1193498"/>
                <a:gd name="connsiteY23" fmla="*/ 2791130 h 2971013"/>
                <a:gd name="connsiteX24" fmla="*/ 261983 w 1193498"/>
                <a:gd name="connsiteY24" fmla="*/ 1284196 h 2971013"/>
                <a:gd name="connsiteX25" fmla="*/ 0 w 1193498"/>
                <a:gd name="connsiteY25" fmla="*/ 1284196 h 2971013"/>
                <a:gd name="connsiteX26" fmla="*/ 2 w 1193498"/>
                <a:gd name="connsiteY26" fmla="*/ 210810 h 2971013"/>
                <a:gd name="connsiteX27" fmla="*/ 208852 w 1193498"/>
                <a:gd name="connsiteY27" fmla="*/ 0 h 2971013"/>
                <a:gd name="connsiteX0" fmla="*/ 536485 w 1193498"/>
                <a:gd name="connsiteY0" fmla="*/ 259820 h 2919714"/>
                <a:gd name="connsiteX1" fmla="*/ 507456 w 1193498"/>
                <a:gd name="connsiteY1" fmla="*/ 719283 h 2919714"/>
                <a:gd name="connsiteX2" fmla="*/ 609328 w 1193498"/>
                <a:gd name="connsiteY2" fmla="*/ 873814 h 2919714"/>
                <a:gd name="connsiteX3" fmla="*/ 716389 w 1193498"/>
                <a:gd name="connsiteY3" fmla="*/ 702857 h 2919714"/>
                <a:gd name="connsiteX4" fmla="*/ 674916 w 1193498"/>
                <a:gd name="connsiteY4" fmla="*/ 270330 h 2919714"/>
                <a:gd name="connsiteX5" fmla="*/ 536485 w 1193498"/>
                <a:gd name="connsiteY5" fmla="*/ 259820 h 2919714"/>
                <a:gd name="connsiteX6" fmla="*/ 474327 w 1193498"/>
                <a:gd name="connsiteY6" fmla="*/ 76160 h 2919714"/>
                <a:gd name="connsiteX7" fmla="*/ 614238 w 1193498"/>
                <a:gd name="connsiteY7" fmla="*/ 249046 h 2919714"/>
                <a:gd name="connsiteX8" fmla="*/ 704835 w 1193498"/>
                <a:gd name="connsiteY8" fmla="*/ 86491 h 2919714"/>
                <a:gd name="connsiteX9" fmla="*/ 499339 w 1193498"/>
                <a:gd name="connsiteY9" fmla="*/ 83642 h 2919714"/>
                <a:gd name="connsiteX10" fmla="*/ 474327 w 1193498"/>
                <a:gd name="connsiteY10" fmla="*/ 76160 h 2919714"/>
                <a:gd name="connsiteX11" fmla="*/ 208852 w 1193498"/>
                <a:gd name="connsiteY11" fmla="*/ 0 h 2919714"/>
                <a:gd name="connsiteX12" fmla="*/ 975335 w 1193498"/>
                <a:gd name="connsiteY12" fmla="*/ 1 h 2919714"/>
                <a:gd name="connsiteX13" fmla="*/ 1190908 w 1193498"/>
                <a:gd name="connsiteY13" fmla="*/ 168089 h 2919714"/>
                <a:gd name="connsiteX14" fmla="*/ 1193498 w 1193498"/>
                <a:gd name="connsiteY14" fmla="*/ 1284195 h 2919714"/>
                <a:gd name="connsiteX15" fmla="*/ 936111 w 1193498"/>
                <a:gd name="connsiteY15" fmla="*/ 1284195 h 2919714"/>
                <a:gd name="connsiteX16" fmla="*/ 936111 w 1193498"/>
                <a:gd name="connsiteY16" fmla="*/ 2788625 h 2919714"/>
                <a:gd name="connsiteX17" fmla="*/ 890243 w 1193498"/>
                <a:gd name="connsiteY17" fmla="*/ 2834493 h 2919714"/>
                <a:gd name="connsiteX18" fmla="*/ 706776 w 1193498"/>
                <a:gd name="connsiteY18" fmla="*/ 2834493 h 2919714"/>
                <a:gd name="connsiteX19" fmla="*/ 660908 w 1193498"/>
                <a:gd name="connsiteY19" fmla="*/ 2788625 h 2919714"/>
                <a:gd name="connsiteX20" fmla="*/ 660908 w 1193498"/>
                <a:gd name="connsiteY20" fmla="*/ 1421576 h 2919714"/>
                <a:gd name="connsiteX21" fmla="*/ 535627 w 1193498"/>
                <a:gd name="connsiteY21" fmla="*/ 1421576 h 2919714"/>
                <a:gd name="connsiteX22" fmla="*/ 535627 w 1193498"/>
                <a:gd name="connsiteY22" fmla="*/ 2791130 h 2919714"/>
                <a:gd name="connsiteX23" fmla="*/ 261983 w 1193498"/>
                <a:gd name="connsiteY23" fmla="*/ 2791130 h 2919714"/>
                <a:gd name="connsiteX24" fmla="*/ 261983 w 1193498"/>
                <a:gd name="connsiteY24" fmla="*/ 1284196 h 2919714"/>
                <a:gd name="connsiteX25" fmla="*/ 0 w 1193498"/>
                <a:gd name="connsiteY25" fmla="*/ 1284196 h 2919714"/>
                <a:gd name="connsiteX26" fmla="*/ 2 w 1193498"/>
                <a:gd name="connsiteY26" fmla="*/ 210810 h 2919714"/>
                <a:gd name="connsiteX27" fmla="*/ 208852 w 1193498"/>
                <a:gd name="connsiteY27" fmla="*/ 0 h 2919714"/>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706776 w 1193498"/>
                <a:gd name="connsiteY18" fmla="*/ 2834493 h 2885270"/>
                <a:gd name="connsiteX19" fmla="*/ 660908 w 1193498"/>
                <a:gd name="connsiteY19" fmla="*/ 2788625 h 2885270"/>
                <a:gd name="connsiteX20" fmla="*/ 660908 w 1193498"/>
                <a:gd name="connsiteY20" fmla="*/ 1421576 h 2885270"/>
                <a:gd name="connsiteX21" fmla="*/ 535627 w 1193498"/>
                <a:gd name="connsiteY21" fmla="*/ 1421576 h 2885270"/>
                <a:gd name="connsiteX22" fmla="*/ 535627 w 1193498"/>
                <a:gd name="connsiteY22" fmla="*/ 2791130 h 2885270"/>
                <a:gd name="connsiteX23" fmla="*/ 261983 w 1193498"/>
                <a:gd name="connsiteY23" fmla="*/ 2791130 h 2885270"/>
                <a:gd name="connsiteX24" fmla="*/ 261983 w 1193498"/>
                <a:gd name="connsiteY24" fmla="*/ 1284196 h 2885270"/>
                <a:gd name="connsiteX25" fmla="*/ 0 w 1193498"/>
                <a:gd name="connsiteY25" fmla="*/ 1284196 h 2885270"/>
                <a:gd name="connsiteX26" fmla="*/ 2 w 1193498"/>
                <a:gd name="connsiteY26" fmla="*/ 210810 h 2885270"/>
                <a:gd name="connsiteX27" fmla="*/ 208852 w 1193498"/>
                <a:gd name="connsiteY27"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660908 w 1193498"/>
                <a:gd name="connsiteY18" fmla="*/ 2788625 h 2885270"/>
                <a:gd name="connsiteX19" fmla="*/ 660908 w 1193498"/>
                <a:gd name="connsiteY19" fmla="*/ 1421576 h 2885270"/>
                <a:gd name="connsiteX20" fmla="*/ 535627 w 1193498"/>
                <a:gd name="connsiteY20" fmla="*/ 1421576 h 2885270"/>
                <a:gd name="connsiteX21" fmla="*/ 535627 w 1193498"/>
                <a:gd name="connsiteY21" fmla="*/ 2791130 h 2885270"/>
                <a:gd name="connsiteX22" fmla="*/ 261983 w 1193498"/>
                <a:gd name="connsiteY22" fmla="*/ 2791130 h 2885270"/>
                <a:gd name="connsiteX23" fmla="*/ 261983 w 1193498"/>
                <a:gd name="connsiteY23" fmla="*/ 1284196 h 2885270"/>
                <a:gd name="connsiteX24" fmla="*/ 0 w 1193498"/>
                <a:gd name="connsiteY24" fmla="*/ 1284196 h 2885270"/>
                <a:gd name="connsiteX25" fmla="*/ 2 w 1193498"/>
                <a:gd name="connsiteY25" fmla="*/ 210810 h 2885270"/>
                <a:gd name="connsiteX26" fmla="*/ 208852 w 1193498"/>
                <a:gd name="connsiteY26" fmla="*/ 0 h 2885270"/>
                <a:gd name="connsiteX0" fmla="*/ 536485 w 1193498"/>
                <a:gd name="connsiteY0" fmla="*/ 259820 h 2968194"/>
                <a:gd name="connsiteX1" fmla="*/ 507456 w 1193498"/>
                <a:gd name="connsiteY1" fmla="*/ 719283 h 2968194"/>
                <a:gd name="connsiteX2" fmla="*/ 609328 w 1193498"/>
                <a:gd name="connsiteY2" fmla="*/ 873814 h 2968194"/>
                <a:gd name="connsiteX3" fmla="*/ 716389 w 1193498"/>
                <a:gd name="connsiteY3" fmla="*/ 702857 h 2968194"/>
                <a:gd name="connsiteX4" fmla="*/ 674916 w 1193498"/>
                <a:gd name="connsiteY4" fmla="*/ 270330 h 2968194"/>
                <a:gd name="connsiteX5" fmla="*/ 536485 w 1193498"/>
                <a:gd name="connsiteY5" fmla="*/ 259820 h 2968194"/>
                <a:gd name="connsiteX6" fmla="*/ 474327 w 1193498"/>
                <a:gd name="connsiteY6" fmla="*/ 76160 h 2968194"/>
                <a:gd name="connsiteX7" fmla="*/ 614238 w 1193498"/>
                <a:gd name="connsiteY7" fmla="*/ 249046 h 2968194"/>
                <a:gd name="connsiteX8" fmla="*/ 704835 w 1193498"/>
                <a:gd name="connsiteY8" fmla="*/ 86491 h 2968194"/>
                <a:gd name="connsiteX9" fmla="*/ 499339 w 1193498"/>
                <a:gd name="connsiteY9" fmla="*/ 83642 h 2968194"/>
                <a:gd name="connsiteX10" fmla="*/ 474327 w 1193498"/>
                <a:gd name="connsiteY10" fmla="*/ 76160 h 2968194"/>
                <a:gd name="connsiteX11" fmla="*/ 208852 w 1193498"/>
                <a:gd name="connsiteY11" fmla="*/ 0 h 2968194"/>
                <a:gd name="connsiteX12" fmla="*/ 975335 w 1193498"/>
                <a:gd name="connsiteY12" fmla="*/ 1 h 2968194"/>
                <a:gd name="connsiteX13" fmla="*/ 1190908 w 1193498"/>
                <a:gd name="connsiteY13" fmla="*/ 168089 h 2968194"/>
                <a:gd name="connsiteX14" fmla="*/ 1193498 w 1193498"/>
                <a:gd name="connsiteY14" fmla="*/ 1284195 h 2968194"/>
                <a:gd name="connsiteX15" fmla="*/ 936111 w 1193498"/>
                <a:gd name="connsiteY15" fmla="*/ 1284195 h 2968194"/>
                <a:gd name="connsiteX16" fmla="*/ 936111 w 1193498"/>
                <a:gd name="connsiteY16" fmla="*/ 2788625 h 2968194"/>
                <a:gd name="connsiteX17" fmla="*/ 660908 w 1193498"/>
                <a:gd name="connsiteY17" fmla="*/ 2788625 h 2968194"/>
                <a:gd name="connsiteX18" fmla="*/ 660908 w 1193498"/>
                <a:gd name="connsiteY18" fmla="*/ 1421576 h 2968194"/>
                <a:gd name="connsiteX19" fmla="*/ 535627 w 1193498"/>
                <a:gd name="connsiteY19" fmla="*/ 1421576 h 2968194"/>
                <a:gd name="connsiteX20" fmla="*/ 535627 w 1193498"/>
                <a:gd name="connsiteY20" fmla="*/ 2791130 h 2968194"/>
                <a:gd name="connsiteX21" fmla="*/ 261983 w 1193498"/>
                <a:gd name="connsiteY21" fmla="*/ 2791130 h 2968194"/>
                <a:gd name="connsiteX22" fmla="*/ 261983 w 1193498"/>
                <a:gd name="connsiteY22" fmla="*/ 1284196 h 2968194"/>
                <a:gd name="connsiteX23" fmla="*/ 0 w 1193498"/>
                <a:gd name="connsiteY23" fmla="*/ 1284196 h 2968194"/>
                <a:gd name="connsiteX24" fmla="*/ 2 w 1193498"/>
                <a:gd name="connsiteY24" fmla="*/ 210810 h 2968194"/>
                <a:gd name="connsiteX25" fmla="*/ 208852 w 1193498"/>
                <a:gd name="connsiteY25" fmla="*/ 0 h 2968194"/>
                <a:gd name="connsiteX0" fmla="*/ 536485 w 1193498"/>
                <a:gd name="connsiteY0" fmla="*/ 259820 h 2931249"/>
                <a:gd name="connsiteX1" fmla="*/ 507456 w 1193498"/>
                <a:gd name="connsiteY1" fmla="*/ 719283 h 2931249"/>
                <a:gd name="connsiteX2" fmla="*/ 609328 w 1193498"/>
                <a:gd name="connsiteY2" fmla="*/ 873814 h 2931249"/>
                <a:gd name="connsiteX3" fmla="*/ 716389 w 1193498"/>
                <a:gd name="connsiteY3" fmla="*/ 702857 h 2931249"/>
                <a:gd name="connsiteX4" fmla="*/ 674916 w 1193498"/>
                <a:gd name="connsiteY4" fmla="*/ 270330 h 2931249"/>
                <a:gd name="connsiteX5" fmla="*/ 536485 w 1193498"/>
                <a:gd name="connsiteY5" fmla="*/ 259820 h 2931249"/>
                <a:gd name="connsiteX6" fmla="*/ 474327 w 1193498"/>
                <a:gd name="connsiteY6" fmla="*/ 76160 h 2931249"/>
                <a:gd name="connsiteX7" fmla="*/ 614238 w 1193498"/>
                <a:gd name="connsiteY7" fmla="*/ 249046 h 2931249"/>
                <a:gd name="connsiteX8" fmla="*/ 704835 w 1193498"/>
                <a:gd name="connsiteY8" fmla="*/ 86491 h 2931249"/>
                <a:gd name="connsiteX9" fmla="*/ 499339 w 1193498"/>
                <a:gd name="connsiteY9" fmla="*/ 83642 h 2931249"/>
                <a:gd name="connsiteX10" fmla="*/ 474327 w 1193498"/>
                <a:gd name="connsiteY10" fmla="*/ 76160 h 2931249"/>
                <a:gd name="connsiteX11" fmla="*/ 208852 w 1193498"/>
                <a:gd name="connsiteY11" fmla="*/ 0 h 2931249"/>
                <a:gd name="connsiteX12" fmla="*/ 975335 w 1193498"/>
                <a:gd name="connsiteY12" fmla="*/ 1 h 2931249"/>
                <a:gd name="connsiteX13" fmla="*/ 1190908 w 1193498"/>
                <a:gd name="connsiteY13" fmla="*/ 168089 h 2931249"/>
                <a:gd name="connsiteX14" fmla="*/ 1193498 w 1193498"/>
                <a:gd name="connsiteY14" fmla="*/ 1284195 h 2931249"/>
                <a:gd name="connsiteX15" fmla="*/ 936111 w 1193498"/>
                <a:gd name="connsiteY15" fmla="*/ 1284195 h 2931249"/>
                <a:gd name="connsiteX16" fmla="*/ 936111 w 1193498"/>
                <a:gd name="connsiteY16" fmla="*/ 2788625 h 2931249"/>
                <a:gd name="connsiteX17" fmla="*/ 660908 w 1193498"/>
                <a:gd name="connsiteY17" fmla="*/ 2788625 h 2931249"/>
                <a:gd name="connsiteX18" fmla="*/ 660908 w 1193498"/>
                <a:gd name="connsiteY18" fmla="*/ 1421576 h 2931249"/>
                <a:gd name="connsiteX19" fmla="*/ 535627 w 1193498"/>
                <a:gd name="connsiteY19" fmla="*/ 1421576 h 2931249"/>
                <a:gd name="connsiteX20" fmla="*/ 535627 w 1193498"/>
                <a:gd name="connsiteY20" fmla="*/ 2791130 h 2931249"/>
                <a:gd name="connsiteX21" fmla="*/ 261983 w 1193498"/>
                <a:gd name="connsiteY21" fmla="*/ 2791130 h 2931249"/>
                <a:gd name="connsiteX22" fmla="*/ 261983 w 1193498"/>
                <a:gd name="connsiteY22" fmla="*/ 1284196 h 2931249"/>
                <a:gd name="connsiteX23" fmla="*/ 0 w 1193498"/>
                <a:gd name="connsiteY23" fmla="*/ 1284196 h 2931249"/>
                <a:gd name="connsiteX24" fmla="*/ 2 w 1193498"/>
                <a:gd name="connsiteY24" fmla="*/ 210810 h 2931249"/>
                <a:gd name="connsiteX25" fmla="*/ 208852 w 1193498"/>
                <a:gd name="connsiteY25" fmla="*/ 0 h 2931249"/>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93355"/>
                <a:gd name="connsiteX1" fmla="*/ 507456 w 1193498"/>
                <a:gd name="connsiteY1" fmla="*/ 719283 h 2893355"/>
                <a:gd name="connsiteX2" fmla="*/ 609328 w 1193498"/>
                <a:gd name="connsiteY2" fmla="*/ 873814 h 2893355"/>
                <a:gd name="connsiteX3" fmla="*/ 716389 w 1193498"/>
                <a:gd name="connsiteY3" fmla="*/ 702857 h 2893355"/>
                <a:gd name="connsiteX4" fmla="*/ 674916 w 1193498"/>
                <a:gd name="connsiteY4" fmla="*/ 270330 h 2893355"/>
                <a:gd name="connsiteX5" fmla="*/ 536485 w 1193498"/>
                <a:gd name="connsiteY5" fmla="*/ 259820 h 2893355"/>
                <a:gd name="connsiteX6" fmla="*/ 474327 w 1193498"/>
                <a:gd name="connsiteY6" fmla="*/ 76160 h 2893355"/>
                <a:gd name="connsiteX7" fmla="*/ 614238 w 1193498"/>
                <a:gd name="connsiteY7" fmla="*/ 249046 h 2893355"/>
                <a:gd name="connsiteX8" fmla="*/ 704835 w 1193498"/>
                <a:gd name="connsiteY8" fmla="*/ 86491 h 2893355"/>
                <a:gd name="connsiteX9" fmla="*/ 499339 w 1193498"/>
                <a:gd name="connsiteY9" fmla="*/ 83642 h 2893355"/>
                <a:gd name="connsiteX10" fmla="*/ 474327 w 1193498"/>
                <a:gd name="connsiteY10" fmla="*/ 76160 h 2893355"/>
                <a:gd name="connsiteX11" fmla="*/ 208852 w 1193498"/>
                <a:gd name="connsiteY11" fmla="*/ 0 h 2893355"/>
                <a:gd name="connsiteX12" fmla="*/ 975335 w 1193498"/>
                <a:gd name="connsiteY12" fmla="*/ 1 h 2893355"/>
                <a:gd name="connsiteX13" fmla="*/ 1190908 w 1193498"/>
                <a:gd name="connsiteY13" fmla="*/ 168089 h 2893355"/>
                <a:gd name="connsiteX14" fmla="*/ 1193498 w 1193498"/>
                <a:gd name="connsiteY14" fmla="*/ 1284195 h 2893355"/>
                <a:gd name="connsiteX15" fmla="*/ 936111 w 1193498"/>
                <a:gd name="connsiteY15" fmla="*/ 1284195 h 2893355"/>
                <a:gd name="connsiteX16" fmla="*/ 936111 w 1193498"/>
                <a:gd name="connsiteY16" fmla="*/ 2788625 h 2893355"/>
                <a:gd name="connsiteX17" fmla="*/ 660908 w 1193498"/>
                <a:gd name="connsiteY17" fmla="*/ 2788625 h 2893355"/>
                <a:gd name="connsiteX18" fmla="*/ 660908 w 1193498"/>
                <a:gd name="connsiteY18" fmla="*/ 1421576 h 2893355"/>
                <a:gd name="connsiteX19" fmla="*/ 535627 w 1193498"/>
                <a:gd name="connsiteY19" fmla="*/ 1421576 h 2893355"/>
                <a:gd name="connsiteX20" fmla="*/ 535627 w 1193498"/>
                <a:gd name="connsiteY20" fmla="*/ 2791130 h 2893355"/>
                <a:gd name="connsiteX21" fmla="*/ 261983 w 1193498"/>
                <a:gd name="connsiteY21" fmla="*/ 2791130 h 2893355"/>
                <a:gd name="connsiteX22" fmla="*/ 261983 w 1193498"/>
                <a:gd name="connsiteY22" fmla="*/ 1284196 h 2893355"/>
                <a:gd name="connsiteX23" fmla="*/ 0 w 1193498"/>
                <a:gd name="connsiteY23" fmla="*/ 1284196 h 2893355"/>
                <a:gd name="connsiteX24" fmla="*/ 2 w 1193498"/>
                <a:gd name="connsiteY24" fmla="*/ 210810 h 2893355"/>
                <a:gd name="connsiteX25" fmla="*/ 208852 w 1193498"/>
                <a:gd name="connsiteY25" fmla="*/ 0 h 2893355"/>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93498" h="2885270">
                  <a:moveTo>
                    <a:pt x="536485" y="259820"/>
                  </a:moveTo>
                  <a:cubicBezTo>
                    <a:pt x="523180" y="415920"/>
                    <a:pt x="509875" y="543306"/>
                    <a:pt x="507456" y="719283"/>
                  </a:cubicBezTo>
                  <a:cubicBezTo>
                    <a:pt x="567450" y="801781"/>
                    <a:pt x="562156" y="798594"/>
                    <a:pt x="609328" y="873814"/>
                  </a:cubicBezTo>
                  <a:cubicBezTo>
                    <a:pt x="658062" y="787914"/>
                    <a:pt x="702111" y="750288"/>
                    <a:pt x="716389" y="702857"/>
                  </a:cubicBezTo>
                  <a:cubicBezTo>
                    <a:pt x="705660" y="536491"/>
                    <a:pt x="684591" y="362943"/>
                    <a:pt x="674916" y="270330"/>
                  </a:cubicBezTo>
                  <a:cubicBezTo>
                    <a:pt x="610731" y="298258"/>
                    <a:pt x="609215" y="320798"/>
                    <a:pt x="536485" y="259820"/>
                  </a:cubicBezTo>
                  <a:close/>
                  <a:moveTo>
                    <a:pt x="474327" y="76160"/>
                  </a:moveTo>
                  <a:cubicBezTo>
                    <a:pt x="437543" y="83081"/>
                    <a:pt x="543339" y="245669"/>
                    <a:pt x="614238" y="249046"/>
                  </a:cubicBezTo>
                  <a:cubicBezTo>
                    <a:pt x="657729" y="242337"/>
                    <a:pt x="823711" y="47621"/>
                    <a:pt x="704835" y="86491"/>
                  </a:cubicBezTo>
                  <a:cubicBezTo>
                    <a:pt x="600255" y="121621"/>
                    <a:pt x="589676" y="119724"/>
                    <a:pt x="499339" y="83642"/>
                  </a:cubicBezTo>
                  <a:cubicBezTo>
                    <a:pt x="487747" y="77359"/>
                    <a:pt x="479582" y="75171"/>
                    <a:pt x="474327" y="76160"/>
                  </a:cubicBezTo>
                  <a:close/>
                  <a:moveTo>
                    <a:pt x="208852" y="0"/>
                  </a:moveTo>
                  <a:lnTo>
                    <a:pt x="975335" y="1"/>
                  </a:lnTo>
                  <a:cubicBezTo>
                    <a:pt x="1110084" y="702"/>
                    <a:pt x="1188667" y="58272"/>
                    <a:pt x="1190908" y="168089"/>
                  </a:cubicBezTo>
                  <a:cubicBezTo>
                    <a:pt x="1194153" y="540124"/>
                    <a:pt x="1190253" y="912160"/>
                    <a:pt x="1193498" y="1284195"/>
                  </a:cubicBezTo>
                  <a:lnTo>
                    <a:pt x="936111" y="1284195"/>
                  </a:lnTo>
                  <a:lnTo>
                    <a:pt x="936111" y="2788625"/>
                  </a:lnTo>
                  <a:cubicBezTo>
                    <a:pt x="928309" y="2906136"/>
                    <a:pt x="659194" y="2926061"/>
                    <a:pt x="660908" y="2788625"/>
                  </a:cubicBezTo>
                  <a:lnTo>
                    <a:pt x="660908" y="1421576"/>
                  </a:lnTo>
                  <a:lnTo>
                    <a:pt x="535627" y="1421576"/>
                  </a:lnTo>
                  <a:lnTo>
                    <a:pt x="535627" y="2791130"/>
                  </a:lnTo>
                  <a:cubicBezTo>
                    <a:pt x="537601" y="2914711"/>
                    <a:pt x="260009" y="2918576"/>
                    <a:pt x="261983" y="2791130"/>
                  </a:cubicBezTo>
                  <a:lnTo>
                    <a:pt x="261983" y="1284196"/>
                  </a:lnTo>
                  <a:lnTo>
                    <a:pt x="0" y="1284196"/>
                  </a:lnTo>
                  <a:cubicBezTo>
                    <a:pt x="1" y="925607"/>
                    <a:pt x="1" y="569399"/>
                    <a:pt x="2" y="210810"/>
                  </a:cubicBezTo>
                  <a:cubicBezTo>
                    <a:pt x="6725" y="23672"/>
                    <a:pt x="45106" y="8544"/>
                    <a:pt x="208852"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45" name="Oval 344"/>
            <p:cNvSpPr/>
            <p:nvPr/>
          </p:nvSpPr>
          <p:spPr>
            <a:xfrm>
              <a:off x="2667630" y="2816375"/>
              <a:ext cx="642449" cy="638228"/>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6" name="Oval 345"/>
            <p:cNvSpPr/>
            <p:nvPr/>
          </p:nvSpPr>
          <p:spPr>
            <a:xfrm>
              <a:off x="3937825" y="2812613"/>
              <a:ext cx="639769" cy="645265"/>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7" name="Freeform 346"/>
            <p:cNvSpPr/>
            <p:nvPr/>
          </p:nvSpPr>
          <p:spPr>
            <a:xfrm>
              <a:off x="4146546" y="3917871"/>
              <a:ext cx="997506" cy="972919"/>
            </a:xfrm>
            <a:custGeom>
              <a:avLst/>
              <a:gdLst>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15030 h 1222174"/>
                <a:gd name="connsiteX13" fmla="*/ 1380 w 1245735"/>
                <a:gd name="connsiteY13" fmla="*/ 266129 h 1222174"/>
                <a:gd name="connsiteX14" fmla="*/ 0 w 1245735"/>
                <a:gd name="connsiteY14" fmla="*/ 0 h 1222174"/>
                <a:gd name="connsiteX0" fmla="*/ 309256 w 1245735"/>
                <a:gd name="connsiteY0" fmla="*/ 331202 h 1215031"/>
                <a:gd name="connsiteX1" fmla="*/ 252381 w 1245735"/>
                <a:gd name="connsiteY1" fmla="*/ 396182 h 1215031"/>
                <a:gd name="connsiteX2" fmla="*/ 716360 w 1245735"/>
                <a:gd name="connsiteY2" fmla="*/ 879106 h 1215031"/>
                <a:gd name="connsiteX3" fmla="*/ 869125 w 1245735"/>
                <a:gd name="connsiteY3" fmla="*/ 1041995 h 1215031"/>
                <a:gd name="connsiteX4" fmla="*/ 1244846 w 1245735"/>
                <a:gd name="connsiteY4" fmla="*/ 1044377 h 1215031"/>
                <a:gd name="connsiteX5" fmla="*/ 1244846 w 1245735"/>
                <a:gd name="connsiteY5" fmla="*/ 957288 h 1215031"/>
                <a:gd name="connsiteX6" fmla="*/ 906272 w 1245735"/>
                <a:gd name="connsiteY6" fmla="*/ 957288 h 1215031"/>
                <a:gd name="connsiteX7" fmla="*/ 775111 w 1245735"/>
                <a:gd name="connsiteY7" fmla="*/ 816761 h 1215031"/>
                <a:gd name="connsiteX8" fmla="*/ 309256 w 1245735"/>
                <a:gd name="connsiteY8" fmla="*/ 331202 h 1215031"/>
                <a:gd name="connsiteX9" fmla="*/ 0 w 1245735"/>
                <a:gd name="connsiteY9" fmla="*/ 0 h 1215031"/>
                <a:gd name="connsiteX10" fmla="*/ 1245735 w 1245735"/>
                <a:gd name="connsiteY10" fmla="*/ 0 h 1215031"/>
                <a:gd name="connsiteX11" fmla="*/ 1245735 w 1245735"/>
                <a:gd name="connsiteY11" fmla="*/ 1215031 h 1215031"/>
                <a:gd name="connsiteX12" fmla="*/ 904894 w 1245735"/>
                <a:gd name="connsiteY12" fmla="*/ 1215030 h 1215031"/>
                <a:gd name="connsiteX13" fmla="*/ 1380 w 1245735"/>
                <a:gd name="connsiteY13" fmla="*/ 266129 h 1215031"/>
                <a:gd name="connsiteX14" fmla="*/ 0 w 1245735"/>
                <a:gd name="connsiteY14" fmla="*/ 0 h 121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5735" h="1215031">
                  <a:moveTo>
                    <a:pt x="309256" y="331202"/>
                  </a:moveTo>
                  <a:lnTo>
                    <a:pt x="252381" y="396182"/>
                  </a:lnTo>
                  <a:cubicBezTo>
                    <a:pt x="407153" y="560553"/>
                    <a:pt x="547187" y="708955"/>
                    <a:pt x="716360" y="879106"/>
                  </a:cubicBezTo>
                  <a:cubicBezTo>
                    <a:pt x="769663" y="934196"/>
                    <a:pt x="813441" y="982143"/>
                    <a:pt x="869125" y="1041995"/>
                  </a:cubicBezTo>
                  <a:cubicBezTo>
                    <a:pt x="987221" y="1054696"/>
                    <a:pt x="1119606" y="1043583"/>
                    <a:pt x="1244846" y="1044377"/>
                  </a:cubicBezTo>
                  <a:lnTo>
                    <a:pt x="1244846" y="957288"/>
                  </a:lnTo>
                  <a:cubicBezTo>
                    <a:pt x="1140719" y="955700"/>
                    <a:pt x="1050881" y="958875"/>
                    <a:pt x="906272" y="957288"/>
                  </a:cubicBezTo>
                  <a:cubicBezTo>
                    <a:pt x="859376" y="910445"/>
                    <a:pt x="822007" y="863603"/>
                    <a:pt x="775111" y="816761"/>
                  </a:cubicBezTo>
                  <a:cubicBezTo>
                    <a:pt x="618183" y="647136"/>
                    <a:pt x="458120" y="487398"/>
                    <a:pt x="309256" y="331202"/>
                  </a:cubicBezTo>
                  <a:close/>
                  <a:moveTo>
                    <a:pt x="0" y="0"/>
                  </a:moveTo>
                  <a:lnTo>
                    <a:pt x="1245735" y="0"/>
                  </a:lnTo>
                  <a:lnTo>
                    <a:pt x="1245735" y="1215031"/>
                  </a:lnTo>
                  <a:lnTo>
                    <a:pt x="904894" y="1215030"/>
                  </a:lnTo>
                  <a:lnTo>
                    <a:pt x="1380" y="266129"/>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8" name="Freeform 347"/>
            <p:cNvSpPr/>
            <p:nvPr/>
          </p:nvSpPr>
          <p:spPr>
            <a:xfrm>
              <a:off x="3779581" y="3497137"/>
              <a:ext cx="967049" cy="2347586"/>
            </a:xfrm>
            <a:custGeom>
              <a:avLst/>
              <a:gdLst>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0625 w 1207700"/>
                <a:gd name="connsiteY20" fmla="*/ 1289993 h 2835258"/>
                <a:gd name="connsiteX21" fmla="*/ 543379 w 1207700"/>
                <a:gd name="connsiteY21" fmla="*/ 2787408 h 2835258"/>
                <a:gd name="connsiteX22" fmla="*/ 495529 w 1207700"/>
                <a:gd name="connsiteY22" fmla="*/ 2835258 h 2835258"/>
                <a:gd name="connsiteX23" fmla="*/ 304133 w 1207700"/>
                <a:gd name="connsiteY23" fmla="*/ 2835258 h 2835258"/>
                <a:gd name="connsiteX24" fmla="*/ 256283 w 1207700"/>
                <a:gd name="connsiteY24" fmla="*/ 2787408 h 2835258"/>
                <a:gd name="connsiteX25" fmla="*/ 256283 w 1207700"/>
                <a:gd name="connsiteY25" fmla="*/ 1289993 h 2835258"/>
                <a:gd name="connsiteX26" fmla="*/ 266277 w 1207700"/>
                <a:gd name="connsiteY26" fmla="*/ 1280293 h 2835258"/>
                <a:gd name="connsiteX27" fmla="*/ 3649 w 1207700"/>
                <a:gd name="connsiteY27" fmla="*/ 1283457 h 2835258"/>
                <a:gd name="connsiteX28" fmla="*/ 0 w 1207700"/>
                <a:gd name="connsiteY28" fmla="*/ 212785 h 2835258"/>
                <a:gd name="connsiteX29" fmla="*/ 235789 w 1207700"/>
                <a:gd name="connsiteY29"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3379 w 1207700"/>
                <a:gd name="connsiteY20" fmla="*/ 2787408 h 2835258"/>
                <a:gd name="connsiteX21" fmla="*/ 495529 w 1207700"/>
                <a:gd name="connsiteY21" fmla="*/ 2835258 h 2835258"/>
                <a:gd name="connsiteX22" fmla="*/ 304133 w 1207700"/>
                <a:gd name="connsiteY22" fmla="*/ 2835258 h 2835258"/>
                <a:gd name="connsiteX23" fmla="*/ 256283 w 1207700"/>
                <a:gd name="connsiteY23" fmla="*/ 2787408 h 2835258"/>
                <a:gd name="connsiteX24" fmla="*/ 256283 w 1207700"/>
                <a:gd name="connsiteY24" fmla="*/ 1289993 h 2835258"/>
                <a:gd name="connsiteX25" fmla="*/ 266277 w 1207700"/>
                <a:gd name="connsiteY25" fmla="*/ 1280293 h 2835258"/>
                <a:gd name="connsiteX26" fmla="*/ 3649 w 1207700"/>
                <a:gd name="connsiteY26" fmla="*/ 1283457 h 2835258"/>
                <a:gd name="connsiteX27" fmla="*/ 0 w 1207700"/>
                <a:gd name="connsiteY27" fmla="*/ 212785 h 2835258"/>
                <a:gd name="connsiteX28" fmla="*/ 235789 w 1207700"/>
                <a:gd name="connsiteY28"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43379 w 1207700"/>
                <a:gd name="connsiteY19" fmla="*/ 2787408 h 2835258"/>
                <a:gd name="connsiteX20" fmla="*/ 495529 w 1207700"/>
                <a:gd name="connsiteY20" fmla="*/ 2835258 h 2835258"/>
                <a:gd name="connsiteX21" fmla="*/ 304133 w 1207700"/>
                <a:gd name="connsiteY21" fmla="*/ 2835258 h 2835258"/>
                <a:gd name="connsiteX22" fmla="*/ 256283 w 1207700"/>
                <a:gd name="connsiteY22" fmla="*/ 2787408 h 2835258"/>
                <a:gd name="connsiteX23" fmla="*/ 256283 w 1207700"/>
                <a:gd name="connsiteY23" fmla="*/ 1289993 h 2835258"/>
                <a:gd name="connsiteX24" fmla="*/ 266277 w 1207700"/>
                <a:gd name="connsiteY24" fmla="*/ 1280293 h 2835258"/>
                <a:gd name="connsiteX25" fmla="*/ 3649 w 1207700"/>
                <a:gd name="connsiteY25" fmla="*/ 1283457 h 2835258"/>
                <a:gd name="connsiteX26" fmla="*/ 0 w 1207700"/>
                <a:gd name="connsiteY26" fmla="*/ 212785 h 2835258"/>
                <a:gd name="connsiteX27" fmla="*/ 235789 w 1207700"/>
                <a:gd name="connsiteY27" fmla="*/ 0 h 2835258"/>
                <a:gd name="connsiteX0" fmla="*/ 490655 w 1207700"/>
                <a:gd name="connsiteY0" fmla="*/ 92471 h 2916714"/>
                <a:gd name="connsiteX1" fmla="*/ 614504 w 1207700"/>
                <a:gd name="connsiteY1" fmla="*/ 252834 h 2916714"/>
                <a:gd name="connsiteX2" fmla="*/ 694701 w 1207700"/>
                <a:gd name="connsiteY2" fmla="*/ 102054 h 2916714"/>
                <a:gd name="connsiteX3" fmla="*/ 512796 w 1207700"/>
                <a:gd name="connsiteY3" fmla="*/ 99412 h 2916714"/>
                <a:gd name="connsiteX4" fmla="*/ 490655 w 1207700"/>
                <a:gd name="connsiteY4" fmla="*/ 92471 h 2916714"/>
                <a:gd name="connsiteX5" fmla="*/ 235789 w 1207700"/>
                <a:gd name="connsiteY5" fmla="*/ 0 h 2916714"/>
                <a:gd name="connsiteX6" fmla="*/ 971910 w 1207700"/>
                <a:gd name="connsiteY6" fmla="*/ 1 h 2916714"/>
                <a:gd name="connsiteX7" fmla="*/ 1190446 w 1207700"/>
                <a:gd name="connsiteY7" fmla="*/ 195534 h 2916714"/>
                <a:gd name="connsiteX8" fmla="*/ 1207700 w 1207700"/>
                <a:gd name="connsiteY8" fmla="*/ 391067 h 2916714"/>
                <a:gd name="connsiteX9" fmla="*/ 683473 w 1207700"/>
                <a:gd name="connsiteY9" fmla="*/ 384934 h 2916714"/>
                <a:gd name="connsiteX10" fmla="*/ 680842 w 1207700"/>
                <a:gd name="connsiteY10" fmla="*/ 358980 h 2916714"/>
                <a:gd name="connsiteX11" fmla="*/ 671789 w 1207700"/>
                <a:gd name="connsiteY11" fmla="*/ 270947 h 2916714"/>
                <a:gd name="connsiteX12" fmla="*/ 533358 w 1207700"/>
                <a:gd name="connsiteY12" fmla="*/ 259834 h 2916714"/>
                <a:gd name="connsiteX13" fmla="*/ 523549 w 1207700"/>
                <a:gd name="connsiteY13" fmla="*/ 379207 h 2916714"/>
                <a:gd name="connsiteX14" fmla="*/ 523256 w 1207700"/>
                <a:gd name="connsiteY14" fmla="*/ 383059 h 2916714"/>
                <a:gd name="connsiteX15" fmla="*/ 309677 w 1207700"/>
                <a:gd name="connsiteY15" fmla="*/ 380560 h 2916714"/>
                <a:gd name="connsiteX16" fmla="*/ 310551 w 1207700"/>
                <a:gd name="connsiteY16" fmla="*/ 856892 h 2916714"/>
                <a:gd name="connsiteX17" fmla="*/ 569344 w 1207700"/>
                <a:gd name="connsiteY17" fmla="*/ 1127186 h 2916714"/>
                <a:gd name="connsiteX18" fmla="*/ 563593 w 1207700"/>
                <a:gd name="connsiteY18" fmla="*/ 1276711 h 2916714"/>
                <a:gd name="connsiteX19" fmla="*/ 543379 w 1207700"/>
                <a:gd name="connsiteY19" fmla="*/ 2787408 h 2916714"/>
                <a:gd name="connsiteX20" fmla="*/ 304133 w 1207700"/>
                <a:gd name="connsiteY20" fmla="*/ 2835258 h 2916714"/>
                <a:gd name="connsiteX21" fmla="*/ 256283 w 1207700"/>
                <a:gd name="connsiteY21" fmla="*/ 2787408 h 2916714"/>
                <a:gd name="connsiteX22" fmla="*/ 256283 w 1207700"/>
                <a:gd name="connsiteY22" fmla="*/ 1289993 h 2916714"/>
                <a:gd name="connsiteX23" fmla="*/ 266277 w 1207700"/>
                <a:gd name="connsiteY23" fmla="*/ 1280293 h 2916714"/>
                <a:gd name="connsiteX24" fmla="*/ 3649 w 1207700"/>
                <a:gd name="connsiteY24" fmla="*/ 1283457 h 2916714"/>
                <a:gd name="connsiteX25" fmla="*/ 0 w 1207700"/>
                <a:gd name="connsiteY25" fmla="*/ 212785 h 2916714"/>
                <a:gd name="connsiteX26" fmla="*/ 235789 w 1207700"/>
                <a:gd name="connsiteY26" fmla="*/ 0 h 2916714"/>
                <a:gd name="connsiteX0" fmla="*/ 490655 w 1207700"/>
                <a:gd name="connsiteY0" fmla="*/ 92471 h 2975413"/>
                <a:gd name="connsiteX1" fmla="*/ 614504 w 1207700"/>
                <a:gd name="connsiteY1" fmla="*/ 252834 h 2975413"/>
                <a:gd name="connsiteX2" fmla="*/ 694701 w 1207700"/>
                <a:gd name="connsiteY2" fmla="*/ 102054 h 2975413"/>
                <a:gd name="connsiteX3" fmla="*/ 512796 w 1207700"/>
                <a:gd name="connsiteY3" fmla="*/ 99412 h 2975413"/>
                <a:gd name="connsiteX4" fmla="*/ 490655 w 1207700"/>
                <a:gd name="connsiteY4" fmla="*/ 92471 h 2975413"/>
                <a:gd name="connsiteX5" fmla="*/ 235789 w 1207700"/>
                <a:gd name="connsiteY5" fmla="*/ 0 h 2975413"/>
                <a:gd name="connsiteX6" fmla="*/ 971910 w 1207700"/>
                <a:gd name="connsiteY6" fmla="*/ 1 h 2975413"/>
                <a:gd name="connsiteX7" fmla="*/ 1190446 w 1207700"/>
                <a:gd name="connsiteY7" fmla="*/ 195534 h 2975413"/>
                <a:gd name="connsiteX8" fmla="*/ 1207700 w 1207700"/>
                <a:gd name="connsiteY8" fmla="*/ 391067 h 2975413"/>
                <a:gd name="connsiteX9" fmla="*/ 683473 w 1207700"/>
                <a:gd name="connsiteY9" fmla="*/ 384934 h 2975413"/>
                <a:gd name="connsiteX10" fmla="*/ 680842 w 1207700"/>
                <a:gd name="connsiteY10" fmla="*/ 358980 h 2975413"/>
                <a:gd name="connsiteX11" fmla="*/ 671789 w 1207700"/>
                <a:gd name="connsiteY11" fmla="*/ 270947 h 2975413"/>
                <a:gd name="connsiteX12" fmla="*/ 533358 w 1207700"/>
                <a:gd name="connsiteY12" fmla="*/ 259834 h 2975413"/>
                <a:gd name="connsiteX13" fmla="*/ 523549 w 1207700"/>
                <a:gd name="connsiteY13" fmla="*/ 379207 h 2975413"/>
                <a:gd name="connsiteX14" fmla="*/ 523256 w 1207700"/>
                <a:gd name="connsiteY14" fmla="*/ 383059 h 2975413"/>
                <a:gd name="connsiteX15" fmla="*/ 309677 w 1207700"/>
                <a:gd name="connsiteY15" fmla="*/ 380560 h 2975413"/>
                <a:gd name="connsiteX16" fmla="*/ 310551 w 1207700"/>
                <a:gd name="connsiteY16" fmla="*/ 856892 h 2975413"/>
                <a:gd name="connsiteX17" fmla="*/ 569344 w 1207700"/>
                <a:gd name="connsiteY17" fmla="*/ 1127186 h 2975413"/>
                <a:gd name="connsiteX18" fmla="*/ 563593 w 1207700"/>
                <a:gd name="connsiteY18" fmla="*/ 1276711 h 2975413"/>
                <a:gd name="connsiteX19" fmla="*/ 543379 w 1207700"/>
                <a:gd name="connsiteY19" fmla="*/ 2787408 h 2975413"/>
                <a:gd name="connsiteX20" fmla="*/ 256283 w 1207700"/>
                <a:gd name="connsiteY20" fmla="*/ 2787408 h 2975413"/>
                <a:gd name="connsiteX21" fmla="*/ 256283 w 1207700"/>
                <a:gd name="connsiteY21" fmla="*/ 1289993 h 2975413"/>
                <a:gd name="connsiteX22" fmla="*/ 266277 w 1207700"/>
                <a:gd name="connsiteY22" fmla="*/ 1280293 h 2975413"/>
                <a:gd name="connsiteX23" fmla="*/ 3649 w 1207700"/>
                <a:gd name="connsiteY23" fmla="*/ 1283457 h 2975413"/>
                <a:gd name="connsiteX24" fmla="*/ 0 w 1207700"/>
                <a:gd name="connsiteY24" fmla="*/ 212785 h 2975413"/>
                <a:gd name="connsiteX25" fmla="*/ 235789 w 1207700"/>
                <a:gd name="connsiteY25" fmla="*/ 0 h 2975413"/>
                <a:gd name="connsiteX0" fmla="*/ 490655 w 1207700"/>
                <a:gd name="connsiteY0" fmla="*/ 92471 h 2981867"/>
                <a:gd name="connsiteX1" fmla="*/ 614504 w 1207700"/>
                <a:gd name="connsiteY1" fmla="*/ 252834 h 2981867"/>
                <a:gd name="connsiteX2" fmla="*/ 694701 w 1207700"/>
                <a:gd name="connsiteY2" fmla="*/ 102054 h 2981867"/>
                <a:gd name="connsiteX3" fmla="*/ 512796 w 1207700"/>
                <a:gd name="connsiteY3" fmla="*/ 99412 h 2981867"/>
                <a:gd name="connsiteX4" fmla="*/ 490655 w 1207700"/>
                <a:gd name="connsiteY4" fmla="*/ 92471 h 2981867"/>
                <a:gd name="connsiteX5" fmla="*/ 235789 w 1207700"/>
                <a:gd name="connsiteY5" fmla="*/ 0 h 2981867"/>
                <a:gd name="connsiteX6" fmla="*/ 971910 w 1207700"/>
                <a:gd name="connsiteY6" fmla="*/ 1 h 2981867"/>
                <a:gd name="connsiteX7" fmla="*/ 1190446 w 1207700"/>
                <a:gd name="connsiteY7" fmla="*/ 195534 h 2981867"/>
                <a:gd name="connsiteX8" fmla="*/ 1207700 w 1207700"/>
                <a:gd name="connsiteY8" fmla="*/ 391067 h 2981867"/>
                <a:gd name="connsiteX9" fmla="*/ 683473 w 1207700"/>
                <a:gd name="connsiteY9" fmla="*/ 384934 h 2981867"/>
                <a:gd name="connsiteX10" fmla="*/ 680842 w 1207700"/>
                <a:gd name="connsiteY10" fmla="*/ 358980 h 2981867"/>
                <a:gd name="connsiteX11" fmla="*/ 671789 w 1207700"/>
                <a:gd name="connsiteY11" fmla="*/ 270947 h 2981867"/>
                <a:gd name="connsiteX12" fmla="*/ 533358 w 1207700"/>
                <a:gd name="connsiteY12" fmla="*/ 259834 h 2981867"/>
                <a:gd name="connsiteX13" fmla="*/ 523549 w 1207700"/>
                <a:gd name="connsiteY13" fmla="*/ 379207 h 2981867"/>
                <a:gd name="connsiteX14" fmla="*/ 523256 w 1207700"/>
                <a:gd name="connsiteY14" fmla="*/ 383059 h 2981867"/>
                <a:gd name="connsiteX15" fmla="*/ 309677 w 1207700"/>
                <a:gd name="connsiteY15" fmla="*/ 380560 h 2981867"/>
                <a:gd name="connsiteX16" fmla="*/ 310551 w 1207700"/>
                <a:gd name="connsiteY16" fmla="*/ 856892 h 2981867"/>
                <a:gd name="connsiteX17" fmla="*/ 569344 w 1207700"/>
                <a:gd name="connsiteY17" fmla="*/ 1127186 h 2981867"/>
                <a:gd name="connsiteX18" fmla="*/ 563593 w 1207700"/>
                <a:gd name="connsiteY18" fmla="*/ 1276711 h 2981867"/>
                <a:gd name="connsiteX19" fmla="*/ 568640 w 1207700"/>
                <a:gd name="connsiteY19" fmla="*/ 2800037 h 2981867"/>
                <a:gd name="connsiteX20" fmla="*/ 256283 w 1207700"/>
                <a:gd name="connsiteY20" fmla="*/ 2787408 h 2981867"/>
                <a:gd name="connsiteX21" fmla="*/ 256283 w 1207700"/>
                <a:gd name="connsiteY21" fmla="*/ 1289993 h 2981867"/>
                <a:gd name="connsiteX22" fmla="*/ 266277 w 1207700"/>
                <a:gd name="connsiteY22" fmla="*/ 1280293 h 2981867"/>
                <a:gd name="connsiteX23" fmla="*/ 3649 w 1207700"/>
                <a:gd name="connsiteY23" fmla="*/ 1283457 h 2981867"/>
                <a:gd name="connsiteX24" fmla="*/ 0 w 1207700"/>
                <a:gd name="connsiteY24" fmla="*/ 212785 h 2981867"/>
                <a:gd name="connsiteX25" fmla="*/ 235789 w 1207700"/>
                <a:gd name="connsiteY25" fmla="*/ 0 h 2981867"/>
                <a:gd name="connsiteX0" fmla="*/ 490655 w 1207700"/>
                <a:gd name="connsiteY0" fmla="*/ 92471 h 2945082"/>
                <a:gd name="connsiteX1" fmla="*/ 614504 w 1207700"/>
                <a:gd name="connsiteY1" fmla="*/ 252834 h 2945082"/>
                <a:gd name="connsiteX2" fmla="*/ 694701 w 1207700"/>
                <a:gd name="connsiteY2" fmla="*/ 102054 h 2945082"/>
                <a:gd name="connsiteX3" fmla="*/ 512796 w 1207700"/>
                <a:gd name="connsiteY3" fmla="*/ 99412 h 2945082"/>
                <a:gd name="connsiteX4" fmla="*/ 490655 w 1207700"/>
                <a:gd name="connsiteY4" fmla="*/ 92471 h 2945082"/>
                <a:gd name="connsiteX5" fmla="*/ 235789 w 1207700"/>
                <a:gd name="connsiteY5" fmla="*/ 0 h 2945082"/>
                <a:gd name="connsiteX6" fmla="*/ 971910 w 1207700"/>
                <a:gd name="connsiteY6" fmla="*/ 1 h 2945082"/>
                <a:gd name="connsiteX7" fmla="*/ 1190446 w 1207700"/>
                <a:gd name="connsiteY7" fmla="*/ 195534 h 2945082"/>
                <a:gd name="connsiteX8" fmla="*/ 1207700 w 1207700"/>
                <a:gd name="connsiteY8" fmla="*/ 391067 h 2945082"/>
                <a:gd name="connsiteX9" fmla="*/ 683473 w 1207700"/>
                <a:gd name="connsiteY9" fmla="*/ 384934 h 2945082"/>
                <a:gd name="connsiteX10" fmla="*/ 680842 w 1207700"/>
                <a:gd name="connsiteY10" fmla="*/ 358980 h 2945082"/>
                <a:gd name="connsiteX11" fmla="*/ 671789 w 1207700"/>
                <a:gd name="connsiteY11" fmla="*/ 270947 h 2945082"/>
                <a:gd name="connsiteX12" fmla="*/ 533358 w 1207700"/>
                <a:gd name="connsiteY12" fmla="*/ 259834 h 2945082"/>
                <a:gd name="connsiteX13" fmla="*/ 523549 w 1207700"/>
                <a:gd name="connsiteY13" fmla="*/ 379207 h 2945082"/>
                <a:gd name="connsiteX14" fmla="*/ 523256 w 1207700"/>
                <a:gd name="connsiteY14" fmla="*/ 383059 h 2945082"/>
                <a:gd name="connsiteX15" fmla="*/ 309677 w 1207700"/>
                <a:gd name="connsiteY15" fmla="*/ 380560 h 2945082"/>
                <a:gd name="connsiteX16" fmla="*/ 310551 w 1207700"/>
                <a:gd name="connsiteY16" fmla="*/ 856892 h 2945082"/>
                <a:gd name="connsiteX17" fmla="*/ 569344 w 1207700"/>
                <a:gd name="connsiteY17" fmla="*/ 1127186 h 2945082"/>
                <a:gd name="connsiteX18" fmla="*/ 563593 w 1207700"/>
                <a:gd name="connsiteY18" fmla="*/ 1276711 h 2945082"/>
                <a:gd name="connsiteX19" fmla="*/ 568640 w 1207700"/>
                <a:gd name="connsiteY19" fmla="*/ 2800037 h 2945082"/>
                <a:gd name="connsiteX20" fmla="*/ 256283 w 1207700"/>
                <a:gd name="connsiteY20" fmla="*/ 2787408 h 2945082"/>
                <a:gd name="connsiteX21" fmla="*/ 256283 w 1207700"/>
                <a:gd name="connsiteY21" fmla="*/ 1289993 h 2945082"/>
                <a:gd name="connsiteX22" fmla="*/ 266277 w 1207700"/>
                <a:gd name="connsiteY22" fmla="*/ 1280293 h 2945082"/>
                <a:gd name="connsiteX23" fmla="*/ 3649 w 1207700"/>
                <a:gd name="connsiteY23" fmla="*/ 1283457 h 2945082"/>
                <a:gd name="connsiteX24" fmla="*/ 0 w 1207700"/>
                <a:gd name="connsiteY24" fmla="*/ 212785 h 2945082"/>
                <a:gd name="connsiteX25" fmla="*/ 235789 w 1207700"/>
                <a:gd name="connsiteY25" fmla="*/ 0 h 2945082"/>
                <a:gd name="connsiteX0" fmla="*/ 490655 w 1207700"/>
                <a:gd name="connsiteY0" fmla="*/ 92471 h 2920193"/>
                <a:gd name="connsiteX1" fmla="*/ 614504 w 1207700"/>
                <a:gd name="connsiteY1" fmla="*/ 252834 h 2920193"/>
                <a:gd name="connsiteX2" fmla="*/ 694701 w 1207700"/>
                <a:gd name="connsiteY2" fmla="*/ 102054 h 2920193"/>
                <a:gd name="connsiteX3" fmla="*/ 512796 w 1207700"/>
                <a:gd name="connsiteY3" fmla="*/ 99412 h 2920193"/>
                <a:gd name="connsiteX4" fmla="*/ 490655 w 1207700"/>
                <a:gd name="connsiteY4" fmla="*/ 92471 h 2920193"/>
                <a:gd name="connsiteX5" fmla="*/ 235789 w 1207700"/>
                <a:gd name="connsiteY5" fmla="*/ 0 h 2920193"/>
                <a:gd name="connsiteX6" fmla="*/ 971910 w 1207700"/>
                <a:gd name="connsiteY6" fmla="*/ 1 h 2920193"/>
                <a:gd name="connsiteX7" fmla="*/ 1190446 w 1207700"/>
                <a:gd name="connsiteY7" fmla="*/ 195534 h 2920193"/>
                <a:gd name="connsiteX8" fmla="*/ 1207700 w 1207700"/>
                <a:gd name="connsiteY8" fmla="*/ 391067 h 2920193"/>
                <a:gd name="connsiteX9" fmla="*/ 683473 w 1207700"/>
                <a:gd name="connsiteY9" fmla="*/ 384934 h 2920193"/>
                <a:gd name="connsiteX10" fmla="*/ 680842 w 1207700"/>
                <a:gd name="connsiteY10" fmla="*/ 358980 h 2920193"/>
                <a:gd name="connsiteX11" fmla="*/ 671789 w 1207700"/>
                <a:gd name="connsiteY11" fmla="*/ 270947 h 2920193"/>
                <a:gd name="connsiteX12" fmla="*/ 533358 w 1207700"/>
                <a:gd name="connsiteY12" fmla="*/ 259834 h 2920193"/>
                <a:gd name="connsiteX13" fmla="*/ 523549 w 1207700"/>
                <a:gd name="connsiteY13" fmla="*/ 379207 h 2920193"/>
                <a:gd name="connsiteX14" fmla="*/ 523256 w 1207700"/>
                <a:gd name="connsiteY14" fmla="*/ 383059 h 2920193"/>
                <a:gd name="connsiteX15" fmla="*/ 309677 w 1207700"/>
                <a:gd name="connsiteY15" fmla="*/ 380560 h 2920193"/>
                <a:gd name="connsiteX16" fmla="*/ 310551 w 1207700"/>
                <a:gd name="connsiteY16" fmla="*/ 856892 h 2920193"/>
                <a:gd name="connsiteX17" fmla="*/ 569344 w 1207700"/>
                <a:gd name="connsiteY17" fmla="*/ 1127186 h 2920193"/>
                <a:gd name="connsiteX18" fmla="*/ 563593 w 1207700"/>
                <a:gd name="connsiteY18" fmla="*/ 1276711 h 2920193"/>
                <a:gd name="connsiteX19" fmla="*/ 568640 w 1207700"/>
                <a:gd name="connsiteY19" fmla="*/ 2800037 h 2920193"/>
                <a:gd name="connsiteX20" fmla="*/ 256283 w 1207700"/>
                <a:gd name="connsiteY20" fmla="*/ 2787408 h 2920193"/>
                <a:gd name="connsiteX21" fmla="*/ 256283 w 1207700"/>
                <a:gd name="connsiteY21" fmla="*/ 1289993 h 2920193"/>
                <a:gd name="connsiteX22" fmla="*/ 266277 w 1207700"/>
                <a:gd name="connsiteY22" fmla="*/ 1280293 h 2920193"/>
                <a:gd name="connsiteX23" fmla="*/ 3649 w 1207700"/>
                <a:gd name="connsiteY23" fmla="*/ 1283457 h 2920193"/>
                <a:gd name="connsiteX24" fmla="*/ 0 w 1207700"/>
                <a:gd name="connsiteY24" fmla="*/ 212785 h 2920193"/>
                <a:gd name="connsiteX25" fmla="*/ 235789 w 1207700"/>
                <a:gd name="connsiteY25" fmla="*/ 0 h 2920193"/>
                <a:gd name="connsiteX0" fmla="*/ 490655 w 1207700"/>
                <a:gd name="connsiteY0" fmla="*/ 92471 h 2914200"/>
                <a:gd name="connsiteX1" fmla="*/ 614504 w 1207700"/>
                <a:gd name="connsiteY1" fmla="*/ 252834 h 2914200"/>
                <a:gd name="connsiteX2" fmla="*/ 694701 w 1207700"/>
                <a:gd name="connsiteY2" fmla="*/ 102054 h 2914200"/>
                <a:gd name="connsiteX3" fmla="*/ 512796 w 1207700"/>
                <a:gd name="connsiteY3" fmla="*/ 99412 h 2914200"/>
                <a:gd name="connsiteX4" fmla="*/ 490655 w 1207700"/>
                <a:gd name="connsiteY4" fmla="*/ 92471 h 2914200"/>
                <a:gd name="connsiteX5" fmla="*/ 235789 w 1207700"/>
                <a:gd name="connsiteY5" fmla="*/ 0 h 2914200"/>
                <a:gd name="connsiteX6" fmla="*/ 971910 w 1207700"/>
                <a:gd name="connsiteY6" fmla="*/ 1 h 2914200"/>
                <a:gd name="connsiteX7" fmla="*/ 1190446 w 1207700"/>
                <a:gd name="connsiteY7" fmla="*/ 195534 h 2914200"/>
                <a:gd name="connsiteX8" fmla="*/ 1207700 w 1207700"/>
                <a:gd name="connsiteY8" fmla="*/ 391067 h 2914200"/>
                <a:gd name="connsiteX9" fmla="*/ 683473 w 1207700"/>
                <a:gd name="connsiteY9" fmla="*/ 384934 h 2914200"/>
                <a:gd name="connsiteX10" fmla="*/ 680842 w 1207700"/>
                <a:gd name="connsiteY10" fmla="*/ 358980 h 2914200"/>
                <a:gd name="connsiteX11" fmla="*/ 671789 w 1207700"/>
                <a:gd name="connsiteY11" fmla="*/ 270947 h 2914200"/>
                <a:gd name="connsiteX12" fmla="*/ 533358 w 1207700"/>
                <a:gd name="connsiteY12" fmla="*/ 259834 h 2914200"/>
                <a:gd name="connsiteX13" fmla="*/ 523549 w 1207700"/>
                <a:gd name="connsiteY13" fmla="*/ 379207 h 2914200"/>
                <a:gd name="connsiteX14" fmla="*/ 523256 w 1207700"/>
                <a:gd name="connsiteY14" fmla="*/ 383059 h 2914200"/>
                <a:gd name="connsiteX15" fmla="*/ 309677 w 1207700"/>
                <a:gd name="connsiteY15" fmla="*/ 380560 h 2914200"/>
                <a:gd name="connsiteX16" fmla="*/ 310551 w 1207700"/>
                <a:gd name="connsiteY16" fmla="*/ 856892 h 2914200"/>
                <a:gd name="connsiteX17" fmla="*/ 569344 w 1207700"/>
                <a:gd name="connsiteY17" fmla="*/ 1127186 h 2914200"/>
                <a:gd name="connsiteX18" fmla="*/ 563593 w 1207700"/>
                <a:gd name="connsiteY18" fmla="*/ 1276711 h 2914200"/>
                <a:gd name="connsiteX19" fmla="*/ 568640 w 1207700"/>
                <a:gd name="connsiteY19" fmla="*/ 2787409 h 2914200"/>
                <a:gd name="connsiteX20" fmla="*/ 256283 w 1207700"/>
                <a:gd name="connsiteY20" fmla="*/ 2787408 h 2914200"/>
                <a:gd name="connsiteX21" fmla="*/ 256283 w 1207700"/>
                <a:gd name="connsiteY21" fmla="*/ 1289993 h 2914200"/>
                <a:gd name="connsiteX22" fmla="*/ 266277 w 1207700"/>
                <a:gd name="connsiteY22" fmla="*/ 1280293 h 2914200"/>
                <a:gd name="connsiteX23" fmla="*/ 3649 w 1207700"/>
                <a:gd name="connsiteY23" fmla="*/ 1283457 h 2914200"/>
                <a:gd name="connsiteX24" fmla="*/ 0 w 1207700"/>
                <a:gd name="connsiteY24" fmla="*/ 212785 h 2914200"/>
                <a:gd name="connsiteX25" fmla="*/ 235789 w 1207700"/>
                <a:gd name="connsiteY25" fmla="*/ 0 h 2914200"/>
                <a:gd name="connsiteX0" fmla="*/ 490655 w 1207700"/>
                <a:gd name="connsiteY0" fmla="*/ 92471 h 2928058"/>
                <a:gd name="connsiteX1" fmla="*/ 614504 w 1207700"/>
                <a:gd name="connsiteY1" fmla="*/ 252834 h 2928058"/>
                <a:gd name="connsiteX2" fmla="*/ 694701 w 1207700"/>
                <a:gd name="connsiteY2" fmla="*/ 102054 h 2928058"/>
                <a:gd name="connsiteX3" fmla="*/ 512796 w 1207700"/>
                <a:gd name="connsiteY3" fmla="*/ 99412 h 2928058"/>
                <a:gd name="connsiteX4" fmla="*/ 490655 w 1207700"/>
                <a:gd name="connsiteY4" fmla="*/ 92471 h 2928058"/>
                <a:gd name="connsiteX5" fmla="*/ 235789 w 1207700"/>
                <a:gd name="connsiteY5" fmla="*/ 0 h 2928058"/>
                <a:gd name="connsiteX6" fmla="*/ 971910 w 1207700"/>
                <a:gd name="connsiteY6" fmla="*/ 1 h 2928058"/>
                <a:gd name="connsiteX7" fmla="*/ 1190446 w 1207700"/>
                <a:gd name="connsiteY7" fmla="*/ 195534 h 2928058"/>
                <a:gd name="connsiteX8" fmla="*/ 1207700 w 1207700"/>
                <a:gd name="connsiteY8" fmla="*/ 391067 h 2928058"/>
                <a:gd name="connsiteX9" fmla="*/ 683473 w 1207700"/>
                <a:gd name="connsiteY9" fmla="*/ 384934 h 2928058"/>
                <a:gd name="connsiteX10" fmla="*/ 680842 w 1207700"/>
                <a:gd name="connsiteY10" fmla="*/ 358980 h 2928058"/>
                <a:gd name="connsiteX11" fmla="*/ 671789 w 1207700"/>
                <a:gd name="connsiteY11" fmla="*/ 270947 h 2928058"/>
                <a:gd name="connsiteX12" fmla="*/ 533358 w 1207700"/>
                <a:gd name="connsiteY12" fmla="*/ 259834 h 2928058"/>
                <a:gd name="connsiteX13" fmla="*/ 523549 w 1207700"/>
                <a:gd name="connsiteY13" fmla="*/ 379207 h 2928058"/>
                <a:gd name="connsiteX14" fmla="*/ 523256 w 1207700"/>
                <a:gd name="connsiteY14" fmla="*/ 383059 h 2928058"/>
                <a:gd name="connsiteX15" fmla="*/ 309677 w 1207700"/>
                <a:gd name="connsiteY15" fmla="*/ 380560 h 2928058"/>
                <a:gd name="connsiteX16" fmla="*/ 310551 w 1207700"/>
                <a:gd name="connsiteY16" fmla="*/ 856892 h 2928058"/>
                <a:gd name="connsiteX17" fmla="*/ 569344 w 1207700"/>
                <a:gd name="connsiteY17" fmla="*/ 1127186 h 2928058"/>
                <a:gd name="connsiteX18" fmla="*/ 563593 w 1207700"/>
                <a:gd name="connsiteY18" fmla="*/ 1276711 h 2928058"/>
                <a:gd name="connsiteX19" fmla="*/ 568640 w 1207700"/>
                <a:gd name="connsiteY19" fmla="*/ 2787409 h 2928058"/>
                <a:gd name="connsiteX20" fmla="*/ 256283 w 1207700"/>
                <a:gd name="connsiteY20" fmla="*/ 2787408 h 2928058"/>
                <a:gd name="connsiteX21" fmla="*/ 256283 w 1207700"/>
                <a:gd name="connsiteY21" fmla="*/ 1289993 h 2928058"/>
                <a:gd name="connsiteX22" fmla="*/ 266277 w 1207700"/>
                <a:gd name="connsiteY22" fmla="*/ 1280293 h 2928058"/>
                <a:gd name="connsiteX23" fmla="*/ 3649 w 1207700"/>
                <a:gd name="connsiteY23" fmla="*/ 1283457 h 2928058"/>
                <a:gd name="connsiteX24" fmla="*/ 0 w 1207700"/>
                <a:gd name="connsiteY24" fmla="*/ 212785 h 2928058"/>
                <a:gd name="connsiteX25" fmla="*/ 235789 w 1207700"/>
                <a:gd name="connsiteY25" fmla="*/ 0 h 2928058"/>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43385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56013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29697"/>
                <a:gd name="connsiteX1" fmla="*/ 614504 w 1207700"/>
                <a:gd name="connsiteY1" fmla="*/ 252834 h 2929697"/>
                <a:gd name="connsiteX2" fmla="*/ 694701 w 1207700"/>
                <a:gd name="connsiteY2" fmla="*/ 102054 h 2929697"/>
                <a:gd name="connsiteX3" fmla="*/ 512796 w 1207700"/>
                <a:gd name="connsiteY3" fmla="*/ 99412 h 2929697"/>
                <a:gd name="connsiteX4" fmla="*/ 490655 w 1207700"/>
                <a:gd name="connsiteY4" fmla="*/ 92471 h 2929697"/>
                <a:gd name="connsiteX5" fmla="*/ 235789 w 1207700"/>
                <a:gd name="connsiteY5" fmla="*/ 0 h 2929697"/>
                <a:gd name="connsiteX6" fmla="*/ 971910 w 1207700"/>
                <a:gd name="connsiteY6" fmla="*/ 1 h 2929697"/>
                <a:gd name="connsiteX7" fmla="*/ 1190446 w 1207700"/>
                <a:gd name="connsiteY7" fmla="*/ 195534 h 2929697"/>
                <a:gd name="connsiteX8" fmla="*/ 1207700 w 1207700"/>
                <a:gd name="connsiteY8" fmla="*/ 391067 h 2929697"/>
                <a:gd name="connsiteX9" fmla="*/ 683473 w 1207700"/>
                <a:gd name="connsiteY9" fmla="*/ 384934 h 2929697"/>
                <a:gd name="connsiteX10" fmla="*/ 680842 w 1207700"/>
                <a:gd name="connsiteY10" fmla="*/ 358980 h 2929697"/>
                <a:gd name="connsiteX11" fmla="*/ 671789 w 1207700"/>
                <a:gd name="connsiteY11" fmla="*/ 270947 h 2929697"/>
                <a:gd name="connsiteX12" fmla="*/ 533358 w 1207700"/>
                <a:gd name="connsiteY12" fmla="*/ 259834 h 2929697"/>
                <a:gd name="connsiteX13" fmla="*/ 523549 w 1207700"/>
                <a:gd name="connsiteY13" fmla="*/ 379207 h 2929697"/>
                <a:gd name="connsiteX14" fmla="*/ 523256 w 1207700"/>
                <a:gd name="connsiteY14" fmla="*/ 383059 h 2929697"/>
                <a:gd name="connsiteX15" fmla="*/ 309677 w 1207700"/>
                <a:gd name="connsiteY15" fmla="*/ 380560 h 2929697"/>
                <a:gd name="connsiteX16" fmla="*/ 310551 w 1207700"/>
                <a:gd name="connsiteY16" fmla="*/ 856892 h 2929697"/>
                <a:gd name="connsiteX17" fmla="*/ 569344 w 1207700"/>
                <a:gd name="connsiteY17" fmla="*/ 1127186 h 2929697"/>
                <a:gd name="connsiteX18" fmla="*/ 563593 w 1207700"/>
                <a:gd name="connsiteY18" fmla="*/ 1276711 h 2929697"/>
                <a:gd name="connsiteX19" fmla="*/ 556013 w 1207700"/>
                <a:gd name="connsiteY19" fmla="*/ 2800042 h 2929697"/>
                <a:gd name="connsiteX20" fmla="*/ 256283 w 1207700"/>
                <a:gd name="connsiteY20" fmla="*/ 2787408 h 2929697"/>
                <a:gd name="connsiteX21" fmla="*/ 256283 w 1207700"/>
                <a:gd name="connsiteY21" fmla="*/ 1289993 h 2929697"/>
                <a:gd name="connsiteX22" fmla="*/ 266277 w 1207700"/>
                <a:gd name="connsiteY22" fmla="*/ 1280293 h 2929697"/>
                <a:gd name="connsiteX23" fmla="*/ 3649 w 1207700"/>
                <a:gd name="connsiteY23" fmla="*/ 1283457 h 2929697"/>
                <a:gd name="connsiteX24" fmla="*/ 0 w 1207700"/>
                <a:gd name="connsiteY24" fmla="*/ 212785 h 2929697"/>
                <a:gd name="connsiteX25" fmla="*/ 235789 w 1207700"/>
                <a:gd name="connsiteY25" fmla="*/ 0 h 2929697"/>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56283 w 1207700"/>
                <a:gd name="connsiteY21" fmla="*/ 1289993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61041 w 1207700"/>
                <a:gd name="connsiteY21" fmla="*/ 1280477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56013 w 1207700"/>
                <a:gd name="connsiteY18" fmla="*/ 2800042 h 2929695"/>
                <a:gd name="connsiteX19" fmla="*/ 256283 w 1207700"/>
                <a:gd name="connsiteY19" fmla="*/ 2787408 h 2929695"/>
                <a:gd name="connsiteX20" fmla="*/ 261041 w 1207700"/>
                <a:gd name="connsiteY20" fmla="*/ 1280477 h 2929695"/>
                <a:gd name="connsiteX21" fmla="*/ 3649 w 1207700"/>
                <a:gd name="connsiteY21" fmla="*/ 1283457 h 2929695"/>
                <a:gd name="connsiteX22" fmla="*/ 0 w 1207700"/>
                <a:gd name="connsiteY22" fmla="*/ 212785 h 2929695"/>
                <a:gd name="connsiteX23" fmla="*/ 235789 w 1207700"/>
                <a:gd name="connsiteY23" fmla="*/ 0 h 2929695"/>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69344 w 1207700"/>
                <a:gd name="connsiteY17" fmla="*/ 1127186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69344 w 1207700"/>
                <a:gd name="connsiteY17" fmla="*/ 1127186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27185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4102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74102 w 1207700"/>
                <a:gd name="connsiteY17" fmla="*/ 1131944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74102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4586 w 1207700"/>
                <a:gd name="connsiteY17" fmla="*/ 1136703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1784"/>
                <a:gd name="connsiteX1" fmla="*/ 614504 w 1207700"/>
                <a:gd name="connsiteY1" fmla="*/ 252834 h 2931784"/>
                <a:gd name="connsiteX2" fmla="*/ 694701 w 1207700"/>
                <a:gd name="connsiteY2" fmla="*/ 102054 h 2931784"/>
                <a:gd name="connsiteX3" fmla="*/ 512796 w 1207700"/>
                <a:gd name="connsiteY3" fmla="*/ 99412 h 2931784"/>
                <a:gd name="connsiteX4" fmla="*/ 490655 w 1207700"/>
                <a:gd name="connsiteY4" fmla="*/ 92471 h 2931784"/>
                <a:gd name="connsiteX5" fmla="*/ 235789 w 1207700"/>
                <a:gd name="connsiteY5" fmla="*/ 0 h 2931784"/>
                <a:gd name="connsiteX6" fmla="*/ 971910 w 1207700"/>
                <a:gd name="connsiteY6" fmla="*/ 1 h 2931784"/>
                <a:gd name="connsiteX7" fmla="*/ 1190446 w 1207700"/>
                <a:gd name="connsiteY7" fmla="*/ 195534 h 2931784"/>
                <a:gd name="connsiteX8" fmla="*/ 1207700 w 1207700"/>
                <a:gd name="connsiteY8" fmla="*/ 391067 h 2931784"/>
                <a:gd name="connsiteX9" fmla="*/ 683473 w 1207700"/>
                <a:gd name="connsiteY9" fmla="*/ 384934 h 2931784"/>
                <a:gd name="connsiteX10" fmla="*/ 680842 w 1207700"/>
                <a:gd name="connsiteY10" fmla="*/ 358980 h 2931784"/>
                <a:gd name="connsiteX11" fmla="*/ 671789 w 1207700"/>
                <a:gd name="connsiteY11" fmla="*/ 270947 h 2931784"/>
                <a:gd name="connsiteX12" fmla="*/ 533358 w 1207700"/>
                <a:gd name="connsiteY12" fmla="*/ 259834 h 2931784"/>
                <a:gd name="connsiteX13" fmla="*/ 523549 w 1207700"/>
                <a:gd name="connsiteY13" fmla="*/ 379207 h 2931784"/>
                <a:gd name="connsiteX14" fmla="*/ 523256 w 1207700"/>
                <a:gd name="connsiteY14" fmla="*/ 383059 h 2931784"/>
                <a:gd name="connsiteX15" fmla="*/ 309677 w 1207700"/>
                <a:gd name="connsiteY15" fmla="*/ 380560 h 2931784"/>
                <a:gd name="connsiteX16" fmla="*/ 310551 w 1207700"/>
                <a:gd name="connsiteY16" fmla="*/ 856892 h 2931784"/>
                <a:gd name="connsiteX17" fmla="*/ 564586 w 1207700"/>
                <a:gd name="connsiteY17" fmla="*/ 1136703 h 2931784"/>
                <a:gd name="connsiteX18" fmla="*/ 565530 w 1207700"/>
                <a:gd name="connsiteY18" fmla="*/ 2795284 h 2931784"/>
                <a:gd name="connsiteX19" fmla="*/ 261041 w 1207700"/>
                <a:gd name="connsiteY19" fmla="*/ 2777893 h 2931784"/>
                <a:gd name="connsiteX20" fmla="*/ 261041 w 1207700"/>
                <a:gd name="connsiteY20" fmla="*/ 1280477 h 2931784"/>
                <a:gd name="connsiteX21" fmla="*/ 3649 w 1207700"/>
                <a:gd name="connsiteY21" fmla="*/ 1283457 h 2931784"/>
                <a:gd name="connsiteX22" fmla="*/ 0 w 1207700"/>
                <a:gd name="connsiteY22" fmla="*/ 212785 h 2931784"/>
                <a:gd name="connsiteX23" fmla="*/ 235789 w 1207700"/>
                <a:gd name="connsiteY23" fmla="*/ 0 h 2931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07700" h="2931784">
                  <a:moveTo>
                    <a:pt x="490655" y="92471"/>
                  </a:moveTo>
                  <a:cubicBezTo>
                    <a:pt x="458093" y="98891"/>
                    <a:pt x="551744" y="249701"/>
                    <a:pt x="614504" y="252834"/>
                  </a:cubicBezTo>
                  <a:cubicBezTo>
                    <a:pt x="653003" y="246611"/>
                    <a:pt x="799930" y="66000"/>
                    <a:pt x="694701" y="102054"/>
                  </a:cubicBezTo>
                  <a:cubicBezTo>
                    <a:pt x="602127" y="134640"/>
                    <a:pt x="592762" y="132880"/>
                    <a:pt x="512796" y="99412"/>
                  </a:cubicBezTo>
                  <a:cubicBezTo>
                    <a:pt x="502534" y="93584"/>
                    <a:pt x="495307" y="91554"/>
                    <a:pt x="490655" y="92471"/>
                  </a:cubicBezTo>
                  <a:close/>
                  <a:moveTo>
                    <a:pt x="235789" y="0"/>
                  </a:moveTo>
                  <a:lnTo>
                    <a:pt x="971910" y="1"/>
                  </a:lnTo>
                  <a:cubicBezTo>
                    <a:pt x="1142521" y="19171"/>
                    <a:pt x="1180862" y="95850"/>
                    <a:pt x="1190446" y="195534"/>
                  </a:cubicBezTo>
                  <a:cubicBezTo>
                    <a:pt x="1192364" y="262629"/>
                    <a:pt x="1201136" y="319015"/>
                    <a:pt x="1207700" y="391067"/>
                  </a:cubicBezTo>
                  <a:lnTo>
                    <a:pt x="683473" y="384934"/>
                  </a:lnTo>
                  <a:lnTo>
                    <a:pt x="680842" y="358980"/>
                  </a:lnTo>
                  <a:cubicBezTo>
                    <a:pt x="677339" y="325257"/>
                    <a:pt x="674208" y="295428"/>
                    <a:pt x="671789" y="270947"/>
                  </a:cubicBezTo>
                  <a:cubicBezTo>
                    <a:pt x="607604" y="300476"/>
                    <a:pt x="606088" y="324309"/>
                    <a:pt x="533358" y="259834"/>
                  </a:cubicBezTo>
                  <a:cubicBezTo>
                    <a:pt x="530032" y="301097"/>
                    <a:pt x="526706" y="340462"/>
                    <a:pt x="523549" y="379207"/>
                  </a:cubicBezTo>
                  <a:cubicBezTo>
                    <a:pt x="523451" y="380491"/>
                    <a:pt x="523354" y="381775"/>
                    <a:pt x="523256" y="383059"/>
                  </a:cubicBezTo>
                  <a:lnTo>
                    <a:pt x="309677" y="380560"/>
                  </a:lnTo>
                  <a:cubicBezTo>
                    <a:pt x="309968" y="539337"/>
                    <a:pt x="310260" y="698115"/>
                    <a:pt x="310551" y="856892"/>
                  </a:cubicBezTo>
                  <a:lnTo>
                    <a:pt x="564586" y="1136703"/>
                  </a:lnTo>
                  <a:cubicBezTo>
                    <a:pt x="561729" y="1691150"/>
                    <a:pt x="563629" y="2226562"/>
                    <a:pt x="565530" y="2795284"/>
                  </a:cubicBezTo>
                  <a:cubicBezTo>
                    <a:pt x="563183" y="2990329"/>
                    <a:pt x="261488" y="2969076"/>
                    <a:pt x="261041" y="2777893"/>
                  </a:cubicBezTo>
                  <a:cubicBezTo>
                    <a:pt x="267385" y="2261309"/>
                    <a:pt x="259455" y="1782787"/>
                    <a:pt x="261041" y="1280477"/>
                  </a:cubicBezTo>
                  <a:lnTo>
                    <a:pt x="3649" y="1283457"/>
                  </a:lnTo>
                  <a:cubicBezTo>
                    <a:pt x="2433" y="926566"/>
                    <a:pt x="1216" y="569676"/>
                    <a:pt x="0" y="212785"/>
                  </a:cubicBezTo>
                  <a:cubicBezTo>
                    <a:pt x="9935" y="73638"/>
                    <a:pt x="45049" y="12460"/>
                    <a:pt x="235789"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225" name="Group 224"/>
          <p:cNvGrpSpPr/>
          <p:nvPr/>
        </p:nvGrpSpPr>
        <p:grpSpPr>
          <a:xfrm>
            <a:off x="249411" y="4079144"/>
            <a:ext cx="640154" cy="812732"/>
            <a:chOff x="1224581" y="2015160"/>
            <a:chExt cx="692208" cy="878824"/>
          </a:xfrm>
          <a:solidFill>
            <a:srgbClr val="0D5190"/>
          </a:solidFill>
        </p:grpSpPr>
        <p:grpSp>
          <p:nvGrpSpPr>
            <p:cNvPr id="305" name="Group 304"/>
            <p:cNvGrpSpPr/>
            <p:nvPr/>
          </p:nvGrpSpPr>
          <p:grpSpPr>
            <a:xfrm>
              <a:off x="1315622" y="2504154"/>
              <a:ext cx="513527" cy="389830"/>
              <a:chOff x="1308509" y="2505468"/>
              <a:chExt cx="524354" cy="398048"/>
            </a:xfrm>
            <a:grpFill/>
          </p:grpSpPr>
          <p:sp>
            <p:nvSpPr>
              <p:cNvPr id="323" name="Freeform 90"/>
              <p:cNvSpPr>
                <a:spLocks/>
              </p:cNvSpPr>
              <p:nvPr/>
            </p:nvSpPr>
            <p:spPr bwMode="auto">
              <a:xfrm>
                <a:off x="1308509" y="2863966"/>
                <a:ext cx="524354" cy="39550"/>
              </a:xfrm>
              <a:custGeom>
                <a:avLst/>
                <a:gdLst>
                  <a:gd name="T0" fmla="*/ 411 w 411"/>
                  <a:gd name="T1" fmla="*/ 0 h 31"/>
                  <a:gd name="T2" fmla="*/ 411 w 411"/>
                  <a:gd name="T3" fmla="*/ 14 h 31"/>
                  <a:gd name="T4" fmla="*/ 385 w 411"/>
                  <a:gd name="T5" fmla="*/ 31 h 31"/>
                  <a:gd name="T6" fmla="*/ 27 w 411"/>
                  <a:gd name="T7" fmla="*/ 31 h 31"/>
                  <a:gd name="T8" fmla="*/ 0 w 411"/>
                  <a:gd name="T9" fmla="*/ 13 h 31"/>
                  <a:gd name="T10" fmla="*/ 0 w 411"/>
                  <a:gd name="T11" fmla="*/ 0 h 31"/>
                  <a:gd name="T12" fmla="*/ 411 w 411"/>
                  <a:gd name="T13" fmla="*/ 0 h 31"/>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10000" y="4516"/>
                    </a:lnTo>
                    <a:cubicBezTo>
                      <a:pt x="9967" y="8160"/>
                      <a:pt x="9747" y="9988"/>
                      <a:pt x="9367" y="10000"/>
                    </a:cubicBezTo>
                    <a:lnTo>
                      <a:pt x="657" y="10000"/>
                    </a:lnTo>
                    <a:cubicBezTo>
                      <a:pt x="414" y="9774"/>
                      <a:pt x="42" y="8586"/>
                      <a:pt x="0" y="4194"/>
                    </a:cubicBezTo>
                    <a:lnTo>
                      <a:pt x="0" y="0"/>
                    </a:lnTo>
                    <a:lnTo>
                      <a:pt x="100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24" name="Freeform 91"/>
              <p:cNvSpPr>
                <a:spLocks/>
              </p:cNvSpPr>
              <p:nvPr/>
            </p:nvSpPr>
            <p:spPr bwMode="auto">
              <a:xfrm>
                <a:off x="1308509" y="2505468"/>
                <a:ext cx="524354" cy="344465"/>
              </a:xfrm>
              <a:custGeom>
                <a:avLst/>
                <a:gdLst>
                  <a:gd name="T0" fmla="*/ 324 w 411"/>
                  <a:gd name="T1" fmla="*/ 0 h 270"/>
                  <a:gd name="T2" fmla="*/ 411 w 411"/>
                  <a:gd name="T3" fmla="*/ 270 h 270"/>
                  <a:gd name="T4" fmla="*/ 0 w 411"/>
                  <a:gd name="T5" fmla="*/ 270 h 270"/>
                  <a:gd name="T6" fmla="*/ 87 w 411"/>
                  <a:gd name="T7" fmla="*/ 0 h 270"/>
                  <a:gd name="T8" fmla="*/ 324 w 411"/>
                  <a:gd name="T9" fmla="*/ 0 h 270"/>
                </a:gdLst>
                <a:ahLst/>
                <a:cxnLst>
                  <a:cxn ang="0">
                    <a:pos x="T0" y="T1"/>
                  </a:cxn>
                  <a:cxn ang="0">
                    <a:pos x="T2" y="T3"/>
                  </a:cxn>
                  <a:cxn ang="0">
                    <a:pos x="T4" y="T5"/>
                  </a:cxn>
                  <a:cxn ang="0">
                    <a:pos x="T6" y="T7"/>
                  </a:cxn>
                  <a:cxn ang="0">
                    <a:pos x="T8" y="T9"/>
                  </a:cxn>
                </a:cxnLst>
                <a:rect l="0" t="0" r="r" b="b"/>
                <a:pathLst>
                  <a:path w="411" h="270">
                    <a:moveTo>
                      <a:pt x="324" y="0"/>
                    </a:moveTo>
                    <a:lnTo>
                      <a:pt x="411" y="270"/>
                    </a:lnTo>
                    <a:lnTo>
                      <a:pt x="0" y="270"/>
                    </a:lnTo>
                    <a:lnTo>
                      <a:pt x="87" y="0"/>
                    </a:lnTo>
                    <a:lnTo>
                      <a:pt x="3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nvGrpSpPr>
            <p:cNvPr id="306" name="Group 305"/>
            <p:cNvGrpSpPr/>
            <p:nvPr/>
          </p:nvGrpSpPr>
          <p:grpSpPr>
            <a:xfrm>
              <a:off x="1224581" y="2015160"/>
              <a:ext cx="692208" cy="664910"/>
              <a:chOff x="1224581" y="2015160"/>
              <a:chExt cx="692208" cy="664910"/>
            </a:xfrm>
            <a:grpFill/>
          </p:grpSpPr>
          <p:grpSp>
            <p:nvGrpSpPr>
              <p:cNvPr id="307" name="Group 306"/>
              <p:cNvGrpSpPr/>
              <p:nvPr/>
            </p:nvGrpSpPr>
            <p:grpSpPr>
              <a:xfrm>
                <a:off x="1732976" y="2357366"/>
                <a:ext cx="183813" cy="322704"/>
                <a:chOff x="5823822" y="2769728"/>
                <a:chExt cx="1289361" cy="2263613"/>
              </a:xfrm>
              <a:grpFill/>
            </p:grpSpPr>
            <p:sp>
              <p:nvSpPr>
                <p:cNvPr id="321" name="Oval 320"/>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22" name="Freeform 321"/>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08" name="Group 307"/>
              <p:cNvGrpSpPr/>
              <p:nvPr/>
            </p:nvGrpSpPr>
            <p:grpSpPr>
              <a:xfrm flipH="1">
                <a:off x="1224581" y="2357366"/>
                <a:ext cx="183813" cy="322704"/>
                <a:chOff x="5823822" y="2769728"/>
                <a:chExt cx="1289361" cy="2263613"/>
              </a:xfrm>
              <a:grpFill/>
            </p:grpSpPr>
            <p:sp>
              <p:nvSpPr>
                <p:cNvPr id="319" name="Oval 318"/>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20" name="Freeform 319"/>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09" name="Group 308"/>
              <p:cNvGrpSpPr/>
              <p:nvPr/>
            </p:nvGrpSpPr>
            <p:grpSpPr>
              <a:xfrm>
                <a:off x="1427841" y="2015160"/>
                <a:ext cx="281366" cy="476875"/>
                <a:chOff x="1427841" y="2015160"/>
                <a:chExt cx="281366" cy="476875"/>
              </a:xfrm>
              <a:grpFill/>
            </p:grpSpPr>
            <p:grpSp>
              <p:nvGrpSpPr>
                <p:cNvPr id="310" name="Group 309"/>
                <p:cNvGrpSpPr/>
                <p:nvPr/>
              </p:nvGrpSpPr>
              <p:grpSpPr>
                <a:xfrm>
                  <a:off x="1427841" y="2015160"/>
                  <a:ext cx="281366" cy="476875"/>
                  <a:chOff x="1427841" y="2015160"/>
                  <a:chExt cx="281366" cy="476875"/>
                </a:xfrm>
                <a:grpFill/>
              </p:grpSpPr>
              <p:sp>
                <p:nvSpPr>
                  <p:cNvPr id="317" name="Oval 316"/>
                  <p:cNvSpPr/>
                  <p:nvPr/>
                </p:nvSpPr>
                <p:spPr>
                  <a:xfrm>
                    <a:off x="1522572" y="2015160"/>
                    <a:ext cx="93189" cy="124251"/>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18" name="Freeform 317"/>
                  <p:cNvSpPr>
                    <a:spLocks/>
                  </p:cNvSpPr>
                  <p:nvPr/>
                </p:nvSpPr>
                <p:spPr bwMode="auto">
                  <a:xfrm flipH="1">
                    <a:off x="1427841" y="2140111"/>
                    <a:ext cx="281366" cy="351924"/>
                  </a:xfrm>
                  <a:custGeom>
                    <a:avLst/>
                    <a:gdLst>
                      <a:gd name="connsiteX0" fmla="*/ 1382521 w 1973650"/>
                      <a:gd name="connsiteY0" fmla="*/ 0 h 2468580"/>
                      <a:gd name="connsiteX1" fmla="*/ 986825 w 1973650"/>
                      <a:gd name="connsiteY1" fmla="*/ 847464 h 2468580"/>
                      <a:gd name="connsiteX2" fmla="*/ 591129 w 1973650"/>
                      <a:gd name="connsiteY2" fmla="*/ 0 h 2468580"/>
                      <a:gd name="connsiteX3" fmla="*/ 0 w 1973650"/>
                      <a:gd name="connsiteY3" fmla="*/ 480271 h 2468580"/>
                      <a:gd name="connsiteX4" fmla="*/ 73891 w 1973650"/>
                      <a:gd name="connsiteY4" fmla="*/ 1979876 h 2468580"/>
                      <a:gd name="connsiteX5" fmla="*/ 381638 w 1973650"/>
                      <a:gd name="connsiteY5" fmla="*/ 1973917 h 2468580"/>
                      <a:gd name="connsiteX6" fmla="*/ 345989 w 1973650"/>
                      <a:gd name="connsiteY6" fmla="*/ 713942 h 2468580"/>
                      <a:gd name="connsiteX7" fmla="*/ 405203 w 1973650"/>
                      <a:gd name="connsiteY7" fmla="*/ 707350 h 2468580"/>
                      <a:gd name="connsiteX8" fmla="*/ 473703 w 1973650"/>
                      <a:gd name="connsiteY8" fmla="*/ 2068462 h 2468580"/>
                      <a:gd name="connsiteX9" fmla="*/ 478192 w 1973650"/>
                      <a:gd name="connsiteY9" fmla="*/ 2468580 h 2468580"/>
                      <a:gd name="connsiteX10" fmla="*/ 915088 w 1973650"/>
                      <a:gd name="connsiteY10" fmla="*/ 2468580 h 2468580"/>
                      <a:gd name="connsiteX11" fmla="*/ 949801 w 1973650"/>
                      <a:gd name="connsiteY11" fmla="*/ 1955644 h 2468580"/>
                      <a:gd name="connsiteX12" fmla="*/ 1023849 w 1973650"/>
                      <a:gd name="connsiteY12" fmla="*/ 1955644 h 2468580"/>
                      <a:gd name="connsiteX13" fmla="*/ 1059888 w 1973650"/>
                      <a:gd name="connsiteY13" fmla="*/ 2468580 h 2468580"/>
                      <a:gd name="connsiteX14" fmla="*/ 1496838 w 1973650"/>
                      <a:gd name="connsiteY14" fmla="*/ 2468580 h 2468580"/>
                      <a:gd name="connsiteX15" fmla="*/ 1499948 w 1973650"/>
                      <a:gd name="connsiteY15" fmla="*/ 2068462 h 2468580"/>
                      <a:gd name="connsiteX16" fmla="*/ 1572742 w 1973650"/>
                      <a:gd name="connsiteY16" fmla="*/ 698761 h 2468580"/>
                      <a:gd name="connsiteX17" fmla="*/ 1629809 w 1973650"/>
                      <a:gd name="connsiteY17" fmla="*/ 705351 h 2468580"/>
                      <a:gd name="connsiteX18" fmla="*/ 1592012 w 1973650"/>
                      <a:gd name="connsiteY18" fmla="*/ 1973917 h 2468580"/>
                      <a:gd name="connsiteX19" fmla="*/ 1899759 w 1973650"/>
                      <a:gd name="connsiteY19" fmla="*/ 1979876 h 2468580"/>
                      <a:gd name="connsiteX20" fmla="*/ 1973650 w 1973650"/>
                      <a:gd name="connsiteY20" fmla="*/ 480271 h 2468580"/>
                      <a:gd name="connsiteX21" fmla="*/ 1382521 w 1973650"/>
                      <a:gd name="connsiteY21" fmla="*/ 0 h 246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73650" h="2468580">
                        <a:moveTo>
                          <a:pt x="1382521" y="0"/>
                        </a:moveTo>
                        <a:lnTo>
                          <a:pt x="986825" y="847464"/>
                        </a:lnTo>
                        <a:lnTo>
                          <a:pt x="591129" y="0"/>
                        </a:lnTo>
                        <a:cubicBezTo>
                          <a:pt x="168552" y="10726"/>
                          <a:pt x="7589" y="171611"/>
                          <a:pt x="0" y="480271"/>
                        </a:cubicBezTo>
                        <a:cubicBezTo>
                          <a:pt x="26761" y="932337"/>
                          <a:pt x="47131" y="1526618"/>
                          <a:pt x="73891" y="1979876"/>
                        </a:cubicBezTo>
                        <a:cubicBezTo>
                          <a:pt x="106044" y="2114145"/>
                          <a:pt x="364663" y="2074420"/>
                          <a:pt x="381638" y="1973917"/>
                        </a:cubicBezTo>
                        <a:cubicBezTo>
                          <a:pt x="368258" y="1571506"/>
                          <a:pt x="359369" y="1115955"/>
                          <a:pt x="345989" y="713942"/>
                        </a:cubicBezTo>
                        <a:cubicBezTo>
                          <a:pt x="349685" y="649402"/>
                          <a:pt x="408552" y="659669"/>
                          <a:pt x="405203" y="707350"/>
                        </a:cubicBezTo>
                        <a:cubicBezTo>
                          <a:pt x="427970" y="1141142"/>
                          <a:pt x="450936" y="1634668"/>
                          <a:pt x="473703" y="2068462"/>
                        </a:cubicBezTo>
                        <a:lnTo>
                          <a:pt x="478192" y="2468580"/>
                        </a:lnTo>
                        <a:lnTo>
                          <a:pt x="915088" y="2468580"/>
                        </a:lnTo>
                        <a:lnTo>
                          <a:pt x="949801" y="1955644"/>
                        </a:lnTo>
                        <a:cubicBezTo>
                          <a:pt x="961341" y="1902543"/>
                          <a:pt x="1023082" y="1920495"/>
                          <a:pt x="1023849" y="1955644"/>
                        </a:cubicBezTo>
                        <a:lnTo>
                          <a:pt x="1059888" y="2468580"/>
                        </a:lnTo>
                        <a:lnTo>
                          <a:pt x="1496838" y="2468580"/>
                        </a:lnTo>
                        <a:lnTo>
                          <a:pt x="1499948" y="2068462"/>
                        </a:lnTo>
                        <a:cubicBezTo>
                          <a:pt x="1522714" y="1634668"/>
                          <a:pt x="1549975" y="1132553"/>
                          <a:pt x="1572742" y="698761"/>
                        </a:cubicBezTo>
                        <a:cubicBezTo>
                          <a:pt x="1584426" y="657522"/>
                          <a:pt x="1634371" y="662287"/>
                          <a:pt x="1629809" y="705351"/>
                        </a:cubicBezTo>
                        <a:cubicBezTo>
                          <a:pt x="1616429" y="1107365"/>
                          <a:pt x="1605393" y="1571506"/>
                          <a:pt x="1592012" y="1973917"/>
                        </a:cubicBezTo>
                        <a:cubicBezTo>
                          <a:pt x="1608987" y="2074420"/>
                          <a:pt x="1867607" y="2114145"/>
                          <a:pt x="1899759" y="1979876"/>
                        </a:cubicBezTo>
                        <a:cubicBezTo>
                          <a:pt x="1926520" y="1526618"/>
                          <a:pt x="1946890" y="932337"/>
                          <a:pt x="1973650" y="480271"/>
                        </a:cubicBezTo>
                        <a:cubicBezTo>
                          <a:pt x="1966062" y="171611"/>
                          <a:pt x="1805098" y="10726"/>
                          <a:pt x="1382521"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11" name="Group 310"/>
                <p:cNvGrpSpPr/>
                <p:nvPr/>
              </p:nvGrpSpPr>
              <p:grpSpPr>
                <a:xfrm>
                  <a:off x="1546584" y="2145019"/>
                  <a:ext cx="44375" cy="95758"/>
                  <a:chOff x="1544531" y="2140590"/>
                  <a:chExt cx="48480" cy="104616"/>
                </a:xfrm>
                <a:grpFill/>
              </p:grpSpPr>
              <p:sp>
                <p:nvSpPr>
                  <p:cNvPr id="312" name="Freeform 94"/>
                  <p:cNvSpPr>
                    <a:spLocks/>
                  </p:cNvSpPr>
                  <p:nvPr/>
                </p:nvSpPr>
                <p:spPr bwMode="auto">
                  <a:xfrm>
                    <a:off x="1550910" y="2192898"/>
                    <a:ext cx="42101" cy="25516"/>
                  </a:xfrm>
                  <a:custGeom>
                    <a:avLst/>
                    <a:gdLst>
                      <a:gd name="T0" fmla="*/ 33 w 33"/>
                      <a:gd name="T1" fmla="*/ 0 h 20"/>
                      <a:gd name="T2" fmla="*/ 28 w 33"/>
                      <a:gd name="T3" fmla="*/ 12 h 20"/>
                      <a:gd name="T4" fmla="*/ 5 w 33"/>
                      <a:gd name="T5" fmla="*/ 20 h 20"/>
                      <a:gd name="T6" fmla="*/ 0 w 33"/>
                      <a:gd name="T7" fmla="*/ 12 h 20"/>
                      <a:gd name="T8" fmla="*/ 33 w 33"/>
                      <a:gd name="T9" fmla="*/ 0 h 20"/>
                    </a:gdLst>
                    <a:ahLst/>
                    <a:cxnLst>
                      <a:cxn ang="0">
                        <a:pos x="T0" y="T1"/>
                      </a:cxn>
                      <a:cxn ang="0">
                        <a:pos x="T2" y="T3"/>
                      </a:cxn>
                      <a:cxn ang="0">
                        <a:pos x="T4" y="T5"/>
                      </a:cxn>
                      <a:cxn ang="0">
                        <a:pos x="T6" y="T7"/>
                      </a:cxn>
                      <a:cxn ang="0">
                        <a:pos x="T8" y="T9"/>
                      </a:cxn>
                    </a:cxnLst>
                    <a:rect l="0" t="0" r="r" b="b"/>
                    <a:pathLst>
                      <a:path w="33" h="20">
                        <a:moveTo>
                          <a:pt x="33" y="0"/>
                        </a:moveTo>
                        <a:lnTo>
                          <a:pt x="28" y="12"/>
                        </a:lnTo>
                        <a:lnTo>
                          <a:pt x="5" y="20"/>
                        </a:lnTo>
                        <a:lnTo>
                          <a:pt x="0" y="1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3" name="Freeform 95"/>
                  <p:cNvSpPr>
                    <a:spLocks/>
                  </p:cNvSpPr>
                  <p:nvPr/>
                </p:nvSpPr>
                <p:spPr bwMode="auto">
                  <a:xfrm>
                    <a:off x="1544531" y="2175037"/>
                    <a:ext cx="47205" cy="28067"/>
                  </a:xfrm>
                  <a:custGeom>
                    <a:avLst/>
                    <a:gdLst>
                      <a:gd name="T0" fmla="*/ 33 w 37"/>
                      <a:gd name="T1" fmla="*/ 0 h 22"/>
                      <a:gd name="T2" fmla="*/ 37 w 37"/>
                      <a:gd name="T3" fmla="*/ 10 h 22"/>
                      <a:gd name="T4" fmla="*/ 4 w 37"/>
                      <a:gd name="T5" fmla="*/ 22 h 22"/>
                      <a:gd name="T6" fmla="*/ 0 w 37"/>
                      <a:gd name="T7" fmla="*/ 14 h 22"/>
                      <a:gd name="T8" fmla="*/ 1 w 37"/>
                      <a:gd name="T9" fmla="*/ 12 h 22"/>
                      <a:gd name="T10" fmla="*/ 33 w 37"/>
                      <a:gd name="T11" fmla="*/ 0 h 22"/>
                      <a:gd name="connsiteX0" fmla="*/ 8919 w 10000"/>
                      <a:gd name="connsiteY0" fmla="*/ 0 h 10000"/>
                      <a:gd name="connsiteX1" fmla="*/ 10000 w 10000"/>
                      <a:gd name="connsiteY1" fmla="*/ 4545 h 10000"/>
                      <a:gd name="connsiteX2" fmla="*/ 1081 w 10000"/>
                      <a:gd name="connsiteY2" fmla="*/ 10000 h 10000"/>
                      <a:gd name="connsiteX3" fmla="*/ 0 w 10000"/>
                      <a:gd name="connsiteY3" fmla="*/ 6364 h 10000"/>
                      <a:gd name="connsiteX4" fmla="*/ 891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919" y="0"/>
                        </a:moveTo>
                        <a:lnTo>
                          <a:pt x="10000" y="4545"/>
                        </a:lnTo>
                        <a:lnTo>
                          <a:pt x="1081" y="10000"/>
                        </a:lnTo>
                        <a:lnTo>
                          <a:pt x="0" y="6364"/>
                        </a:lnTo>
                        <a:lnTo>
                          <a:pt x="89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4" name="Freeform 96"/>
                  <p:cNvSpPr>
                    <a:spLocks/>
                  </p:cNvSpPr>
                  <p:nvPr/>
                </p:nvSpPr>
                <p:spPr bwMode="auto">
                  <a:xfrm>
                    <a:off x="1549634" y="2158451"/>
                    <a:ext cx="34446" cy="24240"/>
                  </a:xfrm>
                  <a:custGeom>
                    <a:avLst/>
                    <a:gdLst>
                      <a:gd name="T0" fmla="*/ 24 w 27"/>
                      <a:gd name="T1" fmla="*/ 0 h 19"/>
                      <a:gd name="T2" fmla="*/ 27 w 27"/>
                      <a:gd name="T3" fmla="*/ 9 h 19"/>
                      <a:gd name="T4" fmla="*/ 0 w 27"/>
                      <a:gd name="T5" fmla="*/ 19 h 19"/>
                      <a:gd name="T6" fmla="*/ 3 w 27"/>
                      <a:gd name="T7" fmla="*/ 7 h 19"/>
                      <a:gd name="T8" fmla="*/ 24 w 27"/>
                      <a:gd name="T9" fmla="*/ 0 h 19"/>
                    </a:gdLst>
                    <a:ahLst/>
                    <a:cxnLst>
                      <a:cxn ang="0">
                        <a:pos x="T0" y="T1"/>
                      </a:cxn>
                      <a:cxn ang="0">
                        <a:pos x="T2" y="T3"/>
                      </a:cxn>
                      <a:cxn ang="0">
                        <a:pos x="T4" y="T5"/>
                      </a:cxn>
                      <a:cxn ang="0">
                        <a:pos x="T6" y="T7"/>
                      </a:cxn>
                      <a:cxn ang="0">
                        <a:pos x="T8" y="T9"/>
                      </a:cxn>
                    </a:cxnLst>
                    <a:rect l="0" t="0" r="r" b="b"/>
                    <a:pathLst>
                      <a:path w="27" h="19">
                        <a:moveTo>
                          <a:pt x="24" y="0"/>
                        </a:moveTo>
                        <a:lnTo>
                          <a:pt x="27" y="9"/>
                        </a:lnTo>
                        <a:lnTo>
                          <a:pt x="0" y="19"/>
                        </a:lnTo>
                        <a:lnTo>
                          <a:pt x="3" y="7"/>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5" name="Freeform 97"/>
                  <p:cNvSpPr>
                    <a:spLocks/>
                  </p:cNvSpPr>
                  <p:nvPr/>
                </p:nvSpPr>
                <p:spPr bwMode="auto">
                  <a:xfrm>
                    <a:off x="1558565" y="2215862"/>
                    <a:ext cx="24240" cy="29344"/>
                  </a:xfrm>
                  <a:custGeom>
                    <a:avLst/>
                    <a:gdLst>
                      <a:gd name="T0" fmla="*/ 19 w 19"/>
                      <a:gd name="T1" fmla="*/ 0 h 23"/>
                      <a:gd name="T2" fmla="*/ 7 w 19"/>
                      <a:gd name="T3" fmla="*/ 23 h 23"/>
                      <a:gd name="T4" fmla="*/ 0 w 19"/>
                      <a:gd name="T5" fmla="*/ 7 h 23"/>
                      <a:gd name="T6" fmla="*/ 19 w 19"/>
                      <a:gd name="T7" fmla="*/ 0 h 23"/>
                    </a:gdLst>
                    <a:ahLst/>
                    <a:cxnLst>
                      <a:cxn ang="0">
                        <a:pos x="T0" y="T1"/>
                      </a:cxn>
                      <a:cxn ang="0">
                        <a:pos x="T2" y="T3"/>
                      </a:cxn>
                      <a:cxn ang="0">
                        <a:pos x="T4" y="T5"/>
                      </a:cxn>
                      <a:cxn ang="0">
                        <a:pos x="T6" y="T7"/>
                      </a:cxn>
                    </a:cxnLst>
                    <a:rect l="0" t="0" r="r" b="b"/>
                    <a:pathLst>
                      <a:path w="19" h="23">
                        <a:moveTo>
                          <a:pt x="19" y="0"/>
                        </a:moveTo>
                        <a:lnTo>
                          <a:pt x="7" y="23"/>
                        </a:lnTo>
                        <a:lnTo>
                          <a:pt x="0" y="7"/>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6" name="Freeform 98"/>
                  <p:cNvSpPr>
                    <a:spLocks/>
                  </p:cNvSpPr>
                  <p:nvPr/>
                </p:nvSpPr>
                <p:spPr bwMode="auto">
                  <a:xfrm>
                    <a:off x="1557289" y="2140590"/>
                    <a:ext cx="21688" cy="20412"/>
                  </a:xfrm>
                  <a:custGeom>
                    <a:avLst/>
                    <a:gdLst>
                      <a:gd name="T0" fmla="*/ 13 w 17"/>
                      <a:gd name="T1" fmla="*/ 0 h 16"/>
                      <a:gd name="T2" fmla="*/ 17 w 17"/>
                      <a:gd name="T3" fmla="*/ 10 h 16"/>
                      <a:gd name="T4" fmla="*/ 0 w 17"/>
                      <a:gd name="T5" fmla="*/ 16 h 16"/>
                      <a:gd name="T6" fmla="*/ 5 w 17"/>
                      <a:gd name="T7" fmla="*/ 0 h 16"/>
                      <a:gd name="T8" fmla="*/ 13 w 17"/>
                      <a:gd name="T9" fmla="*/ 0 h 16"/>
                    </a:gdLst>
                    <a:ahLst/>
                    <a:cxnLst>
                      <a:cxn ang="0">
                        <a:pos x="T0" y="T1"/>
                      </a:cxn>
                      <a:cxn ang="0">
                        <a:pos x="T2" y="T3"/>
                      </a:cxn>
                      <a:cxn ang="0">
                        <a:pos x="T4" y="T5"/>
                      </a:cxn>
                      <a:cxn ang="0">
                        <a:pos x="T6" y="T7"/>
                      </a:cxn>
                      <a:cxn ang="0">
                        <a:pos x="T8" y="T9"/>
                      </a:cxn>
                    </a:cxnLst>
                    <a:rect l="0" t="0" r="r" b="b"/>
                    <a:pathLst>
                      <a:path w="17" h="16">
                        <a:moveTo>
                          <a:pt x="13" y="0"/>
                        </a:moveTo>
                        <a:lnTo>
                          <a:pt x="17" y="10"/>
                        </a:lnTo>
                        <a:lnTo>
                          <a:pt x="0" y="16"/>
                        </a:lnTo>
                        <a:lnTo>
                          <a:pt x="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sp>
        <p:nvSpPr>
          <p:cNvPr id="230" name="Freeform 229"/>
          <p:cNvSpPr/>
          <p:nvPr/>
        </p:nvSpPr>
        <p:spPr>
          <a:xfrm rot="18999791">
            <a:off x="8372291" y="4130105"/>
            <a:ext cx="408102" cy="710810"/>
          </a:xfrm>
          <a:custGeom>
            <a:avLst/>
            <a:gdLst>
              <a:gd name="connsiteX0" fmla="*/ 1792357 w 2278359"/>
              <a:gd name="connsiteY0" fmla="*/ 471044 h 3989954"/>
              <a:gd name="connsiteX1" fmla="*/ 434587 w 2278359"/>
              <a:gd name="connsiteY1" fmla="*/ 510467 h 3989954"/>
              <a:gd name="connsiteX2" fmla="*/ 474013 w 2278359"/>
              <a:gd name="connsiteY2" fmla="*/ 1868237 h 3989954"/>
              <a:gd name="connsiteX3" fmla="*/ 1831783 w 2278359"/>
              <a:gd name="connsiteY3" fmla="*/ 1828814 h 3989954"/>
              <a:gd name="connsiteX4" fmla="*/ 1792357 w 2278359"/>
              <a:gd name="connsiteY4" fmla="*/ 471044 h 3989954"/>
              <a:gd name="connsiteX5" fmla="*/ 1885333 w 2278359"/>
              <a:gd name="connsiteY5" fmla="*/ 283261 h 3989954"/>
              <a:gd name="connsiteX6" fmla="*/ 1969376 w 2278359"/>
              <a:gd name="connsiteY6" fmla="*/ 365568 h 3989954"/>
              <a:gd name="connsiteX7" fmla="*/ 1919239 w 2278359"/>
              <a:gd name="connsiteY7" fmla="*/ 2004733 h 3989954"/>
              <a:gd name="connsiteX8" fmla="*/ 1321847 w 2278359"/>
              <a:gd name="connsiteY8" fmla="*/ 2304377 h 3989954"/>
              <a:gd name="connsiteX9" fmla="*/ 1255970 w 2278359"/>
              <a:gd name="connsiteY9" fmla="*/ 2308700 h 3989954"/>
              <a:gd name="connsiteX10" fmla="*/ 1255970 w 2278359"/>
              <a:gd name="connsiteY10" fmla="*/ 2543326 h 3989954"/>
              <a:gd name="connsiteX11" fmla="*/ 1309237 w 2278359"/>
              <a:gd name="connsiteY11" fmla="*/ 2582393 h 3989954"/>
              <a:gd name="connsiteX12" fmla="*/ 1395670 w 2278359"/>
              <a:gd name="connsiteY12" fmla="*/ 2815036 h 3989954"/>
              <a:gd name="connsiteX13" fmla="*/ 1369365 w 2278359"/>
              <a:gd name="connsiteY13" fmla="*/ 3675091 h 3989954"/>
              <a:gd name="connsiteX14" fmla="*/ 1040345 w 2278359"/>
              <a:gd name="connsiteY14" fmla="*/ 3989794 h 3989954"/>
              <a:gd name="connsiteX15" fmla="*/ 1040345 w 2278359"/>
              <a:gd name="connsiteY15" fmla="*/ 3989790 h 3989954"/>
              <a:gd name="connsiteX16" fmla="*/ 731192 w 2278359"/>
              <a:gd name="connsiteY16" fmla="*/ 3654862 h 3989954"/>
              <a:gd name="connsiteX17" fmla="*/ 757502 w 2278359"/>
              <a:gd name="connsiteY17" fmla="*/ 2794811 h 3989954"/>
              <a:gd name="connsiteX18" fmla="*/ 857986 w 2278359"/>
              <a:gd name="connsiteY18" fmla="*/ 2568093 h 3989954"/>
              <a:gd name="connsiteX19" fmla="*/ 934106 w 2278359"/>
              <a:gd name="connsiteY19" fmla="*/ 2519287 h 3989954"/>
              <a:gd name="connsiteX20" fmla="*/ 934106 w 2278359"/>
              <a:gd name="connsiteY20" fmla="*/ 2296711 h 3989954"/>
              <a:gd name="connsiteX21" fmla="*/ 886906 w 2278359"/>
              <a:gd name="connsiteY21" fmla="*/ 2290589 h 3989954"/>
              <a:gd name="connsiteX22" fmla="*/ 308981 w 2278359"/>
              <a:gd name="connsiteY22" fmla="*/ 1953696 h 3989954"/>
              <a:gd name="connsiteX23" fmla="*/ 359117 w 2278359"/>
              <a:gd name="connsiteY23" fmla="*/ 314532 h 3989954"/>
              <a:gd name="connsiteX24" fmla="*/ 1885333 w 2278359"/>
              <a:gd name="connsiteY24" fmla="*/ 283261 h 398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78359" h="3989954">
                <a:moveTo>
                  <a:pt x="1792357" y="471044"/>
                </a:moveTo>
                <a:cubicBezTo>
                  <a:pt x="1406533" y="106992"/>
                  <a:pt x="798638" y="124643"/>
                  <a:pt x="434587" y="510467"/>
                </a:cubicBezTo>
                <a:cubicBezTo>
                  <a:pt x="70537" y="896291"/>
                  <a:pt x="88188" y="1504185"/>
                  <a:pt x="474013" y="1868237"/>
                </a:cubicBezTo>
                <a:cubicBezTo>
                  <a:pt x="859838" y="2232288"/>
                  <a:pt x="1467733" y="2214638"/>
                  <a:pt x="1831783" y="1828814"/>
                </a:cubicBezTo>
                <a:cubicBezTo>
                  <a:pt x="2195834" y="1442990"/>
                  <a:pt x="2178182" y="835095"/>
                  <a:pt x="1792357" y="471044"/>
                </a:cubicBezTo>
                <a:close/>
                <a:moveTo>
                  <a:pt x="1885333" y="283261"/>
                </a:moveTo>
                <a:cubicBezTo>
                  <a:pt x="1914390" y="308960"/>
                  <a:pt x="1942450" y="336397"/>
                  <a:pt x="1969376" y="365568"/>
                </a:cubicBezTo>
                <a:cubicBezTo>
                  <a:pt x="2400194" y="832304"/>
                  <a:pt x="2377747" y="1566184"/>
                  <a:pt x="1919239" y="2004733"/>
                </a:cubicBezTo>
                <a:cubicBezTo>
                  <a:pt x="1747300" y="2169194"/>
                  <a:pt x="1538456" y="2268763"/>
                  <a:pt x="1321847" y="2304377"/>
                </a:cubicBezTo>
                <a:lnTo>
                  <a:pt x="1255970" y="2308700"/>
                </a:lnTo>
                <a:lnTo>
                  <a:pt x="1255970" y="2543326"/>
                </a:lnTo>
                <a:lnTo>
                  <a:pt x="1309237" y="2582393"/>
                </a:lnTo>
                <a:cubicBezTo>
                  <a:pt x="1365185" y="2643003"/>
                  <a:pt x="1398412" y="2725341"/>
                  <a:pt x="1395670" y="2815036"/>
                </a:cubicBezTo>
                <a:lnTo>
                  <a:pt x="1369365" y="3675091"/>
                </a:lnTo>
                <a:cubicBezTo>
                  <a:pt x="1363875" y="3854485"/>
                  <a:pt x="1216570" y="3995377"/>
                  <a:pt x="1040345" y="3989794"/>
                </a:cubicBezTo>
                <a:lnTo>
                  <a:pt x="1040345" y="3989790"/>
                </a:lnTo>
                <a:cubicBezTo>
                  <a:pt x="864115" y="3984202"/>
                  <a:pt x="725707" y="3834251"/>
                  <a:pt x="731192" y="3654862"/>
                </a:cubicBezTo>
                <a:lnTo>
                  <a:pt x="757502" y="2794811"/>
                </a:lnTo>
                <a:cubicBezTo>
                  <a:pt x="760244" y="2705112"/>
                  <a:pt x="798445" y="2625041"/>
                  <a:pt x="857986" y="2568093"/>
                </a:cubicBezTo>
                <a:lnTo>
                  <a:pt x="934106" y="2519287"/>
                </a:lnTo>
                <a:lnTo>
                  <a:pt x="934106" y="2296711"/>
                </a:lnTo>
                <a:lnTo>
                  <a:pt x="886906" y="2290589"/>
                </a:lnTo>
                <a:cubicBezTo>
                  <a:pt x="672890" y="2241330"/>
                  <a:pt x="470536" y="2128727"/>
                  <a:pt x="308981" y="1953696"/>
                </a:cubicBezTo>
                <a:cubicBezTo>
                  <a:pt x="-121834" y="1486961"/>
                  <a:pt x="-99387" y="753081"/>
                  <a:pt x="359117" y="314532"/>
                </a:cubicBezTo>
                <a:cubicBezTo>
                  <a:pt x="788968" y="-96612"/>
                  <a:pt x="1449465" y="-102226"/>
                  <a:pt x="1885333" y="283261"/>
                </a:cubicBezTo>
                <a:close/>
              </a:path>
            </a:pathLst>
          </a:custGeom>
          <a:solidFill>
            <a:srgbClr val="0D5190"/>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233" name="Freeform 232"/>
          <p:cNvSpPr/>
          <p:nvPr/>
        </p:nvSpPr>
        <p:spPr>
          <a:xfrm flipV="1">
            <a:off x="6654164" y="4191110"/>
            <a:ext cx="739164" cy="588800"/>
          </a:xfrm>
          <a:custGeom>
            <a:avLst/>
            <a:gdLst>
              <a:gd name="connsiteX0" fmla="*/ 282746 w 2754814"/>
              <a:gd name="connsiteY0" fmla="*/ 1099280 h 2194413"/>
              <a:gd name="connsiteX1" fmla="*/ 709657 w 2754814"/>
              <a:gd name="connsiteY1" fmla="*/ 1099280 h 2194413"/>
              <a:gd name="connsiteX2" fmla="*/ 709448 w 2754814"/>
              <a:gd name="connsiteY2" fmla="*/ 1097207 h 2194413"/>
              <a:gd name="connsiteX3" fmla="*/ 1379849 w 2754814"/>
              <a:gd name="connsiteY3" fmla="*/ 426804 h 2194413"/>
              <a:gd name="connsiteX4" fmla="*/ 1830612 w 2754814"/>
              <a:gd name="connsiteY4" fmla="*/ 600963 h 2194413"/>
              <a:gd name="connsiteX5" fmla="*/ 1874686 w 2754814"/>
              <a:gd name="connsiteY5" fmla="*/ 646102 h 2194413"/>
              <a:gd name="connsiteX6" fmla="*/ 2128534 w 2754814"/>
              <a:gd name="connsiteY6" fmla="*/ 296683 h 2194413"/>
              <a:gd name="connsiteX7" fmla="*/ 2077774 w 2754814"/>
              <a:gd name="connsiteY7" fmla="*/ 250548 h 2194413"/>
              <a:gd name="connsiteX8" fmla="*/ 1379848 w 2754814"/>
              <a:gd name="connsiteY8" fmla="*/ 0 h 2194413"/>
              <a:gd name="connsiteX9" fmla="*/ 282642 w 2754814"/>
              <a:gd name="connsiteY9" fmla="*/ 1097207 h 2194413"/>
              <a:gd name="connsiteX10" fmla="*/ 473751 w 2754814"/>
              <a:gd name="connsiteY10" fmla="*/ 1737746 h 2194413"/>
              <a:gd name="connsiteX11" fmla="*/ 955866 w 2754814"/>
              <a:gd name="connsiteY11" fmla="*/ 1099280 h 2194413"/>
              <a:gd name="connsiteX12" fmla="*/ 0 w 2754814"/>
              <a:gd name="connsiteY12" fmla="*/ 1099280 h 2194413"/>
              <a:gd name="connsiteX13" fmla="*/ 1379848 w 2754814"/>
              <a:gd name="connsiteY13" fmla="*/ 2194413 h 2194413"/>
              <a:gd name="connsiteX14" fmla="*/ 2471390 w 2754814"/>
              <a:gd name="connsiteY14" fmla="*/ 1209390 h 2194413"/>
              <a:gd name="connsiteX15" fmla="*/ 2477038 w 2754814"/>
              <a:gd name="connsiteY15" fmla="*/ 1097545 h 2194413"/>
              <a:gd name="connsiteX16" fmla="*/ 2754814 w 2754814"/>
              <a:gd name="connsiteY16" fmla="*/ 1097545 h 2194413"/>
              <a:gd name="connsiteX17" fmla="*/ 2263727 w 2754814"/>
              <a:gd name="connsiteY17" fmla="*/ 444792 h 2194413"/>
              <a:gd name="connsiteX18" fmla="*/ 1776328 w 2754814"/>
              <a:gd name="connsiteY18" fmla="*/ 1097545 h 2194413"/>
              <a:gd name="connsiteX19" fmla="*/ 2050217 w 2754814"/>
              <a:gd name="connsiteY19" fmla="*/ 1097545 h 2194413"/>
              <a:gd name="connsiteX20" fmla="*/ 2036631 w 2754814"/>
              <a:gd name="connsiteY20" fmla="*/ 1232316 h 2194413"/>
              <a:gd name="connsiteX21" fmla="*/ 1379849 w 2754814"/>
              <a:gd name="connsiteY21" fmla="*/ 1767609 h 2194413"/>
              <a:gd name="connsiteX22" fmla="*/ 929086 w 2754814"/>
              <a:gd name="connsiteY22" fmla="*/ 1593451 h 2194413"/>
              <a:gd name="connsiteX23" fmla="*/ 882169 w 2754814"/>
              <a:gd name="connsiteY23" fmla="*/ 1544239 h 2194413"/>
              <a:gd name="connsiteX24" fmla="*/ 626243 w 2754814"/>
              <a:gd name="connsiteY24" fmla="*/ 1893260 h 2194413"/>
              <a:gd name="connsiteX25" fmla="*/ 681923 w 2754814"/>
              <a:gd name="connsiteY25" fmla="*/ 1943865 h 2194413"/>
              <a:gd name="connsiteX26" fmla="*/ 1379848 w 2754814"/>
              <a:gd name="connsiteY26" fmla="*/ 2194413 h 219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54814" h="2194413">
                <a:moveTo>
                  <a:pt x="282746" y="1099280"/>
                </a:moveTo>
                <a:lnTo>
                  <a:pt x="709657" y="1099280"/>
                </a:lnTo>
                <a:lnTo>
                  <a:pt x="709448" y="1097207"/>
                </a:lnTo>
                <a:cubicBezTo>
                  <a:pt x="709448" y="726954"/>
                  <a:pt x="1009597" y="426804"/>
                  <a:pt x="1379849" y="426804"/>
                </a:cubicBezTo>
                <a:cubicBezTo>
                  <a:pt x="1553404" y="426804"/>
                  <a:pt x="1711556" y="492756"/>
                  <a:pt x="1830612" y="600963"/>
                </a:cubicBezTo>
                <a:lnTo>
                  <a:pt x="1874686" y="646102"/>
                </a:lnTo>
                <a:lnTo>
                  <a:pt x="2128534" y="296683"/>
                </a:lnTo>
                <a:lnTo>
                  <a:pt x="2077774" y="250548"/>
                </a:lnTo>
                <a:cubicBezTo>
                  <a:pt x="1888111" y="94026"/>
                  <a:pt x="1644960" y="0"/>
                  <a:pt x="1379848" y="0"/>
                </a:cubicBezTo>
                <a:cubicBezTo>
                  <a:pt x="773878" y="0"/>
                  <a:pt x="282642" y="491237"/>
                  <a:pt x="282642" y="1097207"/>
                </a:cubicBezTo>
                <a:close/>
                <a:moveTo>
                  <a:pt x="473751" y="1737746"/>
                </a:moveTo>
                <a:lnTo>
                  <a:pt x="955866" y="1099280"/>
                </a:lnTo>
                <a:lnTo>
                  <a:pt x="0" y="1099280"/>
                </a:lnTo>
                <a:close/>
                <a:moveTo>
                  <a:pt x="1379848" y="2194413"/>
                </a:moveTo>
                <a:cubicBezTo>
                  <a:pt x="1947946" y="2194413"/>
                  <a:pt x="2415202" y="1762663"/>
                  <a:pt x="2471390" y="1209390"/>
                </a:cubicBezTo>
                <a:lnTo>
                  <a:pt x="2477038" y="1097545"/>
                </a:lnTo>
                <a:lnTo>
                  <a:pt x="2754814" y="1097545"/>
                </a:lnTo>
                <a:lnTo>
                  <a:pt x="2263727" y="444792"/>
                </a:lnTo>
                <a:lnTo>
                  <a:pt x="1776328" y="1097545"/>
                </a:lnTo>
                <a:lnTo>
                  <a:pt x="2050217" y="1097545"/>
                </a:lnTo>
                <a:lnTo>
                  <a:pt x="2036631" y="1232316"/>
                </a:lnTo>
                <a:cubicBezTo>
                  <a:pt x="1974118" y="1537807"/>
                  <a:pt x="1703819" y="1767609"/>
                  <a:pt x="1379849" y="1767609"/>
                </a:cubicBezTo>
                <a:cubicBezTo>
                  <a:pt x="1206293" y="1767609"/>
                  <a:pt x="1048141" y="1701658"/>
                  <a:pt x="929086" y="1593451"/>
                </a:cubicBezTo>
                <a:lnTo>
                  <a:pt x="882169" y="1544239"/>
                </a:lnTo>
                <a:lnTo>
                  <a:pt x="626243" y="1893260"/>
                </a:lnTo>
                <a:lnTo>
                  <a:pt x="681923" y="1943865"/>
                </a:lnTo>
                <a:cubicBezTo>
                  <a:pt x="871584" y="2100387"/>
                  <a:pt x="1114736" y="2194413"/>
                  <a:pt x="1379848" y="2194413"/>
                </a:cubicBezTo>
                <a:close/>
              </a:path>
            </a:pathLst>
          </a:custGeom>
          <a:solidFill>
            <a:srgbClr val="0D519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nvGrpSpPr>
          <p:cNvPr id="4" name="Group 3"/>
          <p:cNvGrpSpPr/>
          <p:nvPr/>
        </p:nvGrpSpPr>
        <p:grpSpPr>
          <a:xfrm>
            <a:off x="284776" y="5272487"/>
            <a:ext cx="8609814" cy="635214"/>
            <a:chOff x="327673" y="5272487"/>
            <a:chExt cx="8609814" cy="635214"/>
          </a:xfrm>
          <a:solidFill>
            <a:srgbClr val="255F37"/>
          </a:solidFill>
        </p:grpSpPr>
        <p:grpSp>
          <p:nvGrpSpPr>
            <p:cNvPr id="214" name="Group 213"/>
            <p:cNvGrpSpPr/>
            <p:nvPr/>
          </p:nvGrpSpPr>
          <p:grpSpPr>
            <a:xfrm>
              <a:off x="5125140" y="5272487"/>
              <a:ext cx="751422" cy="635214"/>
              <a:chOff x="6293887" y="2500564"/>
              <a:chExt cx="946844" cy="800414"/>
            </a:xfrm>
            <a:grpFill/>
          </p:grpSpPr>
          <p:sp>
            <p:nvSpPr>
              <p:cNvPr id="380" name="Freeform 81"/>
              <p:cNvSpPr>
                <a:spLocks/>
              </p:cNvSpPr>
              <p:nvPr/>
            </p:nvSpPr>
            <p:spPr bwMode="auto">
              <a:xfrm>
                <a:off x="6293887" y="2500564"/>
                <a:ext cx="720131" cy="728043"/>
              </a:xfrm>
              <a:custGeom>
                <a:avLst/>
                <a:gdLst>
                  <a:gd name="T0" fmla="*/ 137 w 273"/>
                  <a:gd name="T1" fmla="*/ 247 h 276"/>
                  <a:gd name="T2" fmla="*/ 125 w 273"/>
                  <a:gd name="T3" fmla="*/ 251 h 276"/>
                  <a:gd name="T4" fmla="*/ 97 w 273"/>
                  <a:gd name="T5" fmla="*/ 243 h 276"/>
                  <a:gd name="T6" fmla="*/ 72 w 273"/>
                  <a:gd name="T7" fmla="*/ 230 h 276"/>
                  <a:gd name="T8" fmla="*/ 52 w 273"/>
                  <a:gd name="T9" fmla="*/ 211 h 276"/>
                  <a:gd name="T10" fmla="*/ 37 w 273"/>
                  <a:gd name="T11" fmla="*/ 187 h 276"/>
                  <a:gd name="T12" fmla="*/ 28 w 273"/>
                  <a:gd name="T13" fmla="*/ 159 h 276"/>
                  <a:gd name="T14" fmla="*/ 27 w 273"/>
                  <a:gd name="T15" fmla="*/ 132 h 276"/>
                  <a:gd name="T16" fmla="*/ 32 w 273"/>
                  <a:gd name="T17" fmla="*/ 103 h 276"/>
                  <a:gd name="T18" fmla="*/ 44 w 273"/>
                  <a:gd name="T19" fmla="*/ 78 h 276"/>
                  <a:gd name="T20" fmla="*/ 62 w 273"/>
                  <a:gd name="T21" fmla="*/ 56 h 276"/>
                  <a:gd name="T22" fmla="*/ 84 w 273"/>
                  <a:gd name="T23" fmla="*/ 39 h 276"/>
                  <a:gd name="T24" fmla="*/ 110 w 273"/>
                  <a:gd name="T25" fmla="*/ 30 h 276"/>
                  <a:gd name="T26" fmla="*/ 139 w 273"/>
                  <a:gd name="T27" fmla="*/ 26 h 276"/>
                  <a:gd name="T28" fmla="*/ 167 w 273"/>
                  <a:gd name="T29" fmla="*/ 30 h 276"/>
                  <a:gd name="T30" fmla="*/ 193 w 273"/>
                  <a:gd name="T31" fmla="*/ 39 h 276"/>
                  <a:gd name="T32" fmla="*/ 216 w 273"/>
                  <a:gd name="T33" fmla="*/ 56 h 276"/>
                  <a:gd name="T34" fmla="*/ 233 w 273"/>
                  <a:gd name="T35" fmla="*/ 78 h 276"/>
                  <a:gd name="T36" fmla="*/ 247 w 273"/>
                  <a:gd name="T37" fmla="*/ 103 h 276"/>
                  <a:gd name="T38" fmla="*/ 252 w 273"/>
                  <a:gd name="T39" fmla="*/ 132 h 276"/>
                  <a:gd name="T40" fmla="*/ 241 w 273"/>
                  <a:gd name="T41" fmla="*/ 146 h 276"/>
                  <a:gd name="T42" fmla="*/ 262 w 273"/>
                  <a:gd name="T43" fmla="*/ 115 h 276"/>
                  <a:gd name="T44" fmla="*/ 252 w 273"/>
                  <a:gd name="T45" fmla="*/ 85 h 276"/>
                  <a:gd name="T46" fmla="*/ 235 w 273"/>
                  <a:gd name="T47" fmla="*/ 59 h 276"/>
                  <a:gd name="T48" fmla="*/ 213 w 273"/>
                  <a:gd name="T49" fmla="*/ 38 h 276"/>
                  <a:gd name="T50" fmla="*/ 185 w 273"/>
                  <a:gd name="T51" fmla="*/ 22 h 276"/>
                  <a:gd name="T52" fmla="*/ 155 w 273"/>
                  <a:gd name="T53" fmla="*/ 14 h 276"/>
                  <a:gd name="T54" fmla="*/ 123 w 273"/>
                  <a:gd name="T55" fmla="*/ 14 h 276"/>
                  <a:gd name="T56" fmla="*/ 92 w 273"/>
                  <a:gd name="T57" fmla="*/ 22 h 276"/>
                  <a:gd name="T58" fmla="*/ 65 w 273"/>
                  <a:gd name="T59" fmla="*/ 38 h 276"/>
                  <a:gd name="T60" fmla="*/ 42 w 273"/>
                  <a:gd name="T61" fmla="*/ 59 h 276"/>
                  <a:gd name="T62" fmla="*/ 25 w 273"/>
                  <a:gd name="T63" fmla="*/ 85 h 276"/>
                  <a:gd name="T64" fmla="*/ 16 w 273"/>
                  <a:gd name="T65" fmla="*/ 115 h 276"/>
                  <a:gd name="T66" fmla="*/ 14 w 273"/>
                  <a:gd name="T67" fmla="*/ 146 h 276"/>
                  <a:gd name="T68" fmla="*/ 20 w 273"/>
                  <a:gd name="T69" fmla="*/ 178 h 276"/>
                  <a:gd name="T70" fmla="*/ 33 w 273"/>
                  <a:gd name="T71" fmla="*/ 205 h 276"/>
                  <a:gd name="T72" fmla="*/ 53 w 273"/>
                  <a:gd name="T73" fmla="*/ 230 h 276"/>
                  <a:gd name="T74" fmla="*/ 78 w 273"/>
                  <a:gd name="T75" fmla="*/ 248 h 276"/>
                  <a:gd name="T76" fmla="*/ 108 w 273"/>
                  <a:gd name="T77" fmla="*/ 260 h 276"/>
                  <a:gd name="T78" fmla="*/ 139 w 273"/>
                  <a:gd name="T79" fmla="*/ 264 h 276"/>
                  <a:gd name="T80" fmla="*/ 159 w 273"/>
                  <a:gd name="T81" fmla="*/ 272 h 276"/>
                  <a:gd name="T82" fmla="*/ 138 w 273"/>
                  <a:gd name="T83" fmla="*/ 251 h 276"/>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81" fmla="*/ 5055 w 10000"/>
                  <a:gd name="connsiteY81" fmla="*/ 9094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0000" h="10000">
                    <a:moveTo>
                      <a:pt x="5824" y="9855"/>
                    </a:moveTo>
                    <a:cubicBezTo>
                      <a:pt x="5633" y="9755"/>
                      <a:pt x="4953" y="9278"/>
                      <a:pt x="4945" y="8804"/>
                    </a:cubicBezTo>
                    <a:lnTo>
                      <a:pt x="4579" y="9094"/>
                    </a:lnTo>
                    <a:lnTo>
                      <a:pt x="4139" y="8623"/>
                    </a:lnTo>
                    <a:lnTo>
                      <a:pt x="3553" y="8804"/>
                    </a:lnTo>
                    <a:lnTo>
                      <a:pt x="3260" y="8261"/>
                    </a:lnTo>
                    <a:lnTo>
                      <a:pt x="2637" y="8333"/>
                    </a:lnTo>
                    <a:cubicBezTo>
                      <a:pt x="2600" y="8128"/>
                      <a:pt x="2564" y="7922"/>
                      <a:pt x="2527" y="7717"/>
                    </a:cubicBezTo>
                    <a:lnTo>
                      <a:pt x="1905" y="7645"/>
                    </a:lnTo>
                    <a:cubicBezTo>
                      <a:pt x="1917" y="7440"/>
                      <a:pt x="1929" y="7234"/>
                      <a:pt x="1941" y="7029"/>
                    </a:cubicBezTo>
                    <a:lnTo>
                      <a:pt x="1355" y="6775"/>
                    </a:lnTo>
                    <a:lnTo>
                      <a:pt x="1502" y="6159"/>
                    </a:lnTo>
                    <a:lnTo>
                      <a:pt x="1026" y="5761"/>
                    </a:lnTo>
                    <a:lnTo>
                      <a:pt x="1355" y="5254"/>
                    </a:lnTo>
                    <a:lnTo>
                      <a:pt x="989" y="4783"/>
                    </a:lnTo>
                    <a:lnTo>
                      <a:pt x="1392" y="4312"/>
                    </a:lnTo>
                    <a:lnTo>
                      <a:pt x="1172" y="3732"/>
                    </a:lnTo>
                    <a:lnTo>
                      <a:pt x="1685" y="3442"/>
                    </a:lnTo>
                    <a:cubicBezTo>
                      <a:pt x="1661" y="3237"/>
                      <a:pt x="1636" y="3031"/>
                      <a:pt x="1612" y="2826"/>
                    </a:cubicBezTo>
                    <a:lnTo>
                      <a:pt x="2234" y="2645"/>
                    </a:lnTo>
                    <a:cubicBezTo>
                      <a:pt x="2246" y="2440"/>
                      <a:pt x="2259" y="2234"/>
                      <a:pt x="2271" y="2029"/>
                    </a:cubicBezTo>
                    <a:lnTo>
                      <a:pt x="2894" y="2029"/>
                    </a:lnTo>
                    <a:lnTo>
                      <a:pt x="3077" y="1413"/>
                    </a:lnTo>
                    <a:lnTo>
                      <a:pt x="3700" y="1594"/>
                    </a:lnTo>
                    <a:lnTo>
                      <a:pt x="4029" y="1087"/>
                    </a:lnTo>
                    <a:lnTo>
                      <a:pt x="4615" y="1377"/>
                    </a:lnTo>
                    <a:lnTo>
                      <a:pt x="5092" y="942"/>
                    </a:lnTo>
                    <a:lnTo>
                      <a:pt x="5531" y="1377"/>
                    </a:lnTo>
                    <a:lnTo>
                      <a:pt x="6117" y="1087"/>
                    </a:lnTo>
                    <a:lnTo>
                      <a:pt x="6447" y="1594"/>
                    </a:lnTo>
                    <a:lnTo>
                      <a:pt x="7070" y="1413"/>
                    </a:lnTo>
                    <a:lnTo>
                      <a:pt x="7253" y="2029"/>
                    </a:lnTo>
                    <a:lnTo>
                      <a:pt x="7912" y="2029"/>
                    </a:lnTo>
                    <a:cubicBezTo>
                      <a:pt x="7936" y="2234"/>
                      <a:pt x="7961" y="2440"/>
                      <a:pt x="7985" y="2645"/>
                    </a:cubicBezTo>
                    <a:lnTo>
                      <a:pt x="8535" y="2826"/>
                    </a:lnTo>
                    <a:cubicBezTo>
                      <a:pt x="8511" y="3031"/>
                      <a:pt x="8486" y="3237"/>
                      <a:pt x="8462" y="3442"/>
                    </a:cubicBezTo>
                    <a:lnTo>
                      <a:pt x="9048" y="3732"/>
                    </a:lnTo>
                    <a:cubicBezTo>
                      <a:pt x="8950" y="3925"/>
                      <a:pt x="8853" y="4119"/>
                      <a:pt x="8755" y="4312"/>
                    </a:cubicBezTo>
                    <a:lnTo>
                      <a:pt x="9231" y="4783"/>
                    </a:lnTo>
                    <a:lnTo>
                      <a:pt x="8791" y="5254"/>
                    </a:lnTo>
                    <a:cubicBezTo>
                      <a:pt x="8803" y="5266"/>
                      <a:pt x="8816" y="5278"/>
                      <a:pt x="8828" y="5290"/>
                    </a:cubicBezTo>
                    <a:lnTo>
                      <a:pt x="10000" y="4529"/>
                    </a:lnTo>
                    <a:lnTo>
                      <a:pt x="9597" y="4167"/>
                    </a:lnTo>
                    <a:lnTo>
                      <a:pt x="9890" y="3442"/>
                    </a:lnTo>
                    <a:lnTo>
                      <a:pt x="9231" y="3080"/>
                    </a:lnTo>
                    <a:cubicBezTo>
                      <a:pt x="9280" y="2826"/>
                      <a:pt x="9328" y="2573"/>
                      <a:pt x="9377" y="2319"/>
                    </a:cubicBezTo>
                    <a:lnTo>
                      <a:pt x="8608" y="2138"/>
                    </a:lnTo>
                    <a:cubicBezTo>
                      <a:pt x="8584" y="1884"/>
                      <a:pt x="8559" y="1631"/>
                      <a:pt x="8535" y="1377"/>
                    </a:cubicBezTo>
                    <a:lnTo>
                      <a:pt x="7802" y="1377"/>
                    </a:lnTo>
                    <a:cubicBezTo>
                      <a:pt x="7717" y="1123"/>
                      <a:pt x="7631" y="870"/>
                      <a:pt x="7546" y="616"/>
                    </a:cubicBezTo>
                    <a:lnTo>
                      <a:pt x="6777" y="797"/>
                    </a:lnTo>
                    <a:lnTo>
                      <a:pt x="6337" y="181"/>
                    </a:lnTo>
                    <a:lnTo>
                      <a:pt x="5678" y="507"/>
                    </a:lnTo>
                    <a:lnTo>
                      <a:pt x="5092" y="0"/>
                    </a:lnTo>
                    <a:lnTo>
                      <a:pt x="4505" y="507"/>
                    </a:lnTo>
                    <a:lnTo>
                      <a:pt x="3810" y="181"/>
                    </a:lnTo>
                    <a:lnTo>
                      <a:pt x="3370" y="797"/>
                    </a:lnTo>
                    <a:lnTo>
                      <a:pt x="2637" y="616"/>
                    </a:lnTo>
                    <a:cubicBezTo>
                      <a:pt x="2552" y="870"/>
                      <a:pt x="2466" y="1123"/>
                      <a:pt x="2381" y="1377"/>
                    </a:cubicBezTo>
                    <a:lnTo>
                      <a:pt x="1612" y="1377"/>
                    </a:lnTo>
                    <a:cubicBezTo>
                      <a:pt x="1587" y="1631"/>
                      <a:pt x="1563" y="1884"/>
                      <a:pt x="1538" y="2138"/>
                    </a:cubicBezTo>
                    <a:lnTo>
                      <a:pt x="769" y="2319"/>
                    </a:lnTo>
                    <a:lnTo>
                      <a:pt x="916" y="3080"/>
                    </a:lnTo>
                    <a:lnTo>
                      <a:pt x="256" y="3442"/>
                    </a:lnTo>
                    <a:lnTo>
                      <a:pt x="586" y="4167"/>
                    </a:lnTo>
                    <a:lnTo>
                      <a:pt x="0" y="4674"/>
                    </a:lnTo>
                    <a:lnTo>
                      <a:pt x="513" y="5290"/>
                    </a:lnTo>
                    <a:lnTo>
                      <a:pt x="110" y="5978"/>
                    </a:lnTo>
                    <a:lnTo>
                      <a:pt x="733" y="6449"/>
                    </a:lnTo>
                    <a:cubicBezTo>
                      <a:pt x="660" y="6679"/>
                      <a:pt x="586" y="6908"/>
                      <a:pt x="513" y="7138"/>
                    </a:cubicBezTo>
                    <a:lnTo>
                      <a:pt x="1209" y="7428"/>
                    </a:lnTo>
                    <a:cubicBezTo>
                      <a:pt x="1197" y="7706"/>
                      <a:pt x="1184" y="7983"/>
                      <a:pt x="1172" y="8261"/>
                    </a:cubicBezTo>
                    <a:lnTo>
                      <a:pt x="1941" y="8333"/>
                    </a:lnTo>
                    <a:lnTo>
                      <a:pt x="2088" y="9094"/>
                    </a:lnTo>
                    <a:lnTo>
                      <a:pt x="2857" y="8986"/>
                    </a:lnTo>
                    <a:lnTo>
                      <a:pt x="3223" y="9710"/>
                    </a:lnTo>
                    <a:lnTo>
                      <a:pt x="3956" y="9420"/>
                    </a:lnTo>
                    <a:lnTo>
                      <a:pt x="4432" y="10000"/>
                    </a:lnTo>
                    <a:lnTo>
                      <a:pt x="5092" y="9565"/>
                    </a:lnTo>
                    <a:lnTo>
                      <a:pt x="5714" y="10000"/>
                    </a:lnTo>
                    <a:cubicBezTo>
                      <a:pt x="5751" y="9952"/>
                      <a:pt x="5787" y="9903"/>
                      <a:pt x="5824" y="98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81" name="Freeform 380"/>
              <p:cNvSpPr/>
              <p:nvPr/>
            </p:nvSpPr>
            <p:spPr>
              <a:xfrm rot="19588578">
                <a:off x="6682744" y="2858703"/>
                <a:ext cx="557987" cy="442275"/>
              </a:xfrm>
              <a:custGeom>
                <a:avLst/>
                <a:gdLst>
                  <a:gd name="connsiteX0" fmla="*/ 3300339 w 3932598"/>
                  <a:gd name="connsiteY0" fmla="*/ 635604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929953 w 3932598"/>
                  <a:gd name="connsiteY4" fmla="*/ 67429 h 3117074"/>
                  <a:gd name="connsiteX5" fmla="*/ 3710213 w 3932598"/>
                  <a:gd name="connsiteY5" fmla="*/ 1262030 h 3117074"/>
                  <a:gd name="connsiteX6" fmla="*/ 3725226 w 3932598"/>
                  <a:gd name="connsiteY6" fmla="*/ 1266315 h 3117074"/>
                  <a:gd name="connsiteX7" fmla="*/ 3785057 w 3932598"/>
                  <a:gd name="connsiteY7" fmla="*/ 1297654 h 3117074"/>
                  <a:gd name="connsiteX8" fmla="*/ 3874915 w 3932598"/>
                  <a:gd name="connsiteY8" fmla="*/ 1765647 h 3117074"/>
                  <a:gd name="connsiteX9" fmla="*/ 3596438 w 3932598"/>
                  <a:gd name="connsiteY9" fmla="*/ 1919866 h 3117074"/>
                  <a:gd name="connsiteX10" fmla="*/ 3589311 w 3932598"/>
                  <a:gd name="connsiteY10" fmla="*/ 1919303 h 3117074"/>
                  <a:gd name="connsiteX11" fmla="*/ 3369166 w 3932598"/>
                  <a:gd name="connsiteY11" fmla="*/ 3116110 h 3117074"/>
                  <a:gd name="connsiteX12" fmla="*/ 3319812 w 3932598"/>
                  <a:gd name="connsiteY12" fmla="*/ 3117074 h 3117074"/>
                  <a:gd name="connsiteX13" fmla="*/ 3078498 w 3932598"/>
                  <a:gd name="connsiteY13" fmla="*/ 3073241 h 3117074"/>
                  <a:gd name="connsiteX14" fmla="*/ 2943323 w 3932598"/>
                  <a:gd name="connsiteY14" fmla="*/ 2878059 h 3117074"/>
                  <a:gd name="connsiteX15" fmla="*/ 2936878 w 3932598"/>
                  <a:gd name="connsiteY15" fmla="*/ 2512150 h 3117074"/>
                  <a:gd name="connsiteX16" fmla="*/ 513809 w 3932598"/>
                  <a:gd name="connsiteY16" fmla="*/ 1610794 h 3117074"/>
                  <a:gd name="connsiteX17" fmla="*/ 7378 w 3932598"/>
                  <a:gd name="connsiteY17" fmla="*/ 916676 h 3117074"/>
                  <a:gd name="connsiteX18" fmla="*/ 701496 w 3932598"/>
                  <a:gd name="connsiteY18" fmla="*/ 410244 h 3117074"/>
                  <a:gd name="connsiteX19" fmla="*/ 3359890 w 3932598"/>
                  <a:gd name="connsiteY19" fmla="*/ 473476 h 3117074"/>
                  <a:gd name="connsiteX20" fmla="*/ 3441051 w 3932598"/>
                  <a:gd name="connsiteY20" fmla="*/ 137907 h 3117074"/>
                  <a:gd name="connsiteX21" fmla="*/ 3636232 w 3932598"/>
                  <a:gd name="connsiteY21" fmla="*/ 2732 h 3117074"/>
                  <a:gd name="connsiteX22" fmla="*/ 3877547 w 3932598"/>
                  <a:gd name="connsiteY22" fmla="*/ 46564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24330 w 3932598"/>
                  <a:gd name="connsiteY2" fmla="*/ 882586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4397 w 3932598"/>
                  <a:gd name="connsiteY3" fmla="*/ 894156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9116 w 3932598"/>
                  <a:gd name="connsiteY3" fmla="*/ 91742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32598" h="3117074">
                    <a:moveTo>
                      <a:pt x="3263256" y="691575"/>
                    </a:moveTo>
                    <a:lnTo>
                      <a:pt x="861319" y="634239"/>
                    </a:lnTo>
                    <a:lnTo>
                      <a:pt x="852133" y="840618"/>
                    </a:lnTo>
                    <a:lnTo>
                      <a:pt x="3239116" y="917429"/>
                    </a:lnTo>
                    <a:cubicBezTo>
                      <a:pt x="3256431" y="828153"/>
                      <a:pt x="3245941" y="780851"/>
                      <a:pt x="3263256" y="691575"/>
                    </a:cubicBezTo>
                    <a:close/>
                    <a:moveTo>
                      <a:pt x="3929953" y="67429"/>
                    </a:moveTo>
                    <a:lnTo>
                      <a:pt x="3710213" y="1262030"/>
                    </a:lnTo>
                    <a:lnTo>
                      <a:pt x="3725226" y="1266315"/>
                    </a:lnTo>
                    <a:cubicBezTo>
                      <a:pt x="3745822" y="1274519"/>
                      <a:pt x="3765870" y="1284943"/>
                      <a:pt x="3785057" y="1297654"/>
                    </a:cubicBezTo>
                    <a:cubicBezTo>
                      <a:pt x="3938548" y="1399339"/>
                      <a:pt x="3978779" y="1608867"/>
                      <a:pt x="3874915" y="1765647"/>
                    </a:cubicBezTo>
                    <a:cubicBezTo>
                      <a:pt x="3810000" y="1863635"/>
                      <a:pt x="3704162" y="1917827"/>
                      <a:pt x="3596438" y="1919866"/>
                    </a:cubicBezTo>
                    <a:lnTo>
                      <a:pt x="3589311" y="1919303"/>
                    </a:lnTo>
                    <a:lnTo>
                      <a:pt x="3369166" y="3116110"/>
                    </a:lnTo>
                    <a:lnTo>
                      <a:pt x="3319812" y="3117074"/>
                    </a:lnTo>
                    <a:lnTo>
                      <a:pt x="3078498" y="3073241"/>
                    </a:lnTo>
                    <a:cubicBezTo>
                      <a:pt x="2987272" y="3056670"/>
                      <a:pt x="2952559" y="2986380"/>
                      <a:pt x="2943323" y="2878059"/>
                    </a:cubicBezTo>
                    <a:cubicBezTo>
                      <a:pt x="2934236" y="2779878"/>
                      <a:pt x="2937376" y="2643961"/>
                      <a:pt x="2936878" y="2512150"/>
                    </a:cubicBezTo>
                    <a:lnTo>
                      <a:pt x="513809" y="1610794"/>
                    </a:lnTo>
                    <a:cubicBezTo>
                      <a:pt x="182288" y="1558966"/>
                      <a:pt x="-44450" y="1248199"/>
                      <a:pt x="7378" y="916676"/>
                    </a:cubicBezTo>
                    <a:cubicBezTo>
                      <a:pt x="59207" y="585154"/>
                      <a:pt x="366260" y="395720"/>
                      <a:pt x="701496" y="410244"/>
                    </a:cubicBezTo>
                    <a:cubicBezTo>
                      <a:pt x="1615611" y="449849"/>
                      <a:pt x="2450674" y="517636"/>
                      <a:pt x="3359890" y="473476"/>
                    </a:cubicBezTo>
                    <a:lnTo>
                      <a:pt x="3441051" y="137907"/>
                    </a:lnTo>
                    <a:cubicBezTo>
                      <a:pt x="3457621" y="46682"/>
                      <a:pt x="3545008" y="-13839"/>
                      <a:pt x="3636232" y="2732"/>
                    </a:cubicBezTo>
                    <a:lnTo>
                      <a:pt x="3877547" y="46564"/>
                    </a:lnTo>
                    <a:lnTo>
                      <a:pt x="3929953" y="67429"/>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82" name="Freeform 381"/>
              <p:cNvSpPr/>
              <p:nvPr/>
            </p:nvSpPr>
            <p:spPr>
              <a:xfrm rot="19588578">
                <a:off x="6443474" y="2652894"/>
                <a:ext cx="439729" cy="398065"/>
              </a:xfrm>
              <a:custGeom>
                <a:avLst/>
                <a:gdLst/>
                <a:ahLst/>
                <a:cxnLst/>
                <a:rect l="l" t="t" r="r" b="b"/>
                <a:pathLst>
                  <a:path w="439729" h="398065">
                    <a:moveTo>
                      <a:pt x="208577" y="161833"/>
                    </a:moveTo>
                    <a:lnTo>
                      <a:pt x="208635" y="161872"/>
                    </a:lnTo>
                    <a:lnTo>
                      <a:pt x="198087" y="200910"/>
                    </a:lnTo>
                    <a:lnTo>
                      <a:pt x="176743" y="186769"/>
                    </a:lnTo>
                    <a:close/>
                    <a:moveTo>
                      <a:pt x="314695" y="211464"/>
                    </a:moveTo>
                    <a:cubicBezTo>
                      <a:pt x="313416" y="210617"/>
                      <a:pt x="312089" y="210282"/>
                      <a:pt x="310716" y="210460"/>
                    </a:cubicBezTo>
                    <a:cubicBezTo>
                      <a:pt x="309343" y="210638"/>
                      <a:pt x="308091" y="211580"/>
                      <a:pt x="306961" y="213286"/>
                    </a:cubicBezTo>
                    <a:lnTo>
                      <a:pt x="263500" y="278889"/>
                    </a:lnTo>
                    <a:cubicBezTo>
                      <a:pt x="262370" y="280595"/>
                      <a:pt x="261991" y="282115"/>
                      <a:pt x="262362" y="283449"/>
                    </a:cubicBezTo>
                    <a:cubicBezTo>
                      <a:pt x="262733" y="284783"/>
                      <a:pt x="263559" y="285874"/>
                      <a:pt x="264839" y="286721"/>
                    </a:cubicBezTo>
                    <a:lnTo>
                      <a:pt x="302642" y="311765"/>
                    </a:lnTo>
                    <a:cubicBezTo>
                      <a:pt x="302991" y="311997"/>
                      <a:pt x="303381" y="312102"/>
                      <a:pt x="303813" y="312081"/>
                    </a:cubicBezTo>
                    <a:cubicBezTo>
                      <a:pt x="304245" y="312061"/>
                      <a:pt x="304713" y="311882"/>
                      <a:pt x="305215" y="311545"/>
                    </a:cubicBezTo>
                    <a:cubicBezTo>
                      <a:pt x="305717" y="311208"/>
                      <a:pt x="306267" y="310694"/>
                      <a:pt x="306864" y="310002"/>
                    </a:cubicBezTo>
                    <a:cubicBezTo>
                      <a:pt x="307462" y="309310"/>
                      <a:pt x="308133" y="308402"/>
                      <a:pt x="308878" y="307278"/>
                    </a:cubicBezTo>
                    <a:cubicBezTo>
                      <a:pt x="309623" y="306153"/>
                      <a:pt x="310198" y="305181"/>
                      <a:pt x="310602" y="304361"/>
                    </a:cubicBezTo>
                    <a:cubicBezTo>
                      <a:pt x="311006" y="303541"/>
                      <a:pt x="311265" y="302833"/>
                      <a:pt x="311379" y="302240"/>
                    </a:cubicBezTo>
                    <a:cubicBezTo>
                      <a:pt x="311494" y="301646"/>
                      <a:pt x="311476" y="301146"/>
                      <a:pt x="311327" y="300740"/>
                    </a:cubicBezTo>
                    <a:cubicBezTo>
                      <a:pt x="311177" y="300334"/>
                      <a:pt x="310928" y="300016"/>
                      <a:pt x="310579" y="299785"/>
                    </a:cubicBezTo>
                    <a:lnTo>
                      <a:pt x="283477" y="281830"/>
                    </a:lnTo>
                    <a:lnTo>
                      <a:pt x="297540" y="260602"/>
                    </a:lnTo>
                    <a:lnTo>
                      <a:pt x="320280" y="275667"/>
                    </a:lnTo>
                    <a:cubicBezTo>
                      <a:pt x="320629" y="275898"/>
                      <a:pt x="321013" y="276013"/>
                      <a:pt x="321432" y="276012"/>
                    </a:cubicBezTo>
                    <a:cubicBezTo>
                      <a:pt x="321851" y="276011"/>
                      <a:pt x="322305" y="275852"/>
                      <a:pt x="322795" y="275534"/>
                    </a:cubicBezTo>
                    <a:cubicBezTo>
                      <a:pt x="323284" y="275217"/>
                      <a:pt x="323821" y="274722"/>
                      <a:pt x="324406" y="274049"/>
                    </a:cubicBezTo>
                    <a:cubicBezTo>
                      <a:pt x="324991" y="273377"/>
                      <a:pt x="325656" y="272478"/>
                      <a:pt x="326401" y="271354"/>
                    </a:cubicBezTo>
                    <a:cubicBezTo>
                      <a:pt x="327120" y="270268"/>
                      <a:pt x="327682" y="269315"/>
                      <a:pt x="328086" y="268495"/>
                    </a:cubicBezTo>
                    <a:cubicBezTo>
                      <a:pt x="328490" y="267675"/>
                      <a:pt x="328742" y="266977"/>
                      <a:pt x="328844" y="266403"/>
                    </a:cubicBezTo>
                    <a:cubicBezTo>
                      <a:pt x="328945" y="265829"/>
                      <a:pt x="328922" y="265339"/>
                      <a:pt x="328772" y="264933"/>
                    </a:cubicBezTo>
                    <a:cubicBezTo>
                      <a:pt x="328623" y="264527"/>
                      <a:pt x="328373" y="264208"/>
                      <a:pt x="328024" y="263977"/>
                    </a:cubicBezTo>
                    <a:lnTo>
                      <a:pt x="305284" y="248912"/>
                    </a:lnTo>
                    <a:lnTo>
                      <a:pt x="317459" y="230534"/>
                    </a:lnTo>
                    <a:lnTo>
                      <a:pt x="344328" y="248335"/>
                    </a:lnTo>
                    <a:cubicBezTo>
                      <a:pt x="344677" y="248566"/>
                      <a:pt x="345058" y="248665"/>
                      <a:pt x="345471" y="248631"/>
                    </a:cubicBezTo>
                    <a:cubicBezTo>
                      <a:pt x="345884" y="248598"/>
                      <a:pt x="346341" y="248413"/>
                      <a:pt x="346843" y="248076"/>
                    </a:cubicBezTo>
                    <a:cubicBezTo>
                      <a:pt x="347345" y="247739"/>
                      <a:pt x="347895" y="247225"/>
                      <a:pt x="348493" y="246533"/>
                    </a:cubicBezTo>
                    <a:cubicBezTo>
                      <a:pt x="349091" y="245841"/>
                      <a:pt x="349749" y="244952"/>
                      <a:pt x="350468" y="243866"/>
                    </a:cubicBezTo>
                    <a:cubicBezTo>
                      <a:pt x="351239" y="242703"/>
                      <a:pt x="351826" y="241712"/>
                      <a:pt x="352230" y="240891"/>
                    </a:cubicBezTo>
                    <a:cubicBezTo>
                      <a:pt x="352634" y="240071"/>
                      <a:pt x="352900" y="239354"/>
                      <a:pt x="353027" y="238741"/>
                    </a:cubicBezTo>
                    <a:cubicBezTo>
                      <a:pt x="353154" y="238128"/>
                      <a:pt x="353146" y="237635"/>
                      <a:pt x="353004" y="237261"/>
                    </a:cubicBezTo>
                    <a:cubicBezTo>
                      <a:pt x="352861" y="236888"/>
                      <a:pt x="352614" y="236585"/>
                      <a:pt x="352265" y="236354"/>
                    </a:cubicBezTo>
                    <a:close/>
                    <a:moveTo>
                      <a:pt x="270423" y="181633"/>
                    </a:moveTo>
                    <a:cubicBezTo>
                      <a:pt x="268950" y="180657"/>
                      <a:pt x="267681" y="179900"/>
                      <a:pt x="266615" y="179361"/>
                    </a:cubicBezTo>
                    <a:cubicBezTo>
                      <a:pt x="265549" y="178822"/>
                      <a:pt x="264661" y="178457"/>
                      <a:pt x="263951" y="178266"/>
                    </a:cubicBezTo>
                    <a:cubicBezTo>
                      <a:pt x="263241" y="178074"/>
                      <a:pt x="262657" y="178050"/>
                      <a:pt x="262200" y="178193"/>
                    </a:cubicBezTo>
                    <a:cubicBezTo>
                      <a:pt x="261742" y="178337"/>
                      <a:pt x="261385" y="178602"/>
                      <a:pt x="261128" y="178990"/>
                    </a:cubicBezTo>
                    <a:lnTo>
                      <a:pt x="215856" y="247326"/>
                    </a:lnTo>
                    <a:cubicBezTo>
                      <a:pt x="214726" y="249032"/>
                      <a:pt x="214347" y="250552"/>
                      <a:pt x="214719" y="251886"/>
                    </a:cubicBezTo>
                    <a:cubicBezTo>
                      <a:pt x="215090" y="253220"/>
                      <a:pt x="215916" y="254311"/>
                      <a:pt x="217195" y="255159"/>
                    </a:cubicBezTo>
                    <a:lnTo>
                      <a:pt x="251683" y="278006"/>
                    </a:lnTo>
                    <a:cubicBezTo>
                      <a:pt x="252071" y="278263"/>
                      <a:pt x="252487" y="278371"/>
                      <a:pt x="252932" y="278332"/>
                    </a:cubicBezTo>
                    <a:cubicBezTo>
                      <a:pt x="253377" y="278292"/>
                      <a:pt x="253870" y="278074"/>
                      <a:pt x="254410" y="277679"/>
                    </a:cubicBezTo>
                    <a:cubicBezTo>
                      <a:pt x="254951" y="277284"/>
                      <a:pt x="255533" y="276721"/>
                      <a:pt x="256157" y="275991"/>
                    </a:cubicBezTo>
                    <a:cubicBezTo>
                      <a:pt x="256780" y="275260"/>
                      <a:pt x="257477" y="274313"/>
                      <a:pt x="258247" y="273150"/>
                    </a:cubicBezTo>
                    <a:cubicBezTo>
                      <a:pt x="259018" y="271987"/>
                      <a:pt x="259618" y="270976"/>
                      <a:pt x="260048" y="270117"/>
                    </a:cubicBezTo>
                    <a:cubicBezTo>
                      <a:pt x="260478" y="269258"/>
                      <a:pt x="260756" y="268522"/>
                      <a:pt x="260883" y="267908"/>
                    </a:cubicBezTo>
                    <a:cubicBezTo>
                      <a:pt x="261010" y="267295"/>
                      <a:pt x="260999" y="266786"/>
                      <a:pt x="260850" y="266380"/>
                    </a:cubicBezTo>
                    <a:cubicBezTo>
                      <a:pt x="260700" y="265974"/>
                      <a:pt x="260432" y="265643"/>
                      <a:pt x="260044" y="265386"/>
                    </a:cubicBezTo>
                    <a:lnTo>
                      <a:pt x="236373" y="249705"/>
                    </a:lnTo>
                    <a:lnTo>
                      <a:pt x="276482" y="189162"/>
                    </a:lnTo>
                    <a:cubicBezTo>
                      <a:pt x="276739" y="188774"/>
                      <a:pt x="276844" y="188341"/>
                      <a:pt x="276797" y="187864"/>
                    </a:cubicBezTo>
                    <a:cubicBezTo>
                      <a:pt x="276751" y="187387"/>
                      <a:pt x="276501" y="186859"/>
                      <a:pt x="276048" y="186280"/>
                    </a:cubicBezTo>
                    <a:cubicBezTo>
                      <a:pt x="275595" y="185701"/>
                      <a:pt x="274922" y="185032"/>
                      <a:pt x="274030" y="184273"/>
                    </a:cubicBezTo>
                    <a:cubicBezTo>
                      <a:pt x="273138" y="183515"/>
                      <a:pt x="271935" y="182635"/>
                      <a:pt x="270423" y="181633"/>
                    </a:cubicBezTo>
                    <a:close/>
                    <a:moveTo>
                      <a:pt x="218557" y="147273"/>
                    </a:moveTo>
                    <a:cubicBezTo>
                      <a:pt x="216580" y="145963"/>
                      <a:pt x="214971" y="144939"/>
                      <a:pt x="213731" y="144201"/>
                    </a:cubicBezTo>
                    <a:cubicBezTo>
                      <a:pt x="212490" y="143463"/>
                      <a:pt x="211460" y="142976"/>
                      <a:pt x="210640" y="142739"/>
                    </a:cubicBezTo>
                    <a:cubicBezTo>
                      <a:pt x="209820" y="142503"/>
                      <a:pt x="209121" y="142486"/>
                      <a:pt x="208541" y="142687"/>
                    </a:cubicBezTo>
                    <a:cubicBezTo>
                      <a:pt x="207961" y="142889"/>
                      <a:pt x="207336" y="143242"/>
                      <a:pt x="206667" y="143747"/>
                    </a:cubicBezTo>
                    <a:lnTo>
                      <a:pt x="139231" y="195140"/>
                    </a:lnTo>
                    <a:cubicBezTo>
                      <a:pt x="137866" y="196189"/>
                      <a:pt x="136856" y="197082"/>
                      <a:pt x="136201" y="197819"/>
                    </a:cubicBezTo>
                    <a:cubicBezTo>
                      <a:pt x="135545" y="198556"/>
                      <a:pt x="135263" y="199276"/>
                      <a:pt x="135355" y="199979"/>
                    </a:cubicBezTo>
                    <a:cubicBezTo>
                      <a:pt x="135448" y="200682"/>
                      <a:pt x="135959" y="201425"/>
                      <a:pt x="136890" y="202209"/>
                    </a:cubicBezTo>
                    <a:cubicBezTo>
                      <a:pt x="137822" y="202994"/>
                      <a:pt x="139179" y="203976"/>
                      <a:pt x="140962" y="205158"/>
                    </a:cubicBezTo>
                    <a:cubicBezTo>
                      <a:pt x="142630" y="206262"/>
                      <a:pt x="144002" y="207116"/>
                      <a:pt x="145081" y="207719"/>
                    </a:cubicBezTo>
                    <a:cubicBezTo>
                      <a:pt x="146160" y="208322"/>
                      <a:pt x="147051" y="208704"/>
                      <a:pt x="147755" y="208863"/>
                    </a:cubicBezTo>
                    <a:cubicBezTo>
                      <a:pt x="148458" y="209022"/>
                      <a:pt x="149058" y="209001"/>
                      <a:pt x="149554" y="208800"/>
                    </a:cubicBezTo>
                    <a:cubicBezTo>
                      <a:pt x="150050" y="208598"/>
                      <a:pt x="150556" y="208277"/>
                      <a:pt x="151070" y="207838"/>
                    </a:cubicBezTo>
                    <a:lnTo>
                      <a:pt x="165587" y="196283"/>
                    </a:lnTo>
                    <a:lnTo>
                      <a:pt x="193852" y="215008"/>
                    </a:lnTo>
                    <a:lnTo>
                      <a:pt x="188894" y="233481"/>
                    </a:lnTo>
                    <a:cubicBezTo>
                      <a:pt x="188716" y="234088"/>
                      <a:pt x="188640" y="234623"/>
                      <a:pt x="188667" y="235088"/>
                    </a:cubicBezTo>
                    <a:cubicBezTo>
                      <a:pt x="188694" y="235552"/>
                      <a:pt x="188941" y="236064"/>
                      <a:pt x="189407" y="236624"/>
                    </a:cubicBezTo>
                    <a:cubicBezTo>
                      <a:pt x="189872" y="237183"/>
                      <a:pt x="190639" y="237858"/>
                      <a:pt x="191705" y="238649"/>
                    </a:cubicBezTo>
                    <a:cubicBezTo>
                      <a:pt x="192772" y="239439"/>
                      <a:pt x="194294" y="240489"/>
                      <a:pt x="196271" y="241799"/>
                    </a:cubicBezTo>
                    <a:cubicBezTo>
                      <a:pt x="198171" y="243058"/>
                      <a:pt x="199696" y="243998"/>
                      <a:pt x="200845" y="244620"/>
                    </a:cubicBezTo>
                    <a:cubicBezTo>
                      <a:pt x="201995" y="245243"/>
                      <a:pt x="202919" y="245491"/>
                      <a:pt x="203615" y="245367"/>
                    </a:cubicBezTo>
                    <a:cubicBezTo>
                      <a:pt x="204311" y="245242"/>
                      <a:pt x="204870" y="244734"/>
                      <a:pt x="205294" y="243843"/>
                    </a:cubicBezTo>
                    <a:cubicBezTo>
                      <a:pt x="205717" y="242952"/>
                      <a:pt x="206158" y="241654"/>
                      <a:pt x="206617" y="239950"/>
                    </a:cubicBezTo>
                    <a:lnTo>
                      <a:pt x="227547" y="157831"/>
                    </a:lnTo>
                    <a:cubicBezTo>
                      <a:pt x="227802" y="156940"/>
                      <a:pt x="227906" y="156172"/>
                      <a:pt x="227859" y="155527"/>
                    </a:cubicBezTo>
                    <a:cubicBezTo>
                      <a:pt x="227812" y="154882"/>
                      <a:pt x="227481" y="154203"/>
                      <a:pt x="226867" y="153489"/>
                    </a:cubicBezTo>
                    <a:cubicBezTo>
                      <a:pt x="226252" y="152775"/>
                      <a:pt x="225285" y="151939"/>
                      <a:pt x="223967" y="150982"/>
                    </a:cubicBezTo>
                    <a:cubicBezTo>
                      <a:pt x="222648" y="150025"/>
                      <a:pt x="220845" y="148788"/>
                      <a:pt x="218557" y="147273"/>
                    </a:cubicBezTo>
                    <a:close/>
                    <a:moveTo>
                      <a:pt x="158336" y="105955"/>
                    </a:moveTo>
                    <a:cubicBezTo>
                      <a:pt x="154885" y="103669"/>
                      <a:pt x="151323" y="101951"/>
                      <a:pt x="147650" y="100800"/>
                    </a:cubicBezTo>
                    <a:cubicBezTo>
                      <a:pt x="143977" y="99650"/>
                      <a:pt x="140409" y="99225"/>
                      <a:pt x="136946" y="99525"/>
                    </a:cubicBezTo>
                    <a:cubicBezTo>
                      <a:pt x="133484" y="99826"/>
                      <a:pt x="130178" y="100900"/>
                      <a:pt x="127030" y="102746"/>
                    </a:cubicBezTo>
                    <a:cubicBezTo>
                      <a:pt x="123881" y="104594"/>
                      <a:pt x="121113" y="107321"/>
                      <a:pt x="118724" y="110926"/>
                    </a:cubicBezTo>
                    <a:cubicBezTo>
                      <a:pt x="116643" y="114067"/>
                      <a:pt x="115323" y="117070"/>
                      <a:pt x="114764" y="119935"/>
                    </a:cubicBezTo>
                    <a:cubicBezTo>
                      <a:pt x="114205" y="122800"/>
                      <a:pt x="114126" y="125551"/>
                      <a:pt x="114527" y="128188"/>
                    </a:cubicBezTo>
                    <a:cubicBezTo>
                      <a:pt x="114928" y="130825"/>
                      <a:pt x="115686" y="133364"/>
                      <a:pt x="116803" y="135805"/>
                    </a:cubicBezTo>
                    <a:cubicBezTo>
                      <a:pt x="117919" y="138246"/>
                      <a:pt x="119178" y="140600"/>
                      <a:pt x="120577" y="142866"/>
                    </a:cubicBezTo>
                    <a:cubicBezTo>
                      <a:pt x="121977" y="145132"/>
                      <a:pt x="123351" y="147311"/>
                      <a:pt x="124698" y="149404"/>
                    </a:cubicBezTo>
                    <a:cubicBezTo>
                      <a:pt x="126046" y="151496"/>
                      <a:pt x="127151" y="153511"/>
                      <a:pt x="128015" y="155450"/>
                    </a:cubicBezTo>
                    <a:cubicBezTo>
                      <a:pt x="128878" y="157389"/>
                      <a:pt x="129370" y="159277"/>
                      <a:pt x="129492" y="161115"/>
                    </a:cubicBezTo>
                    <a:cubicBezTo>
                      <a:pt x="129613" y="162953"/>
                      <a:pt x="129109" y="164725"/>
                      <a:pt x="127979" y="166431"/>
                    </a:cubicBezTo>
                    <a:cubicBezTo>
                      <a:pt x="127003" y="167904"/>
                      <a:pt x="125845" y="169062"/>
                      <a:pt x="124506" y="169904"/>
                    </a:cubicBezTo>
                    <a:cubicBezTo>
                      <a:pt x="123167" y="170747"/>
                      <a:pt x="121714" y="171235"/>
                      <a:pt x="120147" y="171368"/>
                    </a:cubicBezTo>
                    <a:cubicBezTo>
                      <a:pt x="118580" y="171502"/>
                      <a:pt x="116913" y="171303"/>
                      <a:pt x="115144" y="170773"/>
                    </a:cubicBezTo>
                    <a:cubicBezTo>
                      <a:pt x="113375" y="170243"/>
                      <a:pt x="111560" y="169361"/>
                      <a:pt x="109699" y="168128"/>
                    </a:cubicBezTo>
                    <a:cubicBezTo>
                      <a:pt x="106869" y="166253"/>
                      <a:pt x="104590" y="164283"/>
                      <a:pt x="102861" y="162218"/>
                    </a:cubicBezTo>
                    <a:cubicBezTo>
                      <a:pt x="101134" y="160153"/>
                      <a:pt x="99751" y="158218"/>
                      <a:pt x="98713" y="156415"/>
                    </a:cubicBezTo>
                    <a:cubicBezTo>
                      <a:pt x="97677" y="154613"/>
                      <a:pt x="96875" y="153064"/>
                      <a:pt x="96310" y="151769"/>
                    </a:cubicBezTo>
                    <a:cubicBezTo>
                      <a:pt x="95745" y="150474"/>
                      <a:pt x="95192" y="149647"/>
                      <a:pt x="94649" y="149288"/>
                    </a:cubicBezTo>
                    <a:cubicBezTo>
                      <a:pt x="94261" y="149031"/>
                      <a:pt x="93851" y="148913"/>
                      <a:pt x="93419" y="148933"/>
                    </a:cubicBezTo>
                    <a:cubicBezTo>
                      <a:pt x="92987" y="148954"/>
                      <a:pt x="92517" y="149158"/>
                      <a:pt x="92009" y="149547"/>
                    </a:cubicBezTo>
                    <a:cubicBezTo>
                      <a:pt x="91500" y="149935"/>
                      <a:pt x="90937" y="150511"/>
                      <a:pt x="90321" y="151274"/>
                    </a:cubicBezTo>
                    <a:cubicBezTo>
                      <a:pt x="89704" y="152037"/>
                      <a:pt x="88997" y="153019"/>
                      <a:pt x="88201" y="154221"/>
                    </a:cubicBezTo>
                    <a:cubicBezTo>
                      <a:pt x="87019" y="156005"/>
                      <a:pt x="86220" y="157442"/>
                      <a:pt x="85805" y="158533"/>
                    </a:cubicBezTo>
                    <a:cubicBezTo>
                      <a:pt x="85388" y="159624"/>
                      <a:pt x="85266" y="160589"/>
                      <a:pt x="85436" y="161427"/>
                    </a:cubicBezTo>
                    <a:cubicBezTo>
                      <a:pt x="85606" y="162265"/>
                      <a:pt x="86044" y="163392"/>
                      <a:pt x="86752" y="164809"/>
                    </a:cubicBezTo>
                    <a:cubicBezTo>
                      <a:pt x="87459" y="166226"/>
                      <a:pt x="88466" y="167800"/>
                      <a:pt x="89774" y="169531"/>
                    </a:cubicBezTo>
                    <a:cubicBezTo>
                      <a:pt x="91082" y="171262"/>
                      <a:pt x="92709" y="173079"/>
                      <a:pt x="94656" y="174983"/>
                    </a:cubicBezTo>
                    <a:cubicBezTo>
                      <a:pt x="96603" y="176886"/>
                      <a:pt x="98875" y="178699"/>
                      <a:pt x="101473" y="180420"/>
                    </a:cubicBezTo>
                    <a:cubicBezTo>
                      <a:pt x="105312" y="182963"/>
                      <a:pt x="109251" y="184847"/>
                      <a:pt x="113292" y="186074"/>
                    </a:cubicBezTo>
                    <a:cubicBezTo>
                      <a:pt x="117333" y="187300"/>
                      <a:pt x="121275" y="187750"/>
                      <a:pt x="125118" y="187423"/>
                    </a:cubicBezTo>
                    <a:cubicBezTo>
                      <a:pt x="128961" y="187096"/>
                      <a:pt x="132608" y="185927"/>
                      <a:pt x="136060" y="183918"/>
                    </a:cubicBezTo>
                    <a:cubicBezTo>
                      <a:pt x="139511" y="181909"/>
                      <a:pt x="142546" y="178927"/>
                      <a:pt x="145166" y="174972"/>
                    </a:cubicBezTo>
                    <a:cubicBezTo>
                      <a:pt x="147170" y="171948"/>
                      <a:pt x="148445" y="169013"/>
                      <a:pt x="148991" y="166167"/>
                    </a:cubicBezTo>
                    <a:cubicBezTo>
                      <a:pt x="149537" y="163321"/>
                      <a:pt x="149601" y="160573"/>
                      <a:pt x="149180" y="157923"/>
                    </a:cubicBezTo>
                    <a:cubicBezTo>
                      <a:pt x="148759" y="155274"/>
                      <a:pt x="147972" y="152716"/>
                      <a:pt x="146816" y="150249"/>
                    </a:cubicBezTo>
                    <a:cubicBezTo>
                      <a:pt x="145661" y="147782"/>
                      <a:pt x="144384" y="145415"/>
                      <a:pt x="142984" y="143149"/>
                    </a:cubicBezTo>
                    <a:cubicBezTo>
                      <a:pt x="141584" y="140883"/>
                      <a:pt x="140191" y="138691"/>
                      <a:pt x="138805" y="136573"/>
                    </a:cubicBezTo>
                    <a:cubicBezTo>
                      <a:pt x="137419" y="134455"/>
                      <a:pt x="136275" y="132414"/>
                      <a:pt x="135372" y="130449"/>
                    </a:cubicBezTo>
                    <a:cubicBezTo>
                      <a:pt x="134470" y="128485"/>
                      <a:pt x="133968" y="126590"/>
                      <a:pt x="133866" y="124765"/>
                    </a:cubicBezTo>
                    <a:cubicBezTo>
                      <a:pt x="133764" y="122940"/>
                      <a:pt x="134265" y="121194"/>
                      <a:pt x="135369" y="119527"/>
                    </a:cubicBezTo>
                    <a:cubicBezTo>
                      <a:pt x="136114" y="118402"/>
                      <a:pt x="137024" y="117471"/>
                      <a:pt x="138099" y="116733"/>
                    </a:cubicBezTo>
                    <a:cubicBezTo>
                      <a:pt x="139174" y="115994"/>
                      <a:pt x="140366" y="115543"/>
                      <a:pt x="141675" y="115378"/>
                    </a:cubicBezTo>
                    <a:cubicBezTo>
                      <a:pt x="142984" y="115212"/>
                      <a:pt x="144393" y="115337"/>
                      <a:pt x="145904" y="115752"/>
                    </a:cubicBezTo>
                    <a:cubicBezTo>
                      <a:pt x="147414" y="116167"/>
                      <a:pt x="149003" y="116927"/>
                      <a:pt x="150670" y="118031"/>
                    </a:cubicBezTo>
                    <a:cubicBezTo>
                      <a:pt x="152803" y="119444"/>
                      <a:pt x="154587" y="121003"/>
                      <a:pt x="156024" y="122708"/>
                    </a:cubicBezTo>
                    <a:cubicBezTo>
                      <a:pt x="157461" y="124413"/>
                      <a:pt x="158646" y="126035"/>
                      <a:pt x="159579" y="127573"/>
                    </a:cubicBezTo>
                    <a:cubicBezTo>
                      <a:pt x="160512" y="129112"/>
                      <a:pt x="161264" y="130461"/>
                      <a:pt x="161835" y="131620"/>
                    </a:cubicBezTo>
                    <a:cubicBezTo>
                      <a:pt x="162406" y="132780"/>
                      <a:pt x="162905" y="133501"/>
                      <a:pt x="163331" y="133783"/>
                    </a:cubicBezTo>
                    <a:cubicBezTo>
                      <a:pt x="163758" y="134066"/>
                      <a:pt x="164174" y="134174"/>
                      <a:pt x="164580" y="134109"/>
                    </a:cubicBezTo>
                    <a:cubicBezTo>
                      <a:pt x="164987" y="134043"/>
                      <a:pt x="165424" y="133803"/>
                      <a:pt x="165894" y="133389"/>
                    </a:cubicBezTo>
                    <a:cubicBezTo>
                      <a:pt x="166364" y="132975"/>
                      <a:pt x="166884" y="132399"/>
                      <a:pt x="167456" y="131662"/>
                    </a:cubicBezTo>
                    <a:cubicBezTo>
                      <a:pt x="168028" y="130925"/>
                      <a:pt x="168686" y="129994"/>
                      <a:pt x="169431" y="128870"/>
                    </a:cubicBezTo>
                    <a:cubicBezTo>
                      <a:pt x="170099" y="127862"/>
                      <a:pt x="170638" y="127006"/>
                      <a:pt x="171049" y="126302"/>
                    </a:cubicBezTo>
                    <a:cubicBezTo>
                      <a:pt x="171460" y="125598"/>
                      <a:pt x="171764" y="124990"/>
                      <a:pt x="171963" y="124480"/>
                    </a:cubicBezTo>
                    <a:cubicBezTo>
                      <a:pt x="172161" y="123970"/>
                      <a:pt x="172283" y="123535"/>
                      <a:pt x="172327" y="123173"/>
                    </a:cubicBezTo>
                    <a:cubicBezTo>
                      <a:pt x="172371" y="122812"/>
                      <a:pt x="172327" y="122309"/>
                      <a:pt x="172197" y="121665"/>
                    </a:cubicBezTo>
                    <a:cubicBezTo>
                      <a:pt x="172066" y="121020"/>
                      <a:pt x="171592" y="120009"/>
                      <a:pt x="170775" y="118631"/>
                    </a:cubicBezTo>
                    <a:cubicBezTo>
                      <a:pt x="169959" y="117253"/>
                      <a:pt x="168929" y="115818"/>
                      <a:pt x="167686" y="114325"/>
                    </a:cubicBezTo>
                    <a:cubicBezTo>
                      <a:pt x="166444" y="112832"/>
                      <a:pt x="165020" y="111359"/>
                      <a:pt x="163417" y="109907"/>
                    </a:cubicBezTo>
                    <a:cubicBezTo>
                      <a:pt x="161813" y="108454"/>
                      <a:pt x="160119" y="107136"/>
                      <a:pt x="158336" y="105955"/>
                    </a:cubicBezTo>
                    <a:close/>
                    <a:moveTo>
                      <a:pt x="341279" y="36593"/>
                    </a:moveTo>
                    <a:cubicBezTo>
                      <a:pt x="442498" y="103648"/>
                      <a:pt x="470192" y="240061"/>
                      <a:pt x="403137" y="341280"/>
                    </a:cubicBezTo>
                    <a:cubicBezTo>
                      <a:pt x="394755" y="353932"/>
                      <a:pt x="385290" y="365436"/>
                      <a:pt x="374945" y="375749"/>
                    </a:cubicBezTo>
                    <a:lnTo>
                      <a:pt x="367420" y="382537"/>
                    </a:lnTo>
                    <a:lnTo>
                      <a:pt x="348634" y="383170"/>
                    </a:lnTo>
                    <a:cubicBezTo>
                      <a:pt x="284124" y="385584"/>
                      <a:pt x="219614" y="387998"/>
                      <a:pt x="160037" y="378684"/>
                    </a:cubicBezTo>
                    <a:cubicBezTo>
                      <a:pt x="136518" y="375007"/>
                      <a:pt x="113734" y="381212"/>
                      <a:pt x="95911" y="394215"/>
                    </a:cubicBezTo>
                    <a:lnTo>
                      <a:pt x="91574" y="398065"/>
                    </a:lnTo>
                    <a:lnTo>
                      <a:pt x="80339" y="389778"/>
                    </a:lnTo>
                    <a:cubicBezTo>
                      <a:pt x="-5859" y="319168"/>
                      <a:pt x="-26272" y="193343"/>
                      <a:pt x="36593" y="98451"/>
                    </a:cubicBezTo>
                    <a:cubicBezTo>
                      <a:pt x="103648" y="-2768"/>
                      <a:pt x="240061" y="-30462"/>
                      <a:pt x="341279" y="36593"/>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83" name="Freeform 382"/>
              <p:cNvSpPr/>
              <p:nvPr/>
            </p:nvSpPr>
            <p:spPr>
              <a:xfrm rot="20843499">
                <a:off x="6831744" y="3177745"/>
                <a:ext cx="217051" cy="82241"/>
              </a:xfrm>
              <a:custGeom>
                <a:avLst/>
                <a:gdLst>
                  <a:gd name="connsiteX0" fmla="*/ 1529738 w 1529738"/>
                  <a:gd name="connsiteY0" fmla="*/ 0 h 579616"/>
                  <a:gd name="connsiteX1" fmla="*/ 1525769 w 1529738"/>
                  <a:gd name="connsiteY1" fmla="*/ 405501 h 579616"/>
                  <a:gd name="connsiteX2" fmla="*/ 1348222 w 1529738"/>
                  <a:gd name="connsiteY2" fmla="*/ 579608 h 579616"/>
                  <a:gd name="connsiteX3" fmla="*/ 174116 w 1529738"/>
                  <a:gd name="connsiteY3" fmla="*/ 568122 h 579616"/>
                  <a:gd name="connsiteX4" fmla="*/ 9 w 1529738"/>
                  <a:gd name="connsiteY4" fmla="*/ 390574 h 579616"/>
                  <a:gd name="connsiteX5" fmla="*/ 3830 w 1529738"/>
                  <a:gd name="connsiteY5" fmla="*/ 1 h 579616"/>
                  <a:gd name="connsiteX6" fmla="*/ 226951 w 1529738"/>
                  <a:gd name="connsiteY6" fmla="*/ 0 h 579616"/>
                  <a:gd name="connsiteX7" fmla="*/ 211099 w 1529738"/>
                  <a:gd name="connsiteY7" fmla="*/ 340157 h 579616"/>
                  <a:gd name="connsiteX8" fmla="*/ 1245250 w 1529738"/>
                  <a:gd name="connsiteY8" fmla="*/ 317581 h 579616"/>
                  <a:gd name="connsiteX9" fmla="*/ 1288569 w 1529738"/>
                  <a:gd name="connsiteY9" fmla="*/ 0 h 579616"/>
                  <a:gd name="connsiteX10" fmla="*/ 1529738 w 1529738"/>
                  <a:gd name="connsiteY10" fmla="*/ 0 h 57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9738" h="579616">
                    <a:moveTo>
                      <a:pt x="1529738" y="0"/>
                    </a:moveTo>
                    <a:lnTo>
                      <a:pt x="1525769" y="405501"/>
                    </a:lnTo>
                    <a:cubicBezTo>
                      <a:pt x="1524819" y="502608"/>
                      <a:pt x="1445329" y="580558"/>
                      <a:pt x="1348222" y="579608"/>
                    </a:cubicBezTo>
                    <a:lnTo>
                      <a:pt x="174116" y="568122"/>
                    </a:lnTo>
                    <a:cubicBezTo>
                      <a:pt x="77009" y="567172"/>
                      <a:pt x="-941" y="487682"/>
                      <a:pt x="9" y="390574"/>
                    </a:cubicBezTo>
                    <a:lnTo>
                      <a:pt x="3830" y="1"/>
                    </a:lnTo>
                    <a:lnTo>
                      <a:pt x="226951" y="0"/>
                    </a:lnTo>
                    <a:lnTo>
                      <a:pt x="211099" y="340157"/>
                    </a:lnTo>
                    <a:lnTo>
                      <a:pt x="1245250" y="317581"/>
                    </a:lnTo>
                    <a:lnTo>
                      <a:pt x="1288569" y="0"/>
                    </a:lnTo>
                    <a:lnTo>
                      <a:pt x="1529738"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18" name="Group 217"/>
            <p:cNvGrpSpPr/>
            <p:nvPr/>
          </p:nvGrpSpPr>
          <p:grpSpPr>
            <a:xfrm>
              <a:off x="3583320" y="5340868"/>
              <a:ext cx="636098" cy="498452"/>
              <a:chOff x="5355703" y="5434094"/>
              <a:chExt cx="880442" cy="689925"/>
            </a:xfrm>
            <a:grpFill/>
          </p:grpSpPr>
          <p:sp>
            <p:nvSpPr>
              <p:cNvPr id="352" name="Freeform 351"/>
              <p:cNvSpPr/>
              <p:nvPr/>
            </p:nvSpPr>
            <p:spPr>
              <a:xfrm rot="15232811">
                <a:off x="5599744" y="5663099"/>
                <a:ext cx="531696" cy="128336"/>
              </a:xfrm>
              <a:custGeom>
                <a:avLst/>
                <a:gdLst>
                  <a:gd name="connsiteX0" fmla="*/ 107583 w 668513"/>
                  <a:gd name="connsiteY0" fmla="*/ 0 h 82369"/>
                  <a:gd name="connsiteX1" fmla="*/ 560930 w 668513"/>
                  <a:gd name="connsiteY1" fmla="*/ 0 h 82369"/>
                  <a:gd name="connsiteX2" fmla="*/ 665935 w 668513"/>
                  <a:gd name="connsiteY2" fmla="*/ 69602 h 82369"/>
                  <a:gd name="connsiteX3" fmla="*/ 668513 w 668513"/>
                  <a:gd name="connsiteY3" fmla="*/ 82369 h 82369"/>
                  <a:gd name="connsiteX4" fmla="*/ 0 w 668513"/>
                  <a:gd name="connsiteY4" fmla="*/ 82369 h 82369"/>
                  <a:gd name="connsiteX5" fmla="*/ 2578 w 668513"/>
                  <a:gd name="connsiteY5" fmla="*/ 69602 h 82369"/>
                  <a:gd name="connsiteX6" fmla="*/ 107583 w 668513"/>
                  <a:gd name="connsiteY6" fmla="*/ 0 h 8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513" h="82369">
                    <a:moveTo>
                      <a:pt x="107583" y="0"/>
                    </a:moveTo>
                    <a:lnTo>
                      <a:pt x="560930" y="0"/>
                    </a:lnTo>
                    <a:cubicBezTo>
                      <a:pt x="608134" y="0"/>
                      <a:pt x="648635" y="28700"/>
                      <a:pt x="665935" y="69602"/>
                    </a:cubicBezTo>
                    <a:lnTo>
                      <a:pt x="668513" y="82369"/>
                    </a:lnTo>
                    <a:lnTo>
                      <a:pt x="0" y="82369"/>
                    </a:lnTo>
                    <a:lnTo>
                      <a:pt x="2578" y="69602"/>
                    </a:lnTo>
                    <a:cubicBezTo>
                      <a:pt x="19878" y="28700"/>
                      <a:pt x="60379" y="0"/>
                      <a:pt x="10758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 name="Trapezoid 352"/>
              <p:cNvSpPr/>
              <p:nvPr/>
            </p:nvSpPr>
            <p:spPr>
              <a:xfrm rot="15240588">
                <a:off x="5463613" y="5545268"/>
                <a:ext cx="473638" cy="467694"/>
              </a:xfrm>
              <a:prstGeom prst="trapezoid">
                <a:avLst>
                  <a:gd name="adj" fmla="val 28203"/>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4" name="Rounded Rectangle 353"/>
              <p:cNvSpPr/>
              <p:nvPr/>
            </p:nvSpPr>
            <p:spPr>
              <a:xfrm rot="21313269">
                <a:off x="5509807" y="5860437"/>
                <a:ext cx="158517" cy="26358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5" name="Freeform 354"/>
              <p:cNvSpPr/>
              <p:nvPr/>
            </p:nvSpPr>
            <p:spPr>
              <a:xfrm rot="20621845">
                <a:off x="5355703" y="5763880"/>
                <a:ext cx="90391" cy="249056"/>
              </a:xfrm>
              <a:custGeom>
                <a:avLst/>
                <a:gdLst>
                  <a:gd name="connsiteX0" fmla="*/ 141208 w 141208"/>
                  <a:gd name="connsiteY0" fmla="*/ 0 h 389072"/>
                  <a:gd name="connsiteX1" fmla="*/ 141208 w 141208"/>
                  <a:gd name="connsiteY1" fmla="*/ 389072 h 389072"/>
                  <a:gd name="connsiteX2" fmla="*/ 131282 w 141208"/>
                  <a:gd name="connsiteY2" fmla="*/ 387100 h 389072"/>
                  <a:gd name="connsiteX3" fmla="*/ 840 w 141208"/>
                  <a:gd name="connsiteY3" fmla="*/ 177713 h 389072"/>
                  <a:gd name="connsiteX4" fmla="*/ 129867 w 141208"/>
                  <a:gd name="connsiteY4" fmla="*/ 2750 h 389072"/>
                  <a:gd name="connsiteX5" fmla="*/ 141208 w 141208"/>
                  <a:gd name="connsiteY5" fmla="*/ 0 h 38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08" h="389072">
                    <a:moveTo>
                      <a:pt x="141208" y="0"/>
                    </a:moveTo>
                    <a:lnTo>
                      <a:pt x="141208" y="389072"/>
                    </a:lnTo>
                    <a:lnTo>
                      <a:pt x="131282" y="387100"/>
                    </a:lnTo>
                    <a:cubicBezTo>
                      <a:pt x="48683" y="361046"/>
                      <a:pt x="-7621" y="274644"/>
                      <a:pt x="840" y="177713"/>
                    </a:cubicBezTo>
                    <a:cubicBezTo>
                      <a:pt x="8092" y="94630"/>
                      <a:pt x="60865" y="27408"/>
                      <a:pt x="129867" y="2750"/>
                    </a:cubicBezTo>
                    <a:lnTo>
                      <a:pt x="141208"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6" name="Freeform 355"/>
              <p:cNvSpPr/>
              <p:nvPr/>
            </p:nvSpPr>
            <p:spPr>
              <a:xfrm rot="21398929">
                <a:off x="5898450" y="5434094"/>
                <a:ext cx="337695" cy="567865"/>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7" name="Freeform 356"/>
              <p:cNvSpPr/>
              <p:nvPr/>
            </p:nvSpPr>
            <p:spPr>
              <a:xfrm rot="21398929">
                <a:off x="5930693" y="5550530"/>
                <a:ext cx="193220" cy="324916"/>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8" name="Freeform 357"/>
              <p:cNvSpPr/>
              <p:nvPr/>
            </p:nvSpPr>
            <p:spPr>
              <a:xfrm rot="21398929">
                <a:off x="5958262" y="5658340"/>
                <a:ext cx="77290" cy="129970"/>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grpSp>
          <p:nvGrpSpPr>
            <p:cNvPr id="222" name="Group 221"/>
            <p:cNvGrpSpPr/>
            <p:nvPr/>
          </p:nvGrpSpPr>
          <p:grpSpPr>
            <a:xfrm>
              <a:off x="1797819" y="5292291"/>
              <a:ext cx="745202" cy="595607"/>
              <a:chOff x="3230535" y="2315028"/>
              <a:chExt cx="4203539" cy="3326439"/>
            </a:xfrm>
            <a:grpFill/>
            <a:effectLst/>
          </p:grpSpPr>
          <p:sp>
            <p:nvSpPr>
              <p:cNvPr id="331" name="Freeform 136"/>
              <p:cNvSpPr>
                <a:spLocks/>
              </p:cNvSpPr>
              <p:nvPr/>
            </p:nvSpPr>
            <p:spPr bwMode="auto">
              <a:xfrm>
                <a:off x="4150361" y="2315028"/>
                <a:ext cx="1259332" cy="125266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32" name="Freeform 135"/>
              <p:cNvSpPr>
                <a:spLocks/>
              </p:cNvSpPr>
              <p:nvPr/>
            </p:nvSpPr>
            <p:spPr bwMode="auto">
              <a:xfrm>
                <a:off x="3230535" y="3721741"/>
                <a:ext cx="2132200" cy="1565835"/>
              </a:xfrm>
              <a:custGeom>
                <a:avLst/>
                <a:gdLst>
                  <a:gd name="T0" fmla="*/ 102 w 320"/>
                  <a:gd name="T1" fmla="*/ 0 h 235"/>
                  <a:gd name="T2" fmla="*/ 186 w 320"/>
                  <a:gd name="T3" fmla="*/ 0 h 235"/>
                  <a:gd name="T4" fmla="*/ 233 w 320"/>
                  <a:gd name="T5" fmla="*/ 41 h 235"/>
                  <a:gd name="T6" fmla="*/ 279 w 320"/>
                  <a:gd name="T7" fmla="*/ 0 h 235"/>
                  <a:gd name="T8" fmla="*/ 320 w 320"/>
                  <a:gd name="T9" fmla="*/ 0 h 235"/>
                  <a:gd name="T10" fmla="*/ 314 w 320"/>
                  <a:gd name="T11" fmla="*/ 10 h 235"/>
                  <a:gd name="T12" fmla="*/ 226 w 320"/>
                  <a:gd name="T13" fmla="*/ 149 h 235"/>
                  <a:gd name="T14" fmla="*/ 221 w 320"/>
                  <a:gd name="T15" fmla="*/ 157 h 235"/>
                  <a:gd name="T16" fmla="*/ 219 w 320"/>
                  <a:gd name="T17" fmla="*/ 160 h 235"/>
                  <a:gd name="T18" fmla="*/ 219 w 320"/>
                  <a:gd name="T19" fmla="*/ 160 h 235"/>
                  <a:gd name="T20" fmla="*/ 214 w 320"/>
                  <a:gd name="T21" fmla="*/ 175 h 235"/>
                  <a:gd name="T22" fmla="*/ 213 w 320"/>
                  <a:gd name="T23" fmla="*/ 191 h 235"/>
                  <a:gd name="T24" fmla="*/ 214 w 320"/>
                  <a:gd name="T25" fmla="*/ 207 h 235"/>
                  <a:gd name="T26" fmla="*/ 219 w 320"/>
                  <a:gd name="T27" fmla="*/ 222 h 235"/>
                  <a:gd name="T28" fmla="*/ 229 w 320"/>
                  <a:gd name="T29" fmla="*/ 235 h 235"/>
                  <a:gd name="T30" fmla="*/ 12 w 320"/>
                  <a:gd name="T31" fmla="*/ 235 h 235"/>
                  <a:gd name="T32" fmla="*/ 8 w 320"/>
                  <a:gd name="T33" fmla="*/ 234 h 235"/>
                  <a:gd name="T34" fmla="*/ 4 w 320"/>
                  <a:gd name="T35" fmla="*/ 231 h 235"/>
                  <a:gd name="T36" fmla="*/ 1 w 320"/>
                  <a:gd name="T37" fmla="*/ 229 h 235"/>
                  <a:gd name="T38" fmla="*/ 0 w 320"/>
                  <a:gd name="T39" fmla="*/ 225 h 235"/>
                  <a:gd name="T40" fmla="*/ 0 w 320"/>
                  <a:gd name="T41" fmla="*/ 149 h 235"/>
                  <a:gd name="T42" fmla="*/ 0 w 320"/>
                  <a:gd name="T43" fmla="*/ 145 h 235"/>
                  <a:gd name="T44" fmla="*/ 0 w 320"/>
                  <a:gd name="T45" fmla="*/ 145 h 235"/>
                  <a:gd name="T46" fmla="*/ 2 w 320"/>
                  <a:gd name="T47" fmla="*/ 113 h 235"/>
                  <a:gd name="T48" fmla="*/ 9 w 320"/>
                  <a:gd name="T49" fmla="*/ 84 h 235"/>
                  <a:gd name="T50" fmla="*/ 20 w 320"/>
                  <a:gd name="T51" fmla="*/ 59 h 235"/>
                  <a:gd name="T52" fmla="*/ 33 w 320"/>
                  <a:gd name="T53" fmla="*/ 39 h 235"/>
                  <a:gd name="T54" fmla="*/ 49 w 320"/>
                  <a:gd name="T55" fmla="*/ 21 h 235"/>
                  <a:gd name="T56" fmla="*/ 67 w 320"/>
                  <a:gd name="T57" fmla="*/ 9 h 235"/>
                  <a:gd name="T58" fmla="*/ 84 w 320"/>
                  <a:gd name="T59" fmla="*/ 2 h 235"/>
                  <a:gd name="T60" fmla="*/ 102 w 320"/>
                  <a:gd name="T61" fmla="*/ 0 h 235"/>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688 w 10000"/>
                  <a:gd name="connsiteY8" fmla="*/ 7447 h 10000"/>
                  <a:gd name="connsiteX9" fmla="*/ 6656 w 10000"/>
                  <a:gd name="connsiteY9" fmla="*/ 8128 h 10000"/>
                  <a:gd name="connsiteX10" fmla="*/ 6688 w 10000"/>
                  <a:gd name="connsiteY10" fmla="*/ 8809 h 10000"/>
                  <a:gd name="connsiteX11" fmla="*/ 6844 w 10000"/>
                  <a:gd name="connsiteY11" fmla="*/ 9447 h 10000"/>
                  <a:gd name="connsiteX12" fmla="*/ 7156 w 10000"/>
                  <a:gd name="connsiteY12" fmla="*/ 10000 h 10000"/>
                  <a:gd name="connsiteX13" fmla="*/ 375 w 10000"/>
                  <a:gd name="connsiteY13" fmla="*/ 10000 h 10000"/>
                  <a:gd name="connsiteX14" fmla="*/ 250 w 10000"/>
                  <a:gd name="connsiteY14" fmla="*/ 9957 h 10000"/>
                  <a:gd name="connsiteX15" fmla="*/ 125 w 10000"/>
                  <a:gd name="connsiteY15" fmla="*/ 9830 h 10000"/>
                  <a:gd name="connsiteX16" fmla="*/ 31 w 10000"/>
                  <a:gd name="connsiteY16" fmla="*/ 9745 h 10000"/>
                  <a:gd name="connsiteX17" fmla="*/ 0 w 10000"/>
                  <a:gd name="connsiteY17" fmla="*/ 9574 h 10000"/>
                  <a:gd name="connsiteX18" fmla="*/ 0 w 10000"/>
                  <a:gd name="connsiteY18" fmla="*/ 6340 h 10000"/>
                  <a:gd name="connsiteX19" fmla="*/ 0 w 10000"/>
                  <a:gd name="connsiteY19" fmla="*/ 6170 h 10000"/>
                  <a:gd name="connsiteX20" fmla="*/ 0 w 10000"/>
                  <a:gd name="connsiteY20" fmla="*/ 6170 h 10000"/>
                  <a:gd name="connsiteX21" fmla="*/ 63 w 10000"/>
                  <a:gd name="connsiteY21" fmla="*/ 4809 h 10000"/>
                  <a:gd name="connsiteX22" fmla="*/ 281 w 10000"/>
                  <a:gd name="connsiteY22" fmla="*/ 3574 h 10000"/>
                  <a:gd name="connsiteX23" fmla="*/ 625 w 10000"/>
                  <a:gd name="connsiteY23" fmla="*/ 2511 h 10000"/>
                  <a:gd name="connsiteX24" fmla="*/ 1031 w 10000"/>
                  <a:gd name="connsiteY24" fmla="*/ 1660 h 10000"/>
                  <a:gd name="connsiteX25" fmla="*/ 1531 w 10000"/>
                  <a:gd name="connsiteY25" fmla="*/ 894 h 10000"/>
                  <a:gd name="connsiteX26" fmla="*/ 2094 w 10000"/>
                  <a:gd name="connsiteY26" fmla="*/ 383 h 10000"/>
                  <a:gd name="connsiteX27" fmla="*/ 2625 w 10000"/>
                  <a:gd name="connsiteY27" fmla="*/ 85 h 10000"/>
                  <a:gd name="connsiteX28" fmla="*/ 3188 w 10000"/>
                  <a:gd name="connsiteY2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7447 h 10000"/>
                  <a:gd name="connsiteX8" fmla="*/ 6656 w 10000"/>
                  <a:gd name="connsiteY8" fmla="*/ 8128 h 10000"/>
                  <a:gd name="connsiteX9" fmla="*/ 6688 w 10000"/>
                  <a:gd name="connsiteY9" fmla="*/ 8809 h 10000"/>
                  <a:gd name="connsiteX10" fmla="*/ 6844 w 10000"/>
                  <a:gd name="connsiteY10" fmla="*/ 9447 h 10000"/>
                  <a:gd name="connsiteX11" fmla="*/ 7156 w 10000"/>
                  <a:gd name="connsiteY11" fmla="*/ 10000 h 10000"/>
                  <a:gd name="connsiteX12" fmla="*/ 375 w 10000"/>
                  <a:gd name="connsiteY12" fmla="*/ 10000 h 10000"/>
                  <a:gd name="connsiteX13" fmla="*/ 250 w 10000"/>
                  <a:gd name="connsiteY13" fmla="*/ 9957 h 10000"/>
                  <a:gd name="connsiteX14" fmla="*/ 125 w 10000"/>
                  <a:gd name="connsiteY14" fmla="*/ 9830 h 10000"/>
                  <a:gd name="connsiteX15" fmla="*/ 31 w 10000"/>
                  <a:gd name="connsiteY15" fmla="*/ 9745 h 10000"/>
                  <a:gd name="connsiteX16" fmla="*/ 0 w 10000"/>
                  <a:gd name="connsiteY16" fmla="*/ 9574 h 10000"/>
                  <a:gd name="connsiteX17" fmla="*/ 0 w 10000"/>
                  <a:gd name="connsiteY17" fmla="*/ 6340 h 10000"/>
                  <a:gd name="connsiteX18" fmla="*/ 0 w 10000"/>
                  <a:gd name="connsiteY18" fmla="*/ 6170 h 10000"/>
                  <a:gd name="connsiteX19" fmla="*/ 0 w 10000"/>
                  <a:gd name="connsiteY19" fmla="*/ 6170 h 10000"/>
                  <a:gd name="connsiteX20" fmla="*/ 63 w 10000"/>
                  <a:gd name="connsiteY20" fmla="*/ 4809 h 10000"/>
                  <a:gd name="connsiteX21" fmla="*/ 281 w 10000"/>
                  <a:gd name="connsiteY21" fmla="*/ 3574 h 10000"/>
                  <a:gd name="connsiteX22" fmla="*/ 625 w 10000"/>
                  <a:gd name="connsiteY22" fmla="*/ 2511 h 10000"/>
                  <a:gd name="connsiteX23" fmla="*/ 1031 w 10000"/>
                  <a:gd name="connsiteY23" fmla="*/ 1660 h 10000"/>
                  <a:gd name="connsiteX24" fmla="*/ 1531 w 10000"/>
                  <a:gd name="connsiteY24" fmla="*/ 894 h 10000"/>
                  <a:gd name="connsiteX25" fmla="*/ 2094 w 10000"/>
                  <a:gd name="connsiteY25" fmla="*/ 383 h 10000"/>
                  <a:gd name="connsiteX26" fmla="*/ 2625 w 10000"/>
                  <a:gd name="connsiteY26" fmla="*/ 85 h 10000"/>
                  <a:gd name="connsiteX27" fmla="*/ 3188 w 10000"/>
                  <a:gd name="connsiteY2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56 w 10000"/>
                  <a:gd name="connsiteY7" fmla="*/ 8128 h 10000"/>
                  <a:gd name="connsiteX8" fmla="*/ 6688 w 10000"/>
                  <a:gd name="connsiteY8" fmla="*/ 8809 h 10000"/>
                  <a:gd name="connsiteX9" fmla="*/ 6844 w 10000"/>
                  <a:gd name="connsiteY9" fmla="*/ 9447 h 10000"/>
                  <a:gd name="connsiteX10" fmla="*/ 7156 w 10000"/>
                  <a:gd name="connsiteY10" fmla="*/ 10000 h 10000"/>
                  <a:gd name="connsiteX11" fmla="*/ 375 w 10000"/>
                  <a:gd name="connsiteY11" fmla="*/ 10000 h 10000"/>
                  <a:gd name="connsiteX12" fmla="*/ 250 w 10000"/>
                  <a:gd name="connsiteY12" fmla="*/ 9957 h 10000"/>
                  <a:gd name="connsiteX13" fmla="*/ 125 w 10000"/>
                  <a:gd name="connsiteY13" fmla="*/ 9830 h 10000"/>
                  <a:gd name="connsiteX14" fmla="*/ 31 w 10000"/>
                  <a:gd name="connsiteY14" fmla="*/ 9745 h 10000"/>
                  <a:gd name="connsiteX15" fmla="*/ 0 w 10000"/>
                  <a:gd name="connsiteY15" fmla="*/ 9574 h 10000"/>
                  <a:gd name="connsiteX16" fmla="*/ 0 w 10000"/>
                  <a:gd name="connsiteY16" fmla="*/ 6340 h 10000"/>
                  <a:gd name="connsiteX17" fmla="*/ 0 w 10000"/>
                  <a:gd name="connsiteY17" fmla="*/ 6170 h 10000"/>
                  <a:gd name="connsiteX18" fmla="*/ 0 w 10000"/>
                  <a:gd name="connsiteY18" fmla="*/ 6170 h 10000"/>
                  <a:gd name="connsiteX19" fmla="*/ 63 w 10000"/>
                  <a:gd name="connsiteY19" fmla="*/ 4809 h 10000"/>
                  <a:gd name="connsiteX20" fmla="*/ 281 w 10000"/>
                  <a:gd name="connsiteY20" fmla="*/ 3574 h 10000"/>
                  <a:gd name="connsiteX21" fmla="*/ 625 w 10000"/>
                  <a:gd name="connsiteY21" fmla="*/ 2511 h 10000"/>
                  <a:gd name="connsiteX22" fmla="*/ 1031 w 10000"/>
                  <a:gd name="connsiteY22" fmla="*/ 1660 h 10000"/>
                  <a:gd name="connsiteX23" fmla="*/ 1531 w 10000"/>
                  <a:gd name="connsiteY23" fmla="*/ 894 h 10000"/>
                  <a:gd name="connsiteX24" fmla="*/ 2094 w 10000"/>
                  <a:gd name="connsiteY24" fmla="*/ 383 h 10000"/>
                  <a:gd name="connsiteX25" fmla="*/ 2625 w 10000"/>
                  <a:gd name="connsiteY25" fmla="*/ 85 h 10000"/>
                  <a:gd name="connsiteX26" fmla="*/ 3188 w 10000"/>
                  <a:gd name="connsiteY2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8809 h 10000"/>
                  <a:gd name="connsiteX8" fmla="*/ 6844 w 10000"/>
                  <a:gd name="connsiteY8" fmla="*/ 9447 h 10000"/>
                  <a:gd name="connsiteX9" fmla="*/ 7156 w 10000"/>
                  <a:gd name="connsiteY9" fmla="*/ 10000 h 10000"/>
                  <a:gd name="connsiteX10" fmla="*/ 375 w 10000"/>
                  <a:gd name="connsiteY10" fmla="*/ 10000 h 10000"/>
                  <a:gd name="connsiteX11" fmla="*/ 250 w 10000"/>
                  <a:gd name="connsiteY11" fmla="*/ 9957 h 10000"/>
                  <a:gd name="connsiteX12" fmla="*/ 125 w 10000"/>
                  <a:gd name="connsiteY12" fmla="*/ 9830 h 10000"/>
                  <a:gd name="connsiteX13" fmla="*/ 31 w 10000"/>
                  <a:gd name="connsiteY13" fmla="*/ 9745 h 10000"/>
                  <a:gd name="connsiteX14" fmla="*/ 0 w 10000"/>
                  <a:gd name="connsiteY14" fmla="*/ 9574 h 10000"/>
                  <a:gd name="connsiteX15" fmla="*/ 0 w 10000"/>
                  <a:gd name="connsiteY15" fmla="*/ 6340 h 10000"/>
                  <a:gd name="connsiteX16" fmla="*/ 0 w 10000"/>
                  <a:gd name="connsiteY16" fmla="*/ 6170 h 10000"/>
                  <a:gd name="connsiteX17" fmla="*/ 0 w 10000"/>
                  <a:gd name="connsiteY17" fmla="*/ 6170 h 10000"/>
                  <a:gd name="connsiteX18" fmla="*/ 63 w 10000"/>
                  <a:gd name="connsiteY18" fmla="*/ 4809 h 10000"/>
                  <a:gd name="connsiteX19" fmla="*/ 281 w 10000"/>
                  <a:gd name="connsiteY19" fmla="*/ 3574 h 10000"/>
                  <a:gd name="connsiteX20" fmla="*/ 625 w 10000"/>
                  <a:gd name="connsiteY20" fmla="*/ 2511 h 10000"/>
                  <a:gd name="connsiteX21" fmla="*/ 1031 w 10000"/>
                  <a:gd name="connsiteY21" fmla="*/ 1660 h 10000"/>
                  <a:gd name="connsiteX22" fmla="*/ 1531 w 10000"/>
                  <a:gd name="connsiteY22" fmla="*/ 894 h 10000"/>
                  <a:gd name="connsiteX23" fmla="*/ 2094 w 10000"/>
                  <a:gd name="connsiteY23" fmla="*/ 383 h 10000"/>
                  <a:gd name="connsiteX24" fmla="*/ 2625 w 10000"/>
                  <a:gd name="connsiteY24" fmla="*/ 85 h 10000"/>
                  <a:gd name="connsiteX25" fmla="*/ 3188 w 10000"/>
                  <a:gd name="connsiteY2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9447 h 10000"/>
                  <a:gd name="connsiteX8" fmla="*/ 7156 w 10000"/>
                  <a:gd name="connsiteY8" fmla="*/ 10000 h 10000"/>
                  <a:gd name="connsiteX9" fmla="*/ 375 w 10000"/>
                  <a:gd name="connsiteY9" fmla="*/ 10000 h 10000"/>
                  <a:gd name="connsiteX10" fmla="*/ 250 w 10000"/>
                  <a:gd name="connsiteY10" fmla="*/ 9957 h 10000"/>
                  <a:gd name="connsiteX11" fmla="*/ 125 w 10000"/>
                  <a:gd name="connsiteY11" fmla="*/ 9830 h 10000"/>
                  <a:gd name="connsiteX12" fmla="*/ 31 w 10000"/>
                  <a:gd name="connsiteY12" fmla="*/ 9745 h 10000"/>
                  <a:gd name="connsiteX13" fmla="*/ 0 w 10000"/>
                  <a:gd name="connsiteY13" fmla="*/ 9574 h 10000"/>
                  <a:gd name="connsiteX14" fmla="*/ 0 w 10000"/>
                  <a:gd name="connsiteY14" fmla="*/ 6340 h 10000"/>
                  <a:gd name="connsiteX15" fmla="*/ 0 w 10000"/>
                  <a:gd name="connsiteY15" fmla="*/ 6170 h 10000"/>
                  <a:gd name="connsiteX16" fmla="*/ 0 w 10000"/>
                  <a:gd name="connsiteY16" fmla="*/ 6170 h 10000"/>
                  <a:gd name="connsiteX17" fmla="*/ 63 w 10000"/>
                  <a:gd name="connsiteY17" fmla="*/ 4809 h 10000"/>
                  <a:gd name="connsiteX18" fmla="*/ 281 w 10000"/>
                  <a:gd name="connsiteY18" fmla="*/ 3574 h 10000"/>
                  <a:gd name="connsiteX19" fmla="*/ 625 w 10000"/>
                  <a:gd name="connsiteY19" fmla="*/ 2511 h 10000"/>
                  <a:gd name="connsiteX20" fmla="*/ 1031 w 10000"/>
                  <a:gd name="connsiteY20" fmla="*/ 1660 h 10000"/>
                  <a:gd name="connsiteX21" fmla="*/ 1531 w 10000"/>
                  <a:gd name="connsiteY21" fmla="*/ 894 h 10000"/>
                  <a:gd name="connsiteX22" fmla="*/ 2094 w 10000"/>
                  <a:gd name="connsiteY22" fmla="*/ 383 h 10000"/>
                  <a:gd name="connsiteX23" fmla="*/ 2625 w 10000"/>
                  <a:gd name="connsiteY23" fmla="*/ 85 h 10000"/>
                  <a:gd name="connsiteX24" fmla="*/ 3188 w 10000"/>
                  <a:gd name="connsiteY2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392 w 10204"/>
                  <a:gd name="connsiteY0" fmla="*/ 0 h 10000"/>
                  <a:gd name="connsiteX1" fmla="*/ 6017 w 10204"/>
                  <a:gd name="connsiteY1" fmla="*/ 0 h 10000"/>
                  <a:gd name="connsiteX2" fmla="*/ 7485 w 10204"/>
                  <a:gd name="connsiteY2" fmla="*/ 1745 h 10000"/>
                  <a:gd name="connsiteX3" fmla="*/ 8923 w 10204"/>
                  <a:gd name="connsiteY3" fmla="*/ 0 h 10000"/>
                  <a:gd name="connsiteX4" fmla="*/ 10204 w 10204"/>
                  <a:gd name="connsiteY4" fmla="*/ 0 h 10000"/>
                  <a:gd name="connsiteX5" fmla="*/ 7110 w 10204"/>
                  <a:gd name="connsiteY5" fmla="*/ 6681 h 10000"/>
                  <a:gd name="connsiteX6" fmla="*/ 7360 w 10204"/>
                  <a:gd name="connsiteY6" fmla="*/ 10000 h 10000"/>
                  <a:gd name="connsiteX7" fmla="*/ 579 w 10204"/>
                  <a:gd name="connsiteY7" fmla="*/ 10000 h 10000"/>
                  <a:gd name="connsiteX8" fmla="*/ 329 w 10204"/>
                  <a:gd name="connsiteY8" fmla="*/ 9830 h 10000"/>
                  <a:gd name="connsiteX9" fmla="*/ 235 w 10204"/>
                  <a:gd name="connsiteY9" fmla="*/ 9745 h 10000"/>
                  <a:gd name="connsiteX10" fmla="*/ 204 w 10204"/>
                  <a:gd name="connsiteY10" fmla="*/ 9574 h 10000"/>
                  <a:gd name="connsiteX11" fmla="*/ 204 w 10204"/>
                  <a:gd name="connsiteY11" fmla="*/ 6340 h 10000"/>
                  <a:gd name="connsiteX12" fmla="*/ 204 w 10204"/>
                  <a:gd name="connsiteY12" fmla="*/ 6170 h 10000"/>
                  <a:gd name="connsiteX13" fmla="*/ 204 w 10204"/>
                  <a:gd name="connsiteY13" fmla="*/ 6170 h 10000"/>
                  <a:gd name="connsiteX14" fmla="*/ 267 w 10204"/>
                  <a:gd name="connsiteY14" fmla="*/ 4809 h 10000"/>
                  <a:gd name="connsiteX15" fmla="*/ 485 w 10204"/>
                  <a:gd name="connsiteY15" fmla="*/ 3574 h 10000"/>
                  <a:gd name="connsiteX16" fmla="*/ 829 w 10204"/>
                  <a:gd name="connsiteY16" fmla="*/ 2511 h 10000"/>
                  <a:gd name="connsiteX17" fmla="*/ 1235 w 10204"/>
                  <a:gd name="connsiteY17" fmla="*/ 1660 h 10000"/>
                  <a:gd name="connsiteX18" fmla="*/ 1735 w 10204"/>
                  <a:gd name="connsiteY18" fmla="*/ 894 h 10000"/>
                  <a:gd name="connsiteX19" fmla="*/ 2298 w 10204"/>
                  <a:gd name="connsiteY19" fmla="*/ 383 h 10000"/>
                  <a:gd name="connsiteX20" fmla="*/ 2829 w 10204"/>
                  <a:gd name="connsiteY20" fmla="*/ 85 h 10000"/>
                  <a:gd name="connsiteX21" fmla="*/ 3392 w 10204"/>
                  <a:gd name="connsiteY21" fmla="*/ 0 h 10000"/>
                  <a:gd name="connsiteX0" fmla="*/ 3429 w 10241"/>
                  <a:gd name="connsiteY0" fmla="*/ 0 h 10000"/>
                  <a:gd name="connsiteX1" fmla="*/ 6054 w 10241"/>
                  <a:gd name="connsiteY1" fmla="*/ 0 h 10000"/>
                  <a:gd name="connsiteX2" fmla="*/ 7522 w 10241"/>
                  <a:gd name="connsiteY2" fmla="*/ 1745 h 10000"/>
                  <a:gd name="connsiteX3" fmla="*/ 8960 w 10241"/>
                  <a:gd name="connsiteY3" fmla="*/ 0 h 10000"/>
                  <a:gd name="connsiteX4" fmla="*/ 10241 w 10241"/>
                  <a:gd name="connsiteY4" fmla="*/ 0 h 10000"/>
                  <a:gd name="connsiteX5" fmla="*/ 7147 w 10241"/>
                  <a:gd name="connsiteY5" fmla="*/ 6681 h 10000"/>
                  <a:gd name="connsiteX6" fmla="*/ 7397 w 10241"/>
                  <a:gd name="connsiteY6" fmla="*/ 10000 h 10000"/>
                  <a:gd name="connsiteX7" fmla="*/ 616 w 10241"/>
                  <a:gd name="connsiteY7" fmla="*/ 10000 h 10000"/>
                  <a:gd name="connsiteX8" fmla="*/ 272 w 10241"/>
                  <a:gd name="connsiteY8" fmla="*/ 9745 h 10000"/>
                  <a:gd name="connsiteX9" fmla="*/ 241 w 10241"/>
                  <a:gd name="connsiteY9" fmla="*/ 9574 h 10000"/>
                  <a:gd name="connsiteX10" fmla="*/ 241 w 10241"/>
                  <a:gd name="connsiteY10" fmla="*/ 6340 h 10000"/>
                  <a:gd name="connsiteX11" fmla="*/ 241 w 10241"/>
                  <a:gd name="connsiteY11" fmla="*/ 6170 h 10000"/>
                  <a:gd name="connsiteX12" fmla="*/ 241 w 10241"/>
                  <a:gd name="connsiteY12" fmla="*/ 6170 h 10000"/>
                  <a:gd name="connsiteX13" fmla="*/ 304 w 10241"/>
                  <a:gd name="connsiteY13" fmla="*/ 4809 h 10000"/>
                  <a:gd name="connsiteX14" fmla="*/ 522 w 10241"/>
                  <a:gd name="connsiteY14" fmla="*/ 3574 h 10000"/>
                  <a:gd name="connsiteX15" fmla="*/ 866 w 10241"/>
                  <a:gd name="connsiteY15" fmla="*/ 2511 h 10000"/>
                  <a:gd name="connsiteX16" fmla="*/ 1272 w 10241"/>
                  <a:gd name="connsiteY16" fmla="*/ 1660 h 10000"/>
                  <a:gd name="connsiteX17" fmla="*/ 1772 w 10241"/>
                  <a:gd name="connsiteY17" fmla="*/ 894 h 10000"/>
                  <a:gd name="connsiteX18" fmla="*/ 2335 w 10241"/>
                  <a:gd name="connsiteY18" fmla="*/ 383 h 10000"/>
                  <a:gd name="connsiteX19" fmla="*/ 2866 w 10241"/>
                  <a:gd name="connsiteY19" fmla="*/ 85 h 10000"/>
                  <a:gd name="connsiteX20" fmla="*/ 3429 w 10241"/>
                  <a:gd name="connsiteY20" fmla="*/ 0 h 10000"/>
                  <a:gd name="connsiteX0" fmla="*/ 3442 w 10254"/>
                  <a:gd name="connsiteY0" fmla="*/ 0 h 10000"/>
                  <a:gd name="connsiteX1" fmla="*/ 6067 w 10254"/>
                  <a:gd name="connsiteY1" fmla="*/ 0 h 10000"/>
                  <a:gd name="connsiteX2" fmla="*/ 7535 w 10254"/>
                  <a:gd name="connsiteY2" fmla="*/ 1745 h 10000"/>
                  <a:gd name="connsiteX3" fmla="*/ 8973 w 10254"/>
                  <a:gd name="connsiteY3" fmla="*/ 0 h 10000"/>
                  <a:gd name="connsiteX4" fmla="*/ 10254 w 10254"/>
                  <a:gd name="connsiteY4" fmla="*/ 0 h 10000"/>
                  <a:gd name="connsiteX5" fmla="*/ 7160 w 10254"/>
                  <a:gd name="connsiteY5" fmla="*/ 6681 h 10000"/>
                  <a:gd name="connsiteX6" fmla="*/ 7410 w 10254"/>
                  <a:gd name="connsiteY6" fmla="*/ 10000 h 10000"/>
                  <a:gd name="connsiteX7" fmla="*/ 629 w 10254"/>
                  <a:gd name="connsiteY7" fmla="*/ 10000 h 10000"/>
                  <a:gd name="connsiteX8" fmla="*/ 254 w 10254"/>
                  <a:gd name="connsiteY8" fmla="*/ 9574 h 10000"/>
                  <a:gd name="connsiteX9" fmla="*/ 254 w 10254"/>
                  <a:gd name="connsiteY9" fmla="*/ 6340 h 10000"/>
                  <a:gd name="connsiteX10" fmla="*/ 254 w 10254"/>
                  <a:gd name="connsiteY10" fmla="*/ 6170 h 10000"/>
                  <a:gd name="connsiteX11" fmla="*/ 254 w 10254"/>
                  <a:gd name="connsiteY11" fmla="*/ 6170 h 10000"/>
                  <a:gd name="connsiteX12" fmla="*/ 317 w 10254"/>
                  <a:gd name="connsiteY12" fmla="*/ 4809 h 10000"/>
                  <a:gd name="connsiteX13" fmla="*/ 535 w 10254"/>
                  <a:gd name="connsiteY13" fmla="*/ 3574 h 10000"/>
                  <a:gd name="connsiteX14" fmla="*/ 879 w 10254"/>
                  <a:gd name="connsiteY14" fmla="*/ 2511 h 10000"/>
                  <a:gd name="connsiteX15" fmla="*/ 1285 w 10254"/>
                  <a:gd name="connsiteY15" fmla="*/ 1660 h 10000"/>
                  <a:gd name="connsiteX16" fmla="*/ 1785 w 10254"/>
                  <a:gd name="connsiteY16" fmla="*/ 894 h 10000"/>
                  <a:gd name="connsiteX17" fmla="*/ 2348 w 10254"/>
                  <a:gd name="connsiteY17" fmla="*/ 383 h 10000"/>
                  <a:gd name="connsiteX18" fmla="*/ 2879 w 10254"/>
                  <a:gd name="connsiteY18" fmla="*/ 85 h 10000"/>
                  <a:gd name="connsiteX19" fmla="*/ 3442 w 10254"/>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2625 w 10000"/>
                  <a:gd name="connsiteY17" fmla="*/ 85 h 10000"/>
                  <a:gd name="connsiteX18" fmla="*/ 3188 w 10000"/>
                  <a:gd name="connsiteY1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3188 w 10000"/>
                  <a:gd name="connsiteY1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3188 w 10000"/>
                  <a:gd name="connsiteY1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3188 w 10000"/>
                  <a:gd name="connsiteY1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3188 w 10000"/>
                  <a:gd name="connsiteY1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3188 w 10000"/>
                  <a:gd name="connsiteY1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3188 w 10000"/>
                  <a:gd name="connsiteY1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3188" y="0"/>
                    </a:moveTo>
                    <a:lnTo>
                      <a:pt x="5813" y="0"/>
                    </a:lnTo>
                    <a:lnTo>
                      <a:pt x="7281" y="1745"/>
                    </a:lnTo>
                    <a:lnTo>
                      <a:pt x="8719" y="0"/>
                    </a:lnTo>
                    <a:lnTo>
                      <a:pt x="10000" y="0"/>
                    </a:lnTo>
                    <a:cubicBezTo>
                      <a:pt x="9419" y="1266"/>
                      <a:pt x="7536" y="5303"/>
                      <a:pt x="6906" y="6681"/>
                    </a:cubicBezTo>
                    <a:cubicBezTo>
                      <a:pt x="6519" y="7747"/>
                      <a:pt x="6580" y="9143"/>
                      <a:pt x="7156" y="10000"/>
                    </a:cubicBezTo>
                    <a:lnTo>
                      <a:pt x="375" y="10000"/>
                    </a:lnTo>
                    <a:cubicBezTo>
                      <a:pt x="142" y="10005"/>
                      <a:pt x="6" y="9865"/>
                      <a:pt x="0" y="9574"/>
                    </a:cubicBezTo>
                    <a:lnTo>
                      <a:pt x="0" y="6170"/>
                    </a:lnTo>
                    <a:cubicBezTo>
                      <a:pt x="21" y="5716"/>
                      <a:pt x="42" y="5263"/>
                      <a:pt x="63" y="4809"/>
                    </a:cubicBezTo>
                    <a:cubicBezTo>
                      <a:pt x="371" y="2640"/>
                      <a:pt x="1382" y="71"/>
                      <a:pt x="3188"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33" name="Freeform 332"/>
              <p:cNvSpPr>
                <a:spLocks/>
              </p:cNvSpPr>
              <p:nvPr/>
            </p:nvSpPr>
            <p:spPr bwMode="auto">
              <a:xfrm>
                <a:off x="4800140" y="3243740"/>
                <a:ext cx="2633934" cy="2397727"/>
              </a:xfrm>
              <a:custGeom>
                <a:avLst/>
                <a:gdLst>
                  <a:gd name="connsiteX0" fmla="*/ 1226863 w 2633934"/>
                  <a:gd name="connsiteY0" fmla="*/ 886831 h 2397727"/>
                  <a:gd name="connsiteX1" fmla="*/ 716997 w 2633934"/>
                  <a:gd name="connsiteY1" fmla="*/ 967320 h 2397727"/>
                  <a:gd name="connsiteX2" fmla="*/ 714458 w 2633934"/>
                  <a:gd name="connsiteY2" fmla="*/ 1017588 h 2397727"/>
                  <a:gd name="connsiteX3" fmla="*/ 1107193 w 2633934"/>
                  <a:gd name="connsiteY3" fmla="*/ 1756234 h 2397727"/>
                  <a:gd name="connsiteX4" fmla="*/ 1134647 w 2633934"/>
                  <a:gd name="connsiteY4" fmla="*/ 1772912 h 2397727"/>
                  <a:gd name="connsiteX5" fmla="*/ 1488699 w 2633934"/>
                  <a:gd name="connsiteY5" fmla="*/ 1489294 h 2397727"/>
                  <a:gd name="connsiteX6" fmla="*/ 1422685 w 2633934"/>
                  <a:gd name="connsiteY6" fmla="*/ 1468802 h 2397727"/>
                  <a:gd name="connsiteX7" fmla="*/ 1171371 w 2633934"/>
                  <a:gd name="connsiteY7" fmla="*/ 1089658 h 2397727"/>
                  <a:gd name="connsiteX8" fmla="*/ 1203707 w 2633934"/>
                  <a:gd name="connsiteY8" fmla="*/ 929492 h 2397727"/>
                  <a:gd name="connsiteX9" fmla="*/ 1582851 w 2633934"/>
                  <a:gd name="connsiteY9" fmla="*/ 847247 h 2397727"/>
                  <a:gd name="connsiteX10" fmla="*/ 1340440 w 2633934"/>
                  <a:gd name="connsiteY10" fmla="*/ 1089658 h 2397727"/>
                  <a:gd name="connsiteX11" fmla="*/ 1582851 w 2633934"/>
                  <a:gd name="connsiteY11" fmla="*/ 1332069 h 2397727"/>
                  <a:gd name="connsiteX12" fmla="*/ 1825262 w 2633934"/>
                  <a:gd name="connsiteY12" fmla="*/ 1089658 h 2397727"/>
                  <a:gd name="connsiteX13" fmla="*/ 1582851 w 2633934"/>
                  <a:gd name="connsiteY13" fmla="*/ 847247 h 2397727"/>
                  <a:gd name="connsiteX14" fmla="*/ 1605234 w 2633934"/>
                  <a:gd name="connsiteY14" fmla="*/ 126812 h 2397727"/>
                  <a:gd name="connsiteX15" fmla="*/ 754506 w 2633934"/>
                  <a:gd name="connsiteY15" fmla="*/ 752699 h 2397727"/>
                  <a:gd name="connsiteX16" fmla="*/ 738914 w 2633934"/>
                  <a:gd name="connsiteY16" fmla="*/ 813339 h 2397727"/>
                  <a:gd name="connsiteX17" fmla="*/ 1418192 w 2633934"/>
                  <a:gd name="connsiteY17" fmla="*/ 712953 h 2397727"/>
                  <a:gd name="connsiteX18" fmla="*/ 1422685 w 2633934"/>
                  <a:gd name="connsiteY18" fmla="*/ 710514 h 2397727"/>
                  <a:gd name="connsiteX19" fmla="*/ 1582851 w 2633934"/>
                  <a:gd name="connsiteY19" fmla="*/ 678178 h 2397727"/>
                  <a:gd name="connsiteX20" fmla="*/ 1994331 w 2633934"/>
                  <a:gd name="connsiteY20" fmla="*/ 1089658 h 2397727"/>
                  <a:gd name="connsiteX21" fmla="*/ 1743018 w 2633934"/>
                  <a:gd name="connsiteY21" fmla="*/ 1468802 h 2397727"/>
                  <a:gd name="connsiteX22" fmla="*/ 1733573 w 2633934"/>
                  <a:gd name="connsiteY22" fmla="*/ 1471734 h 2397727"/>
                  <a:gd name="connsiteX23" fmla="*/ 1273270 w 2633934"/>
                  <a:gd name="connsiteY23" fmla="*/ 1843767 h 2397727"/>
                  <a:gd name="connsiteX24" fmla="*/ 1340345 w 2633934"/>
                  <a:gd name="connsiteY24" fmla="*/ 1868317 h 2397727"/>
                  <a:gd name="connsiteX25" fmla="*/ 1605234 w 2633934"/>
                  <a:gd name="connsiteY25" fmla="*/ 1908364 h 2397727"/>
                  <a:gd name="connsiteX26" fmla="*/ 2496010 w 2633934"/>
                  <a:gd name="connsiteY26" fmla="*/ 1017588 h 2397727"/>
                  <a:gd name="connsiteX27" fmla="*/ 1605234 w 2633934"/>
                  <a:gd name="connsiteY27" fmla="*/ 126812 h 2397727"/>
                  <a:gd name="connsiteX28" fmla="*/ 1605234 w 2633934"/>
                  <a:gd name="connsiteY28" fmla="*/ 0 h 2397727"/>
                  <a:gd name="connsiteX29" fmla="*/ 2633934 w 2633934"/>
                  <a:gd name="connsiteY29" fmla="*/ 1028700 h 2397727"/>
                  <a:gd name="connsiteX30" fmla="*/ 1710413 w 2633934"/>
                  <a:gd name="connsiteY30" fmla="*/ 2052089 h 2397727"/>
                  <a:gd name="connsiteX31" fmla="*/ 1633952 w 2633934"/>
                  <a:gd name="connsiteY31" fmla="*/ 2055950 h 2397727"/>
                  <a:gd name="connsiteX32" fmla="*/ 1636668 w 2633934"/>
                  <a:gd name="connsiteY32" fmla="*/ 2060258 h 2397727"/>
                  <a:gd name="connsiteX33" fmla="*/ 630824 w 2633934"/>
                  <a:gd name="connsiteY33" fmla="*/ 2060259 h 2397727"/>
                  <a:gd name="connsiteX34" fmla="*/ 555291 w 2633934"/>
                  <a:gd name="connsiteY34" fmla="*/ 2323623 h 2397727"/>
                  <a:gd name="connsiteX35" fmla="*/ 276685 w 2633934"/>
                  <a:gd name="connsiteY35" fmla="*/ 2318860 h 2397727"/>
                  <a:gd name="connsiteX36" fmla="*/ 243347 w 2633934"/>
                  <a:gd name="connsiteY36" fmla="*/ 2054541 h 2397727"/>
                  <a:gd name="connsiteX37" fmla="*/ 64087 w 2633934"/>
                  <a:gd name="connsiteY37" fmla="*/ 1549715 h 2397727"/>
                  <a:gd name="connsiteX38" fmla="*/ 657008 w 2633934"/>
                  <a:gd name="connsiteY38" fmla="*/ 629285 h 2397727"/>
                  <a:gd name="connsiteX39" fmla="*/ 657375 w 2633934"/>
                  <a:gd name="connsiteY39" fmla="*/ 628284 h 2397727"/>
                  <a:gd name="connsiteX40" fmla="*/ 1605234 w 2633934"/>
                  <a:gd name="connsiteY40" fmla="*/ 0 h 239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33934" h="2397727">
                    <a:moveTo>
                      <a:pt x="1226863" y="886831"/>
                    </a:moveTo>
                    <a:lnTo>
                      <a:pt x="716997" y="967320"/>
                    </a:lnTo>
                    <a:lnTo>
                      <a:pt x="714458" y="1017588"/>
                    </a:lnTo>
                    <a:cubicBezTo>
                      <a:pt x="714458" y="1325065"/>
                      <a:pt x="870245" y="1596155"/>
                      <a:pt x="1107193" y="1756234"/>
                    </a:cubicBezTo>
                    <a:lnTo>
                      <a:pt x="1134647" y="1772912"/>
                    </a:lnTo>
                    <a:lnTo>
                      <a:pt x="1488699" y="1489294"/>
                    </a:lnTo>
                    <a:lnTo>
                      <a:pt x="1422685" y="1468802"/>
                    </a:lnTo>
                    <a:cubicBezTo>
                      <a:pt x="1274998" y="1406336"/>
                      <a:pt x="1171371" y="1260099"/>
                      <a:pt x="1171371" y="1089658"/>
                    </a:cubicBezTo>
                    <a:cubicBezTo>
                      <a:pt x="1171371" y="1032845"/>
                      <a:pt x="1182885" y="978721"/>
                      <a:pt x="1203707" y="929492"/>
                    </a:cubicBezTo>
                    <a:close/>
                    <a:moveTo>
                      <a:pt x="1582851" y="847247"/>
                    </a:moveTo>
                    <a:cubicBezTo>
                      <a:pt x="1448971" y="847247"/>
                      <a:pt x="1340440" y="955778"/>
                      <a:pt x="1340440" y="1089658"/>
                    </a:cubicBezTo>
                    <a:cubicBezTo>
                      <a:pt x="1340440" y="1223538"/>
                      <a:pt x="1448971" y="1332069"/>
                      <a:pt x="1582851" y="1332069"/>
                    </a:cubicBezTo>
                    <a:cubicBezTo>
                      <a:pt x="1716731" y="1332069"/>
                      <a:pt x="1825262" y="1223538"/>
                      <a:pt x="1825262" y="1089658"/>
                    </a:cubicBezTo>
                    <a:cubicBezTo>
                      <a:pt x="1825262" y="955778"/>
                      <a:pt x="1716731" y="847247"/>
                      <a:pt x="1582851" y="847247"/>
                    </a:cubicBezTo>
                    <a:close/>
                    <a:moveTo>
                      <a:pt x="1605234" y="126812"/>
                    </a:moveTo>
                    <a:cubicBezTo>
                      <a:pt x="1205515" y="126812"/>
                      <a:pt x="867288" y="390092"/>
                      <a:pt x="754506" y="752699"/>
                    </a:cubicBezTo>
                    <a:lnTo>
                      <a:pt x="738914" y="813339"/>
                    </a:lnTo>
                    <a:lnTo>
                      <a:pt x="1418192" y="712953"/>
                    </a:lnTo>
                    <a:lnTo>
                      <a:pt x="1422685" y="710514"/>
                    </a:lnTo>
                    <a:cubicBezTo>
                      <a:pt x="1471913" y="689692"/>
                      <a:pt x="1526038" y="678178"/>
                      <a:pt x="1582851" y="678178"/>
                    </a:cubicBezTo>
                    <a:cubicBezTo>
                      <a:pt x="1810105" y="678178"/>
                      <a:pt x="1994331" y="862404"/>
                      <a:pt x="1994331" y="1089658"/>
                    </a:cubicBezTo>
                    <a:cubicBezTo>
                      <a:pt x="1994331" y="1260099"/>
                      <a:pt x="1890704" y="1406336"/>
                      <a:pt x="1743018" y="1468802"/>
                    </a:cubicBezTo>
                    <a:lnTo>
                      <a:pt x="1733573" y="1471734"/>
                    </a:lnTo>
                    <a:lnTo>
                      <a:pt x="1273270" y="1843767"/>
                    </a:lnTo>
                    <a:lnTo>
                      <a:pt x="1340345" y="1868317"/>
                    </a:lnTo>
                    <a:cubicBezTo>
                      <a:pt x="1424023" y="1894343"/>
                      <a:pt x="1512991" y="1908364"/>
                      <a:pt x="1605234" y="1908364"/>
                    </a:cubicBezTo>
                    <a:cubicBezTo>
                      <a:pt x="2097196" y="1908364"/>
                      <a:pt x="2496010" y="1509550"/>
                      <a:pt x="2496010" y="1017588"/>
                    </a:cubicBezTo>
                    <a:cubicBezTo>
                      <a:pt x="2496010" y="525626"/>
                      <a:pt x="2097196" y="126812"/>
                      <a:pt x="1605234" y="126812"/>
                    </a:cubicBezTo>
                    <a:close/>
                    <a:moveTo>
                      <a:pt x="1605234" y="0"/>
                    </a:moveTo>
                    <a:cubicBezTo>
                      <a:pt x="2173369" y="0"/>
                      <a:pt x="2633934" y="460565"/>
                      <a:pt x="2633934" y="1028700"/>
                    </a:cubicBezTo>
                    <a:cubicBezTo>
                      <a:pt x="2633934" y="1561327"/>
                      <a:pt x="2229141" y="1999409"/>
                      <a:pt x="1710413" y="2052089"/>
                    </a:cubicBezTo>
                    <a:lnTo>
                      <a:pt x="1633952" y="2055950"/>
                    </a:lnTo>
                    <a:lnTo>
                      <a:pt x="1636668" y="2060258"/>
                    </a:lnTo>
                    <a:lnTo>
                      <a:pt x="630824" y="2060259"/>
                    </a:lnTo>
                    <a:cubicBezTo>
                      <a:pt x="604582" y="2137887"/>
                      <a:pt x="585739" y="2216626"/>
                      <a:pt x="555291" y="2323623"/>
                    </a:cubicBezTo>
                    <a:cubicBezTo>
                      <a:pt x="401019" y="2478245"/>
                      <a:pt x="299307" y="2347435"/>
                      <a:pt x="276685" y="2318860"/>
                    </a:cubicBezTo>
                    <a:cubicBezTo>
                      <a:pt x="258826" y="2268854"/>
                      <a:pt x="258143" y="2181541"/>
                      <a:pt x="243347" y="2054541"/>
                    </a:cubicBezTo>
                    <a:cubicBezTo>
                      <a:pt x="47068" y="2005328"/>
                      <a:pt x="-84915" y="1760852"/>
                      <a:pt x="64087" y="1549715"/>
                    </a:cubicBezTo>
                    <a:lnTo>
                      <a:pt x="657008" y="629285"/>
                    </a:lnTo>
                    <a:lnTo>
                      <a:pt x="657375" y="628284"/>
                    </a:lnTo>
                    <a:cubicBezTo>
                      <a:pt x="813540" y="259068"/>
                      <a:pt x="1179133" y="0"/>
                      <a:pt x="1605234"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grpSp>
        <p:grpSp>
          <p:nvGrpSpPr>
            <p:cNvPr id="226" name="Group 225"/>
            <p:cNvGrpSpPr/>
            <p:nvPr/>
          </p:nvGrpSpPr>
          <p:grpSpPr>
            <a:xfrm>
              <a:off x="327673" y="5342124"/>
              <a:ext cx="569424" cy="495940"/>
              <a:chOff x="1423344" y="4179037"/>
              <a:chExt cx="716252" cy="623822"/>
            </a:xfrm>
            <a:grpFill/>
          </p:grpSpPr>
          <p:grpSp>
            <p:nvGrpSpPr>
              <p:cNvPr id="300" name="Group 299"/>
              <p:cNvGrpSpPr/>
              <p:nvPr/>
            </p:nvGrpSpPr>
            <p:grpSpPr>
              <a:xfrm>
                <a:off x="1857112" y="4251681"/>
                <a:ext cx="282484" cy="473480"/>
                <a:chOff x="1857112" y="4251681"/>
                <a:chExt cx="282484" cy="473480"/>
              </a:xfrm>
              <a:grpFill/>
            </p:grpSpPr>
            <p:sp>
              <p:nvSpPr>
                <p:cNvPr id="302" name="Freeform 1357"/>
                <p:cNvSpPr>
                  <a:spLocks/>
                </p:cNvSpPr>
                <p:nvPr/>
              </p:nvSpPr>
              <p:spPr bwMode="auto">
                <a:xfrm rot="19856605">
                  <a:off x="1858450" y="4251681"/>
                  <a:ext cx="281146" cy="78365"/>
                </a:xfrm>
                <a:prstGeom prst="roundRect">
                  <a:avLst>
                    <a:gd name="adj" fmla="val 50000"/>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3" name="Freeform 1357"/>
                <p:cNvSpPr>
                  <a:spLocks/>
                </p:cNvSpPr>
                <p:nvPr/>
              </p:nvSpPr>
              <p:spPr bwMode="auto">
                <a:xfrm>
                  <a:off x="1857112" y="4449239"/>
                  <a:ext cx="236232"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4" name="Freeform 1357"/>
                <p:cNvSpPr>
                  <a:spLocks/>
                </p:cNvSpPr>
                <p:nvPr/>
              </p:nvSpPr>
              <p:spPr bwMode="auto">
                <a:xfrm rot="1860000">
                  <a:off x="1857215" y="4646796"/>
                  <a:ext cx="281146"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301" name="Freeform 300"/>
              <p:cNvSpPr/>
              <p:nvPr/>
            </p:nvSpPr>
            <p:spPr>
              <a:xfrm rot="16200000">
                <a:off x="1329821" y="4272560"/>
                <a:ext cx="623822" cy="436776"/>
              </a:xfrm>
              <a:custGeom>
                <a:avLst/>
                <a:gdLst>
                  <a:gd name="connsiteX0" fmla="*/ 1507331 w 1507331"/>
                  <a:gd name="connsiteY0" fmla="*/ 1055373 h 1055373"/>
                  <a:gd name="connsiteX1" fmla="*/ 0 w 1507331"/>
                  <a:gd name="connsiteY1" fmla="*/ 1055373 h 1055373"/>
                  <a:gd name="connsiteX2" fmla="*/ 368498 w 1507331"/>
                  <a:gd name="connsiteY2" fmla="*/ 476728 h 1055373"/>
                  <a:gd name="connsiteX3" fmla="*/ 375443 w 1507331"/>
                  <a:gd name="connsiteY3" fmla="*/ 476728 h 1055373"/>
                  <a:gd name="connsiteX4" fmla="*/ 375443 w 1507331"/>
                  <a:gd name="connsiteY4" fmla="*/ 0 h 1055373"/>
                  <a:gd name="connsiteX5" fmla="*/ 1134268 w 1507331"/>
                  <a:gd name="connsiteY5" fmla="*/ 0 h 1055373"/>
                  <a:gd name="connsiteX6" fmla="*/ 1134268 w 1507331"/>
                  <a:gd name="connsiteY6" fmla="*/ 476728 h 1055373"/>
                  <a:gd name="connsiteX7" fmla="*/ 1138833 w 1507331"/>
                  <a:gd name="connsiteY7" fmla="*/ 476728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138833 w 1507331"/>
                  <a:gd name="connsiteY6" fmla="*/ 476728 h 1055373"/>
                  <a:gd name="connsiteX7" fmla="*/ 1507331 w 1507331"/>
                  <a:gd name="connsiteY7" fmla="*/ 1055373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507331 w 1507331"/>
                  <a:gd name="connsiteY6" fmla="*/ 1055373 h 105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331" h="1055373">
                    <a:moveTo>
                      <a:pt x="1507331" y="1055373"/>
                    </a:moveTo>
                    <a:lnTo>
                      <a:pt x="0" y="1055373"/>
                    </a:lnTo>
                    <a:lnTo>
                      <a:pt x="375443" y="476728"/>
                    </a:lnTo>
                    <a:lnTo>
                      <a:pt x="375443" y="0"/>
                    </a:lnTo>
                    <a:lnTo>
                      <a:pt x="1134268" y="0"/>
                    </a:lnTo>
                    <a:lnTo>
                      <a:pt x="1134268" y="476728"/>
                    </a:lnTo>
                    <a:lnTo>
                      <a:pt x="1507331" y="105537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29" name="Group 228"/>
            <p:cNvGrpSpPr/>
            <p:nvPr/>
          </p:nvGrpSpPr>
          <p:grpSpPr>
            <a:xfrm>
              <a:off x="8300991" y="5324855"/>
              <a:ext cx="636496" cy="530478"/>
              <a:chOff x="1805868" y="1095374"/>
              <a:chExt cx="4699708" cy="3916924"/>
            </a:xfrm>
            <a:grpFill/>
          </p:grpSpPr>
          <p:sp>
            <p:nvSpPr>
              <p:cNvPr id="270" name="Freeform 269"/>
              <p:cNvSpPr/>
              <p:nvPr/>
            </p:nvSpPr>
            <p:spPr>
              <a:xfrm>
                <a:off x="3648075" y="1095374"/>
                <a:ext cx="2857501" cy="3648075"/>
              </a:xfrm>
              <a:custGeom>
                <a:avLst/>
                <a:gdLst>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268604 w 2857501"/>
                  <a:gd name="connsiteY13" fmla="*/ 3371851 h 3648075"/>
                  <a:gd name="connsiteX14" fmla="*/ 328256 w 2857501"/>
                  <a:gd name="connsiteY14" fmla="*/ 3371851 h 3648075"/>
                  <a:gd name="connsiteX15" fmla="*/ 337652 w 2857501"/>
                  <a:gd name="connsiteY15" fmla="*/ 3377559 h 3648075"/>
                  <a:gd name="connsiteX16" fmla="*/ 969645 w 2857501"/>
                  <a:gd name="connsiteY16" fmla="*/ 3537586 h 3648075"/>
                  <a:gd name="connsiteX17" fmla="*/ 1601638 w 2857501"/>
                  <a:gd name="connsiteY17" fmla="*/ 3377559 h 3648075"/>
                  <a:gd name="connsiteX18" fmla="*/ 1611034 w 2857501"/>
                  <a:gd name="connsiteY18" fmla="*/ 3371851 h 3648075"/>
                  <a:gd name="connsiteX19" fmla="*/ 2613025 w 2857501"/>
                  <a:gd name="connsiteY19" fmla="*/ 3371851 h 3648075"/>
                  <a:gd name="connsiteX20" fmla="*/ 2613025 w 2857501"/>
                  <a:gd name="connsiteY20" fmla="*/ 1019176 h 3648075"/>
                  <a:gd name="connsiteX21" fmla="*/ 1936750 w 2857501"/>
                  <a:gd name="connsiteY21" fmla="*/ 1019176 h 3648075"/>
                  <a:gd name="connsiteX22" fmla="*/ 1936750 w 2857501"/>
                  <a:gd name="connsiteY22" fmla="*/ 266701 h 3648075"/>
                  <a:gd name="connsiteX23" fmla="*/ 268604 w 2857501"/>
                  <a:gd name="connsiteY23" fmla="*/ 266701 h 3648075"/>
                  <a:gd name="connsiteX24" fmla="*/ 268604 w 2857501"/>
                  <a:gd name="connsiteY24" fmla="*/ 929133 h 3648075"/>
                  <a:gd name="connsiteX25" fmla="*/ 205473 w 2857501"/>
                  <a:gd name="connsiteY25" fmla="*/ 967486 h 3648075"/>
                  <a:gd name="connsiteX26" fmla="*/ 9246 w 2857501"/>
                  <a:gd name="connsiteY26" fmla="*/ 1129387 h 3648075"/>
                  <a:gd name="connsiteX27" fmla="*/ 0 w 2857501"/>
                  <a:gd name="connsiteY27" fmla="*/ 1139560 h 3648075"/>
                  <a:gd name="connsiteX28" fmla="*/ 0 w 2857501"/>
                  <a:gd name="connsiteY28"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328256 w 2857501"/>
                  <a:gd name="connsiteY13" fmla="*/ 3371851 h 3648075"/>
                  <a:gd name="connsiteX14" fmla="*/ 337652 w 2857501"/>
                  <a:gd name="connsiteY14" fmla="*/ 3377559 h 3648075"/>
                  <a:gd name="connsiteX15" fmla="*/ 969645 w 2857501"/>
                  <a:gd name="connsiteY15" fmla="*/ 3537586 h 3648075"/>
                  <a:gd name="connsiteX16" fmla="*/ 1601638 w 2857501"/>
                  <a:gd name="connsiteY16" fmla="*/ 3377559 h 3648075"/>
                  <a:gd name="connsiteX17" fmla="*/ 1611034 w 2857501"/>
                  <a:gd name="connsiteY17" fmla="*/ 3371851 h 3648075"/>
                  <a:gd name="connsiteX18" fmla="*/ 2613025 w 2857501"/>
                  <a:gd name="connsiteY18" fmla="*/ 3371851 h 3648075"/>
                  <a:gd name="connsiteX19" fmla="*/ 2613025 w 2857501"/>
                  <a:gd name="connsiteY19" fmla="*/ 1019176 h 3648075"/>
                  <a:gd name="connsiteX20" fmla="*/ 1936750 w 2857501"/>
                  <a:gd name="connsiteY20" fmla="*/ 1019176 h 3648075"/>
                  <a:gd name="connsiteX21" fmla="*/ 1936750 w 2857501"/>
                  <a:gd name="connsiteY21" fmla="*/ 266701 h 3648075"/>
                  <a:gd name="connsiteX22" fmla="*/ 268604 w 2857501"/>
                  <a:gd name="connsiteY22" fmla="*/ 266701 h 3648075"/>
                  <a:gd name="connsiteX23" fmla="*/ 268604 w 2857501"/>
                  <a:gd name="connsiteY23" fmla="*/ 929133 h 3648075"/>
                  <a:gd name="connsiteX24" fmla="*/ 205473 w 2857501"/>
                  <a:gd name="connsiteY24" fmla="*/ 967486 h 3648075"/>
                  <a:gd name="connsiteX25" fmla="*/ 9246 w 2857501"/>
                  <a:gd name="connsiteY25" fmla="*/ 1129387 h 3648075"/>
                  <a:gd name="connsiteX26" fmla="*/ 0 w 2857501"/>
                  <a:gd name="connsiteY26" fmla="*/ 1139560 h 3648075"/>
                  <a:gd name="connsiteX27" fmla="*/ 0 w 2857501"/>
                  <a:gd name="connsiteY27"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328256 w 2857501"/>
                  <a:gd name="connsiteY12" fmla="*/ 3371851 h 3648075"/>
                  <a:gd name="connsiteX13" fmla="*/ 337652 w 2857501"/>
                  <a:gd name="connsiteY13" fmla="*/ 3377559 h 3648075"/>
                  <a:gd name="connsiteX14" fmla="*/ 969645 w 2857501"/>
                  <a:gd name="connsiteY14" fmla="*/ 3537586 h 3648075"/>
                  <a:gd name="connsiteX15" fmla="*/ 1601638 w 2857501"/>
                  <a:gd name="connsiteY15" fmla="*/ 3377559 h 3648075"/>
                  <a:gd name="connsiteX16" fmla="*/ 1611034 w 2857501"/>
                  <a:gd name="connsiteY16" fmla="*/ 3371851 h 3648075"/>
                  <a:gd name="connsiteX17" fmla="*/ 2613025 w 2857501"/>
                  <a:gd name="connsiteY17" fmla="*/ 3371851 h 3648075"/>
                  <a:gd name="connsiteX18" fmla="*/ 2613025 w 2857501"/>
                  <a:gd name="connsiteY18" fmla="*/ 1019176 h 3648075"/>
                  <a:gd name="connsiteX19" fmla="*/ 1936750 w 2857501"/>
                  <a:gd name="connsiteY19" fmla="*/ 1019176 h 3648075"/>
                  <a:gd name="connsiteX20" fmla="*/ 1936750 w 2857501"/>
                  <a:gd name="connsiteY20" fmla="*/ 266701 h 3648075"/>
                  <a:gd name="connsiteX21" fmla="*/ 268604 w 2857501"/>
                  <a:gd name="connsiteY21" fmla="*/ 266701 h 3648075"/>
                  <a:gd name="connsiteX22" fmla="*/ 268604 w 2857501"/>
                  <a:gd name="connsiteY22" fmla="*/ 929133 h 3648075"/>
                  <a:gd name="connsiteX23" fmla="*/ 205473 w 2857501"/>
                  <a:gd name="connsiteY23" fmla="*/ 967486 h 3648075"/>
                  <a:gd name="connsiteX24" fmla="*/ 9246 w 2857501"/>
                  <a:gd name="connsiteY24" fmla="*/ 1129387 h 3648075"/>
                  <a:gd name="connsiteX25" fmla="*/ 0 w 2857501"/>
                  <a:gd name="connsiteY25" fmla="*/ 1139560 h 3648075"/>
                  <a:gd name="connsiteX26" fmla="*/ 0 w 2857501"/>
                  <a:gd name="connsiteY26"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57501" h="3648075">
                    <a:moveTo>
                      <a:pt x="0" y="0"/>
                    </a:moveTo>
                    <a:lnTo>
                      <a:pt x="2166840" y="1"/>
                    </a:lnTo>
                    <a:lnTo>
                      <a:pt x="2358317" y="214315"/>
                    </a:lnTo>
                    <a:lnTo>
                      <a:pt x="2362832" y="214315"/>
                    </a:lnTo>
                    <a:lnTo>
                      <a:pt x="2657474" y="547967"/>
                    </a:lnTo>
                    <a:lnTo>
                      <a:pt x="2657474" y="549152"/>
                    </a:lnTo>
                    <a:lnTo>
                      <a:pt x="2857500" y="773035"/>
                    </a:lnTo>
                    <a:cubicBezTo>
                      <a:pt x="2857500" y="1731382"/>
                      <a:pt x="2857501" y="2689728"/>
                      <a:pt x="2857501" y="3648075"/>
                    </a:cubicBezTo>
                    <a:lnTo>
                      <a:pt x="0" y="3648075"/>
                    </a:lnTo>
                    <a:lnTo>
                      <a:pt x="0" y="3113919"/>
                    </a:lnTo>
                    <a:lnTo>
                      <a:pt x="32106" y="3149245"/>
                    </a:lnTo>
                    <a:cubicBezTo>
                      <a:pt x="92091" y="3209229"/>
                      <a:pt x="157796" y="3263493"/>
                      <a:pt x="228333" y="3311146"/>
                    </a:cubicBezTo>
                    <a:lnTo>
                      <a:pt x="328256" y="3371851"/>
                    </a:lnTo>
                    <a:lnTo>
                      <a:pt x="337652" y="3377559"/>
                    </a:lnTo>
                    <a:cubicBezTo>
                      <a:pt x="525520" y="3479616"/>
                      <a:pt x="740813" y="3537586"/>
                      <a:pt x="969645" y="3537586"/>
                    </a:cubicBezTo>
                    <a:cubicBezTo>
                      <a:pt x="1198477" y="3537586"/>
                      <a:pt x="1413770" y="3479616"/>
                      <a:pt x="1601638" y="3377559"/>
                    </a:cubicBezTo>
                    <a:lnTo>
                      <a:pt x="1611034" y="3371851"/>
                    </a:lnTo>
                    <a:lnTo>
                      <a:pt x="2613025" y="3371851"/>
                    </a:lnTo>
                    <a:lnTo>
                      <a:pt x="2613025" y="1019176"/>
                    </a:lnTo>
                    <a:lnTo>
                      <a:pt x="1936750" y="1019176"/>
                    </a:lnTo>
                    <a:lnTo>
                      <a:pt x="1936750" y="266701"/>
                    </a:lnTo>
                    <a:lnTo>
                      <a:pt x="268604" y="266701"/>
                    </a:lnTo>
                    <a:lnTo>
                      <a:pt x="268604" y="929133"/>
                    </a:lnTo>
                    <a:lnTo>
                      <a:pt x="205473" y="967486"/>
                    </a:lnTo>
                    <a:cubicBezTo>
                      <a:pt x="134936" y="1015140"/>
                      <a:pt x="69231" y="1069403"/>
                      <a:pt x="9246" y="1129387"/>
                    </a:cubicBezTo>
                    <a:lnTo>
                      <a:pt x="0" y="1139560"/>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271" name="Group 270"/>
              <p:cNvGrpSpPr/>
              <p:nvPr/>
            </p:nvGrpSpPr>
            <p:grpSpPr>
              <a:xfrm>
                <a:off x="1805868" y="1873918"/>
                <a:ext cx="4195126" cy="3138380"/>
                <a:chOff x="1805868" y="1873918"/>
                <a:chExt cx="4195126" cy="3138380"/>
              </a:xfrm>
              <a:grpFill/>
            </p:grpSpPr>
            <p:grpSp>
              <p:nvGrpSpPr>
                <p:cNvPr id="273" name="Group 272"/>
                <p:cNvGrpSpPr/>
                <p:nvPr/>
              </p:nvGrpSpPr>
              <p:grpSpPr>
                <a:xfrm>
                  <a:off x="1805868" y="1873918"/>
                  <a:ext cx="4195126" cy="3138380"/>
                  <a:chOff x="1277882" y="2649348"/>
                  <a:chExt cx="433525" cy="324320"/>
                </a:xfrm>
                <a:grpFill/>
              </p:grpSpPr>
              <p:sp>
                <p:nvSpPr>
                  <p:cNvPr id="290" name="Oval 289"/>
                  <p:cNvSpPr/>
                  <p:nvPr/>
                </p:nvSpPr>
                <p:spPr>
                  <a:xfrm>
                    <a:off x="1433482" y="2649348"/>
                    <a:ext cx="277925" cy="277926"/>
                  </a:xfrm>
                  <a:prstGeom prst="ellipse">
                    <a:avLst/>
                  </a:prstGeom>
                  <a:grpFill/>
                  <a:ln w="12700" cap="flat" cmpd="sng" algn="ctr">
                    <a:solidFill>
                      <a:schemeClr val="bg1"/>
                    </a:solidFill>
                    <a:prstDash val="solid"/>
                    <a:miter lim="800000"/>
                  </a:ln>
                  <a:effectLst/>
                </p:spPr>
                <p:txBody>
                  <a:bodyPr rtlCol="0" anchor="ctr"/>
                  <a:lstStyle/>
                  <a:p>
                    <a:pPr algn="ctr">
                      <a:defRPr/>
                    </a:pPr>
                    <a:endParaRPr lang="en-US" kern="0">
                      <a:solidFill>
                        <a:prstClr val="white"/>
                      </a:solidFill>
                    </a:endParaRPr>
                  </a:p>
                </p:txBody>
              </p:sp>
              <p:sp>
                <p:nvSpPr>
                  <p:cNvPr id="291" name="Freeform 290"/>
                  <p:cNvSpPr/>
                  <p:nvPr/>
                </p:nvSpPr>
                <p:spPr>
                  <a:xfrm rot="2896524">
                    <a:off x="1353058" y="2839959"/>
                    <a:ext cx="58533" cy="208886"/>
                  </a:xfrm>
                  <a:custGeom>
                    <a:avLst/>
                    <a:gdLst>
                      <a:gd name="connsiteX0" fmla="*/ 200629 w 609826"/>
                      <a:gd name="connsiteY0" fmla="*/ 0 h 2271640"/>
                      <a:gd name="connsiteX1" fmla="*/ 402220 w 609826"/>
                      <a:gd name="connsiteY1" fmla="*/ 0 h 2271640"/>
                      <a:gd name="connsiteX2" fmla="*/ 402220 w 609826"/>
                      <a:gd name="connsiteY2" fmla="*/ 556256 h 2271640"/>
                      <a:gd name="connsiteX3" fmla="*/ 609826 w 609826"/>
                      <a:gd name="connsiteY3" fmla="*/ 556256 h 2271640"/>
                      <a:gd name="connsiteX4" fmla="*/ 609826 w 609826"/>
                      <a:gd name="connsiteY4" fmla="*/ 2271640 h 2271640"/>
                      <a:gd name="connsiteX5" fmla="*/ 0 w 609826"/>
                      <a:gd name="connsiteY5" fmla="*/ 2271640 h 2271640"/>
                      <a:gd name="connsiteX6" fmla="*/ 0 w 609826"/>
                      <a:gd name="connsiteY6" fmla="*/ 556256 h 2271640"/>
                      <a:gd name="connsiteX7" fmla="*/ 200629 w 609826"/>
                      <a:gd name="connsiteY7" fmla="*/ 556256 h 227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 h="2271640">
                        <a:moveTo>
                          <a:pt x="200629" y="0"/>
                        </a:moveTo>
                        <a:lnTo>
                          <a:pt x="402220" y="0"/>
                        </a:lnTo>
                        <a:lnTo>
                          <a:pt x="402220" y="556256"/>
                        </a:lnTo>
                        <a:lnTo>
                          <a:pt x="609826" y="556256"/>
                        </a:lnTo>
                        <a:lnTo>
                          <a:pt x="609826" y="2271640"/>
                        </a:lnTo>
                        <a:lnTo>
                          <a:pt x="0" y="2271640"/>
                        </a:lnTo>
                        <a:lnTo>
                          <a:pt x="0" y="556256"/>
                        </a:lnTo>
                        <a:lnTo>
                          <a:pt x="200629" y="556256"/>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74" name="Freeform 150"/>
                <p:cNvSpPr>
                  <a:spLocks/>
                </p:cNvSpPr>
                <p:nvPr/>
              </p:nvSpPr>
              <p:spPr bwMode="auto">
                <a:xfrm>
                  <a:off x="3925858"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5" name="Freeform 151"/>
                <p:cNvSpPr>
                  <a:spLocks/>
                </p:cNvSpPr>
                <p:nvPr/>
              </p:nvSpPr>
              <p:spPr bwMode="auto">
                <a:xfrm>
                  <a:off x="4327735"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6" name="Freeform 152"/>
                <p:cNvSpPr>
                  <a:spLocks/>
                </p:cNvSpPr>
                <p:nvPr/>
              </p:nvSpPr>
              <p:spPr bwMode="auto">
                <a:xfrm>
                  <a:off x="4702821"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7" name="Freeform 153"/>
                <p:cNvSpPr>
                  <a:spLocks/>
                </p:cNvSpPr>
                <p:nvPr/>
              </p:nvSpPr>
              <p:spPr bwMode="auto">
                <a:xfrm>
                  <a:off x="5118099" y="2518946"/>
                  <a:ext cx="2411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8" name="Freeform 154"/>
                <p:cNvSpPr>
                  <a:spLocks/>
                </p:cNvSpPr>
                <p:nvPr/>
              </p:nvSpPr>
              <p:spPr bwMode="auto">
                <a:xfrm>
                  <a:off x="3925858"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9" name="Freeform 155"/>
                <p:cNvSpPr>
                  <a:spLocks/>
                </p:cNvSpPr>
                <p:nvPr/>
              </p:nvSpPr>
              <p:spPr bwMode="auto">
                <a:xfrm>
                  <a:off x="4327735"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0" name="Freeform 156"/>
                <p:cNvSpPr>
                  <a:spLocks/>
                </p:cNvSpPr>
                <p:nvPr/>
              </p:nvSpPr>
              <p:spPr bwMode="auto">
                <a:xfrm>
                  <a:off x="4702821"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1" name="Freeform 157"/>
                <p:cNvSpPr>
                  <a:spLocks/>
                </p:cNvSpPr>
                <p:nvPr/>
              </p:nvSpPr>
              <p:spPr bwMode="auto">
                <a:xfrm>
                  <a:off x="5118099" y="2907423"/>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2" name="Freeform 158"/>
                <p:cNvSpPr>
                  <a:spLocks/>
                </p:cNvSpPr>
                <p:nvPr/>
              </p:nvSpPr>
              <p:spPr bwMode="auto">
                <a:xfrm>
                  <a:off x="3925858"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3" name="Freeform 159"/>
                <p:cNvSpPr>
                  <a:spLocks/>
                </p:cNvSpPr>
                <p:nvPr/>
              </p:nvSpPr>
              <p:spPr bwMode="auto">
                <a:xfrm>
                  <a:off x="4327735"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4" name="Freeform 160"/>
                <p:cNvSpPr>
                  <a:spLocks/>
                </p:cNvSpPr>
                <p:nvPr/>
              </p:nvSpPr>
              <p:spPr bwMode="auto">
                <a:xfrm>
                  <a:off x="4702821"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5" name="Freeform 161"/>
                <p:cNvSpPr>
                  <a:spLocks/>
                </p:cNvSpPr>
                <p:nvPr/>
              </p:nvSpPr>
              <p:spPr bwMode="auto">
                <a:xfrm>
                  <a:off x="5118099" y="3309301"/>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6" name="Freeform 162"/>
                <p:cNvSpPr>
                  <a:spLocks/>
                </p:cNvSpPr>
                <p:nvPr/>
              </p:nvSpPr>
              <p:spPr bwMode="auto">
                <a:xfrm>
                  <a:off x="3925858"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7" name="Freeform 163"/>
                <p:cNvSpPr>
                  <a:spLocks/>
                </p:cNvSpPr>
                <p:nvPr/>
              </p:nvSpPr>
              <p:spPr bwMode="auto">
                <a:xfrm>
                  <a:off x="4327735"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8" name="Freeform 164"/>
                <p:cNvSpPr>
                  <a:spLocks/>
                </p:cNvSpPr>
                <p:nvPr/>
              </p:nvSpPr>
              <p:spPr bwMode="auto">
                <a:xfrm>
                  <a:off x="4702821"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9" name="Freeform 165"/>
                <p:cNvSpPr>
                  <a:spLocks/>
                </p:cNvSpPr>
                <p:nvPr/>
              </p:nvSpPr>
              <p:spPr bwMode="auto">
                <a:xfrm>
                  <a:off x="5118099" y="3697787"/>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72" name="Right Triangle 271"/>
              <p:cNvSpPr/>
              <p:nvPr/>
            </p:nvSpPr>
            <p:spPr>
              <a:xfrm>
                <a:off x="5798344" y="1438275"/>
                <a:ext cx="442436" cy="466725"/>
              </a:xfrm>
              <a:prstGeom prst="rtTriangl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34" name="Group 233"/>
            <p:cNvGrpSpPr/>
            <p:nvPr/>
          </p:nvGrpSpPr>
          <p:grpSpPr>
            <a:xfrm>
              <a:off x="6743069" y="5279463"/>
              <a:ext cx="647148" cy="621262"/>
              <a:chOff x="3204066" y="2440823"/>
              <a:chExt cx="1226268" cy="1178286"/>
            </a:xfrm>
            <a:grpFill/>
          </p:grpSpPr>
          <p:sp>
            <p:nvSpPr>
              <p:cNvPr id="265" name="Freeform 264"/>
              <p:cNvSpPr/>
              <p:nvPr/>
            </p:nvSpPr>
            <p:spPr>
              <a:xfrm>
                <a:off x="3519571" y="2440823"/>
                <a:ext cx="869306" cy="404503"/>
              </a:xfrm>
              <a:custGeom>
                <a:avLst/>
                <a:gdLst>
                  <a:gd name="connsiteX0" fmla="*/ 714942 w 869306"/>
                  <a:gd name="connsiteY0" fmla="*/ 0 h 404503"/>
                  <a:gd name="connsiteX1" fmla="*/ 869306 w 869306"/>
                  <a:gd name="connsiteY1" fmla="*/ 360325 h 404503"/>
                  <a:gd name="connsiteX2" fmla="*/ 469089 w 869306"/>
                  <a:gd name="connsiteY2" fmla="*/ 404503 h 404503"/>
                  <a:gd name="connsiteX3" fmla="*/ 534087 w 869306"/>
                  <a:gd name="connsiteY3" fmla="*/ 297561 h 404503"/>
                  <a:gd name="connsiteX4" fmla="*/ 519875 w 869306"/>
                  <a:gd name="connsiteY4" fmla="*/ 288625 h 404503"/>
                  <a:gd name="connsiteX5" fmla="*/ 210991 w 869306"/>
                  <a:gd name="connsiteY5" fmla="*/ 295886 h 404503"/>
                  <a:gd name="connsiteX6" fmla="*/ 132961 w 869306"/>
                  <a:gd name="connsiteY6" fmla="*/ 356725 h 404503"/>
                  <a:gd name="connsiteX7" fmla="*/ 128933 w 869306"/>
                  <a:gd name="connsiteY7" fmla="*/ 361673 h 404503"/>
                  <a:gd name="connsiteX8" fmla="*/ 0 w 869306"/>
                  <a:gd name="connsiteY8" fmla="*/ 194337 h 404503"/>
                  <a:gd name="connsiteX9" fmla="*/ 19113 w 869306"/>
                  <a:gd name="connsiteY9" fmla="*/ 176030 h 404503"/>
                  <a:gd name="connsiteX10" fmla="*/ 108342 w 869306"/>
                  <a:gd name="connsiteY10" fmla="*/ 113313 h 404503"/>
                  <a:gd name="connsiteX11" fmla="*/ 613875 w 869306"/>
                  <a:gd name="connsiteY11" fmla="*/ 101429 h 404503"/>
                  <a:gd name="connsiteX12" fmla="*/ 643246 w 869306"/>
                  <a:gd name="connsiteY12" fmla="*/ 117962 h 404503"/>
                  <a:gd name="connsiteX13" fmla="*/ 714942 w 869306"/>
                  <a:gd name="connsiteY13" fmla="*/ 0 h 40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9306" h="404503">
                    <a:moveTo>
                      <a:pt x="714942" y="0"/>
                    </a:moveTo>
                    <a:lnTo>
                      <a:pt x="869306" y="360325"/>
                    </a:lnTo>
                    <a:lnTo>
                      <a:pt x="469089" y="404503"/>
                    </a:lnTo>
                    <a:lnTo>
                      <a:pt x="534087" y="297561"/>
                    </a:lnTo>
                    <a:lnTo>
                      <a:pt x="519875" y="288625"/>
                    </a:lnTo>
                    <a:cubicBezTo>
                      <a:pt x="425452" y="241317"/>
                      <a:pt x="309979" y="240232"/>
                      <a:pt x="210991" y="295886"/>
                    </a:cubicBezTo>
                    <a:cubicBezTo>
                      <a:pt x="181294" y="312583"/>
                      <a:pt x="155190" y="333200"/>
                      <a:pt x="132961" y="356725"/>
                    </a:cubicBezTo>
                    <a:lnTo>
                      <a:pt x="128933" y="361673"/>
                    </a:lnTo>
                    <a:lnTo>
                      <a:pt x="0" y="194337"/>
                    </a:lnTo>
                    <a:lnTo>
                      <a:pt x="19113" y="176030"/>
                    </a:lnTo>
                    <a:cubicBezTo>
                      <a:pt x="46152" y="152600"/>
                      <a:pt x="75941" y="131530"/>
                      <a:pt x="108342" y="113313"/>
                    </a:cubicBezTo>
                    <a:cubicBezTo>
                      <a:pt x="270350" y="22227"/>
                      <a:pt x="459337" y="24003"/>
                      <a:pt x="613875" y="101429"/>
                    </a:cubicBezTo>
                    <a:lnTo>
                      <a:pt x="643246" y="117962"/>
                    </a:lnTo>
                    <a:lnTo>
                      <a:pt x="7149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 name="Freeform 265"/>
              <p:cNvSpPr/>
              <p:nvPr/>
            </p:nvSpPr>
            <p:spPr>
              <a:xfrm>
                <a:off x="3204066" y="2705422"/>
                <a:ext cx="612491" cy="832499"/>
              </a:xfrm>
              <a:custGeom>
                <a:avLst/>
                <a:gdLst>
                  <a:gd name="connsiteX0" fmla="*/ 247865 w 612491"/>
                  <a:gd name="connsiteY0" fmla="*/ 0 h 832499"/>
                  <a:gd name="connsiteX1" fmla="*/ 483503 w 612491"/>
                  <a:gd name="connsiteY1" fmla="*/ 317615 h 832499"/>
                  <a:gd name="connsiteX2" fmla="*/ 360194 w 612491"/>
                  <a:gd name="connsiteY2" fmla="*/ 318866 h 832499"/>
                  <a:gd name="connsiteX3" fmla="*/ 360732 w 612491"/>
                  <a:gd name="connsiteY3" fmla="*/ 355000 h 832499"/>
                  <a:gd name="connsiteX4" fmla="*/ 400956 w 612491"/>
                  <a:gd name="connsiteY4" fmla="*/ 479297 h 832499"/>
                  <a:gd name="connsiteX5" fmla="*/ 583865 w 612491"/>
                  <a:gd name="connsiteY5" fmla="*/ 630233 h 832499"/>
                  <a:gd name="connsiteX6" fmla="*/ 612491 w 612491"/>
                  <a:gd name="connsiteY6" fmla="*/ 637888 h 832499"/>
                  <a:gd name="connsiteX7" fmla="*/ 529832 w 612491"/>
                  <a:gd name="connsiteY7" fmla="*/ 832499 h 832499"/>
                  <a:gd name="connsiteX8" fmla="*/ 481406 w 612491"/>
                  <a:gd name="connsiteY8" fmla="*/ 815433 h 832499"/>
                  <a:gd name="connsiteX9" fmla="*/ 218383 w 612491"/>
                  <a:gd name="connsiteY9" fmla="*/ 581945 h 832499"/>
                  <a:gd name="connsiteX10" fmla="*/ 149249 w 612491"/>
                  <a:gd name="connsiteY10" fmla="*/ 326377 h 832499"/>
                  <a:gd name="connsiteX11" fmla="*/ 149430 w 612491"/>
                  <a:gd name="connsiteY11" fmla="*/ 321005 h 832499"/>
                  <a:gd name="connsiteX12" fmla="*/ 0 w 612491"/>
                  <a:gd name="connsiteY12" fmla="*/ 322521 h 832499"/>
                  <a:gd name="connsiteX13" fmla="*/ 247865 w 612491"/>
                  <a:gd name="connsiteY13" fmla="*/ 0 h 83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2491" h="832499">
                    <a:moveTo>
                      <a:pt x="247865" y="0"/>
                    </a:moveTo>
                    <a:lnTo>
                      <a:pt x="483503" y="317615"/>
                    </a:lnTo>
                    <a:lnTo>
                      <a:pt x="360194" y="318866"/>
                    </a:lnTo>
                    <a:lnTo>
                      <a:pt x="360732" y="355000"/>
                    </a:lnTo>
                    <a:cubicBezTo>
                      <a:pt x="365510" y="397469"/>
                      <a:pt x="378694" y="439702"/>
                      <a:pt x="400956" y="479297"/>
                    </a:cubicBezTo>
                    <a:cubicBezTo>
                      <a:pt x="442696" y="553539"/>
                      <a:pt x="508944" y="605330"/>
                      <a:pt x="583865" y="630233"/>
                    </a:cubicBezTo>
                    <a:lnTo>
                      <a:pt x="612491" y="637888"/>
                    </a:lnTo>
                    <a:lnTo>
                      <a:pt x="529832" y="832499"/>
                    </a:lnTo>
                    <a:lnTo>
                      <a:pt x="481406" y="815433"/>
                    </a:lnTo>
                    <a:cubicBezTo>
                      <a:pt x="373837" y="770895"/>
                      <a:pt x="279866" y="691301"/>
                      <a:pt x="218383" y="581945"/>
                    </a:cubicBezTo>
                    <a:cubicBezTo>
                      <a:pt x="172840" y="500941"/>
                      <a:pt x="150512" y="413192"/>
                      <a:pt x="149249" y="326377"/>
                    </a:cubicBezTo>
                    <a:lnTo>
                      <a:pt x="149430" y="321005"/>
                    </a:lnTo>
                    <a:lnTo>
                      <a:pt x="0" y="322521"/>
                    </a:lnTo>
                    <a:lnTo>
                      <a:pt x="2478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 name="Freeform 266"/>
              <p:cNvSpPr/>
              <p:nvPr/>
            </p:nvSpPr>
            <p:spPr>
              <a:xfrm>
                <a:off x="3835907" y="2908620"/>
                <a:ext cx="594427" cy="710489"/>
              </a:xfrm>
              <a:custGeom>
                <a:avLst/>
                <a:gdLst>
                  <a:gd name="connsiteX0" fmla="*/ 581904 w 594427"/>
                  <a:gd name="connsiteY0" fmla="*/ 0 h 710489"/>
                  <a:gd name="connsiteX1" fmla="*/ 589877 w 594427"/>
                  <a:gd name="connsiteY1" fmla="*/ 44641 h 710489"/>
                  <a:gd name="connsiteX2" fmla="*/ 355648 w 594427"/>
                  <a:gd name="connsiteY2" fmla="*/ 562185 h 710489"/>
                  <a:gd name="connsiteX3" fmla="*/ 320924 w 594427"/>
                  <a:gd name="connsiteY3" fmla="*/ 583506 h 710489"/>
                  <a:gd name="connsiteX4" fmla="*/ 392794 w 594427"/>
                  <a:gd name="connsiteY4" fmla="*/ 710489 h 710489"/>
                  <a:gd name="connsiteX5" fmla="*/ 0 w 594427"/>
                  <a:gd name="connsiteY5" fmla="*/ 659135 h 710489"/>
                  <a:gd name="connsiteX6" fmla="*/ 154640 w 594427"/>
                  <a:gd name="connsiteY6" fmla="*/ 289703 h 710489"/>
                  <a:gd name="connsiteX7" fmla="*/ 217753 w 594427"/>
                  <a:gd name="connsiteY7" fmla="*/ 401215 h 710489"/>
                  <a:gd name="connsiteX8" fmla="*/ 262173 w 594427"/>
                  <a:gd name="connsiteY8" fmla="*/ 371219 h 710489"/>
                  <a:gd name="connsiteX9" fmla="*/ 377718 w 594427"/>
                  <a:gd name="connsiteY9" fmla="*/ 46158 h 710489"/>
                  <a:gd name="connsiteX10" fmla="*/ 371924 w 594427"/>
                  <a:gd name="connsiteY10" fmla="*/ 24425 h 710489"/>
                  <a:gd name="connsiteX11" fmla="*/ 581904 w 594427"/>
                  <a:gd name="connsiteY11" fmla="*/ 0 h 71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427" h="710489">
                    <a:moveTo>
                      <a:pt x="581904" y="0"/>
                    </a:moveTo>
                    <a:lnTo>
                      <a:pt x="589877" y="44641"/>
                    </a:lnTo>
                    <a:cubicBezTo>
                      <a:pt x="615905" y="243051"/>
                      <a:pt x="529271" y="446108"/>
                      <a:pt x="355648" y="562185"/>
                    </a:cubicBezTo>
                    <a:lnTo>
                      <a:pt x="320924" y="583506"/>
                    </a:lnTo>
                    <a:lnTo>
                      <a:pt x="392794" y="710489"/>
                    </a:lnTo>
                    <a:lnTo>
                      <a:pt x="0" y="659135"/>
                    </a:lnTo>
                    <a:lnTo>
                      <a:pt x="154640" y="289703"/>
                    </a:lnTo>
                    <a:lnTo>
                      <a:pt x="217753" y="401215"/>
                    </a:lnTo>
                    <a:lnTo>
                      <a:pt x="262173" y="371219"/>
                    </a:lnTo>
                    <a:cubicBezTo>
                      <a:pt x="359702" y="292933"/>
                      <a:pt x="403376" y="166165"/>
                      <a:pt x="377718" y="46158"/>
                    </a:cubicBezTo>
                    <a:lnTo>
                      <a:pt x="371924" y="24425"/>
                    </a:lnTo>
                    <a:lnTo>
                      <a:pt x="58190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7" name="Group 6"/>
          <p:cNvGrpSpPr/>
          <p:nvPr/>
        </p:nvGrpSpPr>
        <p:grpSpPr>
          <a:xfrm>
            <a:off x="251593" y="1815217"/>
            <a:ext cx="8594017" cy="721641"/>
            <a:chOff x="294490" y="1815217"/>
            <a:chExt cx="8594017" cy="721641"/>
          </a:xfrm>
          <a:solidFill>
            <a:srgbClr val="479BE7"/>
          </a:solidFill>
        </p:grpSpPr>
        <p:grpSp>
          <p:nvGrpSpPr>
            <p:cNvPr id="215" name="Group 214"/>
            <p:cNvGrpSpPr/>
            <p:nvPr/>
          </p:nvGrpSpPr>
          <p:grpSpPr>
            <a:xfrm>
              <a:off x="5098686" y="1871392"/>
              <a:ext cx="804331" cy="609291"/>
              <a:chOff x="7554372" y="3220625"/>
              <a:chExt cx="987370" cy="747946"/>
            </a:xfrm>
            <a:grpFill/>
            <a:effectLst/>
          </p:grpSpPr>
          <p:sp>
            <p:nvSpPr>
              <p:cNvPr id="376" name="Freeform 375"/>
              <p:cNvSpPr/>
              <p:nvPr/>
            </p:nvSpPr>
            <p:spPr>
              <a:xfrm>
                <a:off x="7693621" y="3362269"/>
                <a:ext cx="367229" cy="461887"/>
              </a:xfrm>
              <a:custGeom>
                <a:avLst/>
                <a:gdLst>
                  <a:gd name="connsiteX0" fmla="*/ 1749152 w 2754884"/>
                  <a:gd name="connsiteY0" fmla="*/ 0 h 3485604"/>
                  <a:gd name="connsiteX1" fmla="*/ 2727120 w 2754884"/>
                  <a:gd name="connsiteY1" fmla="*/ 297643 h 3485604"/>
                  <a:gd name="connsiteX2" fmla="*/ 2754884 w 2754884"/>
                  <a:gd name="connsiteY2" fmla="*/ 318329 h 3485604"/>
                  <a:gd name="connsiteX3" fmla="*/ 2717953 w 2754884"/>
                  <a:gd name="connsiteY3" fmla="*/ 352196 h 3485604"/>
                  <a:gd name="connsiteX4" fmla="*/ 2439975 w 2754884"/>
                  <a:gd name="connsiteY4" fmla="*/ 692133 h 3485604"/>
                  <a:gd name="connsiteX5" fmla="*/ 2415426 w 2754884"/>
                  <a:gd name="connsiteY5" fmla="*/ 732906 h 3485604"/>
                  <a:gd name="connsiteX6" fmla="*/ 2334302 w 2754884"/>
                  <a:gd name="connsiteY6" fmla="*/ 684329 h 3485604"/>
                  <a:gd name="connsiteX7" fmla="*/ 1753915 w 2754884"/>
                  <a:gd name="connsiteY7" fmla="*/ 539477 h 3485604"/>
                  <a:gd name="connsiteX8" fmla="*/ 561040 w 2754884"/>
                  <a:gd name="connsiteY8" fmla="*/ 1497755 h 3485604"/>
                  <a:gd name="connsiteX9" fmla="*/ 560739 w 2754884"/>
                  <a:gd name="connsiteY9" fmla="*/ 1499702 h 3485604"/>
                  <a:gd name="connsiteX10" fmla="*/ 560289 w 2754884"/>
                  <a:gd name="connsiteY10" fmla="*/ 1501410 h 3485604"/>
                  <a:gd name="connsiteX11" fmla="*/ 535635 w 2754884"/>
                  <a:gd name="connsiteY11" fmla="*/ 1740366 h 3485604"/>
                  <a:gd name="connsiteX12" fmla="*/ 560289 w 2754884"/>
                  <a:gd name="connsiteY12" fmla="*/ 1979322 h 3485604"/>
                  <a:gd name="connsiteX13" fmla="*/ 581224 w 2754884"/>
                  <a:gd name="connsiteY13" fmla="*/ 2058873 h 3485604"/>
                  <a:gd name="connsiteX14" fmla="*/ 591043 w 2754884"/>
                  <a:gd name="connsiteY14" fmla="*/ 2096515 h 3485604"/>
                  <a:gd name="connsiteX15" fmla="*/ 1753915 w 2754884"/>
                  <a:gd name="connsiteY15" fmla="*/ 2939777 h 3485604"/>
                  <a:gd name="connsiteX16" fmla="*/ 2115996 w 2754884"/>
                  <a:gd name="connsiteY16" fmla="*/ 2885821 h 3485604"/>
                  <a:gd name="connsiteX17" fmla="*/ 2221822 w 2754884"/>
                  <a:gd name="connsiteY17" fmla="*/ 2847643 h 3485604"/>
                  <a:gd name="connsiteX18" fmla="*/ 2230086 w 2754884"/>
                  <a:gd name="connsiteY18" fmla="*/ 2870424 h 3485604"/>
                  <a:gd name="connsiteX19" fmla="*/ 2439975 w 2754884"/>
                  <a:gd name="connsiteY19" fmla="*/ 3260589 h 3485604"/>
                  <a:gd name="connsiteX20" fmla="*/ 2485496 w 2754884"/>
                  <a:gd name="connsiteY20" fmla="*/ 3322010 h 3485604"/>
                  <a:gd name="connsiteX21" fmla="*/ 2430001 w 2754884"/>
                  <a:gd name="connsiteY21" fmla="*/ 3348646 h 3485604"/>
                  <a:gd name="connsiteX22" fmla="*/ 1749152 w 2754884"/>
                  <a:gd name="connsiteY22" fmla="*/ 3485604 h 3485604"/>
                  <a:gd name="connsiteX23" fmla="*/ 0 w 2754884"/>
                  <a:gd name="connsiteY23" fmla="*/ 1742802 h 3485604"/>
                  <a:gd name="connsiteX24" fmla="*/ 1749152 w 2754884"/>
                  <a:gd name="connsiteY24" fmla="*/ 0 h 348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4884" h="3485604">
                    <a:moveTo>
                      <a:pt x="1749152" y="0"/>
                    </a:moveTo>
                    <a:cubicBezTo>
                      <a:pt x="2111413" y="0"/>
                      <a:pt x="2447953" y="109727"/>
                      <a:pt x="2727120" y="297643"/>
                    </a:cubicBezTo>
                    <a:lnTo>
                      <a:pt x="2754884" y="318329"/>
                    </a:lnTo>
                    <a:lnTo>
                      <a:pt x="2717953" y="352196"/>
                    </a:lnTo>
                    <a:cubicBezTo>
                      <a:pt x="2614963" y="456111"/>
                      <a:pt x="2521795" y="569937"/>
                      <a:pt x="2439975" y="692133"/>
                    </a:cubicBezTo>
                    <a:lnTo>
                      <a:pt x="2415426" y="732906"/>
                    </a:lnTo>
                    <a:lnTo>
                      <a:pt x="2334302" y="684329"/>
                    </a:lnTo>
                    <a:cubicBezTo>
                      <a:pt x="2161774" y="591950"/>
                      <a:pt x="1964062" y="539477"/>
                      <a:pt x="1753915" y="539477"/>
                    </a:cubicBezTo>
                    <a:cubicBezTo>
                      <a:pt x="1165505" y="539477"/>
                      <a:pt x="674578" y="950867"/>
                      <a:pt x="561040" y="1497755"/>
                    </a:cubicBezTo>
                    <a:lnTo>
                      <a:pt x="560739" y="1499702"/>
                    </a:lnTo>
                    <a:lnTo>
                      <a:pt x="560289" y="1501410"/>
                    </a:lnTo>
                    <a:cubicBezTo>
                      <a:pt x="544124" y="1578595"/>
                      <a:pt x="535635" y="1658512"/>
                      <a:pt x="535635" y="1740366"/>
                    </a:cubicBezTo>
                    <a:cubicBezTo>
                      <a:pt x="535635" y="1822220"/>
                      <a:pt x="544124" y="1902137"/>
                      <a:pt x="560289" y="1979322"/>
                    </a:cubicBezTo>
                    <a:lnTo>
                      <a:pt x="581224" y="2058873"/>
                    </a:lnTo>
                    <a:lnTo>
                      <a:pt x="591043" y="2096515"/>
                    </a:lnTo>
                    <a:cubicBezTo>
                      <a:pt x="745207" y="2585059"/>
                      <a:pt x="1207534" y="2939777"/>
                      <a:pt x="1753915" y="2939777"/>
                    </a:cubicBezTo>
                    <a:cubicBezTo>
                      <a:pt x="1880003" y="2939777"/>
                      <a:pt x="2001615" y="2920887"/>
                      <a:pt x="2115996" y="2885821"/>
                    </a:cubicBezTo>
                    <a:lnTo>
                      <a:pt x="2221822" y="2847643"/>
                    </a:lnTo>
                    <a:lnTo>
                      <a:pt x="2230086" y="2870424"/>
                    </a:lnTo>
                    <a:cubicBezTo>
                      <a:pt x="2287684" y="3007824"/>
                      <a:pt x="2358156" y="3138392"/>
                      <a:pt x="2439975" y="3260589"/>
                    </a:cubicBezTo>
                    <a:lnTo>
                      <a:pt x="2485496" y="3322010"/>
                    </a:lnTo>
                    <a:lnTo>
                      <a:pt x="2430001" y="3348646"/>
                    </a:lnTo>
                    <a:cubicBezTo>
                      <a:pt x="2220735" y="3436837"/>
                      <a:pt x="1990660" y="3485604"/>
                      <a:pt x="1749152" y="3485604"/>
                    </a:cubicBezTo>
                    <a:cubicBezTo>
                      <a:pt x="783122" y="3485604"/>
                      <a:pt x="0" y="2705325"/>
                      <a:pt x="0" y="1742802"/>
                    </a:cubicBezTo>
                    <a:cubicBezTo>
                      <a:pt x="0" y="780279"/>
                      <a:pt x="783122" y="0"/>
                      <a:pt x="174915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7" name="Freeform 376"/>
              <p:cNvSpPr/>
              <p:nvPr/>
            </p:nvSpPr>
            <p:spPr>
              <a:xfrm>
                <a:off x="7839552" y="3505592"/>
                <a:ext cx="144715" cy="172930"/>
              </a:xfrm>
              <a:custGeom>
                <a:avLst/>
                <a:gdLst>
                  <a:gd name="connsiteX0" fmla="*/ 651454 w 1065402"/>
                  <a:gd name="connsiteY0" fmla="*/ 0 h 1267982"/>
                  <a:gd name="connsiteX1" fmla="*/ 1015688 w 1065402"/>
                  <a:gd name="connsiteY1" fmla="*/ 108276 h 1267982"/>
                  <a:gd name="connsiteX2" fmla="*/ 1065402 w 1065402"/>
                  <a:gd name="connsiteY2" fmla="*/ 148194 h 1267982"/>
                  <a:gd name="connsiteX3" fmla="*/ 1051074 w 1065402"/>
                  <a:gd name="connsiteY3" fmla="*/ 187692 h 1267982"/>
                  <a:gd name="connsiteX4" fmla="*/ 948728 w 1065402"/>
                  <a:gd name="connsiteY4" fmla="*/ 870725 h 1267982"/>
                  <a:gd name="connsiteX5" fmla="*/ 960481 w 1065402"/>
                  <a:gd name="connsiteY5" fmla="*/ 1105571 h 1267982"/>
                  <a:gd name="connsiteX6" fmla="*/ 972149 w 1065402"/>
                  <a:gd name="connsiteY6" fmla="*/ 1182705 h 1267982"/>
                  <a:gd name="connsiteX7" fmla="*/ 905029 w 1065402"/>
                  <a:gd name="connsiteY7" fmla="*/ 1218160 h 1267982"/>
                  <a:gd name="connsiteX8" fmla="*/ 651454 w 1065402"/>
                  <a:gd name="connsiteY8" fmla="*/ 1267982 h 1267982"/>
                  <a:gd name="connsiteX9" fmla="*/ 0 w 1065402"/>
                  <a:gd name="connsiteY9" fmla="*/ 633991 h 1267982"/>
                  <a:gd name="connsiteX10" fmla="*/ 651454 w 1065402"/>
                  <a:gd name="connsiteY10" fmla="*/ 0 h 126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5402" h="1267982">
                    <a:moveTo>
                      <a:pt x="651454" y="0"/>
                    </a:moveTo>
                    <a:cubicBezTo>
                      <a:pt x="786375" y="0"/>
                      <a:pt x="911715" y="39916"/>
                      <a:pt x="1015688" y="108276"/>
                    </a:cubicBezTo>
                    <a:lnTo>
                      <a:pt x="1065402" y="148194"/>
                    </a:lnTo>
                    <a:lnTo>
                      <a:pt x="1051074" y="187692"/>
                    </a:lnTo>
                    <a:cubicBezTo>
                      <a:pt x="984560" y="403462"/>
                      <a:pt x="948728" y="632872"/>
                      <a:pt x="948728" y="870725"/>
                    </a:cubicBezTo>
                    <a:cubicBezTo>
                      <a:pt x="948728" y="950010"/>
                      <a:pt x="952709" y="1028356"/>
                      <a:pt x="960481" y="1105571"/>
                    </a:cubicBezTo>
                    <a:lnTo>
                      <a:pt x="972149" y="1182705"/>
                    </a:lnTo>
                    <a:lnTo>
                      <a:pt x="905029" y="1218160"/>
                    </a:lnTo>
                    <a:cubicBezTo>
                      <a:pt x="827091" y="1250242"/>
                      <a:pt x="741401" y="1267982"/>
                      <a:pt x="651454" y="1267982"/>
                    </a:cubicBezTo>
                    <a:cubicBezTo>
                      <a:pt x="291666" y="1267982"/>
                      <a:pt x="0" y="984135"/>
                      <a:pt x="0" y="633991"/>
                    </a:cubicBezTo>
                    <a:cubicBezTo>
                      <a:pt x="0" y="283847"/>
                      <a:pt x="291666" y="0"/>
                      <a:pt x="651454"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8" name="Freeform 377"/>
              <p:cNvSpPr/>
              <p:nvPr/>
            </p:nvSpPr>
            <p:spPr>
              <a:xfrm>
                <a:off x="7554372" y="3220625"/>
                <a:ext cx="643410" cy="747946"/>
              </a:xfrm>
              <a:custGeom>
                <a:avLst/>
                <a:gdLst>
                  <a:gd name="connsiteX0" fmla="*/ 2876550 w 4931908"/>
                  <a:gd name="connsiteY0" fmla="*/ 0 h 5733184"/>
                  <a:gd name="connsiteX1" fmla="*/ 4910578 w 4931908"/>
                  <a:gd name="connsiteY1" fmla="*/ 839605 h 5733184"/>
                  <a:gd name="connsiteX2" fmla="*/ 4931908 w 4931908"/>
                  <a:gd name="connsiteY2" fmla="*/ 862992 h 5733184"/>
                  <a:gd name="connsiteX3" fmla="*/ 4778108 w 4931908"/>
                  <a:gd name="connsiteY3" fmla="*/ 902893 h 5733184"/>
                  <a:gd name="connsiteX4" fmla="*/ 4369959 w 4931908"/>
                  <a:gd name="connsiteY4" fmla="*/ 1076853 h 5733184"/>
                  <a:gd name="connsiteX5" fmla="*/ 4354070 w 4931908"/>
                  <a:gd name="connsiteY5" fmla="*/ 1086593 h 5733184"/>
                  <a:gd name="connsiteX6" fmla="*/ 4348834 w 4931908"/>
                  <a:gd name="connsiteY6" fmla="*/ 1081847 h 5733184"/>
                  <a:gd name="connsiteX7" fmla="*/ 2876550 w 4931908"/>
                  <a:gd name="connsiteY7" fmla="*/ 554760 h 5733184"/>
                  <a:gd name="connsiteX8" fmla="*/ 561975 w 4931908"/>
                  <a:gd name="connsiteY8" fmla="*/ 2862985 h 5733184"/>
                  <a:gd name="connsiteX9" fmla="*/ 2876550 w 4931908"/>
                  <a:gd name="connsiteY9" fmla="*/ 5171210 h 5733184"/>
                  <a:gd name="connsiteX10" fmla="*/ 3979814 w 4931908"/>
                  <a:gd name="connsiteY10" fmla="*/ 4892620 h 5733184"/>
                  <a:gd name="connsiteX11" fmla="*/ 4012295 w 4931908"/>
                  <a:gd name="connsiteY11" fmla="*/ 4872942 h 5733184"/>
                  <a:gd name="connsiteX12" fmla="*/ 4182263 w 4931908"/>
                  <a:gd name="connsiteY12" fmla="*/ 5001183 h 5733184"/>
                  <a:gd name="connsiteX13" fmla="*/ 4369959 w 4931908"/>
                  <a:gd name="connsiteY13" fmla="*/ 5116235 h 5733184"/>
                  <a:gd name="connsiteX14" fmla="*/ 4542956 w 4931908"/>
                  <a:gd name="connsiteY14" fmla="*/ 5200320 h 5733184"/>
                  <a:gd name="connsiteX15" fmla="*/ 4484857 w 4931908"/>
                  <a:gd name="connsiteY15" fmla="*/ 5243615 h 5733184"/>
                  <a:gd name="connsiteX16" fmla="*/ 2876550 w 4931908"/>
                  <a:gd name="connsiteY16" fmla="*/ 5733184 h 5733184"/>
                  <a:gd name="connsiteX17" fmla="*/ 0 w 4931908"/>
                  <a:gd name="connsiteY17" fmla="*/ 2866592 h 5733184"/>
                  <a:gd name="connsiteX18" fmla="*/ 2876550 w 4931908"/>
                  <a:gd name="connsiteY18" fmla="*/ 0 h 573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31908" h="5733184">
                    <a:moveTo>
                      <a:pt x="2876550" y="0"/>
                    </a:moveTo>
                    <a:cubicBezTo>
                      <a:pt x="3670888" y="0"/>
                      <a:pt x="4390025" y="320854"/>
                      <a:pt x="4910578" y="839605"/>
                    </a:cubicBezTo>
                    <a:lnTo>
                      <a:pt x="4931908" y="862992"/>
                    </a:lnTo>
                    <a:lnTo>
                      <a:pt x="4778108" y="902893"/>
                    </a:lnTo>
                    <a:cubicBezTo>
                      <a:pt x="4635542" y="947634"/>
                      <a:pt x="4498984" y="1006134"/>
                      <a:pt x="4369959" y="1076853"/>
                    </a:cubicBezTo>
                    <a:lnTo>
                      <a:pt x="4354070" y="1086593"/>
                    </a:lnTo>
                    <a:lnTo>
                      <a:pt x="4348834" y="1081847"/>
                    </a:lnTo>
                    <a:cubicBezTo>
                      <a:pt x="3948740" y="752565"/>
                      <a:pt x="3435808" y="554760"/>
                      <a:pt x="2876550" y="554760"/>
                    </a:cubicBezTo>
                    <a:cubicBezTo>
                      <a:pt x="1598246" y="554760"/>
                      <a:pt x="561975" y="1588188"/>
                      <a:pt x="561975" y="2862985"/>
                    </a:cubicBezTo>
                    <a:cubicBezTo>
                      <a:pt x="561975" y="4137782"/>
                      <a:pt x="1598246" y="5171210"/>
                      <a:pt x="2876550" y="5171210"/>
                    </a:cubicBezTo>
                    <a:cubicBezTo>
                      <a:pt x="3276020" y="5171210"/>
                      <a:pt x="3651854" y="5070290"/>
                      <a:pt x="3979814" y="4892620"/>
                    </a:cubicBezTo>
                    <a:lnTo>
                      <a:pt x="4012295" y="4872942"/>
                    </a:lnTo>
                    <a:lnTo>
                      <a:pt x="4182263" y="5001183"/>
                    </a:lnTo>
                    <a:cubicBezTo>
                      <a:pt x="4242818" y="5042460"/>
                      <a:pt x="4305447" y="5080875"/>
                      <a:pt x="4369959" y="5116235"/>
                    </a:cubicBezTo>
                    <a:lnTo>
                      <a:pt x="4542956" y="5200320"/>
                    </a:lnTo>
                    <a:lnTo>
                      <a:pt x="4484857" y="5243615"/>
                    </a:lnTo>
                    <a:cubicBezTo>
                      <a:pt x="4025756" y="5552704"/>
                      <a:pt x="3472303" y="5733184"/>
                      <a:pt x="2876550" y="5733184"/>
                    </a:cubicBezTo>
                    <a:cubicBezTo>
                      <a:pt x="1287875" y="5733184"/>
                      <a:pt x="0" y="4449767"/>
                      <a:pt x="0" y="2866592"/>
                    </a:cubicBezTo>
                    <a:cubicBezTo>
                      <a:pt x="0" y="1283417"/>
                      <a:pt x="1287875" y="0"/>
                      <a:pt x="2876550"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9" name="Freeform 378"/>
              <p:cNvSpPr/>
              <p:nvPr/>
            </p:nvSpPr>
            <p:spPr>
              <a:xfrm>
                <a:off x="7983958" y="3335278"/>
                <a:ext cx="557784" cy="566928"/>
              </a:xfrm>
              <a:custGeom>
                <a:avLst/>
                <a:gdLst/>
                <a:ahLst/>
                <a:cxnLst/>
                <a:rect l="l" t="t" r="r" b="b"/>
                <a:pathLst>
                  <a:path w="3099162" h="3143008">
                    <a:moveTo>
                      <a:pt x="1999064" y="1245778"/>
                    </a:moveTo>
                    <a:lnTo>
                      <a:pt x="2001216" y="1245778"/>
                    </a:lnTo>
                    <a:cubicBezTo>
                      <a:pt x="2006731" y="1272090"/>
                      <a:pt x="2012649" y="1301297"/>
                      <a:pt x="2018972" y="1333398"/>
                    </a:cubicBezTo>
                    <a:cubicBezTo>
                      <a:pt x="2025294" y="1365498"/>
                      <a:pt x="2031212" y="1394436"/>
                      <a:pt x="2036727" y="1420211"/>
                    </a:cubicBezTo>
                    <a:lnTo>
                      <a:pt x="2073315" y="1587107"/>
                    </a:lnTo>
                    <a:lnTo>
                      <a:pt x="1926964" y="1587107"/>
                    </a:lnTo>
                    <a:lnTo>
                      <a:pt x="1964628" y="1420277"/>
                    </a:lnTo>
                    <a:cubicBezTo>
                      <a:pt x="1969627" y="1395412"/>
                      <a:pt x="1975232" y="1366725"/>
                      <a:pt x="1981442" y="1334213"/>
                    </a:cubicBezTo>
                    <a:cubicBezTo>
                      <a:pt x="1987652" y="1301702"/>
                      <a:pt x="1993526" y="1272223"/>
                      <a:pt x="1999064" y="1245778"/>
                    </a:cubicBezTo>
                    <a:close/>
                    <a:moveTo>
                      <a:pt x="1275811" y="1236091"/>
                    </a:moveTo>
                    <a:cubicBezTo>
                      <a:pt x="1308115" y="1236695"/>
                      <a:pt x="1335035" y="1249003"/>
                      <a:pt x="1356572" y="1273014"/>
                    </a:cubicBezTo>
                    <a:cubicBezTo>
                      <a:pt x="1378108" y="1297025"/>
                      <a:pt x="1394260" y="1329110"/>
                      <a:pt x="1405029" y="1369270"/>
                    </a:cubicBezTo>
                    <a:cubicBezTo>
                      <a:pt x="1415797" y="1409430"/>
                      <a:pt x="1421181" y="1454035"/>
                      <a:pt x="1421181" y="1503086"/>
                    </a:cubicBezTo>
                    <a:cubicBezTo>
                      <a:pt x="1421114" y="1585737"/>
                      <a:pt x="1408865" y="1652171"/>
                      <a:pt x="1384434" y="1702390"/>
                    </a:cubicBezTo>
                    <a:cubicBezTo>
                      <a:pt x="1360004" y="1752608"/>
                      <a:pt x="1323796" y="1778401"/>
                      <a:pt x="1275811" y="1779769"/>
                    </a:cubicBezTo>
                    <a:cubicBezTo>
                      <a:pt x="1227623" y="1778334"/>
                      <a:pt x="1190742" y="1752675"/>
                      <a:pt x="1165168" y="1702793"/>
                    </a:cubicBezTo>
                    <a:cubicBezTo>
                      <a:pt x="1139594" y="1652911"/>
                      <a:pt x="1126941" y="1587419"/>
                      <a:pt x="1127210" y="1506316"/>
                    </a:cubicBezTo>
                    <a:cubicBezTo>
                      <a:pt x="1127170" y="1457903"/>
                      <a:pt x="1132514" y="1413337"/>
                      <a:pt x="1143242" y="1372619"/>
                    </a:cubicBezTo>
                    <a:cubicBezTo>
                      <a:pt x="1153971" y="1331901"/>
                      <a:pt x="1170322" y="1299138"/>
                      <a:pt x="1192297" y="1274330"/>
                    </a:cubicBezTo>
                    <a:cubicBezTo>
                      <a:pt x="1214272" y="1249522"/>
                      <a:pt x="1242110" y="1236775"/>
                      <a:pt x="1275811" y="1236091"/>
                    </a:cubicBezTo>
                    <a:close/>
                    <a:moveTo>
                      <a:pt x="2444423" y="1091998"/>
                    </a:moveTo>
                    <a:lnTo>
                      <a:pt x="2444423" y="1923862"/>
                    </a:lnTo>
                    <a:lnTo>
                      <a:pt x="2909261" y="1923862"/>
                    </a:lnTo>
                    <a:lnTo>
                      <a:pt x="2909261" y="1763625"/>
                    </a:lnTo>
                    <a:lnTo>
                      <a:pt x="2633722" y="1763625"/>
                    </a:lnTo>
                    <a:lnTo>
                      <a:pt x="2633722" y="1091998"/>
                    </a:lnTo>
                    <a:close/>
                    <a:moveTo>
                      <a:pt x="1887148" y="1091998"/>
                    </a:moveTo>
                    <a:lnTo>
                      <a:pt x="1667621" y="1923862"/>
                    </a:lnTo>
                    <a:lnTo>
                      <a:pt x="1859169" y="1923862"/>
                    </a:lnTo>
                    <a:lnTo>
                      <a:pt x="1904366" y="1730124"/>
                    </a:lnTo>
                    <a:lnTo>
                      <a:pt x="2095914" y="1730124"/>
                    </a:lnTo>
                    <a:lnTo>
                      <a:pt x="2144338" y="1923862"/>
                    </a:lnTo>
                    <a:lnTo>
                      <a:pt x="2340190" y="1923862"/>
                    </a:lnTo>
                    <a:lnTo>
                      <a:pt x="2127121" y="1091998"/>
                    </a:lnTo>
                    <a:close/>
                    <a:moveTo>
                      <a:pt x="623157" y="1084463"/>
                    </a:moveTo>
                    <a:cubicBezTo>
                      <a:pt x="544305" y="1084455"/>
                      <a:pt x="472668" y="1100364"/>
                      <a:pt x="408246" y="1132192"/>
                    </a:cubicBezTo>
                    <a:cubicBezTo>
                      <a:pt x="343825" y="1164019"/>
                      <a:pt x="292385" y="1211815"/>
                      <a:pt x="253927" y="1275579"/>
                    </a:cubicBezTo>
                    <a:cubicBezTo>
                      <a:pt x="215469" y="1339344"/>
                      <a:pt x="195760" y="1419128"/>
                      <a:pt x="194799" y="1514931"/>
                    </a:cubicBezTo>
                    <a:cubicBezTo>
                      <a:pt x="194844" y="1580620"/>
                      <a:pt x="204435" y="1640807"/>
                      <a:pt x="223571" y="1695493"/>
                    </a:cubicBezTo>
                    <a:cubicBezTo>
                      <a:pt x="242708" y="1750178"/>
                      <a:pt x="271122" y="1795834"/>
                      <a:pt x="308813" y="1832461"/>
                    </a:cubicBezTo>
                    <a:cubicBezTo>
                      <a:pt x="341978" y="1864812"/>
                      <a:pt x="382693" y="1889367"/>
                      <a:pt x="430957" y="1906125"/>
                    </a:cubicBezTo>
                    <a:cubicBezTo>
                      <a:pt x="479222" y="1922883"/>
                      <a:pt x="536110" y="1931307"/>
                      <a:pt x="601620" y="1931397"/>
                    </a:cubicBezTo>
                    <a:cubicBezTo>
                      <a:pt x="647432" y="1930881"/>
                      <a:pt x="691684" y="1926535"/>
                      <a:pt x="734376" y="1918358"/>
                    </a:cubicBezTo>
                    <a:cubicBezTo>
                      <a:pt x="777068" y="1910180"/>
                      <a:pt x="811353" y="1901263"/>
                      <a:pt x="837231" y="1891607"/>
                    </a:cubicBezTo>
                    <a:lnTo>
                      <a:pt x="837231" y="1445032"/>
                    </a:lnTo>
                    <a:lnTo>
                      <a:pt x="559622" y="1445032"/>
                    </a:lnTo>
                    <a:lnTo>
                      <a:pt x="559622" y="1594507"/>
                    </a:lnTo>
                    <a:lnTo>
                      <a:pt x="658695" y="1594507"/>
                    </a:lnTo>
                    <a:lnTo>
                      <a:pt x="658695" y="1769001"/>
                    </a:lnTo>
                    <a:cubicBezTo>
                      <a:pt x="653198" y="1771671"/>
                      <a:pt x="645345" y="1773601"/>
                      <a:pt x="635138" y="1774790"/>
                    </a:cubicBezTo>
                    <a:cubicBezTo>
                      <a:pt x="624930" y="1775979"/>
                      <a:pt x="613039" y="1776563"/>
                      <a:pt x="599466" y="1776540"/>
                    </a:cubicBezTo>
                    <a:cubicBezTo>
                      <a:pt x="540956" y="1776672"/>
                      <a:pt x="492408" y="1755135"/>
                      <a:pt x="453820" y="1711930"/>
                    </a:cubicBezTo>
                    <a:cubicBezTo>
                      <a:pt x="415232" y="1668724"/>
                      <a:pt x="395220" y="1603058"/>
                      <a:pt x="393785" y="1514931"/>
                    </a:cubicBezTo>
                    <a:cubicBezTo>
                      <a:pt x="395220" y="1420875"/>
                      <a:pt x="417655" y="1352514"/>
                      <a:pt x="461089" y="1309848"/>
                    </a:cubicBezTo>
                    <a:cubicBezTo>
                      <a:pt x="504522" y="1267181"/>
                      <a:pt x="560340" y="1246183"/>
                      <a:pt x="628542" y="1246854"/>
                    </a:cubicBezTo>
                    <a:cubicBezTo>
                      <a:pt x="663179" y="1247011"/>
                      <a:pt x="692632" y="1249659"/>
                      <a:pt x="716903" y="1254797"/>
                    </a:cubicBezTo>
                    <a:cubicBezTo>
                      <a:pt x="741173" y="1259935"/>
                      <a:pt x="762282" y="1266621"/>
                      <a:pt x="780229" y="1274856"/>
                    </a:cubicBezTo>
                    <a:lnTo>
                      <a:pt x="815721" y="1117801"/>
                    </a:lnTo>
                    <a:cubicBezTo>
                      <a:pt x="797147" y="1108884"/>
                      <a:pt x="771377" y="1101177"/>
                      <a:pt x="738412" y="1094680"/>
                    </a:cubicBezTo>
                    <a:cubicBezTo>
                      <a:pt x="705447" y="1088183"/>
                      <a:pt x="667029" y="1084777"/>
                      <a:pt x="623157" y="1084463"/>
                    </a:cubicBezTo>
                    <a:close/>
                    <a:moveTo>
                      <a:pt x="1281195" y="1080158"/>
                    </a:moveTo>
                    <a:cubicBezTo>
                      <a:pt x="1206350" y="1081113"/>
                      <a:pt x="1142677" y="1100836"/>
                      <a:pt x="1090173" y="1139326"/>
                    </a:cubicBezTo>
                    <a:cubicBezTo>
                      <a:pt x="1037670" y="1177817"/>
                      <a:pt x="997606" y="1229346"/>
                      <a:pt x="969980" y="1293914"/>
                    </a:cubicBezTo>
                    <a:cubicBezTo>
                      <a:pt x="942354" y="1358482"/>
                      <a:pt x="928435" y="1430359"/>
                      <a:pt x="928224" y="1509546"/>
                    </a:cubicBezTo>
                    <a:cubicBezTo>
                      <a:pt x="928190" y="1586659"/>
                      <a:pt x="940687" y="1657300"/>
                      <a:pt x="965717" y="1721469"/>
                    </a:cubicBezTo>
                    <a:cubicBezTo>
                      <a:pt x="990746" y="1785638"/>
                      <a:pt x="1028512" y="1837127"/>
                      <a:pt x="1079015" y="1875936"/>
                    </a:cubicBezTo>
                    <a:cubicBezTo>
                      <a:pt x="1129518" y="1914745"/>
                      <a:pt x="1192963" y="1934667"/>
                      <a:pt x="1269350" y="1935702"/>
                    </a:cubicBezTo>
                    <a:cubicBezTo>
                      <a:pt x="1375804" y="1935507"/>
                      <a:pt x="1460513" y="1898527"/>
                      <a:pt x="1523476" y="1824762"/>
                    </a:cubicBezTo>
                    <a:cubicBezTo>
                      <a:pt x="1586438" y="1750997"/>
                      <a:pt x="1618669" y="1641619"/>
                      <a:pt x="1620166" y="1496627"/>
                    </a:cubicBezTo>
                    <a:cubicBezTo>
                      <a:pt x="1620466" y="1427767"/>
                      <a:pt x="1609111" y="1361791"/>
                      <a:pt x="1586100" y="1298699"/>
                    </a:cubicBezTo>
                    <a:cubicBezTo>
                      <a:pt x="1563089" y="1235606"/>
                      <a:pt x="1526625" y="1183758"/>
                      <a:pt x="1476706" y="1143154"/>
                    </a:cubicBezTo>
                    <a:cubicBezTo>
                      <a:pt x="1426788" y="1102550"/>
                      <a:pt x="1361618" y="1081552"/>
                      <a:pt x="1281195" y="1080158"/>
                    </a:cubicBezTo>
                    <a:close/>
                    <a:moveTo>
                      <a:pt x="1549581" y="0"/>
                    </a:moveTo>
                    <a:cubicBezTo>
                      <a:pt x="2405391" y="0"/>
                      <a:pt x="3099162" y="703586"/>
                      <a:pt x="3099162" y="1571504"/>
                    </a:cubicBezTo>
                    <a:cubicBezTo>
                      <a:pt x="3099162" y="2439422"/>
                      <a:pt x="2405391" y="3143008"/>
                      <a:pt x="1549581" y="3143008"/>
                    </a:cubicBezTo>
                    <a:cubicBezTo>
                      <a:pt x="693771" y="3143008"/>
                      <a:pt x="0" y="2439422"/>
                      <a:pt x="0" y="1571504"/>
                    </a:cubicBezTo>
                    <a:cubicBezTo>
                      <a:pt x="0" y="703586"/>
                      <a:pt x="693771" y="0"/>
                      <a:pt x="1549581"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219" name="Group 218"/>
            <p:cNvGrpSpPr/>
            <p:nvPr/>
          </p:nvGrpSpPr>
          <p:grpSpPr>
            <a:xfrm>
              <a:off x="3438450" y="1815217"/>
              <a:ext cx="925838" cy="721641"/>
              <a:chOff x="842552" y="4657366"/>
              <a:chExt cx="759780" cy="592208"/>
            </a:xfrm>
            <a:grpFill/>
          </p:grpSpPr>
          <p:sp>
            <p:nvSpPr>
              <p:cNvPr id="349" name="TextBox 348"/>
              <p:cNvSpPr txBox="1"/>
              <p:nvPr/>
            </p:nvSpPr>
            <p:spPr>
              <a:xfrm>
                <a:off x="915055" y="4737471"/>
                <a:ext cx="256133" cy="254535"/>
              </a:xfrm>
              <a:custGeom>
                <a:avLst/>
                <a:gdLst>
                  <a:gd name="connsiteX0" fmla="*/ 1932017 w 3512268"/>
                  <a:gd name="connsiteY0" fmla="*/ 412359 h 3511296"/>
                  <a:gd name="connsiteX1" fmla="*/ 1604425 w 3512268"/>
                  <a:gd name="connsiteY1" fmla="*/ 412360 h 3511296"/>
                  <a:gd name="connsiteX2" fmla="*/ 1604424 w 3512268"/>
                  <a:gd name="connsiteY2" fmla="*/ 724106 h 3511296"/>
                  <a:gd name="connsiteX3" fmla="*/ 1181490 w 3512268"/>
                  <a:gd name="connsiteY3" fmla="*/ 962873 h 3511296"/>
                  <a:gd name="connsiteX4" fmla="*/ 1355941 w 3512268"/>
                  <a:gd name="connsiteY4" fmla="*/ 1799357 h 3511296"/>
                  <a:gd name="connsiteX5" fmla="*/ 1889401 w 3512268"/>
                  <a:gd name="connsiteY5" fmla="*/ 2035750 h 3511296"/>
                  <a:gd name="connsiteX6" fmla="*/ 1121267 w 3512268"/>
                  <a:gd name="connsiteY6" fmla="*/ 2245529 h 3511296"/>
                  <a:gd name="connsiteX7" fmla="*/ 1027221 w 3512268"/>
                  <a:gd name="connsiteY7" fmla="*/ 2648548 h 3511296"/>
                  <a:gd name="connsiteX8" fmla="*/ 1580034 w 3512268"/>
                  <a:gd name="connsiteY8" fmla="*/ 2794846 h 3511296"/>
                  <a:gd name="connsiteX9" fmla="*/ 1579428 w 3512268"/>
                  <a:gd name="connsiteY9" fmla="*/ 3095619 h 3511296"/>
                  <a:gd name="connsiteX10" fmla="*/ 1908676 w 3512268"/>
                  <a:gd name="connsiteY10" fmla="*/ 3095618 h 3511296"/>
                  <a:gd name="connsiteX11" fmla="*/ 1908467 w 3512268"/>
                  <a:gd name="connsiteY11" fmla="*/ 2749511 h 3511296"/>
                  <a:gd name="connsiteX12" fmla="*/ 2214178 w 3512268"/>
                  <a:gd name="connsiteY12" fmla="*/ 1681436 h 3511296"/>
                  <a:gd name="connsiteX13" fmla="*/ 1618617 w 3512268"/>
                  <a:gd name="connsiteY13" fmla="*/ 1131913 h 3511296"/>
                  <a:gd name="connsiteX14" fmla="*/ 2295270 w 3512268"/>
                  <a:gd name="connsiteY14" fmla="*/ 1186572 h 3511296"/>
                  <a:gd name="connsiteX15" fmla="*/ 2404584 w 3512268"/>
                  <a:gd name="connsiteY15" fmla="*/ 812780 h 3511296"/>
                  <a:gd name="connsiteX16" fmla="*/ 1932017 w 3512268"/>
                  <a:gd name="connsiteY16" fmla="*/ 707987 h 3511296"/>
                  <a:gd name="connsiteX17" fmla="*/ 1756134 w 3512268"/>
                  <a:gd name="connsiteY17" fmla="*/ 0 h 3511296"/>
                  <a:gd name="connsiteX18" fmla="*/ 3512268 w 3512268"/>
                  <a:gd name="connsiteY18" fmla="*/ 1755648 h 3511296"/>
                  <a:gd name="connsiteX19" fmla="*/ 1756134 w 3512268"/>
                  <a:gd name="connsiteY19" fmla="*/ 3511296 h 3511296"/>
                  <a:gd name="connsiteX20" fmla="*/ 0 w 3512268"/>
                  <a:gd name="connsiteY20" fmla="*/ 1755648 h 3511296"/>
                  <a:gd name="connsiteX21" fmla="*/ 1756134 w 3512268"/>
                  <a:gd name="connsiteY21" fmla="*/ 0 h 351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2268" h="3511296">
                    <a:moveTo>
                      <a:pt x="1932017" y="412359"/>
                    </a:moveTo>
                    <a:lnTo>
                      <a:pt x="1604425" y="412360"/>
                    </a:lnTo>
                    <a:cubicBezTo>
                      <a:pt x="1605768" y="521649"/>
                      <a:pt x="1603081" y="618847"/>
                      <a:pt x="1604424" y="724106"/>
                    </a:cubicBezTo>
                    <a:cubicBezTo>
                      <a:pt x="1399499" y="786875"/>
                      <a:pt x="1269268" y="843628"/>
                      <a:pt x="1181490" y="962873"/>
                    </a:cubicBezTo>
                    <a:cubicBezTo>
                      <a:pt x="1075597" y="1117902"/>
                      <a:pt x="873109" y="1523090"/>
                      <a:pt x="1355941" y="1799357"/>
                    </a:cubicBezTo>
                    <a:cubicBezTo>
                      <a:pt x="1663333" y="1957349"/>
                      <a:pt x="1773054" y="1962602"/>
                      <a:pt x="1889401" y="2035750"/>
                    </a:cubicBezTo>
                    <a:cubicBezTo>
                      <a:pt x="2196864" y="2315638"/>
                      <a:pt x="1724696" y="2580326"/>
                      <a:pt x="1121267" y="2245529"/>
                    </a:cubicBezTo>
                    <a:lnTo>
                      <a:pt x="1027221" y="2648548"/>
                    </a:lnTo>
                    <a:cubicBezTo>
                      <a:pt x="1205132" y="2711447"/>
                      <a:pt x="1380923" y="2759506"/>
                      <a:pt x="1580034" y="2794846"/>
                    </a:cubicBezTo>
                    <a:cubicBezTo>
                      <a:pt x="1577006" y="2883797"/>
                      <a:pt x="1578217" y="2998188"/>
                      <a:pt x="1579428" y="3095619"/>
                    </a:cubicBezTo>
                    <a:lnTo>
                      <a:pt x="1908676" y="3095618"/>
                    </a:lnTo>
                    <a:cubicBezTo>
                      <a:pt x="1908606" y="2980250"/>
                      <a:pt x="1908536" y="2864880"/>
                      <a:pt x="1908467" y="2749511"/>
                    </a:cubicBezTo>
                    <a:cubicBezTo>
                      <a:pt x="2226171" y="2771062"/>
                      <a:pt x="2894411" y="2154050"/>
                      <a:pt x="2214178" y="1681436"/>
                    </a:cubicBezTo>
                    <a:cubicBezTo>
                      <a:pt x="1968386" y="1471940"/>
                      <a:pt x="1357259" y="1446110"/>
                      <a:pt x="1618617" y="1131913"/>
                    </a:cubicBezTo>
                    <a:cubicBezTo>
                      <a:pt x="1734896" y="1059511"/>
                      <a:pt x="2033377" y="1033264"/>
                      <a:pt x="2295270" y="1186572"/>
                    </a:cubicBezTo>
                    <a:lnTo>
                      <a:pt x="2404584" y="812780"/>
                    </a:lnTo>
                    <a:cubicBezTo>
                      <a:pt x="2264252" y="758339"/>
                      <a:pt x="2216881" y="742215"/>
                      <a:pt x="1932017" y="707987"/>
                    </a:cubicBezTo>
                    <a:close/>
                    <a:moveTo>
                      <a:pt x="1756134" y="0"/>
                    </a:moveTo>
                    <a:cubicBezTo>
                      <a:pt x="2726020" y="0"/>
                      <a:pt x="3512268" y="786030"/>
                      <a:pt x="3512268" y="1755648"/>
                    </a:cubicBezTo>
                    <a:cubicBezTo>
                      <a:pt x="3512268" y="2725266"/>
                      <a:pt x="2726020" y="3511296"/>
                      <a:pt x="1756134" y="3511296"/>
                    </a:cubicBezTo>
                    <a:cubicBezTo>
                      <a:pt x="786248" y="3511296"/>
                      <a:pt x="0" y="2725266"/>
                      <a:pt x="0" y="1755648"/>
                    </a:cubicBezTo>
                    <a:cubicBezTo>
                      <a:pt x="0" y="786030"/>
                      <a:pt x="786248" y="0"/>
                      <a:pt x="1756134"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endParaRPr lang="en-US" sz="30000" kern="0" dirty="0">
                  <a:solidFill>
                    <a:prstClr val="black"/>
                  </a:solidFill>
                  <a:latin typeface="Franklin Gothic Demi Cond" panose="020B0706030402020204" pitchFamily="34" charset="0"/>
                </a:endParaRPr>
              </a:p>
            </p:txBody>
          </p:sp>
          <p:sp>
            <p:nvSpPr>
              <p:cNvPr id="350" name="Freeform 349"/>
              <p:cNvSpPr/>
              <p:nvPr/>
            </p:nvSpPr>
            <p:spPr>
              <a:xfrm rot="21102657">
                <a:off x="842552" y="4657366"/>
                <a:ext cx="423281" cy="592208"/>
              </a:xfrm>
              <a:custGeom>
                <a:avLst/>
                <a:gdLst>
                  <a:gd name="connsiteX0" fmla="*/ 241187 w 423281"/>
                  <a:gd name="connsiteY0" fmla="*/ 2321 h 592208"/>
                  <a:gd name="connsiteX1" fmla="*/ 416347 w 423281"/>
                  <a:gd name="connsiteY1" fmla="*/ 153996 h 592208"/>
                  <a:gd name="connsiteX2" fmla="*/ 417528 w 423281"/>
                  <a:gd name="connsiteY2" fmla="*/ 159332 h 592208"/>
                  <a:gd name="connsiteX3" fmla="*/ 370461 w 423281"/>
                  <a:gd name="connsiteY3" fmla="*/ 157810 h 592208"/>
                  <a:gd name="connsiteX4" fmla="*/ 354565 w 423281"/>
                  <a:gd name="connsiteY4" fmla="*/ 122310 h 592208"/>
                  <a:gd name="connsiteX5" fmla="*/ 234839 w 423281"/>
                  <a:gd name="connsiteY5" fmla="*/ 45893 h 592208"/>
                  <a:gd name="connsiteX6" fmla="*/ 45659 w 423281"/>
                  <a:gd name="connsiteY6" fmla="*/ 180393 h 592208"/>
                  <a:gd name="connsiteX7" fmla="*/ 188599 w 423281"/>
                  <a:gd name="connsiteY7" fmla="*/ 363278 h 592208"/>
                  <a:gd name="connsiteX8" fmla="*/ 377778 w 423281"/>
                  <a:gd name="connsiteY8" fmla="*/ 228778 h 592208"/>
                  <a:gd name="connsiteX9" fmla="*/ 378734 w 423281"/>
                  <a:gd name="connsiteY9" fmla="*/ 204641 h 592208"/>
                  <a:gd name="connsiteX10" fmla="*/ 423183 w 423281"/>
                  <a:gd name="connsiteY10" fmla="*/ 206300 h 592208"/>
                  <a:gd name="connsiteX11" fmla="*/ 423281 w 423281"/>
                  <a:gd name="connsiteY11" fmla="*/ 214288 h 592208"/>
                  <a:gd name="connsiteX12" fmla="*/ 421350 w 423281"/>
                  <a:gd name="connsiteY12" fmla="*/ 235126 h 592208"/>
                  <a:gd name="connsiteX13" fmla="*/ 285730 w 423281"/>
                  <a:gd name="connsiteY13" fmla="*/ 396996 h 592208"/>
                  <a:gd name="connsiteX14" fmla="*/ 279920 w 423281"/>
                  <a:gd name="connsiteY14" fmla="*/ 398732 h 592208"/>
                  <a:gd name="connsiteX15" fmla="*/ 280319 w 423281"/>
                  <a:gd name="connsiteY15" fmla="*/ 400777 h 592208"/>
                  <a:gd name="connsiteX16" fmla="*/ 281480 w 423281"/>
                  <a:gd name="connsiteY16" fmla="*/ 406147 h 592208"/>
                  <a:gd name="connsiteX17" fmla="*/ 307852 w 423281"/>
                  <a:gd name="connsiteY17" fmla="*/ 548068 h 592208"/>
                  <a:gd name="connsiteX18" fmla="*/ 235206 w 423281"/>
                  <a:gd name="connsiteY18" fmla="*/ 566879 h 592208"/>
                  <a:gd name="connsiteX19" fmla="*/ 209330 w 423281"/>
                  <a:gd name="connsiteY19" fmla="*/ 426694 h 592208"/>
                  <a:gd name="connsiteX20" fmla="*/ 206342 w 423281"/>
                  <a:gd name="connsiteY20" fmla="*/ 409691 h 592208"/>
                  <a:gd name="connsiteX21" fmla="*/ 206148 w 423281"/>
                  <a:gd name="connsiteY21" fmla="*/ 408925 h 592208"/>
                  <a:gd name="connsiteX22" fmla="*/ 203837 w 423281"/>
                  <a:gd name="connsiteY22" fmla="*/ 408929 h 592208"/>
                  <a:gd name="connsiteX23" fmla="*/ 182251 w 423281"/>
                  <a:gd name="connsiteY23" fmla="*/ 406850 h 592208"/>
                  <a:gd name="connsiteX24" fmla="*/ 161521 w 423281"/>
                  <a:gd name="connsiteY24" fmla="*/ 402791 h 592208"/>
                  <a:gd name="connsiteX25" fmla="*/ 160050 w 423281"/>
                  <a:gd name="connsiteY25" fmla="*/ 405660 h 592208"/>
                  <a:gd name="connsiteX26" fmla="*/ 156548 w 423281"/>
                  <a:gd name="connsiteY26" fmla="*/ 413087 h 592208"/>
                  <a:gd name="connsiteX27" fmla="*/ 91890 w 423281"/>
                  <a:gd name="connsiteY27" fmla="*/ 542147 h 592208"/>
                  <a:gd name="connsiteX28" fmla="*/ 22621 w 423281"/>
                  <a:gd name="connsiteY28" fmla="*/ 513284 h 592208"/>
                  <a:gd name="connsiteX29" fmla="*/ 86627 w 423281"/>
                  <a:gd name="connsiteY29" fmla="*/ 385908 h 592208"/>
                  <a:gd name="connsiteX30" fmla="*/ 93169 w 423281"/>
                  <a:gd name="connsiteY30" fmla="*/ 373569 h 592208"/>
                  <a:gd name="connsiteX31" fmla="*/ 93485 w 423281"/>
                  <a:gd name="connsiteY31" fmla="*/ 372857 h 592208"/>
                  <a:gd name="connsiteX32" fmla="*/ 85885 w 423281"/>
                  <a:gd name="connsiteY32" fmla="*/ 367880 h 592208"/>
                  <a:gd name="connsiteX33" fmla="*/ 2087 w 423281"/>
                  <a:gd name="connsiteY33" fmla="*/ 174045 h 592208"/>
                  <a:gd name="connsiteX34" fmla="*/ 241187 w 423281"/>
                  <a:gd name="connsiteY34" fmla="*/ 2321 h 59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3281" h="592208">
                    <a:moveTo>
                      <a:pt x="241187" y="2321"/>
                    </a:moveTo>
                    <a:cubicBezTo>
                      <a:pt x="328019" y="14971"/>
                      <a:pt x="395099" y="76763"/>
                      <a:pt x="416347" y="153996"/>
                    </a:cubicBezTo>
                    <a:lnTo>
                      <a:pt x="417528" y="159332"/>
                    </a:lnTo>
                    <a:lnTo>
                      <a:pt x="370461" y="157810"/>
                    </a:lnTo>
                    <a:lnTo>
                      <a:pt x="354565" y="122310"/>
                    </a:lnTo>
                    <a:cubicBezTo>
                      <a:pt x="329246" y="82604"/>
                      <a:pt x="286427" y="53408"/>
                      <a:pt x="234839" y="45893"/>
                    </a:cubicBezTo>
                    <a:cubicBezTo>
                      <a:pt x="143127" y="32531"/>
                      <a:pt x="58428" y="92749"/>
                      <a:pt x="45659" y="180393"/>
                    </a:cubicBezTo>
                    <a:cubicBezTo>
                      <a:pt x="32891" y="268036"/>
                      <a:pt x="96887" y="349917"/>
                      <a:pt x="188599" y="363278"/>
                    </a:cubicBezTo>
                    <a:cubicBezTo>
                      <a:pt x="280311" y="376640"/>
                      <a:pt x="365009" y="316422"/>
                      <a:pt x="377778" y="228778"/>
                    </a:cubicBezTo>
                    <a:lnTo>
                      <a:pt x="378734" y="204641"/>
                    </a:lnTo>
                    <a:lnTo>
                      <a:pt x="423183" y="206300"/>
                    </a:lnTo>
                    <a:lnTo>
                      <a:pt x="423281" y="214288"/>
                    </a:lnTo>
                    <a:cubicBezTo>
                      <a:pt x="423006" y="221192"/>
                      <a:pt x="422367" y="228144"/>
                      <a:pt x="421350" y="235126"/>
                    </a:cubicBezTo>
                    <a:cubicBezTo>
                      <a:pt x="410161" y="311925"/>
                      <a:pt x="356068" y="372264"/>
                      <a:pt x="285730" y="396996"/>
                    </a:cubicBezTo>
                    <a:lnTo>
                      <a:pt x="279920" y="398732"/>
                    </a:lnTo>
                    <a:lnTo>
                      <a:pt x="280319" y="400777"/>
                    </a:lnTo>
                    <a:cubicBezTo>
                      <a:pt x="280647" y="402369"/>
                      <a:pt x="281030" y="404151"/>
                      <a:pt x="281480" y="406147"/>
                    </a:cubicBezTo>
                    <a:cubicBezTo>
                      <a:pt x="291504" y="452386"/>
                      <a:pt x="297828" y="501830"/>
                      <a:pt x="307852" y="548068"/>
                    </a:cubicBezTo>
                    <a:cubicBezTo>
                      <a:pt x="317314" y="589868"/>
                      <a:pt x="245256" y="612923"/>
                      <a:pt x="235206" y="566879"/>
                    </a:cubicBezTo>
                    <a:lnTo>
                      <a:pt x="209330" y="426694"/>
                    </a:lnTo>
                    <a:cubicBezTo>
                      <a:pt x="208050" y="416714"/>
                      <a:pt x="206936" y="411998"/>
                      <a:pt x="206342" y="409691"/>
                    </a:cubicBezTo>
                    <a:lnTo>
                      <a:pt x="206148" y="408925"/>
                    </a:lnTo>
                    <a:lnTo>
                      <a:pt x="203837" y="408929"/>
                    </a:lnTo>
                    <a:cubicBezTo>
                      <a:pt x="196689" y="408593"/>
                      <a:pt x="189487" y="407905"/>
                      <a:pt x="182251" y="406850"/>
                    </a:cubicBezTo>
                    <a:lnTo>
                      <a:pt x="161521" y="402791"/>
                    </a:lnTo>
                    <a:lnTo>
                      <a:pt x="160050" y="405660"/>
                    </a:lnTo>
                    <a:cubicBezTo>
                      <a:pt x="159063" y="407665"/>
                      <a:pt x="157903" y="410107"/>
                      <a:pt x="156548" y="413087"/>
                    </a:cubicBezTo>
                    <a:cubicBezTo>
                      <a:pt x="136624" y="456000"/>
                      <a:pt x="111815" y="499234"/>
                      <a:pt x="91890" y="542147"/>
                    </a:cubicBezTo>
                    <a:cubicBezTo>
                      <a:pt x="74199" y="581182"/>
                      <a:pt x="2835" y="556058"/>
                      <a:pt x="22621" y="513284"/>
                    </a:cubicBezTo>
                    <a:lnTo>
                      <a:pt x="86627" y="385908"/>
                    </a:lnTo>
                    <a:cubicBezTo>
                      <a:pt x="89963" y="380089"/>
                      <a:pt x="91945" y="376179"/>
                      <a:pt x="93169" y="373569"/>
                    </a:cubicBezTo>
                    <a:lnTo>
                      <a:pt x="93485" y="372857"/>
                    </a:lnTo>
                    <a:lnTo>
                      <a:pt x="85885" y="367880"/>
                    </a:lnTo>
                    <a:cubicBezTo>
                      <a:pt x="25527" y="324109"/>
                      <a:pt x="-9102" y="250844"/>
                      <a:pt x="2087" y="174045"/>
                    </a:cubicBezTo>
                    <a:cubicBezTo>
                      <a:pt x="18362" y="62337"/>
                      <a:pt x="125410" y="-14546"/>
                      <a:pt x="241187" y="2321"/>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51" name="Freeform 350"/>
              <p:cNvSpPr/>
              <p:nvPr/>
            </p:nvSpPr>
            <p:spPr>
              <a:xfrm rot="20926366" flipH="1">
                <a:off x="1177144" y="4719530"/>
                <a:ext cx="425188" cy="158961"/>
              </a:xfrm>
              <a:custGeom>
                <a:avLst/>
                <a:gdLst>
                  <a:gd name="connsiteX0" fmla="*/ 0 w 4715628"/>
                  <a:gd name="connsiteY0" fmla="*/ 104176 h 1518558"/>
                  <a:gd name="connsiteX1" fmla="*/ 358104 w 4715628"/>
                  <a:gd name="connsiteY1" fmla="*/ 785810 h 1518558"/>
                  <a:gd name="connsiteX2" fmla="*/ 76150 w 4715628"/>
                  <a:gd name="connsiteY2" fmla="*/ 1518558 h 1518558"/>
                  <a:gd name="connsiteX3" fmla="*/ 2174746 w 4715628"/>
                  <a:gd name="connsiteY3" fmla="*/ 1398031 h 1518558"/>
                  <a:gd name="connsiteX4" fmla="*/ 2419390 w 4715628"/>
                  <a:gd name="connsiteY4" fmla="*/ 843995 h 1518558"/>
                  <a:gd name="connsiteX5" fmla="*/ 4715628 w 4715628"/>
                  <a:gd name="connsiteY5" fmla="*/ 718742 h 1518558"/>
                  <a:gd name="connsiteX6" fmla="*/ 4698255 w 4715628"/>
                  <a:gd name="connsiteY6" fmla="*/ 402446 h 1518558"/>
                  <a:gd name="connsiteX7" fmla="*/ 2388531 w 4715628"/>
                  <a:gd name="connsiteY7" fmla="*/ 521318 h 1518558"/>
                  <a:gd name="connsiteX8" fmla="*/ 2101841 w 4715628"/>
                  <a:gd name="connsiteY8" fmla="*/ 0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5628" h="1518558">
                    <a:moveTo>
                      <a:pt x="0" y="104176"/>
                    </a:moveTo>
                    <a:lnTo>
                      <a:pt x="358104" y="785810"/>
                    </a:lnTo>
                    <a:lnTo>
                      <a:pt x="76150" y="1518558"/>
                    </a:lnTo>
                    <a:lnTo>
                      <a:pt x="2174746" y="1398031"/>
                    </a:lnTo>
                    <a:lnTo>
                      <a:pt x="2419390" y="843995"/>
                    </a:lnTo>
                    <a:lnTo>
                      <a:pt x="4715628" y="718742"/>
                    </a:lnTo>
                    <a:lnTo>
                      <a:pt x="4698255" y="402446"/>
                    </a:lnTo>
                    <a:lnTo>
                      <a:pt x="2388531" y="521318"/>
                    </a:lnTo>
                    <a:lnTo>
                      <a:pt x="2101841" y="0"/>
                    </a:ln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grpSp>
        <p:grpSp>
          <p:nvGrpSpPr>
            <p:cNvPr id="223" name="Group 222"/>
            <p:cNvGrpSpPr/>
            <p:nvPr/>
          </p:nvGrpSpPr>
          <p:grpSpPr>
            <a:xfrm>
              <a:off x="1736062" y="1822214"/>
              <a:ext cx="868717" cy="707647"/>
              <a:chOff x="734758" y="1095428"/>
              <a:chExt cx="1075852" cy="876378"/>
            </a:xfrm>
            <a:grpFill/>
          </p:grpSpPr>
          <p:sp>
            <p:nvSpPr>
              <p:cNvPr id="325" name="Freeform 324"/>
              <p:cNvSpPr>
                <a:spLocks/>
              </p:cNvSpPr>
              <p:nvPr/>
            </p:nvSpPr>
            <p:spPr bwMode="auto">
              <a:xfrm>
                <a:off x="734758" y="1227808"/>
                <a:ext cx="757340" cy="743998"/>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6" name="Freeform 325"/>
              <p:cNvSpPr>
                <a:spLocks/>
              </p:cNvSpPr>
              <p:nvPr/>
            </p:nvSpPr>
            <p:spPr bwMode="auto">
              <a:xfrm>
                <a:off x="849694" y="1340690"/>
                <a:ext cx="527469" cy="518232"/>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7" name="Freeform 326"/>
              <p:cNvSpPr>
                <a:spLocks/>
              </p:cNvSpPr>
              <p:nvPr/>
            </p:nvSpPr>
            <p:spPr bwMode="auto">
              <a:xfrm>
                <a:off x="974890" y="1464860"/>
                <a:ext cx="276049" cy="270919"/>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8" name="Freeform 125"/>
              <p:cNvSpPr>
                <a:spLocks/>
              </p:cNvSpPr>
              <p:nvPr/>
            </p:nvSpPr>
            <p:spPr bwMode="auto">
              <a:xfrm>
                <a:off x="1463358" y="1215499"/>
                <a:ext cx="327360" cy="208319"/>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29" name="Freeform 126"/>
              <p:cNvSpPr>
                <a:spLocks/>
              </p:cNvSpPr>
              <p:nvPr/>
            </p:nvSpPr>
            <p:spPr bwMode="auto">
              <a:xfrm>
                <a:off x="1420770" y="1095428"/>
                <a:ext cx="273996" cy="271944"/>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30" name="Rounded Rectangle 329"/>
              <p:cNvSpPr/>
              <p:nvPr/>
            </p:nvSpPr>
            <p:spPr>
              <a:xfrm rot="19440000">
                <a:off x="1110684" y="1357368"/>
                <a:ext cx="699926" cy="40547"/>
              </a:xfrm>
              <a:prstGeom prst="roundRect">
                <a:avLst>
                  <a:gd name="adj" fmla="val 50000"/>
                </a:avLst>
              </a:prstGeom>
              <a:grp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grpSp>
        <p:sp>
          <p:nvSpPr>
            <p:cNvPr id="227" name="Freeform 226"/>
            <p:cNvSpPr/>
            <p:nvPr/>
          </p:nvSpPr>
          <p:spPr>
            <a:xfrm>
              <a:off x="294490" y="1858375"/>
              <a:ext cx="635790" cy="635324"/>
            </a:xfrm>
            <a:custGeom>
              <a:avLst/>
              <a:gdLst>
                <a:gd name="connsiteX0" fmla="*/ 2009831 w 2210046"/>
                <a:gd name="connsiteY0" fmla="*/ 1117832 h 2208421"/>
                <a:gd name="connsiteX1" fmla="*/ 2210046 w 2210046"/>
                <a:gd name="connsiteY1" fmla="*/ 1117832 h 2208421"/>
                <a:gd name="connsiteX2" fmla="*/ 2205669 w 2210046"/>
                <a:gd name="connsiteY2" fmla="*/ 1210283 h 2208421"/>
                <a:gd name="connsiteX3" fmla="*/ 1218071 w 2210046"/>
                <a:gd name="connsiteY3" fmla="*/ 2204170 h 2208421"/>
                <a:gd name="connsiteX4" fmla="*/ 1133886 w 2210046"/>
                <a:gd name="connsiteY4" fmla="*/ 2208421 h 2208421"/>
                <a:gd name="connsiteX5" fmla="*/ 1133886 w 2210046"/>
                <a:gd name="connsiteY5" fmla="*/ 2008848 h 2208421"/>
                <a:gd name="connsiteX6" fmla="*/ 1197666 w 2210046"/>
                <a:gd name="connsiteY6" fmla="*/ 2005627 h 2208421"/>
                <a:gd name="connsiteX7" fmla="*/ 1994905 w 2210046"/>
                <a:gd name="connsiteY7" fmla="*/ 1275736 h 2208421"/>
                <a:gd name="connsiteX8" fmla="*/ 1729508 w 2210046"/>
                <a:gd name="connsiteY8" fmla="*/ 1117832 h 2208421"/>
                <a:gd name="connsiteX9" fmla="*/ 1923192 w 2210046"/>
                <a:gd name="connsiteY9" fmla="*/ 1117832 h 2208421"/>
                <a:gd name="connsiteX10" fmla="*/ 1911597 w 2210046"/>
                <a:gd name="connsiteY10" fmla="*/ 1249251 h 2208421"/>
                <a:gd name="connsiteX11" fmla="*/ 1270155 w 2210046"/>
                <a:gd name="connsiteY11" fmla="*/ 1906932 h 2208421"/>
                <a:gd name="connsiteX12" fmla="*/ 1133886 w 2210046"/>
                <a:gd name="connsiteY12" fmla="*/ 1920669 h 2208421"/>
                <a:gd name="connsiteX13" fmla="*/ 1133886 w 2210046"/>
                <a:gd name="connsiteY13" fmla="*/ 1726987 h 2208421"/>
                <a:gd name="connsiteX14" fmla="*/ 1231120 w 2210046"/>
                <a:gd name="connsiteY14" fmla="*/ 1717184 h 2208421"/>
                <a:gd name="connsiteX15" fmla="*/ 1720938 w 2210046"/>
                <a:gd name="connsiteY15" fmla="*/ 1214966 h 2208421"/>
                <a:gd name="connsiteX16" fmla="*/ 1451055 w 2210046"/>
                <a:gd name="connsiteY16" fmla="*/ 1117832 h 2208421"/>
                <a:gd name="connsiteX17" fmla="*/ 1654165 w 2210046"/>
                <a:gd name="connsiteY17" fmla="*/ 1117832 h 2208421"/>
                <a:gd name="connsiteX18" fmla="*/ 1646771 w 2210046"/>
                <a:gd name="connsiteY18" fmla="*/ 1201630 h 2208421"/>
                <a:gd name="connsiteX19" fmla="*/ 1215936 w 2210046"/>
                <a:gd name="connsiteY19" fmla="*/ 1643372 h 2208421"/>
                <a:gd name="connsiteX20" fmla="*/ 1133886 w 2210046"/>
                <a:gd name="connsiteY20" fmla="*/ 1651644 h 2208421"/>
                <a:gd name="connsiteX21" fmla="*/ 1133886 w 2210046"/>
                <a:gd name="connsiteY21" fmla="*/ 1448534 h 2208421"/>
                <a:gd name="connsiteX22" fmla="*/ 1175002 w 2210046"/>
                <a:gd name="connsiteY22" fmla="*/ 1444389 h 2208421"/>
                <a:gd name="connsiteX23" fmla="*/ 1446834 w 2210046"/>
                <a:gd name="connsiteY23" fmla="*/ 1165676 h 2208421"/>
                <a:gd name="connsiteX24" fmla="*/ 555879 w 2210046"/>
                <a:gd name="connsiteY24" fmla="*/ 1117832 h 2208421"/>
                <a:gd name="connsiteX25" fmla="*/ 758989 w 2210046"/>
                <a:gd name="connsiteY25" fmla="*/ 1117832 h 2208421"/>
                <a:gd name="connsiteX26" fmla="*/ 763211 w 2210046"/>
                <a:gd name="connsiteY26" fmla="*/ 1165676 h 2208421"/>
                <a:gd name="connsiteX27" fmla="*/ 1035042 w 2210046"/>
                <a:gd name="connsiteY27" fmla="*/ 1444389 h 2208421"/>
                <a:gd name="connsiteX28" fmla="*/ 1076160 w 2210046"/>
                <a:gd name="connsiteY28" fmla="*/ 1448534 h 2208421"/>
                <a:gd name="connsiteX29" fmla="*/ 1076160 w 2210046"/>
                <a:gd name="connsiteY29" fmla="*/ 1651644 h 2208421"/>
                <a:gd name="connsiteX30" fmla="*/ 994109 w 2210046"/>
                <a:gd name="connsiteY30" fmla="*/ 1643372 h 2208421"/>
                <a:gd name="connsiteX31" fmla="*/ 563273 w 2210046"/>
                <a:gd name="connsiteY31" fmla="*/ 1201630 h 2208421"/>
                <a:gd name="connsiteX32" fmla="*/ 286854 w 2210046"/>
                <a:gd name="connsiteY32" fmla="*/ 1117832 h 2208421"/>
                <a:gd name="connsiteX33" fmla="*/ 480536 w 2210046"/>
                <a:gd name="connsiteY33" fmla="*/ 1117832 h 2208421"/>
                <a:gd name="connsiteX34" fmla="*/ 489107 w 2210046"/>
                <a:gd name="connsiteY34" fmla="*/ 1214966 h 2208421"/>
                <a:gd name="connsiteX35" fmla="*/ 978924 w 2210046"/>
                <a:gd name="connsiteY35" fmla="*/ 1717184 h 2208421"/>
                <a:gd name="connsiteX36" fmla="*/ 1076160 w 2210046"/>
                <a:gd name="connsiteY36" fmla="*/ 1726987 h 2208421"/>
                <a:gd name="connsiteX37" fmla="*/ 1076160 w 2210046"/>
                <a:gd name="connsiteY37" fmla="*/ 1920669 h 2208421"/>
                <a:gd name="connsiteX38" fmla="*/ 939891 w 2210046"/>
                <a:gd name="connsiteY38" fmla="*/ 1906932 h 2208421"/>
                <a:gd name="connsiteX39" fmla="*/ 298450 w 2210046"/>
                <a:gd name="connsiteY39" fmla="*/ 1249251 h 2208421"/>
                <a:gd name="connsiteX40" fmla="*/ 0 w 2210046"/>
                <a:gd name="connsiteY40" fmla="*/ 1117832 h 2208421"/>
                <a:gd name="connsiteX41" fmla="*/ 200216 w 2210046"/>
                <a:gd name="connsiteY41" fmla="*/ 1117832 h 2208421"/>
                <a:gd name="connsiteX42" fmla="*/ 215141 w 2210046"/>
                <a:gd name="connsiteY42" fmla="*/ 1275736 h 2208421"/>
                <a:gd name="connsiteX43" fmla="*/ 1012380 w 2210046"/>
                <a:gd name="connsiteY43" fmla="*/ 2005627 h 2208421"/>
                <a:gd name="connsiteX44" fmla="*/ 1076160 w 2210046"/>
                <a:gd name="connsiteY44" fmla="*/ 2008848 h 2208421"/>
                <a:gd name="connsiteX45" fmla="*/ 1076160 w 2210046"/>
                <a:gd name="connsiteY45" fmla="*/ 2208421 h 2208421"/>
                <a:gd name="connsiteX46" fmla="*/ 991975 w 2210046"/>
                <a:gd name="connsiteY46" fmla="*/ 2204170 h 2208421"/>
                <a:gd name="connsiteX47" fmla="*/ 4377 w 2210046"/>
                <a:gd name="connsiteY47" fmla="*/ 1210283 h 2208421"/>
                <a:gd name="connsiteX48" fmla="*/ 1105023 w 2210046"/>
                <a:gd name="connsiteY48" fmla="*/ 887238 h 2208421"/>
                <a:gd name="connsiteX49" fmla="*/ 1324166 w 2210046"/>
                <a:gd name="connsiteY49" fmla="*/ 1104211 h 2208421"/>
                <a:gd name="connsiteX50" fmla="*/ 1105023 w 2210046"/>
                <a:gd name="connsiteY50" fmla="*/ 1321184 h 2208421"/>
                <a:gd name="connsiteX51" fmla="*/ 885880 w 2210046"/>
                <a:gd name="connsiteY51" fmla="*/ 1104211 h 2208421"/>
                <a:gd name="connsiteX52" fmla="*/ 1105023 w 2210046"/>
                <a:gd name="connsiteY52" fmla="*/ 887238 h 2208421"/>
                <a:gd name="connsiteX53" fmla="*/ 1133886 w 2210046"/>
                <a:gd name="connsiteY53" fmla="*/ 556775 h 2208421"/>
                <a:gd name="connsiteX54" fmla="*/ 1215936 w 2210046"/>
                <a:gd name="connsiteY54" fmla="*/ 565046 h 2208421"/>
                <a:gd name="connsiteX55" fmla="*/ 1646771 w 2210046"/>
                <a:gd name="connsiteY55" fmla="*/ 1006789 h 2208421"/>
                <a:gd name="connsiteX56" fmla="*/ 1651476 w 2210046"/>
                <a:gd name="connsiteY56" fmla="*/ 1060106 h 2208421"/>
                <a:gd name="connsiteX57" fmla="*/ 1448366 w 2210046"/>
                <a:gd name="connsiteY57" fmla="*/ 1060106 h 2208421"/>
                <a:gd name="connsiteX58" fmla="*/ 1446834 w 2210046"/>
                <a:gd name="connsiteY58" fmla="*/ 1042743 h 2208421"/>
                <a:gd name="connsiteX59" fmla="*/ 1175002 w 2210046"/>
                <a:gd name="connsiteY59" fmla="*/ 764030 h 2208421"/>
                <a:gd name="connsiteX60" fmla="*/ 1133886 w 2210046"/>
                <a:gd name="connsiteY60" fmla="*/ 759885 h 2208421"/>
                <a:gd name="connsiteX61" fmla="*/ 1076160 w 2210046"/>
                <a:gd name="connsiteY61" fmla="*/ 556775 h 2208421"/>
                <a:gd name="connsiteX62" fmla="*/ 1076160 w 2210046"/>
                <a:gd name="connsiteY62" fmla="*/ 759885 h 2208421"/>
                <a:gd name="connsiteX63" fmla="*/ 1035042 w 2210046"/>
                <a:gd name="connsiteY63" fmla="*/ 764030 h 2208421"/>
                <a:gd name="connsiteX64" fmla="*/ 763211 w 2210046"/>
                <a:gd name="connsiteY64" fmla="*/ 1042743 h 2208421"/>
                <a:gd name="connsiteX65" fmla="*/ 761679 w 2210046"/>
                <a:gd name="connsiteY65" fmla="*/ 1060106 h 2208421"/>
                <a:gd name="connsiteX66" fmla="*/ 558569 w 2210046"/>
                <a:gd name="connsiteY66" fmla="*/ 1060106 h 2208421"/>
                <a:gd name="connsiteX67" fmla="*/ 563273 w 2210046"/>
                <a:gd name="connsiteY67" fmla="*/ 1006789 h 2208421"/>
                <a:gd name="connsiteX68" fmla="*/ 994109 w 2210046"/>
                <a:gd name="connsiteY68" fmla="*/ 565046 h 2208421"/>
                <a:gd name="connsiteX69" fmla="*/ 1133886 w 2210046"/>
                <a:gd name="connsiteY69" fmla="*/ 287750 h 2208421"/>
                <a:gd name="connsiteX70" fmla="*/ 1270155 w 2210046"/>
                <a:gd name="connsiteY70" fmla="*/ 301487 h 2208421"/>
                <a:gd name="connsiteX71" fmla="*/ 1911597 w 2210046"/>
                <a:gd name="connsiteY71" fmla="*/ 959167 h 2208421"/>
                <a:gd name="connsiteX72" fmla="*/ 1920503 w 2210046"/>
                <a:gd name="connsiteY72" fmla="*/ 1060106 h 2208421"/>
                <a:gd name="connsiteX73" fmla="*/ 1726819 w 2210046"/>
                <a:gd name="connsiteY73" fmla="*/ 1060106 h 2208421"/>
                <a:gd name="connsiteX74" fmla="*/ 1720938 w 2210046"/>
                <a:gd name="connsiteY74" fmla="*/ 993452 h 2208421"/>
                <a:gd name="connsiteX75" fmla="*/ 1231120 w 2210046"/>
                <a:gd name="connsiteY75" fmla="*/ 491234 h 2208421"/>
                <a:gd name="connsiteX76" fmla="*/ 1133886 w 2210046"/>
                <a:gd name="connsiteY76" fmla="*/ 481432 h 2208421"/>
                <a:gd name="connsiteX77" fmla="*/ 1076160 w 2210046"/>
                <a:gd name="connsiteY77" fmla="*/ 287750 h 2208421"/>
                <a:gd name="connsiteX78" fmla="*/ 1076160 w 2210046"/>
                <a:gd name="connsiteY78" fmla="*/ 481432 h 2208421"/>
                <a:gd name="connsiteX79" fmla="*/ 978924 w 2210046"/>
                <a:gd name="connsiteY79" fmla="*/ 491234 h 2208421"/>
                <a:gd name="connsiteX80" fmla="*/ 489107 w 2210046"/>
                <a:gd name="connsiteY80" fmla="*/ 993452 h 2208421"/>
                <a:gd name="connsiteX81" fmla="*/ 483226 w 2210046"/>
                <a:gd name="connsiteY81" fmla="*/ 1060106 h 2208421"/>
                <a:gd name="connsiteX82" fmla="*/ 289544 w 2210046"/>
                <a:gd name="connsiteY82" fmla="*/ 1060106 h 2208421"/>
                <a:gd name="connsiteX83" fmla="*/ 298450 w 2210046"/>
                <a:gd name="connsiteY83" fmla="*/ 959167 h 2208421"/>
                <a:gd name="connsiteX84" fmla="*/ 939891 w 2210046"/>
                <a:gd name="connsiteY84" fmla="*/ 301487 h 2208421"/>
                <a:gd name="connsiteX85" fmla="*/ 1133886 w 2210046"/>
                <a:gd name="connsiteY85" fmla="*/ 0 h 2208421"/>
                <a:gd name="connsiteX86" fmla="*/ 1218071 w 2210046"/>
                <a:gd name="connsiteY86" fmla="*/ 4251 h 2208421"/>
                <a:gd name="connsiteX87" fmla="*/ 2205669 w 2210046"/>
                <a:gd name="connsiteY87" fmla="*/ 998138 h 2208421"/>
                <a:gd name="connsiteX88" fmla="*/ 2208603 w 2210046"/>
                <a:gd name="connsiteY88" fmla="*/ 1060106 h 2208421"/>
                <a:gd name="connsiteX89" fmla="*/ 2006949 w 2210046"/>
                <a:gd name="connsiteY89" fmla="*/ 1060106 h 2208421"/>
                <a:gd name="connsiteX90" fmla="*/ 1994905 w 2210046"/>
                <a:gd name="connsiteY90" fmla="*/ 932685 h 2208421"/>
                <a:gd name="connsiteX91" fmla="*/ 1197666 w 2210046"/>
                <a:gd name="connsiteY91" fmla="*/ 202793 h 2208421"/>
                <a:gd name="connsiteX92" fmla="*/ 1133886 w 2210046"/>
                <a:gd name="connsiteY92" fmla="*/ 199573 h 2208421"/>
                <a:gd name="connsiteX93" fmla="*/ 1076160 w 2210046"/>
                <a:gd name="connsiteY93" fmla="*/ 0 h 2208421"/>
                <a:gd name="connsiteX94" fmla="*/ 1076160 w 2210046"/>
                <a:gd name="connsiteY94" fmla="*/ 199573 h 2208421"/>
                <a:gd name="connsiteX95" fmla="*/ 1012380 w 2210046"/>
                <a:gd name="connsiteY95" fmla="*/ 202793 h 2208421"/>
                <a:gd name="connsiteX96" fmla="*/ 215141 w 2210046"/>
                <a:gd name="connsiteY96" fmla="*/ 932685 h 2208421"/>
                <a:gd name="connsiteX97" fmla="*/ 203097 w 2210046"/>
                <a:gd name="connsiteY97" fmla="*/ 1060106 h 2208421"/>
                <a:gd name="connsiteX98" fmla="*/ 1443 w 2210046"/>
                <a:gd name="connsiteY98" fmla="*/ 1060106 h 2208421"/>
                <a:gd name="connsiteX99" fmla="*/ 4377 w 2210046"/>
                <a:gd name="connsiteY99" fmla="*/ 998138 h 2208421"/>
                <a:gd name="connsiteX100" fmla="*/ 991975 w 2210046"/>
                <a:gd name="connsiteY100" fmla="*/ 4251 h 220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210046" h="2208421">
                  <a:moveTo>
                    <a:pt x="2009831" y="1117832"/>
                  </a:moveTo>
                  <a:lnTo>
                    <a:pt x="2210046" y="1117832"/>
                  </a:lnTo>
                  <a:lnTo>
                    <a:pt x="2205669" y="1210283"/>
                  </a:lnTo>
                  <a:cubicBezTo>
                    <a:pt x="2155828" y="1733929"/>
                    <a:pt x="1740766" y="2151088"/>
                    <a:pt x="1218071" y="2204170"/>
                  </a:cubicBezTo>
                  <a:lnTo>
                    <a:pt x="1133886" y="2208421"/>
                  </a:lnTo>
                  <a:lnTo>
                    <a:pt x="1133886" y="2008848"/>
                  </a:lnTo>
                  <a:lnTo>
                    <a:pt x="1197666" y="2005627"/>
                  </a:lnTo>
                  <a:cubicBezTo>
                    <a:pt x="1597457" y="1965026"/>
                    <a:pt x="1920413" y="1664520"/>
                    <a:pt x="1994905" y="1275736"/>
                  </a:cubicBezTo>
                  <a:close/>
                  <a:moveTo>
                    <a:pt x="1729508" y="1117832"/>
                  </a:moveTo>
                  <a:lnTo>
                    <a:pt x="1923192" y="1117832"/>
                  </a:lnTo>
                  <a:lnTo>
                    <a:pt x="1911597" y="1249251"/>
                  </a:lnTo>
                  <a:cubicBezTo>
                    <a:pt x="1852733" y="1578791"/>
                    <a:pt x="1596858" y="1840079"/>
                    <a:pt x="1270155" y="1906932"/>
                  </a:cubicBezTo>
                  <a:lnTo>
                    <a:pt x="1133886" y="1920669"/>
                  </a:lnTo>
                  <a:lnTo>
                    <a:pt x="1133886" y="1726987"/>
                  </a:lnTo>
                  <a:lnTo>
                    <a:pt x="1231120" y="1717184"/>
                  </a:lnTo>
                  <a:cubicBezTo>
                    <a:pt x="1480597" y="1666134"/>
                    <a:pt x="1675988" y="1466609"/>
                    <a:pt x="1720938" y="1214966"/>
                  </a:cubicBezTo>
                  <a:close/>
                  <a:moveTo>
                    <a:pt x="1451055" y="1117832"/>
                  </a:moveTo>
                  <a:lnTo>
                    <a:pt x="1654165" y="1117832"/>
                  </a:lnTo>
                  <a:lnTo>
                    <a:pt x="1646771" y="1201630"/>
                  </a:lnTo>
                  <a:cubicBezTo>
                    <a:pt x="1607234" y="1422971"/>
                    <a:pt x="1435371" y="1598470"/>
                    <a:pt x="1215936" y="1643372"/>
                  </a:cubicBezTo>
                  <a:lnTo>
                    <a:pt x="1133886" y="1651644"/>
                  </a:lnTo>
                  <a:lnTo>
                    <a:pt x="1133886" y="1448534"/>
                  </a:lnTo>
                  <a:lnTo>
                    <a:pt x="1175002" y="1444389"/>
                  </a:lnTo>
                  <a:cubicBezTo>
                    <a:pt x="1313454" y="1416058"/>
                    <a:pt x="1421888" y="1305329"/>
                    <a:pt x="1446834" y="1165676"/>
                  </a:cubicBezTo>
                  <a:close/>
                  <a:moveTo>
                    <a:pt x="555879" y="1117832"/>
                  </a:moveTo>
                  <a:lnTo>
                    <a:pt x="758989" y="1117832"/>
                  </a:lnTo>
                  <a:lnTo>
                    <a:pt x="763211" y="1165676"/>
                  </a:lnTo>
                  <a:cubicBezTo>
                    <a:pt x="788156" y="1305329"/>
                    <a:pt x="896592" y="1416058"/>
                    <a:pt x="1035042" y="1444389"/>
                  </a:cubicBezTo>
                  <a:lnTo>
                    <a:pt x="1076160" y="1448534"/>
                  </a:lnTo>
                  <a:lnTo>
                    <a:pt x="1076160" y="1651644"/>
                  </a:lnTo>
                  <a:lnTo>
                    <a:pt x="994109" y="1643372"/>
                  </a:lnTo>
                  <a:cubicBezTo>
                    <a:pt x="774674" y="1598470"/>
                    <a:pt x="602810" y="1422971"/>
                    <a:pt x="563273" y="1201630"/>
                  </a:cubicBezTo>
                  <a:close/>
                  <a:moveTo>
                    <a:pt x="286854" y="1117832"/>
                  </a:moveTo>
                  <a:lnTo>
                    <a:pt x="480536" y="1117832"/>
                  </a:lnTo>
                  <a:lnTo>
                    <a:pt x="489107" y="1214966"/>
                  </a:lnTo>
                  <a:cubicBezTo>
                    <a:pt x="534057" y="1466609"/>
                    <a:pt x="729449" y="1666134"/>
                    <a:pt x="978924" y="1717184"/>
                  </a:cubicBezTo>
                  <a:lnTo>
                    <a:pt x="1076160" y="1726987"/>
                  </a:lnTo>
                  <a:lnTo>
                    <a:pt x="1076160" y="1920669"/>
                  </a:lnTo>
                  <a:lnTo>
                    <a:pt x="939891" y="1906932"/>
                  </a:lnTo>
                  <a:cubicBezTo>
                    <a:pt x="613190" y="1840079"/>
                    <a:pt x="357314" y="1578791"/>
                    <a:pt x="298450" y="1249251"/>
                  </a:cubicBezTo>
                  <a:close/>
                  <a:moveTo>
                    <a:pt x="0" y="1117832"/>
                  </a:moveTo>
                  <a:lnTo>
                    <a:pt x="200216" y="1117832"/>
                  </a:lnTo>
                  <a:lnTo>
                    <a:pt x="215141" y="1275736"/>
                  </a:lnTo>
                  <a:cubicBezTo>
                    <a:pt x="289634" y="1664520"/>
                    <a:pt x="612590" y="1965026"/>
                    <a:pt x="1012380" y="2005627"/>
                  </a:cubicBezTo>
                  <a:lnTo>
                    <a:pt x="1076160" y="2008848"/>
                  </a:lnTo>
                  <a:lnTo>
                    <a:pt x="1076160" y="2208421"/>
                  </a:lnTo>
                  <a:lnTo>
                    <a:pt x="991975" y="2204170"/>
                  </a:lnTo>
                  <a:cubicBezTo>
                    <a:pt x="469282" y="2151088"/>
                    <a:pt x="54219" y="1733929"/>
                    <a:pt x="4377" y="1210283"/>
                  </a:cubicBezTo>
                  <a:close/>
                  <a:moveTo>
                    <a:pt x="1105023" y="887238"/>
                  </a:moveTo>
                  <a:cubicBezTo>
                    <a:pt x="1226052" y="887238"/>
                    <a:pt x="1324166" y="984380"/>
                    <a:pt x="1324166" y="1104211"/>
                  </a:cubicBezTo>
                  <a:cubicBezTo>
                    <a:pt x="1324166" y="1224042"/>
                    <a:pt x="1226052" y="1321184"/>
                    <a:pt x="1105023" y="1321184"/>
                  </a:cubicBezTo>
                  <a:cubicBezTo>
                    <a:pt x="983994" y="1321184"/>
                    <a:pt x="885880" y="1224042"/>
                    <a:pt x="885880" y="1104211"/>
                  </a:cubicBezTo>
                  <a:cubicBezTo>
                    <a:pt x="885880" y="984380"/>
                    <a:pt x="983994" y="887238"/>
                    <a:pt x="1105023" y="887238"/>
                  </a:cubicBezTo>
                  <a:close/>
                  <a:moveTo>
                    <a:pt x="1133886" y="556775"/>
                  </a:moveTo>
                  <a:lnTo>
                    <a:pt x="1215936" y="565046"/>
                  </a:lnTo>
                  <a:cubicBezTo>
                    <a:pt x="1435371" y="609949"/>
                    <a:pt x="1607234" y="785448"/>
                    <a:pt x="1646771" y="1006789"/>
                  </a:cubicBezTo>
                  <a:lnTo>
                    <a:pt x="1651476" y="1060106"/>
                  </a:lnTo>
                  <a:lnTo>
                    <a:pt x="1448366" y="1060106"/>
                  </a:lnTo>
                  <a:lnTo>
                    <a:pt x="1446834" y="1042743"/>
                  </a:lnTo>
                  <a:cubicBezTo>
                    <a:pt x="1421888" y="903091"/>
                    <a:pt x="1313454" y="792361"/>
                    <a:pt x="1175002" y="764030"/>
                  </a:cubicBezTo>
                  <a:lnTo>
                    <a:pt x="1133886" y="759885"/>
                  </a:lnTo>
                  <a:close/>
                  <a:moveTo>
                    <a:pt x="1076160" y="556775"/>
                  </a:moveTo>
                  <a:lnTo>
                    <a:pt x="1076160" y="759885"/>
                  </a:lnTo>
                  <a:lnTo>
                    <a:pt x="1035042" y="764030"/>
                  </a:lnTo>
                  <a:cubicBezTo>
                    <a:pt x="896592" y="792361"/>
                    <a:pt x="788156" y="903091"/>
                    <a:pt x="763211" y="1042743"/>
                  </a:cubicBezTo>
                  <a:lnTo>
                    <a:pt x="761679" y="1060106"/>
                  </a:lnTo>
                  <a:lnTo>
                    <a:pt x="558569" y="1060106"/>
                  </a:lnTo>
                  <a:lnTo>
                    <a:pt x="563273" y="1006789"/>
                  </a:lnTo>
                  <a:cubicBezTo>
                    <a:pt x="602810" y="785448"/>
                    <a:pt x="774674" y="609949"/>
                    <a:pt x="994109" y="565046"/>
                  </a:cubicBezTo>
                  <a:close/>
                  <a:moveTo>
                    <a:pt x="1133886" y="287750"/>
                  </a:moveTo>
                  <a:lnTo>
                    <a:pt x="1270155" y="301487"/>
                  </a:lnTo>
                  <a:cubicBezTo>
                    <a:pt x="1596858" y="368340"/>
                    <a:pt x="1852733" y="629628"/>
                    <a:pt x="1911597" y="959167"/>
                  </a:cubicBezTo>
                  <a:lnTo>
                    <a:pt x="1920503" y="1060106"/>
                  </a:lnTo>
                  <a:lnTo>
                    <a:pt x="1726819" y="1060106"/>
                  </a:lnTo>
                  <a:lnTo>
                    <a:pt x="1720938" y="993452"/>
                  </a:lnTo>
                  <a:cubicBezTo>
                    <a:pt x="1675988" y="741810"/>
                    <a:pt x="1480597" y="542284"/>
                    <a:pt x="1231120" y="491234"/>
                  </a:cubicBezTo>
                  <a:lnTo>
                    <a:pt x="1133886" y="481432"/>
                  </a:lnTo>
                  <a:close/>
                  <a:moveTo>
                    <a:pt x="1076160" y="287750"/>
                  </a:moveTo>
                  <a:lnTo>
                    <a:pt x="1076160" y="481432"/>
                  </a:lnTo>
                  <a:lnTo>
                    <a:pt x="978924" y="491234"/>
                  </a:lnTo>
                  <a:cubicBezTo>
                    <a:pt x="729449" y="542284"/>
                    <a:pt x="534057" y="741810"/>
                    <a:pt x="489107" y="993452"/>
                  </a:cubicBezTo>
                  <a:lnTo>
                    <a:pt x="483226" y="1060106"/>
                  </a:lnTo>
                  <a:lnTo>
                    <a:pt x="289544" y="1060106"/>
                  </a:lnTo>
                  <a:lnTo>
                    <a:pt x="298450" y="959167"/>
                  </a:lnTo>
                  <a:cubicBezTo>
                    <a:pt x="357314" y="629628"/>
                    <a:pt x="613190" y="368340"/>
                    <a:pt x="939891" y="301487"/>
                  </a:cubicBezTo>
                  <a:close/>
                  <a:moveTo>
                    <a:pt x="1133886" y="0"/>
                  </a:moveTo>
                  <a:lnTo>
                    <a:pt x="1218071" y="4251"/>
                  </a:lnTo>
                  <a:cubicBezTo>
                    <a:pt x="1740766" y="57333"/>
                    <a:pt x="2155828" y="474492"/>
                    <a:pt x="2205669" y="998138"/>
                  </a:cubicBezTo>
                  <a:lnTo>
                    <a:pt x="2208603" y="1060106"/>
                  </a:lnTo>
                  <a:lnTo>
                    <a:pt x="2006949" y="1060106"/>
                  </a:lnTo>
                  <a:lnTo>
                    <a:pt x="1994905" y="932685"/>
                  </a:lnTo>
                  <a:cubicBezTo>
                    <a:pt x="1920413" y="543902"/>
                    <a:pt x="1597457" y="243394"/>
                    <a:pt x="1197666" y="202793"/>
                  </a:cubicBezTo>
                  <a:lnTo>
                    <a:pt x="1133886" y="199573"/>
                  </a:lnTo>
                  <a:close/>
                  <a:moveTo>
                    <a:pt x="1076160" y="0"/>
                  </a:moveTo>
                  <a:lnTo>
                    <a:pt x="1076160" y="199573"/>
                  </a:lnTo>
                  <a:lnTo>
                    <a:pt x="1012380" y="202793"/>
                  </a:lnTo>
                  <a:cubicBezTo>
                    <a:pt x="612590" y="243394"/>
                    <a:pt x="289634" y="543902"/>
                    <a:pt x="215141" y="932685"/>
                  </a:cubicBezTo>
                  <a:lnTo>
                    <a:pt x="203097" y="1060106"/>
                  </a:lnTo>
                  <a:lnTo>
                    <a:pt x="1443" y="1060106"/>
                  </a:lnTo>
                  <a:lnTo>
                    <a:pt x="4377" y="998138"/>
                  </a:lnTo>
                  <a:cubicBezTo>
                    <a:pt x="54219" y="474492"/>
                    <a:pt x="469282" y="57333"/>
                    <a:pt x="991975" y="4251"/>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31" name="Group 230"/>
            <p:cNvGrpSpPr/>
            <p:nvPr/>
          </p:nvGrpSpPr>
          <p:grpSpPr>
            <a:xfrm>
              <a:off x="8349971" y="1831040"/>
              <a:ext cx="538536" cy="689994"/>
              <a:chOff x="945387" y="5316120"/>
              <a:chExt cx="724244" cy="927936"/>
            </a:xfrm>
            <a:grpFill/>
            <a:effectLst/>
          </p:grpSpPr>
          <p:sp>
            <p:nvSpPr>
              <p:cNvPr id="268" name="Freeform 267"/>
              <p:cNvSpPr>
                <a:spLocks/>
              </p:cNvSpPr>
              <p:nvPr/>
            </p:nvSpPr>
            <p:spPr bwMode="auto">
              <a:xfrm>
                <a:off x="945387" y="5390981"/>
                <a:ext cx="724244" cy="853075"/>
              </a:xfrm>
              <a:custGeom>
                <a:avLst/>
                <a:gdLst>
                  <a:gd name="connsiteX0" fmla="*/ 130573 w 724244"/>
                  <a:gd name="connsiteY0" fmla="*/ 677238 h 853075"/>
                  <a:gd name="connsiteX1" fmla="*/ 600635 w 724244"/>
                  <a:gd name="connsiteY1" fmla="*/ 677238 h 853075"/>
                  <a:gd name="connsiteX2" fmla="*/ 604117 w 724244"/>
                  <a:gd name="connsiteY2" fmla="*/ 680720 h 853075"/>
                  <a:gd name="connsiteX3" fmla="*/ 604117 w 724244"/>
                  <a:gd name="connsiteY3" fmla="*/ 694647 h 853075"/>
                  <a:gd name="connsiteX4" fmla="*/ 600635 w 724244"/>
                  <a:gd name="connsiteY4" fmla="*/ 698129 h 853075"/>
                  <a:gd name="connsiteX5" fmla="*/ 130573 w 724244"/>
                  <a:gd name="connsiteY5" fmla="*/ 698129 h 853075"/>
                  <a:gd name="connsiteX6" fmla="*/ 127091 w 724244"/>
                  <a:gd name="connsiteY6" fmla="*/ 694647 h 853075"/>
                  <a:gd name="connsiteX7" fmla="*/ 127091 w 724244"/>
                  <a:gd name="connsiteY7" fmla="*/ 680720 h 853075"/>
                  <a:gd name="connsiteX8" fmla="*/ 130573 w 724244"/>
                  <a:gd name="connsiteY8" fmla="*/ 677238 h 853075"/>
                  <a:gd name="connsiteX9" fmla="*/ 130573 w 724244"/>
                  <a:gd name="connsiteY9" fmla="*/ 551889 h 853075"/>
                  <a:gd name="connsiteX10" fmla="*/ 600635 w 724244"/>
                  <a:gd name="connsiteY10" fmla="*/ 551889 h 853075"/>
                  <a:gd name="connsiteX11" fmla="*/ 604117 w 724244"/>
                  <a:gd name="connsiteY11" fmla="*/ 555371 h 853075"/>
                  <a:gd name="connsiteX12" fmla="*/ 604117 w 724244"/>
                  <a:gd name="connsiteY12" fmla="*/ 569298 h 853075"/>
                  <a:gd name="connsiteX13" fmla="*/ 600635 w 724244"/>
                  <a:gd name="connsiteY13" fmla="*/ 572780 h 853075"/>
                  <a:gd name="connsiteX14" fmla="*/ 130573 w 724244"/>
                  <a:gd name="connsiteY14" fmla="*/ 572780 h 853075"/>
                  <a:gd name="connsiteX15" fmla="*/ 127091 w 724244"/>
                  <a:gd name="connsiteY15" fmla="*/ 569298 h 853075"/>
                  <a:gd name="connsiteX16" fmla="*/ 127091 w 724244"/>
                  <a:gd name="connsiteY16" fmla="*/ 555371 h 853075"/>
                  <a:gd name="connsiteX17" fmla="*/ 130573 w 724244"/>
                  <a:gd name="connsiteY17" fmla="*/ 551889 h 853075"/>
                  <a:gd name="connsiteX18" fmla="*/ 130283 w 724244"/>
                  <a:gd name="connsiteY18" fmla="*/ 428279 h 853075"/>
                  <a:gd name="connsiteX19" fmla="*/ 600925 w 724244"/>
                  <a:gd name="connsiteY19" fmla="*/ 428279 h 853075"/>
                  <a:gd name="connsiteX20" fmla="*/ 604117 w 724244"/>
                  <a:gd name="connsiteY20" fmla="*/ 431471 h 853075"/>
                  <a:gd name="connsiteX21" fmla="*/ 604117 w 724244"/>
                  <a:gd name="connsiteY21" fmla="*/ 444238 h 853075"/>
                  <a:gd name="connsiteX22" fmla="*/ 600925 w 724244"/>
                  <a:gd name="connsiteY22" fmla="*/ 447430 h 853075"/>
                  <a:gd name="connsiteX23" fmla="*/ 130283 w 724244"/>
                  <a:gd name="connsiteY23" fmla="*/ 447430 h 853075"/>
                  <a:gd name="connsiteX24" fmla="*/ 127091 w 724244"/>
                  <a:gd name="connsiteY24" fmla="*/ 444238 h 853075"/>
                  <a:gd name="connsiteX25" fmla="*/ 127091 w 724244"/>
                  <a:gd name="connsiteY25" fmla="*/ 431471 h 853075"/>
                  <a:gd name="connsiteX26" fmla="*/ 130283 w 724244"/>
                  <a:gd name="connsiteY26" fmla="*/ 428279 h 853075"/>
                  <a:gd name="connsiteX27" fmla="*/ 130573 w 724244"/>
                  <a:gd name="connsiteY27" fmla="*/ 302929 h 853075"/>
                  <a:gd name="connsiteX28" fmla="*/ 600635 w 724244"/>
                  <a:gd name="connsiteY28" fmla="*/ 302929 h 853075"/>
                  <a:gd name="connsiteX29" fmla="*/ 604117 w 724244"/>
                  <a:gd name="connsiteY29" fmla="*/ 306411 h 853075"/>
                  <a:gd name="connsiteX30" fmla="*/ 604117 w 724244"/>
                  <a:gd name="connsiteY30" fmla="*/ 320338 h 853075"/>
                  <a:gd name="connsiteX31" fmla="*/ 600635 w 724244"/>
                  <a:gd name="connsiteY31" fmla="*/ 323820 h 853075"/>
                  <a:gd name="connsiteX32" fmla="*/ 130573 w 724244"/>
                  <a:gd name="connsiteY32" fmla="*/ 323820 h 853075"/>
                  <a:gd name="connsiteX33" fmla="*/ 127091 w 724244"/>
                  <a:gd name="connsiteY33" fmla="*/ 320338 h 853075"/>
                  <a:gd name="connsiteX34" fmla="*/ 127091 w 724244"/>
                  <a:gd name="connsiteY34" fmla="*/ 306411 h 853075"/>
                  <a:gd name="connsiteX35" fmla="*/ 130573 w 724244"/>
                  <a:gd name="connsiteY35" fmla="*/ 302929 h 853075"/>
                  <a:gd name="connsiteX36" fmla="*/ 130573 w 724244"/>
                  <a:gd name="connsiteY36" fmla="*/ 177579 h 853075"/>
                  <a:gd name="connsiteX37" fmla="*/ 600635 w 724244"/>
                  <a:gd name="connsiteY37" fmla="*/ 177579 h 853075"/>
                  <a:gd name="connsiteX38" fmla="*/ 604117 w 724244"/>
                  <a:gd name="connsiteY38" fmla="*/ 181061 h 853075"/>
                  <a:gd name="connsiteX39" fmla="*/ 604117 w 724244"/>
                  <a:gd name="connsiteY39" fmla="*/ 194988 h 853075"/>
                  <a:gd name="connsiteX40" fmla="*/ 600635 w 724244"/>
                  <a:gd name="connsiteY40" fmla="*/ 198470 h 853075"/>
                  <a:gd name="connsiteX41" fmla="*/ 130573 w 724244"/>
                  <a:gd name="connsiteY41" fmla="*/ 198470 h 853075"/>
                  <a:gd name="connsiteX42" fmla="*/ 127091 w 724244"/>
                  <a:gd name="connsiteY42" fmla="*/ 194988 h 853075"/>
                  <a:gd name="connsiteX43" fmla="*/ 127091 w 724244"/>
                  <a:gd name="connsiteY43" fmla="*/ 181061 h 853075"/>
                  <a:gd name="connsiteX44" fmla="*/ 130573 w 724244"/>
                  <a:gd name="connsiteY44" fmla="*/ 177579 h 853075"/>
                  <a:gd name="connsiteX45" fmla="*/ 48748 w 724244"/>
                  <a:gd name="connsiteY45" fmla="*/ 45266 h 853075"/>
                  <a:gd name="connsiteX46" fmla="*/ 48748 w 724244"/>
                  <a:gd name="connsiteY46" fmla="*/ 783437 h 853075"/>
                  <a:gd name="connsiteX47" fmla="*/ 675497 w 724244"/>
                  <a:gd name="connsiteY47" fmla="*/ 783437 h 853075"/>
                  <a:gd name="connsiteX48" fmla="*/ 675497 w 724244"/>
                  <a:gd name="connsiteY48" fmla="*/ 45266 h 853075"/>
                  <a:gd name="connsiteX49" fmla="*/ 55245 w 724244"/>
                  <a:gd name="connsiteY49" fmla="*/ 0 h 853075"/>
                  <a:gd name="connsiteX50" fmla="*/ 668999 w 724244"/>
                  <a:gd name="connsiteY50" fmla="*/ 0 h 853075"/>
                  <a:gd name="connsiteX51" fmla="*/ 724244 w 724244"/>
                  <a:gd name="connsiteY51" fmla="*/ 55245 h 853075"/>
                  <a:gd name="connsiteX52" fmla="*/ 724244 w 724244"/>
                  <a:gd name="connsiteY52" fmla="*/ 797830 h 853075"/>
                  <a:gd name="connsiteX53" fmla="*/ 668999 w 724244"/>
                  <a:gd name="connsiteY53" fmla="*/ 853075 h 853075"/>
                  <a:gd name="connsiteX54" fmla="*/ 55245 w 724244"/>
                  <a:gd name="connsiteY54" fmla="*/ 853075 h 853075"/>
                  <a:gd name="connsiteX55" fmla="*/ 0 w 724244"/>
                  <a:gd name="connsiteY55" fmla="*/ 797830 h 853075"/>
                  <a:gd name="connsiteX56" fmla="*/ 0 w 724244"/>
                  <a:gd name="connsiteY56" fmla="*/ 55245 h 853075"/>
                  <a:gd name="connsiteX57" fmla="*/ 55245 w 724244"/>
                  <a:gd name="connsiteY57" fmla="*/ 0 h 8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24244" h="853075">
                    <a:moveTo>
                      <a:pt x="130573" y="677238"/>
                    </a:moveTo>
                    <a:lnTo>
                      <a:pt x="600635" y="677238"/>
                    </a:lnTo>
                    <a:cubicBezTo>
                      <a:pt x="602558" y="677238"/>
                      <a:pt x="604117" y="678797"/>
                      <a:pt x="604117" y="680720"/>
                    </a:cubicBezTo>
                    <a:lnTo>
                      <a:pt x="604117" y="694647"/>
                    </a:lnTo>
                    <a:cubicBezTo>
                      <a:pt x="604117" y="696570"/>
                      <a:pt x="602558" y="698129"/>
                      <a:pt x="600635" y="698129"/>
                    </a:cubicBezTo>
                    <a:lnTo>
                      <a:pt x="130573" y="698129"/>
                    </a:lnTo>
                    <a:cubicBezTo>
                      <a:pt x="128650" y="698129"/>
                      <a:pt x="127091" y="696570"/>
                      <a:pt x="127091" y="694647"/>
                    </a:cubicBezTo>
                    <a:lnTo>
                      <a:pt x="127091" y="680720"/>
                    </a:lnTo>
                    <a:cubicBezTo>
                      <a:pt x="127091" y="678797"/>
                      <a:pt x="128650" y="677238"/>
                      <a:pt x="130573" y="677238"/>
                    </a:cubicBezTo>
                    <a:close/>
                    <a:moveTo>
                      <a:pt x="130573" y="551889"/>
                    </a:moveTo>
                    <a:lnTo>
                      <a:pt x="600635" y="551889"/>
                    </a:lnTo>
                    <a:cubicBezTo>
                      <a:pt x="602558" y="551889"/>
                      <a:pt x="604117" y="553448"/>
                      <a:pt x="604117" y="555371"/>
                    </a:cubicBezTo>
                    <a:lnTo>
                      <a:pt x="604117" y="569298"/>
                    </a:lnTo>
                    <a:cubicBezTo>
                      <a:pt x="604117" y="571221"/>
                      <a:pt x="602558" y="572780"/>
                      <a:pt x="600635" y="572780"/>
                    </a:cubicBezTo>
                    <a:lnTo>
                      <a:pt x="130573" y="572780"/>
                    </a:lnTo>
                    <a:cubicBezTo>
                      <a:pt x="128650" y="572780"/>
                      <a:pt x="127091" y="571221"/>
                      <a:pt x="127091" y="569298"/>
                    </a:cubicBezTo>
                    <a:lnTo>
                      <a:pt x="127091" y="555371"/>
                    </a:lnTo>
                    <a:cubicBezTo>
                      <a:pt x="127091" y="553448"/>
                      <a:pt x="128650" y="551889"/>
                      <a:pt x="130573" y="551889"/>
                    </a:cubicBezTo>
                    <a:close/>
                    <a:moveTo>
                      <a:pt x="130283" y="428279"/>
                    </a:moveTo>
                    <a:lnTo>
                      <a:pt x="600925" y="428279"/>
                    </a:lnTo>
                    <a:cubicBezTo>
                      <a:pt x="602688" y="428279"/>
                      <a:pt x="604117" y="429708"/>
                      <a:pt x="604117" y="431471"/>
                    </a:cubicBezTo>
                    <a:lnTo>
                      <a:pt x="604117" y="444238"/>
                    </a:lnTo>
                    <a:cubicBezTo>
                      <a:pt x="604117" y="446001"/>
                      <a:pt x="602688" y="447430"/>
                      <a:pt x="600925" y="447430"/>
                    </a:cubicBezTo>
                    <a:lnTo>
                      <a:pt x="130283" y="447430"/>
                    </a:lnTo>
                    <a:cubicBezTo>
                      <a:pt x="128520" y="447430"/>
                      <a:pt x="127091" y="446001"/>
                      <a:pt x="127091" y="444238"/>
                    </a:cubicBezTo>
                    <a:lnTo>
                      <a:pt x="127091" y="431471"/>
                    </a:lnTo>
                    <a:cubicBezTo>
                      <a:pt x="127091" y="429708"/>
                      <a:pt x="128520" y="428279"/>
                      <a:pt x="130283" y="428279"/>
                    </a:cubicBezTo>
                    <a:close/>
                    <a:moveTo>
                      <a:pt x="130573" y="302929"/>
                    </a:moveTo>
                    <a:lnTo>
                      <a:pt x="600635" y="302929"/>
                    </a:lnTo>
                    <a:cubicBezTo>
                      <a:pt x="602558" y="302929"/>
                      <a:pt x="604117" y="304488"/>
                      <a:pt x="604117" y="306411"/>
                    </a:cubicBezTo>
                    <a:lnTo>
                      <a:pt x="604117" y="320338"/>
                    </a:lnTo>
                    <a:cubicBezTo>
                      <a:pt x="604117" y="322261"/>
                      <a:pt x="602558" y="323820"/>
                      <a:pt x="600635" y="323820"/>
                    </a:cubicBezTo>
                    <a:lnTo>
                      <a:pt x="130573" y="323820"/>
                    </a:lnTo>
                    <a:cubicBezTo>
                      <a:pt x="128650" y="323820"/>
                      <a:pt x="127091" y="322261"/>
                      <a:pt x="127091" y="320338"/>
                    </a:cubicBezTo>
                    <a:lnTo>
                      <a:pt x="127091" y="306411"/>
                    </a:lnTo>
                    <a:cubicBezTo>
                      <a:pt x="127091" y="304488"/>
                      <a:pt x="128650" y="302929"/>
                      <a:pt x="130573" y="302929"/>
                    </a:cubicBezTo>
                    <a:close/>
                    <a:moveTo>
                      <a:pt x="130573" y="177579"/>
                    </a:moveTo>
                    <a:lnTo>
                      <a:pt x="600635" y="177579"/>
                    </a:lnTo>
                    <a:cubicBezTo>
                      <a:pt x="602558" y="177579"/>
                      <a:pt x="604117" y="179138"/>
                      <a:pt x="604117" y="181061"/>
                    </a:cubicBezTo>
                    <a:lnTo>
                      <a:pt x="604117" y="194988"/>
                    </a:lnTo>
                    <a:cubicBezTo>
                      <a:pt x="604117" y="196911"/>
                      <a:pt x="602558" y="198470"/>
                      <a:pt x="600635" y="198470"/>
                    </a:cubicBezTo>
                    <a:lnTo>
                      <a:pt x="130573" y="198470"/>
                    </a:lnTo>
                    <a:cubicBezTo>
                      <a:pt x="128650" y="198470"/>
                      <a:pt x="127091" y="196911"/>
                      <a:pt x="127091" y="194988"/>
                    </a:cubicBezTo>
                    <a:lnTo>
                      <a:pt x="127091" y="181061"/>
                    </a:lnTo>
                    <a:cubicBezTo>
                      <a:pt x="127091" y="179138"/>
                      <a:pt x="128650" y="177579"/>
                      <a:pt x="130573" y="177579"/>
                    </a:cubicBezTo>
                    <a:close/>
                    <a:moveTo>
                      <a:pt x="48748" y="45266"/>
                    </a:moveTo>
                    <a:lnTo>
                      <a:pt x="48748" y="783437"/>
                    </a:lnTo>
                    <a:lnTo>
                      <a:pt x="675497" y="783437"/>
                    </a:lnTo>
                    <a:lnTo>
                      <a:pt x="675497" y="45266"/>
                    </a:lnTo>
                    <a:close/>
                    <a:moveTo>
                      <a:pt x="55245" y="0"/>
                    </a:moveTo>
                    <a:lnTo>
                      <a:pt x="668999" y="0"/>
                    </a:lnTo>
                    <a:cubicBezTo>
                      <a:pt x="699510" y="0"/>
                      <a:pt x="724244" y="24734"/>
                      <a:pt x="724244" y="55245"/>
                    </a:cubicBezTo>
                    <a:lnTo>
                      <a:pt x="724244" y="797830"/>
                    </a:lnTo>
                    <a:cubicBezTo>
                      <a:pt x="724244" y="828341"/>
                      <a:pt x="699510" y="853075"/>
                      <a:pt x="668999" y="853075"/>
                    </a:cubicBezTo>
                    <a:lnTo>
                      <a:pt x="55245" y="853075"/>
                    </a:lnTo>
                    <a:cubicBezTo>
                      <a:pt x="24734" y="853075"/>
                      <a:pt x="0" y="828341"/>
                      <a:pt x="0" y="797830"/>
                    </a:cubicBezTo>
                    <a:lnTo>
                      <a:pt x="0" y="55245"/>
                    </a:lnTo>
                    <a:cubicBezTo>
                      <a:pt x="0" y="24734"/>
                      <a:pt x="24734" y="0"/>
                      <a:pt x="5524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sp>
            <p:nvSpPr>
              <p:cNvPr id="269" name="Freeform 142"/>
              <p:cNvSpPr>
                <a:spLocks/>
              </p:cNvSpPr>
              <p:nvPr/>
            </p:nvSpPr>
            <p:spPr bwMode="auto">
              <a:xfrm>
                <a:off x="1138635" y="5316120"/>
                <a:ext cx="337749" cy="158428"/>
              </a:xfrm>
              <a:custGeom>
                <a:avLst/>
                <a:gdLst>
                  <a:gd name="T0" fmla="*/ 44 w 194"/>
                  <a:gd name="T1" fmla="*/ 0 h 91"/>
                  <a:gd name="T2" fmla="*/ 149 w 194"/>
                  <a:gd name="T3" fmla="*/ 0 h 91"/>
                  <a:gd name="T4" fmla="*/ 149 w 194"/>
                  <a:gd name="T5" fmla="*/ 17 h 91"/>
                  <a:gd name="T6" fmla="*/ 194 w 194"/>
                  <a:gd name="T7" fmla="*/ 17 h 91"/>
                  <a:gd name="T8" fmla="*/ 194 w 194"/>
                  <a:gd name="T9" fmla="*/ 91 h 91"/>
                  <a:gd name="T10" fmla="*/ 0 w 194"/>
                  <a:gd name="T11" fmla="*/ 91 h 91"/>
                  <a:gd name="T12" fmla="*/ 0 w 194"/>
                  <a:gd name="T13" fmla="*/ 17 h 91"/>
                  <a:gd name="T14" fmla="*/ 44 w 194"/>
                  <a:gd name="T15" fmla="*/ 17 h 91"/>
                  <a:gd name="T16" fmla="*/ 44 w 19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91">
                    <a:moveTo>
                      <a:pt x="44" y="0"/>
                    </a:moveTo>
                    <a:lnTo>
                      <a:pt x="149" y="0"/>
                    </a:lnTo>
                    <a:lnTo>
                      <a:pt x="149" y="17"/>
                    </a:lnTo>
                    <a:lnTo>
                      <a:pt x="194" y="17"/>
                    </a:lnTo>
                    <a:lnTo>
                      <a:pt x="194" y="91"/>
                    </a:lnTo>
                    <a:lnTo>
                      <a:pt x="0" y="91"/>
                    </a:lnTo>
                    <a:lnTo>
                      <a:pt x="0" y="17"/>
                    </a:lnTo>
                    <a:lnTo>
                      <a:pt x="44" y="17"/>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35" name="Freeform 234"/>
            <p:cNvSpPr/>
            <p:nvPr/>
          </p:nvSpPr>
          <p:spPr>
            <a:xfrm>
              <a:off x="6777745" y="1851200"/>
              <a:ext cx="577796" cy="649674"/>
            </a:xfrm>
            <a:custGeom>
              <a:avLst/>
              <a:gdLst>
                <a:gd name="connsiteX0" fmla="*/ 1897662 w 3780078"/>
                <a:gd name="connsiteY0" fmla="*/ 0 h 4250336"/>
                <a:gd name="connsiteX1" fmla="*/ 2972868 w 3780078"/>
                <a:gd name="connsiteY1" fmla="*/ 813128 h 4250336"/>
                <a:gd name="connsiteX2" fmla="*/ 1897662 w 3780078"/>
                <a:gd name="connsiteY2" fmla="*/ 1685532 h 4250336"/>
                <a:gd name="connsiteX3" fmla="*/ 1897662 w 3780078"/>
                <a:gd name="connsiteY3" fmla="*/ 1205857 h 4250336"/>
                <a:gd name="connsiteX4" fmla="*/ 1890038 w 3780078"/>
                <a:gd name="connsiteY4" fmla="*/ 1205472 h 4250336"/>
                <a:gd name="connsiteX5" fmla="*/ 735210 w 3780078"/>
                <a:gd name="connsiteY5" fmla="*/ 2360299 h 4250336"/>
                <a:gd name="connsiteX6" fmla="*/ 1890038 w 3780078"/>
                <a:gd name="connsiteY6" fmla="*/ 3515126 h 4250336"/>
                <a:gd name="connsiteX7" fmla="*/ 3044866 w 3780078"/>
                <a:gd name="connsiteY7" fmla="*/ 2360299 h 4250336"/>
                <a:gd name="connsiteX8" fmla="*/ 3043879 w 3780078"/>
                <a:gd name="connsiteY8" fmla="*/ 2346061 h 4250336"/>
                <a:gd name="connsiteX9" fmla="*/ 3779169 w 3780078"/>
                <a:gd name="connsiteY9" fmla="*/ 2345882 h 4250336"/>
                <a:gd name="connsiteX10" fmla="*/ 3780078 w 3780078"/>
                <a:gd name="connsiteY10" fmla="*/ 2360299 h 4250336"/>
                <a:gd name="connsiteX11" fmla="*/ 1890039 w 3780078"/>
                <a:gd name="connsiteY11" fmla="*/ 4250336 h 4250336"/>
                <a:gd name="connsiteX12" fmla="*/ 0 w 3780078"/>
                <a:gd name="connsiteY12" fmla="*/ 2360299 h 4250336"/>
                <a:gd name="connsiteX13" fmla="*/ 1890039 w 3780078"/>
                <a:gd name="connsiteY13" fmla="*/ 470262 h 4250336"/>
                <a:gd name="connsiteX14" fmla="*/ 1897662 w 3780078"/>
                <a:gd name="connsiteY14" fmla="*/ 470647 h 425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0078" h="4250336">
                  <a:moveTo>
                    <a:pt x="1897662" y="0"/>
                  </a:moveTo>
                  <a:lnTo>
                    <a:pt x="2972868" y="813128"/>
                  </a:lnTo>
                  <a:lnTo>
                    <a:pt x="1897662" y="1685532"/>
                  </a:lnTo>
                  <a:lnTo>
                    <a:pt x="1897662" y="1205857"/>
                  </a:lnTo>
                  <a:lnTo>
                    <a:pt x="1890038" y="1205472"/>
                  </a:lnTo>
                  <a:cubicBezTo>
                    <a:pt x="1252244" y="1205472"/>
                    <a:pt x="735210" y="1722506"/>
                    <a:pt x="735210" y="2360299"/>
                  </a:cubicBezTo>
                  <a:cubicBezTo>
                    <a:pt x="735210" y="2998092"/>
                    <a:pt x="1252244" y="3515126"/>
                    <a:pt x="1890038" y="3515126"/>
                  </a:cubicBezTo>
                  <a:cubicBezTo>
                    <a:pt x="2527832" y="3515126"/>
                    <a:pt x="3044866" y="2998092"/>
                    <a:pt x="3044866" y="2360299"/>
                  </a:cubicBezTo>
                  <a:lnTo>
                    <a:pt x="3043879" y="2346061"/>
                  </a:lnTo>
                  <a:lnTo>
                    <a:pt x="3779169" y="2345882"/>
                  </a:lnTo>
                  <a:lnTo>
                    <a:pt x="3780078" y="2360299"/>
                  </a:lnTo>
                  <a:cubicBezTo>
                    <a:pt x="3780078" y="3404138"/>
                    <a:pt x="2933879" y="4250336"/>
                    <a:pt x="1890039" y="4250336"/>
                  </a:cubicBezTo>
                  <a:cubicBezTo>
                    <a:pt x="846199" y="4250336"/>
                    <a:pt x="0" y="3404138"/>
                    <a:pt x="0" y="2360299"/>
                  </a:cubicBezTo>
                  <a:cubicBezTo>
                    <a:pt x="0" y="1316460"/>
                    <a:pt x="846199" y="470262"/>
                    <a:pt x="1890039" y="470262"/>
                  </a:cubicBezTo>
                  <a:lnTo>
                    <a:pt x="1897662" y="470647"/>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sp>
        <p:nvSpPr>
          <p:cNvPr id="197" name="TextBox 196"/>
          <p:cNvSpPr txBox="1"/>
          <p:nvPr/>
        </p:nvSpPr>
        <p:spPr>
          <a:xfrm>
            <a:off x="363071" y="2985"/>
            <a:ext cx="8780928" cy="1015663"/>
          </a:xfrm>
          <a:prstGeom prst="rect">
            <a:avLst/>
          </a:prstGeom>
          <a:noFill/>
        </p:spPr>
        <p:txBody>
          <a:bodyPr wrap="square" rtlCol="0">
            <a:spAutoFit/>
          </a:bodyPr>
          <a:lstStyle/>
          <a:p>
            <a:r>
              <a:rPr lang="en-US" sz="2400" i="1" dirty="0">
                <a:solidFill>
                  <a:schemeClr val="tx1">
                    <a:lumMod val="85000"/>
                    <a:lumOff val="15000"/>
                  </a:schemeClr>
                </a:solidFill>
                <a:latin typeface="Arial" panose="020B0604020202020204" pitchFamily="34" charset="0"/>
                <a:cs typeface="Arial" panose="020B0604020202020204" pitchFamily="34" charset="0"/>
              </a:rPr>
              <a:t>Select From Thousands Of Editable Icons On Every Topic</a:t>
            </a:r>
          </a:p>
          <a:p>
            <a:endParaRPr lang="en-US" dirty="0">
              <a:solidFill>
                <a:prstClr val="white">
                  <a:lumMod val="50000"/>
                </a:prstClr>
              </a:solidFill>
              <a:latin typeface="Arial" pitchFamily="34" charset="0"/>
              <a:cs typeface="Arial" pitchFamily="34" charset="0"/>
            </a:endParaRPr>
          </a:p>
          <a:p>
            <a:r>
              <a:rPr lang="en-US" sz="1600" dirty="0">
                <a:solidFill>
                  <a:schemeClr val="tx1">
                    <a:lumMod val="65000"/>
                    <a:lumOff val="35000"/>
                  </a:schemeClr>
                </a:solidFill>
                <a:latin typeface="Arial" pitchFamily="34" charset="0"/>
                <a:cs typeface="Arial" pitchFamily="34" charset="0"/>
              </a:rPr>
              <a:t>These icons are available at the Icons section on www.slideteam.net</a:t>
            </a:r>
          </a:p>
        </p:txBody>
      </p:sp>
    </p:spTree>
    <p:extLst>
      <p:ext uri="{BB962C8B-B14F-4D97-AF65-F5344CB8AC3E}">
        <p14:creationId xmlns:p14="http://schemas.microsoft.com/office/powerpoint/2010/main" val="26344282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445</Words>
  <Application>Microsoft Office PowerPoint</Application>
  <PresentationFormat>On-screen Show (4:3)</PresentationFormat>
  <Paragraphs>52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Franklin Gothic Demi Cond</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ddd</dc:creator>
  <cp:lastModifiedBy>sys</cp:lastModifiedBy>
  <cp:revision>29</cp:revision>
  <dcterms:created xsi:type="dcterms:W3CDTF">2015-07-07T05:49:57Z</dcterms:created>
  <dcterms:modified xsi:type="dcterms:W3CDTF">2018-11-26T11:21:07Z</dcterms:modified>
</cp:coreProperties>
</file>