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4"/>
    <p:sldMasterId id="2147483778" r:id="rId5"/>
    <p:sldMasterId id="2147483819" r:id="rId6"/>
    <p:sldMasterId id="2147483852" r:id="rId7"/>
  </p:sldMasterIdLst>
  <p:notesMasterIdLst>
    <p:notesMasterId r:id="rId14"/>
  </p:notesMasterIdLst>
  <p:handoutMasterIdLst>
    <p:handoutMasterId r:id="rId15"/>
  </p:handoutMasterIdLst>
  <p:sldIdLst>
    <p:sldId id="2147375071" r:id="rId8"/>
    <p:sldId id="2147375097" r:id="rId9"/>
    <p:sldId id="2147375098" r:id="rId10"/>
    <p:sldId id="2147375099" r:id="rId11"/>
    <p:sldId id="2147375100" r:id="rId12"/>
    <p:sldId id="2147375101" r:id="rId13"/>
  </p:sldIdLst>
  <p:sldSz cx="9144000" cy="5143500" type="screen16x9"/>
  <p:notesSz cx="7010400" cy="9296400"/>
  <p:defaultTextStyle>
    <a:defPPr>
      <a:defRPr lang="bg-BG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gital Platform Strategy" id="{E4F87EF8-F19E-45AE-BC32-BBC8944A4D4F}">
          <p14:sldIdLst>
            <p14:sldId id="2147375071"/>
            <p14:sldId id="2147375097"/>
            <p14:sldId id="2147375098"/>
            <p14:sldId id="2147375099"/>
            <p14:sldId id="2147375100"/>
            <p14:sldId id="21473751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52" userDrawn="1">
          <p15:clr>
            <a:srgbClr val="A4A3A4"/>
          </p15:clr>
        </p15:guide>
        <p15:guide id="3" pos="4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ckwire, Kathy" initials="WK" lastIdx="1" clrIdx="0">
    <p:extLst>
      <p:ext uri="{19B8F6BF-5375-455C-9EA6-DF929625EA0E}">
        <p15:presenceInfo xmlns:p15="http://schemas.microsoft.com/office/powerpoint/2012/main" userId="S::KWickwire@wescodist.com::518ea8c0-94d8-46c1-a44c-84e3bbbe8d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05F"/>
    <a:srgbClr val="37FF4F"/>
    <a:srgbClr val="06A300"/>
    <a:srgbClr val="85A95E"/>
    <a:srgbClr val="00BB00"/>
    <a:srgbClr val="DFF2F1"/>
    <a:srgbClr val="0070C0"/>
    <a:srgbClr val="FAFAFA"/>
    <a:srgbClr val="F8F8F8"/>
    <a:srgbClr val="004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4"/>
    <p:restoredTop sz="92819" autoAdjust="0"/>
  </p:normalViewPr>
  <p:slideViewPr>
    <p:cSldViewPr snapToGrid="0">
      <p:cViewPr varScale="1">
        <p:scale>
          <a:sx n="91" d="100"/>
          <a:sy n="91" d="100"/>
        </p:scale>
        <p:origin x="846" y="90"/>
      </p:cViewPr>
      <p:guideLst>
        <p:guide orient="horz" pos="852"/>
        <p:guide pos="4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14823-7B78-4127-B761-640D167EB6C6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666E588-2D67-468B-AEFF-BA3941958BF7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Start Engagement 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E6017326-9D66-4F72-A5AA-007EC9D3E10D}" type="parTrans" cxnId="{E2BB1010-191C-4B06-9DB7-046ACFB6DF48}">
      <dgm:prSet/>
      <dgm:spPr/>
      <dgm:t>
        <a:bodyPr/>
        <a:lstStyle/>
        <a:p>
          <a:endParaRPr lang="en-US"/>
        </a:p>
      </dgm:t>
    </dgm:pt>
    <dgm:pt modelId="{3BF0064D-5CE2-49C3-A20B-70CCD866A841}" type="sibTrans" cxnId="{E2BB1010-191C-4B06-9DB7-046ACFB6DF48}">
      <dgm:prSet/>
      <dgm:spPr>
        <a:solidFill>
          <a:srgbClr val="00B0F0"/>
        </a:solidFill>
      </dgm:spPr>
      <dgm:t>
        <a:bodyPr/>
        <a:lstStyle/>
        <a:p>
          <a:endParaRPr lang="en-US" sz="1050">
            <a:latin typeface="+mn-lt"/>
            <a:cs typeface="Courier New" panose="02070309020205020404" pitchFamily="49" charset="0"/>
          </a:endParaRPr>
        </a:p>
      </dgm:t>
    </dgm:pt>
    <dgm:pt modelId="{9939D7B3-7FB9-412D-A8E8-D7B24CE0EE86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>
              <a:latin typeface="+mn-lt"/>
              <a:cs typeface="Courier New" panose="02070309020205020404" pitchFamily="49" charset="0"/>
            </a:rPr>
            <a:t>Share background </a:t>
          </a:r>
          <a:r>
            <a:rPr lang="en-US" sz="1050" dirty="0" smtClean="0">
              <a:latin typeface="+mn-lt"/>
              <a:cs typeface="Courier New" panose="02070309020205020404" pitchFamily="49" charset="0"/>
            </a:rPr>
            <a:t>of Project and DD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509437B1-0BFB-401E-81DA-5A27D9B585C8}" type="parTrans" cxnId="{28E88B44-AE20-4E4A-A054-4C27EFD74D45}">
      <dgm:prSet/>
      <dgm:spPr/>
      <dgm:t>
        <a:bodyPr/>
        <a:lstStyle/>
        <a:p>
          <a:endParaRPr lang="en-US"/>
        </a:p>
      </dgm:t>
    </dgm:pt>
    <dgm:pt modelId="{40CCDA55-7913-4806-9DAD-69C0B456FB5F}" type="sibTrans" cxnId="{28E88B44-AE20-4E4A-A054-4C27EFD74D45}">
      <dgm:prSet/>
      <dgm:spPr/>
      <dgm:t>
        <a:bodyPr/>
        <a:lstStyle/>
        <a:p>
          <a:endParaRPr lang="en-US"/>
        </a:p>
      </dgm:t>
    </dgm:pt>
    <dgm:pt modelId="{F9508C9E-9971-4B7F-B0B0-E818847C2B52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Share Business unit, Org Structure, </a:t>
          </a:r>
          <a:r>
            <a:rPr lang="en-US" sz="1050" dirty="0" err="1" smtClean="0">
              <a:latin typeface="+mn-lt"/>
              <a:cs typeface="Courier New" panose="02070309020205020404" pitchFamily="49" charset="0"/>
            </a:rPr>
            <a:t>timezone</a:t>
          </a:r>
          <a:r>
            <a:rPr lang="en-US" sz="1050" dirty="0" smtClean="0">
              <a:latin typeface="+mn-lt"/>
              <a:cs typeface="Courier New" panose="02070309020205020404" pitchFamily="49" charset="0"/>
            </a:rPr>
            <a:t> , </a:t>
          </a:r>
          <a:r>
            <a:rPr lang="en-US" sz="1050" dirty="0">
              <a:latin typeface="+mn-lt"/>
              <a:cs typeface="Courier New" panose="02070309020205020404" pitchFamily="49" charset="0"/>
            </a:rPr>
            <a:t>etc.</a:t>
          </a:r>
        </a:p>
      </dgm:t>
    </dgm:pt>
    <dgm:pt modelId="{BD860ACB-052F-4BA8-BA8B-631812FB2F25}" type="parTrans" cxnId="{54086986-40E4-4E40-B39C-C185F8F45312}">
      <dgm:prSet/>
      <dgm:spPr/>
      <dgm:t>
        <a:bodyPr/>
        <a:lstStyle/>
        <a:p>
          <a:endParaRPr lang="en-US"/>
        </a:p>
      </dgm:t>
    </dgm:pt>
    <dgm:pt modelId="{91C3849F-264B-4DAF-B566-BE97A23A413D}" type="sibTrans" cxnId="{54086986-40E4-4E40-B39C-C185F8F45312}">
      <dgm:prSet/>
      <dgm:spPr/>
      <dgm:t>
        <a:bodyPr/>
        <a:lstStyle/>
        <a:p>
          <a:endParaRPr lang="en-US"/>
        </a:p>
      </dgm:t>
    </dgm:pt>
    <dgm:pt modelId="{4F44B8A3-74E6-4BDD-B5C6-831D93D0AFBD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Share the Goals, Roadmap and timeline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CDD59961-2C2E-44E3-9DA5-CC546D60F3C2}" type="parTrans" cxnId="{71A439E8-15A7-4C38-A541-B7071C2CC701}">
      <dgm:prSet/>
      <dgm:spPr/>
      <dgm:t>
        <a:bodyPr/>
        <a:lstStyle/>
        <a:p>
          <a:endParaRPr lang="en-US"/>
        </a:p>
      </dgm:t>
    </dgm:pt>
    <dgm:pt modelId="{BFE90AC4-873D-46E7-ABEA-789C3070901C}" type="sibTrans" cxnId="{71A439E8-15A7-4C38-A541-B7071C2CC701}">
      <dgm:prSet/>
      <dgm:spPr/>
      <dgm:t>
        <a:bodyPr/>
        <a:lstStyle/>
        <a:p>
          <a:endParaRPr lang="en-US"/>
        </a:p>
      </dgm:t>
    </dgm:pt>
    <dgm:pt modelId="{9293A83E-381D-4A38-B407-31F1CFD0408F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Identify Skill Gaps in case of new Technology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6BE46BB4-9B7C-4545-AE08-0C63F5D50854}" type="parTrans" cxnId="{5559F1E8-8867-4BF0-AC60-F5476FAAD6C6}">
      <dgm:prSet/>
      <dgm:spPr/>
      <dgm:t>
        <a:bodyPr/>
        <a:lstStyle/>
        <a:p>
          <a:endParaRPr lang="en-US"/>
        </a:p>
      </dgm:t>
    </dgm:pt>
    <dgm:pt modelId="{8B797516-9AFB-43D6-8593-53C2E18D88EB}" type="sibTrans" cxnId="{5559F1E8-8867-4BF0-AC60-F5476FAAD6C6}">
      <dgm:prSet/>
      <dgm:spPr/>
      <dgm:t>
        <a:bodyPr/>
        <a:lstStyle/>
        <a:p>
          <a:endParaRPr lang="en-US"/>
        </a:p>
      </dgm:t>
    </dgm:pt>
    <dgm:pt modelId="{A07C1F00-FBA8-4273-B55B-9B4B80DEA724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050" dirty="0">
              <a:latin typeface="+mn-lt"/>
              <a:cs typeface="Courier New" panose="02070309020205020404" pitchFamily="49" charset="0"/>
            </a:rPr>
            <a:t>Establish a Working Agreement</a:t>
          </a:r>
        </a:p>
      </dgm:t>
    </dgm:pt>
    <dgm:pt modelId="{086B0A3B-6BEF-46A8-8FE7-0AFBD0732E05}" type="parTrans" cxnId="{7D76D557-1731-4D14-ACBD-2E8B374BCA0F}">
      <dgm:prSet/>
      <dgm:spPr/>
      <dgm:t>
        <a:bodyPr/>
        <a:lstStyle/>
        <a:p>
          <a:endParaRPr lang="en-US"/>
        </a:p>
      </dgm:t>
    </dgm:pt>
    <dgm:pt modelId="{77DAF5B2-9483-45F2-A9E2-C2EDACF1B198}" type="sibTrans" cxnId="{7D76D557-1731-4D14-ACBD-2E8B374BCA0F}">
      <dgm:prSet/>
      <dgm:spPr>
        <a:solidFill>
          <a:srgbClr val="00B0F0"/>
        </a:solidFill>
      </dgm:spPr>
      <dgm:t>
        <a:bodyPr/>
        <a:lstStyle/>
        <a:p>
          <a:endParaRPr lang="en-US" sz="1050">
            <a:latin typeface="+mn-lt"/>
            <a:cs typeface="Courier New" panose="02070309020205020404" pitchFamily="49" charset="0"/>
          </a:endParaRPr>
        </a:p>
      </dgm:t>
    </dgm:pt>
    <dgm:pt modelId="{F8450EA7-EF77-44D7-9593-A40F650C050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Enablement &amp; </a:t>
          </a:r>
          <a:r>
            <a:rPr lang="en-US" sz="1050" dirty="0">
              <a:latin typeface="+mn-lt"/>
              <a:cs typeface="Courier New" panose="02070309020205020404" pitchFamily="49" charset="0"/>
            </a:rPr>
            <a:t>Next Steps</a:t>
          </a:r>
        </a:p>
      </dgm:t>
    </dgm:pt>
    <dgm:pt modelId="{1B33D7FC-F8C1-42CC-8677-FF3E47642885}" type="parTrans" cxnId="{1C7FB0CB-FE40-4119-BA0E-689C81EEE1C2}">
      <dgm:prSet/>
      <dgm:spPr/>
      <dgm:t>
        <a:bodyPr/>
        <a:lstStyle/>
        <a:p>
          <a:endParaRPr lang="en-US"/>
        </a:p>
      </dgm:t>
    </dgm:pt>
    <dgm:pt modelId="{D468592E-6046-44D8-81FD-F25591A29400}" type="sibTrans" cxnId="{1C7FB0CB-FE40-4119-BA0E-689C81EEE1C2}">
      <dgm:prSet/>
      <dgm:spPr>
        <a:solidFill>
          <a:srgbClr val="00B0F0"/>
        </a:solidFill>
      </dgm:spPr>
      <dgm:t>
        <a:bodyPr/>
        <a:lstStyle/>
        <a:p>
          <a:endParaRPr lang="en-US" sz="1050">
            <a:latin typeface="+mn-lt"/>
            <a:cs typeface="Courier New" panose="02070309020205020404" pitchFamily="49" charset="0"/>
          </a:endParaRPr>
        </a:p>
      </dgm:t>
    </dgm:pt>
    <dgm:pt modelId="{9D60EA63-2AB2-400E-AC0D-029707EC9852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Ensure understanding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E9EA1BB1-F9DE-4673-ABB0-EAF47B4D0D6A}" type="parTrans" cxnId="{487C19F7-B476-461D-AE25-4CC7D1F07EAD}">
      <dgm:prSet/>
      <dgm:spPr/>
      <dgm:t>
        <a:bodyPr/>
        <a:lstStyle/>
        <a:p>
          <a:endParaRPr lang="en-US"/>
        </a:p>
      </dgm:t>
    </dgm:pt>
    <dgm:pt modelId="{181EF697-EB4B-41AE-9011-BCC8EE0D7F45}" type="sibTrans" cxnId="{487C19F7-B476-461D-AE25-4CC7D1F07EAD}">
      <dgm:prSet/>
      <dgm:spPr/>
      <dgm:t>
        <a:bodyPr/>
        <a:lstStyle/>
        <a:p>
          <a:endParaRPr lang="en-US"/>
        </a:p>
      </dgm:t>
    </dgm:pt>
    <dgm:pt modelId="{B4176C7A-56CD-4E34-BBB4-64427566E27F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Share DD onboarding Checklist 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0D260A8C-7303-47C3-ABE8-C36DC4237A9C}" type="parTrans" cxnId="{88D4C719-B7E6-4169-8733-DF6530AB9442}">
      <dgm:prSet/>
      <dgm:spPr/>
      <dgm:t>
        <a:bodyPr/>
        <a:lstStyle/>
        <a:p>
          <a:endParaRPr lang="en-IN"/>
        </a:p>
      </dgm:t>
    </dgm:pt>
    <dgm:pt modelId="{C7C14AF1-EE64-4DDA-A718-2FC1DD1E3BD8}" type="sibTrans" cxnId="{88D4C719-B7E6-4169-8733-DF6530AB9442}">
      <dgm:prSet/>
      <dgm:spPr/>
      <dgm:t>
        <a:bodyPr/>
        <a:lstStyle/>
        <a:p>
          <a:endParaRPr lang="en-IN"/>
        </a:p>
      </dgm:t>
    </dgm:pt>
    <dgm:pt modelId="{E66A2814-57AB-4DFE-8BE4-321F9458BD8A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Start Engagement 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9CBFBB07-4567-48CF-99AB-8AD5762FC286}" type="parTrans" cxnId="{A2D5FB76-B05D-4F18-B012-5156A32EB0FE}">
      <dgm:prSet/>
      <dgm:spPr/>
      <dgm:t>
        <a:bodyPr/>
        <a:lstStyle/>
        <a:p>
          <a:endParaRPr lang="en-IN"/>
        </a:p>
      </dgm:t>
    </dgm:pt>
    <dgm:pt modelId="{CAF28902-439C-410E-BBCF-FE34909A7FC5}" type="sibTrans" cxnId="{A2D5FB76-B05D-4F18-B012-5156A32EB0FE}">
      <dgm:prSet/>
      <dgm:spPr/>
      <dgm:t>
        <a:bodyPr/>
        <a:lstStyle/>
        <a:p>
          <a:endParaRPr lang="en-IN"/>
        </a:p>
      </dgm:t>
    </dgm:pt>
    <dgm:pt modelId="{9970F693-A2B5-4A6D-AEF1-C0967FC36C6B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Gap Analysis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73869CAD-3379-4BFC-BA26-DF3999DB13B2}" type="parTrans" cxnId="{80AF28D8-5A45-4DE5-8711-5BCACF8A9FC2}">
      <dgm:prSet/>
      <dgm:spPr/>
      <dgm:t>
        <a:bodyPr/>
        <a:lstStyle/>
        <a:p>
          <a:endParaRPr lang="en-IN"/>
        </a:p>
      </dgm:t>
    </dgm:pt>
    <dgm:pt modelId="{63122BB4-0392-41B2-B4DA-3766D699B959}" type="sibTrans" cxnId="{80AF28D8-5A45-4DE5-8711-5BCACF8A9FC2}">
      <dgm:prSet/>
      <dgm:spPr>
        <a:solidFill>
          <a:srgbClr val="00B0F0"/>
        </a:solidFill>
      </dgm:spPr>
      <dgm:t>
        <a:bodyPr/>
        <a:lstStyle/>
        <a:p>
          <a:endParaRPr lang="en-IN"/>
        </a:p>
      </dgm:t>
    </dgm:pt>
    <dgm:pt modelId="{AF904FBC-061C-40B7-9B83-1D190B0D9478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Team Alignment 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BD70B848-499D-4DDB-9E23-B9F5AE1EE0A9}" type="parTrans" cxnId="{C34024C5-DF93-48B8-8B59-017AC2E3F35F}">
      <dgm:prSet/>
      <dgm:spPr/>
      <dgm:t>
        <a:bodyPr/>
        <a:lstStyle/>
        <a:p>
          <a:endParaRPr lang="en-IN"/>
        </a:p>
      </dgm:t>
    </dgm:pt>
    <dgm:pt modelId="{5F1FF5F9-73F7-4268-BCBD-BDFD1367EE7F}" type="sibTrans" cxnId="{C34024C5-DF93-48B8-8B59-017AC2E3F35F}">
      <dgm:prSet/>
      <dgm:spPr/>
      <dgm:t>
        <a:bodyPr/>
        <a:lstStyle/>
        <a:p>
          <a:endParaRPr lang="en-IN"/>
        </a:p>
      </dgm:t>
    </dgm:pt>
    <dgm:pt modelId="{DE280225-4D02-46B7-BAA7-A43660AB34EA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Define Execution Plans 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CD5F896B-C934-4847-9306-6C9CB8328C67}" type="parTrans" cxnId="{D64960E0-298A-4933-BADC-250C570E7999}">
      <dgm:prSet/>
      <dgm:spPr/>
      <dgm:t>
        <a:bodyPr/>
        <a:lstStyle/>
        <a:p>
          <a:endParaRPr lang="en-IN"/>
        </a:p>
      </dgm:t>
    </dgm:pt>
    <dgm:pt modelId="{5B7F3F80-1814-42EE-9089-B7E0E1B84D27}" type="sibTrans" cxnId="{D64960E0-298A-4933-BADC-250C570E7999}">
      <dgm:prSet/>
      <dgm:spPr/>
      <dgm:t>
        <a:bodyPr/>
        <a:lstStyle/>
        <a:p>
          <a:endParaRPr lang="en-IN"/>
        </a:p>
      </dgm:t>
    </dgm:pt>
    <dgm:pt modelId="{19044AF7-8F22-4569-91A1-912BC0DF6049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Educate Project Team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AD5B53F8-1A6C-43A9-AB6B-4CC9B4FFA0C4}" type="parTrans" cxnId="{82D2437A-43DD-4A29-A2FE-733F1F9E589C}">
      <dgm:prSet/>
      <dgm:spPr/>
      <dgm:t>
        <a:bodyPr/>
        <a:lstStyle/>
        <a:p>
          <a:endParaRPr lang="en-IN"/>
        </a:p>
      </dgm:t>
    </dgm:pt>
    <dgm:pt modelId="{9800556C-E156-4468-8291-7D427CA2B9E7}" type="sibTrans" cxnId="{82D2437A-43DD-4A29-A2FE-733F1F9E589C}">
      <dgm:prSet/>
      <dgm:spPr/>
      <dgm:t>
        <a:bodyPr/>
        <a:lstStyle/>
        <a:p>
          <a:endParaRPr lang="en-IN"/>
        </a:p>
      </dgm:t>
    </dgm:pt>
    <dgm:pt modelId="{D999271E-9DB7-4F9D-955F-5CE3381E310B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050" dirty="0" err="1" smtClean="0">
              <a:latin typeface="+mn-lt"/>
              <a:cs typeface="Courier New" panose="02070309020205020404" pitchFamily="49" charset="0"/>
            </a:rPr>
            <a:t>Colloboration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BA028041-A2B9-45D9-987F-F0CCE6E8B862}" type="parTrans" cxnId="{D45F7760-9999-4FFC-A45E-9CBDF1195A51}">
      <dgm:prSet/>
      <dgm:spPr/>
      <dgm:t>
        <a:bodyPr/>
        <a:lstStyle/>
        <a:p>
          <a:endParaRPr lang="en-IN"/>
        </a:p>
      </dgm:t>
    </dgm:pt>
    <dgm:pt modelId="{41BAF8C3-3EB6-4FD7-99F1-9C53DDEAE2A6}" type="sibTrans" cxnId="{D45F7760-9999-4FFC-A45E-9CBDF1195A51}">
      <dgm:prSet/>
      <dgm:spPr/>
      <dgm:t>
        <a:bodyPr/>
        <a:lstStyle/>
        <a:p>
          <a:endParaRPr lang="en-IN"/>
        </a:p>
      </dgm:t>
    </dgm:pt>
    <dgm:pt modelId="{FC8D9DFD-B514-4EF2-8FA0-972AA1834144}">
      <dgm:prSet custT="1"/>
      <dgm:spPr>
        <a:solidFill>
          <a:srgbClr val="DFF2F1">
            <a:alpha val="90000"/>
          </a:srgbClr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Improvement Plan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9C586ED8-2FBC-4381-872F-840C5C1ED8A8}" type="parTrans" cxnId="{ED1843AD-F093-43D3-985D-5FFC8ACE6E10}">
      <dgm:prSet/>
      <dgm:spPr/>
      <dgm:t>
        <a:bodyPr/>
        <a:lstStyle/>
        <a:p>
          <a:endParaRPr lang="en-IN"/>
        </a:p>
      </dgm:t>
    </dgm:pt>
    <dgm:pt modelId="{71E2411A-A8B1-4D3D-B713-9E235778BFFE}" type="sibTrans" cxnId="{ED1843AD-F093-43D3-985D-5FFC8ACE6E10}">
      <dgm:prSet/>
      <dgm:spPr/>
      <dgm:t>
        <a:bodyPr/>
        <a:lstStyle/>
        <a:p>
          <a:endParaRPr lang="en-IN"/>
        </a:p>
      </dgm:t>
    </dgm:pt>
    <dgm:pt modelId="{C4D49731-B34A-46BA-8F41-53103528AFF0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Protocol for communication 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69433772-0FA6-4DB1-BE16-5F0CB4127C1B}" type="parTrans" cxnId="{AFF9173D-7EB5-4EC0-BDD7-8691BB678EAD}">
      <dgm:prSet/>
      <dgm:spPr/>
      <dgm:t>
        <a:bodyPr/>
        <a:lstStyle/>
        <a:p>
          <a:endParaRPr lang="en-IN"/>
        </a:p>
      </dgm:t>
    </dgm:pt>
    <dgm:pt modelId="{C881CEB7-623E-4023-AB28-A826761FBC6E}" type="sibTrans" cxnId="{AFF9173D-7EB5-4EC0-BDD7-8691BB678EAD}">
      <dgm:prSet/>
      <dgm:spPr/>
      <dgm:t>
        <a:bodyPr/>
        <a:lstStyle/>
        <a:p>
          <a:endParaRPr lang="en-IN"/>
        </a:p>
      </dgm:t>
    </dgm:pt>
    <dgm:pt modelId="{E8B7AEFF-789C-40BB-985A-897C42B237EE}">
      <dgm:prSet custT="1"/>
      <dgm:spPr>
        <a:solidFill>
          <a:srgbClr val="DFF2F1">
            <a:alpha val="90000"/>
          </a:srgbClr>
        </a:solidFill>
      </dgm:spPr>
      <dgm:t>
        <a:bodyPr/>
        <a:lstStyle/>
        <a:p>
          <a:r>
            <a:rPr lang="en-IN" sz="1050" dirty="0" smtClean="0">
              <a:latin typeface="+mn-lt"/>
              <a:cs typeface="Courier New" panose="02070309020205020404" pitchFamily="49" charset="0"/>
            </a:rPr>
            <a:t>Execution Plan</a:t>
          </a:r>
          <a:endParaRPr lang="en-IN" sz="1050" dirty="0">
            <a:latin typeface="+mn-lt"/>
            <a:cs typeface="Courier New" panose="02070309020205020404" pitchFamily="49" charset="0"/>
          </a:endParaRPr>
        </a:p>
      </dgm:t>
    </dgm:pt>
    <dgm:pt modelId="{021C009F-F97D-43A2-946A-D283646BD8D7}" type="parTrans" cxnId="{AE9B54D0-F2FA-431F-ADCC-32A252CB0CE7}">
      <dgm:prSet/>
      <dgm:spPr/>
      <dgm:t>
        <a:bodyPr/>
        <a:lstStyle/>
        <a:p>
          <a:endParaRPr lang="en-IN"/>
        </a:p>
      </dgm:t>
    </dgm:pt>
    <dgm:pt modelId="{FFE83402-F86E-40DF-8E17-8BA406C70388}" type="sibTrans" cxnId="{AE9B54D0-F2FA-431F-ADCC-32A252CB0CE7}">
      <dgm:prSet/>
      <dgm:spPr/>
      <dgm:t>
        <a:bodyPr/>
        <a:lstStyle/>
        <a:p>
          <a:endParaRPr lang="en-IN"/>
        </a:p>
      </dgm:t>
    </dgm:pt>
    <dgm:pt modelId="{0CE63678-F16A-47E0-973C-A7D2EF806E1F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Share Cost Parameter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06DAEF1A-64B7-4E49-BA17-3B77B8DAD811}" type="parTrans" cxnId="{BFC2D6BD-D049-4636-B521-F4B30AAB4E6B}">
      <dgm:prSet/>
      <dgm:spPr/>
      <dgm:t>
        <a:bodyPr/>
        <a:lstStyle/>
        <a:p>
          <a:endParaRPr lang="en-IN"/>
        </a:p>
      </dgm:t>
    </dgm:pt>
    <dgm:pt modelId="{F7D39167-236B-484C-B365-09309937078A}" type="sibTrans" cxnId="{BFC2D6BD-D049-4636-B521-F4B30AAB4E6B}">
      <dgm:prSet/>
      <dgm:spPr/>
      <dgm:t>
        <a:bodyPr/>
        <a:lstStyle/>
        <a:p>
          <a:endParaRPr lang="en-IN"/>
        </a:p>
      </dgm:t>
    </dgm:pt>
    <dgm:pt modelId="{3A8C1938-653E-4464-AACE-6519E4EC60C3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Define Success Factor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03FE114E-3714-4DE2-8D34-C794191BADB5}" type="parTrans" cxnId="{04D636FD-CC76-4651-9A84-02E0C0D8211F}">
      <dgm:prSet/>
      <dgm:spPr/>
      <dgm:t>
        <a:bodyPr/>
        <a:lstStyle/>
        <a:p>
          <a:endParaRPr lang="en-IN"/>
        </a:p>
      </dgm:t>
    </dgm:pt>
    <dgm:pt modelId="{394AD6E2-4BA2-4A2B-B1AF-44145B552918}" type="sibTrans" cxnId="{04D636FD-CC76-4651-9A84-02E0C0D8211F}">
      <dgm:prSet/>
      <dgm:spPr/>
      <dgm:t>
        <a:bodyPr/>
        <a:lstStyle/>
        <a:p>
          <a:endParaRPr lang="en-IN"/>
        </a:p>
      </dgm:t>
    </dgm:pt>
    <dgm:pt modelId="{A19FF6C3-26A2-490F-8582-A84FC5ABBBB1}">
      <dgm:prSet phldrT="[Text]" custT="1"/>
      <dgm:spPr>
        <a:solidFill>
          <a:srgbClr val="DFF2F1"/>
        </a:solidFill>
      </dgm:spPr>
      <dgm:t>
        <a:bodyPr/>
        <a:lstStyle/>
        <a:p>
          <a:r>
            <a:rPr lang="en-US" sz="1050" dirty="0" smtClean="0">
              <a:latin typeface="+mn-lt"/>
              <a:cs typeface="Courier New" panose="02070309020205020404" pitchFamily="49" charset="0"/>
            </a:rPr>
            <a:t>Agree on initial focus / development areas</a:t>
          </a:r>
          <a:endParaRPr lang="en-US" sz="1050" dirty="0">
            <a:latin typeface="+mn-lt"/>
            <a:cs typeface="Courier New" panose="02070309020205020404" pitchFamily="49" charset="0"/>
          </a:endParaRPr>
        </a:p>
      </dgm:t>
    </dgm:pt>
    <dgm:pt modelId="{6A6F063C-8AF3-43C2-807E-E56EE8820A83}" type="parTrans" cxnId="{2D75D6F8-31B5-4EA7-A6EC-4A22846E3506}">
      <dgm:prSet/>
      <dgm:spPr/>
      <dgm:t>
        <a:bodyPr/>
        <a:lstStyle/>
        <a:p>
          <a:endParaRPr lang="en-IN"/>
        </a:p>
      </dgm:t>
    </dgm:pt>
    <dgm:pt modelId="{3BFFB67E-CDD2-4250-90D7-960C6DE157AB}" type="sibTrans" cxnId="{2D75D6F8-31B5-4EA7-A6EC-4A22846E3506}">
      <dgm:prSet/>
      <dgm:spPr/>
      <dgm:t>
        <a:bodyPr/>
        <a:lstStyle/>
        <a:p>
          <a:endParaRPr lang="en-IN"/>
        </a:p>
      </dgm:t>
    </dgm:pt>
    <dgm:pt modelId="{AAE69B11-E79E-4B60-B95E-73204727893D}" type="pres">
      <dgm:prSet presAssocID="{69014823-7B78-4127-B761-640D167EB6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0016A55-4A47-40FF-8DD0-30AF39CC13AF}" type="pres">
      <dgm:prSet presAssocID="{69014823-7B78-4127-B761-640D167EB6C6}" presName="tSp" presStyleCnt="0"/>
      <dgm:spPr/>
      <dgm:t>
        <a:bodyPr/>
        <a:lstStyle/>
        <a:p>
          <a:endParaRPr lang="en-IN"/>
        </a:p>
      </dgm:t>
    </dgm:pt>
    <dgm:pt modelId="{5AFF0596-BB64-4F49-B3B9-2419C1DC3531}" type="pres">
      <dgm:prSet presAssocID="{69014823-7B78-4127-B761-640D167EB6C6}" presName="bSp" presStyleCnt="0"/>
      <dgm:spPr/>
      <dgm:t>
        <a:bodyPr/>
        <a:lstStyle/>
        <a:p>
          <a:endParaRPr lang="en-IN"/>
        </a:p>
      </dgm:t>
    </dgm:pt>
    <dgm:pt modelId="{EF580361-4614-4687-9C91-264584A28D80}" type="pres">
      <dgm:prSet presAssocID="{69014823-7B78-4127-B761-640D167EB6C6}" presName="process" presStyleCnt="0"/>
      <dgm:spPr/>
      <dgm:t>
        <a:bodyPr/>
        <a:lstStyle/>
        <a:p>
          <a:endParaRPr lang="en-IN"/>
        </a:p>
      </dgm:t>
    </dgm:pt>
    <dgm:pt modelId="{9D7CAA08-CD83-48CB-BE6E-C91BF65B137D}" type="pres">
      <dgm:prSet presAssocID="{7666E588-2D67-468B-AEFF-BA3941958BF7}" presName="composite1" presStyleCnt="0"/>
      <dgm:spPr/>
      <dgm:t>
        <a:bodyPr/>
        <a:lstStyle/>
        <a:p>
          <a:endParaRPr lang="en-IN"/>
        </a:p>
      </dgm:t>
    </dgm:pt>
    <dgm:pt modelId="{C75AD2F1-75BD-4583-8555-BF22C9684FDB}" type="pres">
      <dgm:prSet presAssocID="{7666E588-2D67-468B-AEFF-BA3941958BF7}" presName="dummyNode1" presStyleLbl="node1" presStyleIdx="0" presStyleCnt="5"/>
      <dgm:spPr/>
      <dgm:t>
        <a:bodyPr/>
        <a:lstStyle/>
        <a:p>
          <a:endParaRPr lang="en-IN"/>
        </a:p>
      </dgm:t>
    </dgm:pt>
    <dgm:pt modelId="{DFE77867-0036-436D-82C8-D780D16D509C}" type="pres">
      <dgm:prSet presAssocID="{7666E588-2D67-468B-AEFF-BA3941958BF7}" presName="childNode1" presStyleLbl="bgAcc1" presStyleIdx="0" presStyleCnt="5" custScaleX="199307" custScaleY="223466" custLinFactNeighborX="35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F6471E-E695-485E-9488-3F8273DD3AB5}" type="pres">
      <dgm:prSet presAssocID="{7666E588-2D67-468B-AEFF-BA3941958BF7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1A0902-7121-4344-AA05-984B14663AF2}" type="pres">
      <dgm:prSet presAssocID="{7666E588-2D67-468B-AEFF-BA3941958BF7}" presName="parentNode1" presStyleLbl="node1" presStyleIdx="0" presStyleCnt="5" custScaleX="150478" custScaleY="182941" custLinFactY="70539" custLinFactNeighborX="17215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6E9CFC-8D74-47DC-9C53-120F65F8CFC0}" type="pres">
      <dgm:prSet presAssocID="{7666E588-2D67-468B-AEFF-BA3941958BF7}" presName="connSite1" presStyleCnt="0"/>
      <dgm:spPr/>
      <dgm:t>
        <a:bodyPr/>
        <a:lstStyle/>
        <a:p>
          <a:endParaRPr lang="en-IN"/>
        </a:p>
      </dgm:t>
    </dgm:pt>
    <dgm:pt modelId="{966A5305-F573-481E-A76E-BC054D161136}" type="pres">
      <dgm:prSet presAssocID="{3BF0064D-5CE2-49C3-A20B-70CCD866A841}" presName="Name9" presStyleLbl="sibTrans2D1" presStyleIdx="0" presStyleCnt="4" custAng="654348" custLinFactNeighborY="18415"/>
      <dgm:spPr/>
      <dgm:t>
        <a:bodyPr/>
        <a:lstStyle/>
        <a:p>
          <a:endParaRPr lang="en-IN"/>
        </a:p>
      </dgm:t>
    </dgm:pt>
    <dgm:pt modelId="{C36F9386-4DF9-4702-A1B8-EE01CFD9D015}" type="pres">
      <dgm:prSet presAssocID="{9970F693-A2B5-4A6D-AEF1-C0967FC36C6B}" presName="composite2" presStyleCnt="0"/>
      <dgm:spPr/>
    </dgm:pt>
    <dgm:pt modelId="{F796A7D3-BD08-4527-8D7B-FB473315C931}" type="pres">
      <dgm:prSet presAssocID="{9970F693-A2B5-4A6D-AEF1-C0967FC36C6B}" presName="dummyNode2" presStyleLbl="node1" presStyleIdx="0" presStyleCnt="5"/>
      <dgm:spPr/>
    </dgm:pt>
    <dgm:pt modelId="{8212381B-1682-4F0C-B5D0-03B409351AF9}" type="pres">
      <dgm:prSet presAssocID="{9970F693-A2B5-4A6D-AEF1-C0967FC36C6B}" presName="childNode2" presStyleLbl="bgAcc1" presStyleIdx="1" presStyleCnt="5" custScaleX="192453" custScaleY="223101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809DC6-9328-40B2-B5AD-A8A9F21072DC}" type="pres">
      <dgm:prSet presAssocID="{9970F693-A2B5-4A6D-AEF1-C0967FC36C6B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FDB222-4881-4D95-8FEB-9E61A61860F8}" type="pres">
      <dgm:prSet presAssocID="{9970F693-A2B5-4A6D-AEF1-C0967FC36C6B}" presName="parentNode2" presStyleLbl="node1" presStyleIdx="1" presStyleCnt="5" custScaleX="170429" custScaleY="154977" custLinFactY="-78159" custLinFactNeighborX="-303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B8E6FF-5537-403B-8F94-C1F2378C98F5}" type="pres">
      <dgm:prSet presAssocID="{9970F693-A2B5-4A6D-AEF1-C0967FC36C6B}" presName="connSite2" presStyleCnt="0"/>
      <dgm:spPr/>
    </dgm:pt>
    <dgm:pt modelId="{FBA8E848-C4CC-4C72-A4E5-D38B41171194}" type="pres">
      <dgm:prSet presAssocID="{63122BB4-0392-41B2-B4DA-3766D699B959}" presName="Name18" presStyleLbl="sibTrans2D1" presStyleIdx="1" presStyleCnt="4" custAng="20467412" custScaleX="99272" custLinFactNeighborY="-15380"/>
      <dgm:spPr/>
      <dgm:t>
        <a:bodyPr/>
        <a:lstStyle/>
        <a:p>
          <a:endParaRPr lang="en-IN"/>
        </a:p>
      </dgm:t>
    </dgm:pt>
    <dgm:pt modelId="{A0787BCC-6F4E-4EEC-BC2F-8F361B8937FB}" type="pres">
      <dgm:prSet presAssocID="{A07C1F00-FBA8-4273-B55B-9B4B80DEA724}" presName="composite1" presStyleCnt="0"/>
      <dgm:spPr/>
      <dgm:t>
        <a:bodyPr/>
        <a:lstStyle/>
        <a:p>
          <a:endParaRPr lang="en-IN"/>
        </a:p>
      </dgm:t>
    </dgm:pt>
    <dgm:pt modelId="{34AB18C5-B9A3-4E04-9862-3E66A6F17701}" type="pres">
      <dgm:prSet presAssocID="{A07C1F00-FBA8-4273-B55B-9B4B80DEA724}" presName="dummyNode1" presStyleLbl="node1" presStyleIdx="1" presStyleCnt="5"/>
      <dgm:spPr/>
      <dgm:t>
        <a:bodyPr/>
        <a:lstStyle/>
        <a:p>
          <a:endParaRPr lang="en-IN"/>
        </a:p>
      </dgm:t>
    </dgm:pt>
    <dgm:pt modelId="{23C3C66F-967E-4382-BCA4-A5FD78B632FD}" type="pres">
      <dgm:prSet presAssocID="{A07C1F00-FBA8-4273-B55B-9B4B80DEA724}" presName="childNode1" presStyleLbl="bgAcc1" presStyleIdx="2" presStyleCnt="5" custScaleX="197432" custScaleY="2341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3DE830-7A28-4C97-AA81-D48DD8F2B167}" type="pres">
      <dgm:prSet presAssocID="{A07C1F00-FBA8-4273-B55B-9B4B80DEA724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326F35-297F-4455-9659-9213AAB22805}" type="pres">
      <dgm:prSet presAssocID="{A07C1F00-FBA8-4273-B55B-9B4B80DEA724}" presName="parentNode1" presStyleLbl="node1" presStyleIdx="2" presStyleCnt="5" custScaleX="156431" custScaleY="152093" custLinFactY="88991" custLinFactNeighborX="-348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63A5CC-33CD-410F-9BF8-46E8252AA7FB}" type="pres">
      <dgm:prSet presAssocID="{A07C1F00-FBA8-4273-B55B-9B4B80DEA724}" presName="connSite1" presStyleCnt="0"/>
      <dgm:spPr/>
      <dgm:t>
        <a:bodyPr/>
        <a:lstStyle/>
        <a:p>
          <a:endParaRPr lang="en-IN"/>
        </a:p>
      </dgm:t>
    </dgm:pt>
    <dgm:pt modelId="{9EA04A4F-2AB6-48CE-AEA6-427DBDCBFF61}" type="pres">
      <dgm:prSet presAssocID="{77DAF5B2-9483-45F2-A9E2-C2EDACF1B198}" presName="Name9" presStyleLbl="sibTrans2D1" presStyleIdx="2" presStyleCnt="4" custAng="887694" custScaleX="92491" custLinFactNeighborX="47" custLinFactNeighborY="12858"/>
      <dgm:spPr/>
      <dgm:t>
        <a:bodyPr/>
        <a:lstStyle/>
        <a:p>
          <a:endParaRPr lang="en-IN"/>
        </a:p>
      </dgm:t>
    </dgm:pt>
    <dgm:pt modelId="{E67E5E5C-942B-46C7-B833-651F73761705}" type="pres">
      <dgm:prSet presAssocID="{F8450EA7-EF77-44D7-9593-A40F650C0502}" presName="composite2" presStyleCnt="0"/>
      <dgm:spPr/>
      <dgm:t>
        <a:bodyPr/>
        <a:lstStyle/>
        <a:p>
          <a:endParaRPr lang="en-IN"/>
        </a:p>
      </dgm:t>
    </dgm:pt>
    <dgm:pt modelId="{F13A8642-4C2A-4EE5-AFFB-865C8412624C}" type="pres">
      <dgm:prSet presAssocID="{F8450EA7-EF77-44D7-9593-A40F650C0502}" presName="dummyNode2" presStyleLbl="node1" presStyleIdx="2" presStyleCnt="5"/>
      <dgm:spPr/>
      <dgm:t>
        <a:bodyPr/>
        <a:lstStyle/>
        <a:p>
          <a:endParaRPr lang="en-IN"/>
        </a:p>
      </dgm:t>
    </dgm:pt>
    <dgm:pt modelId="{74D54B8D-CB8A-4208-A432-1189173D608B}" type="pres">
      <dgm:prSet presAssocID="{F8450EA7-EF77-44D7-9593-A40F650C0502}" presName="childNode2" presStyleLbl="bgAcc1" presStyleIdx="3" presStyleCnt="5" custScaleX="195611" custScaleY="2467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1D161D-4BAD-4A6A-B4D3-CFC236C80C89}" type="pres">
      <dgm:prSet presAssocID="{F8450EA7-EF77-44D7-9593-A40F650C0502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4354B2-9BAA-40D0-AB29-14F5D4BC1CD5}" type="pres">
      <dgm:prSet presAssocID="{F8450EA7-EF77-44D7-9593-A40F650C0502}" presName="parentNode2" presStyleLbl="node1" presStyleIdx="3" presStyleCnt="5" custScaleX="180842" custScaleY="159809" custLinFactY="-72412" custLinFactNeighborX="-352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333D06-7A2E-4588-9A8A-128CDCEE35EE}" type="pres">
      <dgm:prSet presAssocID="{F8450EA7-EF77-44D7-9593-A40F650C0502}" presName="connSite2" presStyleCnt="0"/>
      <dgm:spPr/>
      <dgm:t>
        <a:bodyPr/>
        <a:lstStyle/>
        <a:p>
          <a:endParaRPr lang="en-IN"/>
        </a:p>
      </dgm:t>
    </dgm:pt>
    <dgm:pt modelId="{B7C17B5E-D46A-405D-A81F-A2E0CEEF3FA1}" type="pres">
      <dgm:prSet presAssocID="{D468592E-6046-44D8-81FD-F25591A29400}" presName="Name18" presStyleLbl="sibTrans2D1" presStyleIdx="3" presStyleCnt="4" custAng="20269996" custLinFactNeighborX="2405" custLinFactNeighborY="-17346"/>
      <dgm:spPr/>
      <dgm:t>
        <a:bodyPr/>
        <a:lstStyle/>
        <a:p>
          <a:endParaRPr lang="en-IN"/>
        </a:p>
      </dgm:t>
    </dgm:pt>
    <dgm:pt modelId="{581911CB-4D57-45D1-B800-BFB5BD57B2A8}" type="pres">
      <dgm:prSet presAssocID="{D999271E-9DB7-4F9D-955F-5CE3381E310B}" presName="composite1" presStyleCnt="0"/>
      <dgm:spPr/>
    </dgm:pt>
    <dgm:pt modelId="{DADEFF06-5B0D-4CAD-A02E-FF6720F2CF7D}" type="pres">
      <dgm:prSet presAssocID="{D999271E-9DB7-4F9D-955F-5CE3381E310B}" presName="dummyNode1" presStyleLbl="node1" presStyleIdx="3" presStyleCnt="5"/>
      <dgm:spPr/>
    </dgm:pt>
    <dgm:pt modelId="{688DDC82-599A-4167-9EF0-6A334F3381CF}" type="pres">
      <dgm:prSet presAssocID="{D999271E-9DB7-4F9D-955F-5CE3381E310B}" presName="childNode1" presStyleLbl="bgAcc1" presStyleIdx="4" presStyleCnt="5" custScaleX="193909" custScaleY="248072" custLinFactNeighborX="-2649" custLinFactNeighborY="-19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1B6B65-7C2B-45BC-93F0-F8955C56F959}" type="pres">
      <dgm:prSet presAssocID="{D999271E-9DB7-4F9D-955F-5CE3381E310B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BA7811-A08A-4ED3-B22B-0A9CA04F97AB}" type="pres">
      <dgm:prSet presAssocID="{D999271E-9DB7-4F9D-955F-5CE3381E310B}" presName="parentNode1" presStyleLbl="node1" presStyleIdx="4" presStyleCnt="5" custScaleX="151608" custScaleY="143166" custLinFactY="69004" custLinFactNeighborX="-54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5740FA-7FF9-4964-9E87-6D1151EC2A1F}" type="pres">
      <dgm:prSet presAssocID="{D999271E-9DB7-4F9D-955F-5CE3381E310B}" presName="connSite1" presStyleCnt="0"/>
      <dgm:spPr/>
    </dgm:pt>
  </dgm:ptLst>
  <dgm:cxnLst>
    <dgm:cxn modelId="{ED1843AD-F093-43D3-985D-5FFC8ACE6E10}" srcId="{D999271E-9DB7-4F9D-955F-5CE3381E310B}" destId="{FC8D9DFD-B514-4EF2-8FA0-972AA1834144}" srcOrd="1" destOrd="0" parTransId="{9C586ED8-2FBC-4381-872F-840C5C1ED8A8}" sibTransId="{71E2411A-A8B1-4D3D-B713-9E235778BFFE}"/>
    <dgm:cxn modelId="{A62125ED-8650-4E69-96C1-B23BAF0F85A7}" type="presOf" srcId="{3A8C1938-653E-4464-AACE-6519E4EC60C3}" destId="{5B3DE830-7A28-4C97-AA81-D48DD8F2B167}" srcOrd="1" destOrd="4" presId="urn:microsoft.com/office/officeart/2005/8/layout/hProcess4"/>
    <dgm:cxn modelId="{D4734207-D594-4F4D-8430-63FA00B6950D}" type="presOf" srcId="{AF904FBC-061C-40B7-9B83-1D190B0D9478}" destId="{5B3DE830-7A28-4C97-AA81-D48DD8F2B167}" srcOrd="1" destOrd="1" presId="urn:microsoft.com/office/officeart/2005/8/layout/hProcess4"/>
    <dgm:cxn modelId="{6A9C0BFA-16AE-4DB1-A1CB-0E5D06E88399}" type="presOf" srcId="{7666E588-2D67-468B-AEFF-BA3941958BF7}" destId="{C61A0902-7121-4344-AA05-984B14663AF2}" srcOrd="0" destOrd="0" presId="urn:microsoft.com/office/officeart/2005/8/layout/hProcess4"/>
    <dgm:cxn modelId="{C98C697C-49EB-4960-8417-8C81807AF2D0}" type="presOf" srcId="{FC8D9DFD-B514-4EF2-8FA0-972AA1834144}" destId="{8F1B6B65-7C2B-45BC-93F0-F8955C56F959}" srcOrd="1" destOrd="1" presId="urn:microsoft.com/office/officeart/2005/8/layout/hProcess4"/>
    <dgm:cxn modelId="{3502324A-B35C-4232-A460-4094C027B8FE}" type="presOf" srcId="{A19FF6C3-26A2-490F-8582-A84FC5ABBBB1}" destId="{8212381B-1682-4F0C-B5D0-03B409351AF9}" srcOrd="0" destOrd="2" presId="urn:microsoft.com/office/officeart/2005/8/layout/hProcess4"/>
    <dgm:cxn modelId="{21958992-50EA-4F5B-9278-784B1FE39E42}" type="presOf" srcId="{9D60EA63-2AB2-400E-AC0D-029707EC9852}" destId="{74D54B8D-CB8A-4208-A432-1189173D608B}" srcOrd="0" destOrd="0" presId="urn:microsoft.com/office/officeart/2005/8/layout/hProcess4"/>
    <dgm:cxn modelId="{79AC0848-A445-44D4-A604-CE31ACA28ECC}" type="presOf" srcId="{AF904FBC-061C-40B7-9B83-1D190B0D9478}" destId="{23C3C66F-967E-4382-BCA4-A5FD78B632FD}" srcOrd="0" destOrd="1" presId="urn:microsoft.com/office/officeart/2005/8/layout/hProcess4"/>
    <dgm:cxn modelId="{0D9A0C87-F647-43BA-B15E-0631E93B8765}" type="presOf" srcId="{FC8D9DFD-B514-4EF2-8FA0-972AA1834144}" destId="{688DDC82-599A-4167-9EF0-6A334F3381CF}" srcOrd="0" destOrd="1" presId="urn:microsoft.com/office/officeart/2005/8/layout/hProcess4"/>
    <dgm:cxn modelId="{7D76D557-1731-4D14-ACBD-2E8B374BCA0F}" srcId="{69014823-7B78-4127-B761-640D167EB6C6}" destId="{A07C1F00-FBA8-4273-B55B-9B4B80DEA724}" srcOrd="2" destOrd="0" parTransId="{086B0A3B-6BEF-46A8-8FE7-0AFBD0732E05}" sibTransId="{77DAF5B2-9483-45F2-A9E2-C2EDACF1B198}"/>
    <dgm:cxn modelId="{D967AF15-219C-4761-AA0A-3CE71844925E}" type="presOf" srcId="{C4D49731-B34A-46BA-8F41-53103528AFF0}" destId="{5B3DE830-7A28-4C97-AA81-D48DD8F2B167}" srcOrd="1" destOrd="0" presId="urn:microsoft.com/office/officeart/2005/8/layout/hProcess4"/>
    <dgm:cxn modelId="{67C870B3-5639-42EF-B3F7-C70C34908DFD}" type="presOf" srcId="{B4176C7A-56CD-4E34-BBB4-64427566E27F}" destId="{DFE77867-0036-436D-82C8-D780D16D509C}" srcOrd="0" destOrd="3" presId="urn:microsoft.com/office/officeart/2005/8/layout/hProcess4"/>
    <dgm:cxn modelId="{36CD618B-9F5F-4F77-8702-D3E16F40E36D}" type="presOf" srcId="{4F44B8A3-74E6-4BDD-B5C6-831D93D0AFBD}" destId="{A3809DC6-9328-40B2-B5AD-A8A9F21072DC}" srcOrd="1" destOrd="0" presId="urn:microsoft.com/office/officeart/2005/8/layout/hProcess4"/>
    <dgm:cxn modelId="{04D636FD-CC76-4651-9A84-02E0C0D8211F}" srcId="{A07C1F00-FBA8-4273-B55B-9B4B80DEA724}" destId="{3A8C1938-653E-4464-AACE-6519E4EC60C3}" srcOrd="4" destOrd="0" parTransId="{03FE114E-3714-4DE2-8D34-C794191BADB5}" sibTransId="{394AD6E2-4BA2-4A2B-B1AF-44145B552918}"/>
    <dgm:cxn modelId="{D0F98104-3FB7-4A7E-9C8E-2E734748D473}" type="presOf" srcId="{A19FF6C3-26A2-490F-8582-A84FC5ABBBB1}" destId="{A3809DC6-9328-40B2-B5AD-A8A9F21072DC}" srcOrd="1" destOrd="2" presId="urn:microsoft.com/office/officeart/2005/8/layout/hProcess4"/>
    <dgm:cxn modelId="{1C7FB0CB-FE40-4119-BA0E-689C81EEE1C2}" srcId="{69014823-7B78-4127-B761-640D167EB6C6}" destId="{F8450EA7-EF77-44D7-9593-A40F650C0502}" srcOrd="3" destOrd="0" parTransId="{1B33D7FC-F8C1-42CC-8677-FF3E47642885}" sibTransId="{D468592E-6046-44D8-81FD-F25591A29400}"/>
    <dgm:cxn modelId="{E2BB1010-191C-4B06-9DB7-046ACFB6DF48}" srcId="{69014823-7B78-4127-B761-640D167EB6C6}" destId="{7666E588-2D67-468B-AEFF-BA3941958BF7}" srcOrd="0" destOrd="0" parTransId="{E6017326-9D66-4F72-A5AA-007EC9D3E10D}" sibTransId="{3BF0064D-5CE2-49C3-A20B-70CCD866A841}"/>
    <dgm:cxn modelId="{CF370ECB-1C36-4DA1-BB3E-D5C42ED2B736}" type="presOf" srcId="{0CE63678-F16A-47E0-973C-A7D2EF806E1F}" destId="{23C3C66F-967E-4382-BCA4-A5FD78B632FD}" srcOrd="0" destOrd="3" presId="urn:microsoft.com/office/officeart/2005/8/layout/hProcess4"/>
    <dgm:cxn modelId="{D64960E0-298A-4933-BADC-250C570E7999}" srcId="{A07C1F00-FBA8-4273-B55B-9B4B80DEA724}" destId="{DE280225-4D02-46B7-BAA7-A43660AB34EA}" srcOrd="2" destOrd="0" parTransId="{CD5F896B-C934-4847-9306-6C9CB8328C67}" sibTransId="{5B7F3F80-1814-42EE-9089-B7E0E1B84D27}"/>
    <dgm:cxn modelId="{E0057982-CE43-4A26-883C-A7D382429882}" type="presOf" srcId="{19044AF7-8F22-4569-91A1-912BC0DF6049}" destId="{74D54B8D-CB8A-4208-A432-1189173D608B}" srcOrd="0" destOrd="1" presId="urn:microsoft.com/office/officeart/2005/8/layout/hProcess4"/>
    <dgm:cxn modelId="{C34024C5-DF93-48B8-8B59-017AC2E3F35F}" srcId="{A07C1F00-FBA8-4273-B55B-9B4B80DEA724}" destId="{AF904FBC-061C-40B7-9B83-1D190B0D9478}" srcOrd="1" destOrd="0" parTransId="{BD70B848-499D-4DDB-9E23-B9F5AE1EE0A9}" sibTransId="{5F1FF5F9-73F7-4268-BCBD-BDFD1367EE7F}"/>
    <dgm:cxn modelId="{88D4C719-B7E6-4169-8733-DF6530AB9442}" srcId="{7666E588-2D67-468B-AEFF-BA3941958BF7}" destId="{B4176C7A-56CD-4E34-BBB4-64427566E27F}" srcOrd="3" destOrd="0" parTransId="{0D260A8C-7303-47C3-ABE8-C36DC4237A9C}" sibTransId="{C7C14AF1-EE64-4DDA-A718-2FC1DD1E3BD8}"/>
    <dgm:cxn modelId="{171510FC-4A33-4869-9E4B-D3961038C34D}" type="presOf" srcId="{D468592E-6046-44D8-81FD-F25591A29400}" destId="{B7C17B5E-D46A-405D-A81F-A2E0CEEF3FA1}" srcOrd="0" destOrd="0" presId="urn:microsoft.com/office/officeart/2005/8/layout/hProcess4"/>
    <dgm:cxn modelId="{FC9D71D9-42BB-42A7-BA1F-336F18BF909E}" type="presOf" srcId="{DE280225-4D02-46B7-BAA7-A43660AB34EA}" destId="{5B3DE830-7A28-4C97-AA81-D48DD8F2B167}" srcOrd="1" destOrd="2" presId="urn:microsoft.com/office/officeart/2005/8/layout/hProcess4"/>
    <dgm:cxn modelId="{6529E20F-8EA2-4851-89B8-661E06910BD6}" type="presOf" srcId="{9D60EA63-2AB2-400E-AC0D-029707EC9852}" destId="{F51D161D-4BAD-4A6A-B4D3-CFC236C80C89}" srcOrd="1" destOrd="0" presId="urn:microsoft.com/office/officeart/2005/8/layout/hProcess4"/>
    <dgm:cxn modelId="{24743D17-BA97-4F85-846E-642ABD3DD8AC}" type="presOf" srcId="{B4176C7A-56CD-4E34-BBB4-64427566E27F}" destId="{DAF6471E-E695-485E-9488-3F8273DD3AB5}" srcOrd="1" destOrd="3" presId="urn:microsoft.com/office/officeart/2005/8/layout/hProcess4"/>
    <dgm:cxn modelId="{A7717E21-0F1D-4044-B7BE-A655BCA2EE0C}" type="presOf" srcId="{F9508C9E-9971-4B7F-B0B0-E818847C2B52}" destId="{DAF6471E-E695-485E-9488-3F8273DD3AB5}" srcOrd="1" destOrd="2" presId="urn:microsoft.com/office/officeart/2005/8/layout/hProcess4"/>
    <dgm:cxn modelId="{05F1526A-05BB-4748-B14D-78610CCF85A0}" type="presOf" srcId="{3A8C1938-653E-4464-AACE-6519E4EC60C3}" destId="{23C3C66F-967E-4382-BCA4-A5FD78B632FD}" srcOrd="0" destOrd="4" presId="urn:microsoft.com/office/officeart/2005/8/layout/hProcess4"/>
    <dgm:cxn modelId="{E53D1EBD-C2E9-45E0-A4AB-1BADBE0683BE}" type="presOf" srcId="{DE280225-4D02-46B7-BAA7-A43660AB34EA}" destId="{23C3C66F-967E-4382-BCA4-A5FD78B632FD}" srcOrd="0" destOrd="2" presId="urn:microsoft.com/office/officeart/2005/8/layout/hProcess4"/>
    <dgm:cxn modelId="{28E88B44-AE20-4E4A-A054-4C27EFD74D45}" srcId="{7666E588-2D67-468B-AEFF-BA3941958BF7}" destId="{9939D7B3-7FB9-412D-A8E8-D7B24CE0EE86}" srcOrd="1" destOrd="0" parTransId="{509437B1-0BFB-401E-81DA-5A27D9B585C8}" sibTransId="{40CCDA55-7913-4806-9DAD-69C0B456FB5F}"/>
    <dgm:cxn modelId="{D65CE983-D066-4146-9754-F1F22CDEDF24}" type="presOf" srcId="{A07C1F00-FBA8-4273-B55B-9B4B80DEA724}" destId="{D0326F35-297F-4455-9659-9213AAB22805}" srcOrd="0" destOrd="0" presId="urn:microsoft.com/office/officeart/2005/8/layout/hProcess4"/>
    <dgm:cxn modelId="{80AF28D8-5A45-4DE5-8711-5BCACF8A9FC2}" srcId="{69014823-7B78-4127-B761-640D167EB6C6}" destId="{9970F693-A2B5-4A6D-AEF1-C0967FC36C6B}" srcOrd="1" destOrd="0" parTransId="{73869CAD-3379-4BFC-BA26-DF3999DB13B2}" sibTransId="{63122BB4-0392-41B2-B4DA-3766D699B959}"/>
    <dgm:cxn modelId="{A916A81F-3A77-4A92-B3A5-8136B032587A}" type="presOf" srcId="{E66A2814-57AB-4DFE-8BE4-321F9458BD8A}" destId="{DFE77867-0036-436D-82C8-D780D16D509C}" srcOrd="0" destOrd="0" presId="urn:microsoft.com/office/officeart/2005/8/layout/hProcess4"/>
    <dgm:cxn modelId="{CC9A8B13-5EF7-4BD1-B30F-D21357D52ECC}" type="presOf" srcId="{F9508C9E-9971-4B7F-B0B0-E818847C2B52}" destId="{DFE77867-0036-436D-82C8-D780D16D509C}" srcOrd="0" destOrd="2" presId="urn:microsoft.com/office/officeart/2005/8/layout/hProcess4"/>
    <dgm:cxn modelId="{7FDEC85C-719B-4984-9FE6-BB953B33EE0A}" type="presOf" srcId="{77DAF5B2-9483-45F2-A9E2-C2EDACF1B198}" destId="{9EA04A4F-2AB6-48CE-AEA6-427DBDCBFF61}" srcOrd="0" destOrd="0" presId="urn:microsoft.com/office/officeart/2005/8/layout/hProcess4"/>
    <dgm:cxn modelId="{6DC91ABD-4D8D-4F06-9675-3F3F1E40C86E}" type="presOf" srcId="{19044AF7-8F22-4569-91A1-912BC0DF6049}" destId="{F51D161D-4BAD-4A6A-B4D3-CFC236C80C89}" srcOrd="1" destOrd="1" presId="urn:microsoft.com/office/officeart/2005/8/layout/hProcess4"/>
    <dgm:cxn modelId="{AFF9173D-7EB5-4EC0-BDD7-8691BB678EAD}" srcId="{A07C1F00-FBA8-4273-B55B-9B4B80DEA724}" destId="{C4D49731-B34A-46BA-8F41-53103528AFF0}" srcOrd="0" destOrd="0" parTransId="{69433772-0FA6-4DB1-BE16-5F0CB4127C1B}" sibTransId="{C881CEB7-623E-4023-AB28-A826761FBC6E}"/>
    <dgm:cxn modelId="{160E7052-278A-4C7E-86BC-916CE96912C1}" type="presOf" srcId="{9293A83E-381D-4A38-B407-31F1CFD0408F}" destId="{A3809DC6-9328-40B2-B5AD-A8A9F21072DC}" srcOrd="1" destOrd="1" presId="urn:microsoft.com/office/officeart/2005/8/layout/hProcess4"/>
    <dgm:cxn modelId="{BFC2D6BD-D049-4636-B521-F4B30AAB4E6B}" srcId="{A07C1F00-FBA8-4273-B55B-9B4B80DEA724}" destId="{0CE63678-F16A-47E0-973C-A7D2EF806E1F}" srcOrd="3" destOrd="0" parTransId="{06DAEF1A-64B7-4E49-BA17-3B77B8DAD811}" sibTransId="{F7D39167-236B-484C-B365-09309937078A}"/>
    <dgm:cxn modelId="{8D861811-3F0D-47CE-BDA2-98F15D89DDF5}" type="presOf" srcId="{9970F693-A2B5-4A6D-AEF1-C0967FC36C6B}" destId="{73FDB222-4881-4D95-8FEB-9E61A61860F8}" srcOrd="0" destOrd="0" presId="urn:microsoft.com/office/officeart/2005/8/layout/hProcess4"/>
    <dgm:cxn modelId="{2D75D6F8-31B5-4EA7-A6EC-4A22846E3506}" srcId="{9970F693-A2B5-4A6D-AEF1-C0967FC36C6B}" destId="{A19FF6C3-26A2-490F-8582-A84FC5ABBBB1}" srcOrd="2" destOrd="0" parTransId="{6A6F063C-8AF3-43C2-807E-E56EE8820A83}" sibTransId="{3BFFB67E-CDD2-4250-90D7-960C6DE157AB}"/>
    <dgm:cxn modelId="{8036EBA8-2936-4A58-9FFE-A3E2680BD976}" type="presOf" srcId="{D999271E-9DB7-4F9D-955F-5CE3381E310B}" destId="{0EBA7811-A08A-4ED3-B22B-0A9CA04F97AB}" srcOrd="0" destOrd="0" presId="urn:microsoft.com/office/officeart/2005/8/layout/hProcess4"/>
    <dgm:cxn modelId="{71A439E8-15A7-4C38-A541-B7071C2CC701}" srcId="{9970F693-A2B5-4A6D-AEF1-C0967FC36C6B}" destId="{4F44B8A3-74E6-4BDD-B5C6-831D93D0AFBD}" srcOrd="0" destOrd="0" parTransId="{CDD59961-2C2E-44E3-9DA5-CC546D60F3C2}" sibTransId="{BFE90AC4-873D-46E7-ABEA-789C3070901C}"/>
    <dgm:cxn modelId="{F25A8445-23E5-4BDF-A234-171BE29E8B66}" type="presOf" srcId="{F8450EA7-EF77-44D7-9593-A40F650C0502}" destId="{144354B2-9BAA-40D0-AB29-14F5D4BC1CD5}" srcOrd="0" destOrd="0" presId="urn:microsoft.com/office/officeart/2005/8/layout/hProcess4"/>
    <dgm:cxn modelId="{3019B051-971F-4611-ABA3-6061E5EB54DD}" type="presOf" srcId="{63122BB4-0392-41B2-B4DA-3766D699B959}" destId="{FBA8E848-C4CC-4C72-A4E5-D38B41171194}" srcOrd="0" destOrd="0" presId="urn:microsoft.com/office/officeart/2005/8/layout/hProcess4"/>
    <dgm:cxn modelId="{A2D5FB76-B05D-4F18-B012-5156A32EB0FE}" srcId="{7666E588-2D67-468B-AEFF-BA3941958BF7}" destId="{E66A2814-57AB-4DFE-8BE4-321F9458BD8A}" srcOrd="0" destOrd="0" parTransId="{9CBFBB07-4567-48CF-99AB-8AD5762FC286}" sibTransId="{CAF28902-439C-410E-BBCF-FE34909A7FC5}"/>
    <dgm:cxn modelId="{59ACB24B-3F26-495C-8344-9711172C4F2E}" type="presOf" srcId="{3BF0064D-5CE2-49C3-A20B-70CCD866A841}" destId="{966A5305-F573-481E-A76E-BC054D161136}" srcOrd="0" destOrd="0" presId="urn:microsoft.com/office/officeart/2005/8/layout/hProcess4"/>
    <dgm:cxn modelId="{694BAC45-B09D-4A48-9D2F-F9A45643AF5B}" type="presOf" srcId="{4F44B8A3-74E6-4BDD-B5C6-831D93D0AFBD}" destId="{8212381B-1682-4F0C-B5D0-03B409351AF9}" srcOrd="0" destOrd="0" presId="urn:microsoft.com/office/officeart/2005/8/layout/hProcess4"/>
    <dgm:cxn modelId="{AE9B54D0-F2FA-431F-ADCC-32A252CB0CE7}" srcId="{D999271E-9DB7-4F9D-955F-5CE3381E310B}" destId="{E8B7AEFF-789C-40BB-985A-897C42B237EE}" srcOrd="0" destOrd="0" parTransId="{021C009F-F97D-43A2-946A-D283646BD8D7}" sibTransId="{FFE83402-F86E-40DF-8E17-8BA406C70388}"/>
    <dgm:cxn modelId="{89457718-1FCB-47BB-A05E-D3F0034FBE1C}" type="presOf" srcId="{0CE63678-F16A-47E0-973C-A7D2EF806E1F}" destId="{5B3DE830-7A28-4C97-AA81-D48DD8F2B167}" srcOrd="1" destOrd="3" presId="urn:microsoft.com/office/officeart/2005/8/layout/hProcess4"/>
    <dgm:cxn modelId="{77ED0769-6EA1-418D-84BF-3B4B86479A69}" type="presOf" srcId="{E8B7AEFF-789C-40BB-985A-897C42B237EE}" destId="{688DDC82-599A-4167-9EF0-6A334F3381CF}" srcOrd="0" destOrd="0" presId="urn:microsoft.com/office/officeart/2005/8/layout/hProcess4"/>
    <dgm:cxn modelId="{F4DA1236-292A-474E-86EE-BC89BAC9F9FE}" type="presOf" srcId="{69014823-7B78-4127-B761-640D167EB6C6}" destId="{AAE69B11-E79E-4B60-B95E-73204727893D}" srcOrd="0" destOrd="0" presId="urn:microsoft.com/office/officeart/2005/8/layout/hProcess4"/>
    <dgm:cxn modelId="{CF68BA16-5287-4288-97BB-A2A6CDCFC551}" type="presOf" srcId="{C4D49731-B34A-46BA-8F41-53103528AFF0}" destId="{23C3C66F-967E-4382-BCA4-A5FD78B632FD}" srcOrd="0" destOrd="0" presId="urn:microsoft.com/office/officeart/2005/8/layout/hProcess4"/>
    <dgm:cxn modelId="{8B84AB31-9A66-4469-8909-03B285A09064}" type="presOf" srcId="{9939D7B3-7FB9-412D-A8E8-D7B24CE0EE86}" destId="{DAF6471E-E695-485E-9488-3F8273DD3AB5}" srcOrd="1" destOrd="1" presId="urn:microsoft.com/office/officeart/2005/8/layout/hProcess4"/>
    <dgm:cxn modelId="{54086986-40E4-4E40-B39C-C185F8F45312}" srcId="{7666E588-2D67-468B-AEFF-BA3941958BF7}" destId="{F9508C9E-9971-4B7F-B0B0-E818847C2B52}" srcOrd="2" destOrd="0" parTransId="{BD860ACB-052F-4BA8-BA8B-631812FB2F25}" sibTransId="{91C3849F-264B-4DAF-B566-BE97A23A413D}"/>
    <dgm:cxn modelId="{60DD05DF-B6CA-4B1C-9DE0-75A83328F480}" type="presOf" srcId="{9939D7B3-7FB9-412D-A8E8-D7B24CE0EE86}" destId="{DFE77867-0036-436D-82C8-D780D16D509C}" srcOrd="0" destOrd="1" presId="urn:microsoft.com/office/officeart/2005/8/layout/hProcess4"/>
    <dgm:cxn modelId="{B0B3FDF3-200D-45AA-8735-14B69D23C908}" type="presOf" srcId="{9293A83E-381D-4A38-B407-31F1CFD0408F}" destId="{8212381B-1682-4F0C-B5D0-03B409351AF9}" srcOrd="0" destOrd="1" presId="urn:microsoft.com/office/officeart/2005/8/layout/hProcess4"/>
    <dgm:cxn modelId="{82D2437A-43DD-4A29-A2FE-733F1F9E589C}" srcId="{F8450EA7-EF77-44D7-9593-A40F650C0502}" destId="{19044AF7-8F22-4569-91A1-912BC0DF6049}" srcOrd="1" destOrd="0" parTransId="{AD5B53F8-1A6C-43A9-AB6B-4CC9B4FFA0C4}" sibTransId="{9800556C-E156-4468-8291-7D427CA2B9E7}"/>
    <dgm:cxn modelId="{D45F7760-9999-4FFC-A45E-9CBDF1195A51}" srcId="{69014823-7B78-4127-B761-640D167EB6C6}" destId="{D999271E-9DB7-4F9D-955F-5CE3381E310B}" srcOrd="4" destOrd="0" parTransId="{BA028041-A2B9-45D9-987F-F0CCE6E8B862}" sibTransId="{41BAF8C3-3EB6-4FD7-99F1-9C53DDEAE2A6}"/>
    <dgm:cxn modelId="{5559F1E8-8867-4BF0-AC60-F5476FAAD6C6}" srcId="{9970F693-A2B5-4A6D-AEF1-C0967FC36C6B}" destId="{9293A83E-381D-4A38-B407-31F1CFD0408F}" srcOrd="1" destOrd="0" parTransId="{6BE46BB4-9B7C-4545-AE08-0C63F5D50854}" sibTransId="{8B797516-9AFB-43D6-8593-53C2E18D88EB}"/>
    <dgm:cxn modelId="{A3B29AD5-D671-4C26-98E5-55F3AEC9F2B7}" type="presOf" srcId="{E66A2814-57AB-4DFE-8BE4-321F9458BD8A}" destId="{DAF6471E-E695-485E-9488-3F8273DD3AB5}" srcOrd="1" destOrd="0" presId="urn:microsoft.com/office/officeart/2005/8/layout/hProcess4"/>
    <dgm:cxn modelId="{66571461-4A98-4B3F-91EC-647D0315EE1E}" type="presOf" srcId="{E8B7AEFF-789C-40BB-985A-897C42B237EE}" destId="{8F1B6B65-7C2B-45BC-93F0-F8955C56F959}" srcOrd="1" destOrd="0" presId="urn:microsoft.com/office/officeart/2005/8/layout/hProcess4"/>
    <dgm:cxn modelId="{487C19F7-B476-461D-AE25-4CC7D1F07EAD}" srcId="{F8450EA7-EF77-44D7-9593-A40F650C0502}" destId="{9D60EA63-2AB2-400E-AC0D-029707EC9852}" srcOrd="0" destOrd="0" parTransId="{E9EA1BB1-F9DE-4673-ABB0-EAF47B4D0D6A}" sibTransId="{181EF697-EB4B-41AE-9011-BCC8EE0D7F45}"/>
    <dgm:cxn modelId="{67E1345D-03F4-40ED-BF16-A0C02F6307FA}" type="presParOf" srcId="{AAE69B11-E79E-4B60-B95E-73204727893D}" destId="{00016A55-4A47-40FF-8DD0-30AF39CC13AF}" srcOrd="0" destOrd="0" presId="urn:microsoft.com/office/officeart/2005/8/layout/hProcess4"/>
    <dgm:cxn modelId="{1B8C6F1B-12C1-44CD-B82C-6CBD1BA1FAB7}" type="presParOf" srcId="{AAE69B11-E79E-4B60-B95E-73204727893D}" destId="{5AFF0596-BB64-4F49-B3B9-2419C1DC3531}" srcOrd="1" destOrd="0" presId="urn:microsoft.com/office/officeart/2005/8/layout/hProcess4"/>
    <dgm:cxn modelId="{E8406A4A-5495-4170-A75C-B70DB924D42C}" type="presParOf" srcId="{AAE69B11-E79E-4B60-B95E-73204727893D}" destId="{EF580361-4614-4687-9C91-264584A28D80}" srcOrd="2" destOrd="0" presId="urn:microsoft.com/office/officeart/2005/8/layout/hProcess4"/>
    <dgm:cxn modelId="{6318E744-01E2-4AD0-9464-9152D477B7CB}" type="presParOf" srcId="{EF580361-4614-4687-9C91-264584A28D80}" destId="{9D7CAA08-CD83-48CB-BE6E-C91BF65B137D}" srcOrd="0" destOrd="0" presId="urn:microsoft.com/office/officeart/2005/8/layout/hProcess4"/>
    <dgm:cxn modelId="{8423B1F9-F094-4D18-80E3-EBB3F5C98EEE}" type="presParOf" srcId="{9D7CAA08-CD83-48CB-BE6E-C91BF65B137D}" destId="{C75AD2F1-75BD-4583-8555-BF22C9684FDB}" srcOrd="0" destOrd="0" presId="urn:microsoft.com/office/officeart/2005/8/layout/hProcess4"/>
    <dgm:cxn modelId="{2C063315-4FE3-4DB6-BADF-D00574983B57}" type="presParOf" srcId="{9D7CAA08-CD83-48CB-BE6E-C91BF65B137D}" destId="{DFE77867-0036-436D-82C8-D780D16D509C}" srcOrd="1" destOrd="0" presId="urn:microsoft.com/office/officeart/2005/8/layout/hProcess4"/>
    <dgm:cxn modelId="{4E582C38-FD3C-4260-8639-29FD23AC1A7A}" type="presParOf" srcId="{9D7CAA08-CD83-48CB-BE6E-C91BF65B137D}" destId="{DAF6471E-E695-485E-9488-3F8273DD3AB5}" srcOrd="2" destOrd="0" presId="urn:microsoft.com/office/officeart/2005/8/layout/hProcess4"/>
    <dgm:cxn modelId="{1E76CE36-00E6-410C-B096-04D13C426E8F}" type="presParOf" srcId="{9D7CAA08-CD83-48CB-BE6E-C91BF65B137D}" destId="{C61A0902-7121-4344-AA05-984B14663AF2}" srcOrd="3" destOrd="0" presId="urn:microsoft.com/office/officeart/2005/8/layout/hProcess4"/>
    <dgm:cxn modelId="{BFA54001-C770-4008-BA9C-5B38CA5532E6}" type="presParOf" srcId="{9D7CAA08-CD83-48CB-BE6E-C91BF65B137D}" destId="{FD6E9CFC-8D74-47DC-9C53-120F65F8CFC0}" srcOrd="4" destOrd="0" presId="urn:microsoft.com/office/officeart/2005/8/layout/hProcess4"/>
    <dgm:cxn modelId="{8E3FFC5A-D163-4DD7-8E83-22CC64ACCA00}" type="presParOf" srcId="{EF580361-4614-4687-9C91-264584A28D80}" destId="{966A5305-F573-481E-A76E-BC054D161136}" srcOrd="1" destOrd="0" presId="urn:microsoft.com/office/officeart/2005/8/layout/hProcess4"/>
    <dgm:cxn modelId="{51C570B7-FA35-40BF-84A5-4AB50374F690}" type="presParOf" srcId="{EF580361-4614-4687-9C91-264584A28D80}" destId="{C36F9386-4DF9-4702-A1B8-EE01CFD9D015}" srcOrd="2" destOrd="0" presId="urn:microsoft.com/office/officeart/2005/8/layout/hProcess4"/>
    <dgm:cxn modelId="{2345092C-3F79-4973-8A21-ED96ADD1330E}" type="presParOf" srcId="{C36F9386-4DF9-4702-A1B8-EE01CFD9D015}" destId="{F796A7D3-BD08-4527-8D7B-FB473315C931}" srcOrd="0" destOrd="0" presId="urn:microsoft.com/office/officeart/2005/8/layout/hProcess4"/>
    <dgm:cxn modelId="{A6CD6C27-CF88-434C-AC71-D3B71D276F3D}" type="presParOf" srcId="{C36F9386-4DF9-4702-A1B8-EE01CFD9D015}" destId="{8212381B-1682-4F0C-B5D0-03B409351AF9}" srcOrd="1" destOrd="0" presId="urn:microsoft.com/office/officeart/2005/8/layout/hProcess4"/>
    <dgm:cxn modelId="{2AF381EA-0866-420A-8C00-00895F017333}" type="presParOf" srcId="{C36F9386-4DF9-4702-A1B8-EE01CFD9D015}" destId="{A3809DC6-9328-40B2-B5AD-A8A9F21072DC}" srcOrd="2" destOrd="0" presId="urn:microsoft.com/office/officeart/2005/8/layout/hProcess4"/>
    <dgm:cxn modelId="{D5669815-47B6-408B-9C29-5093485C6179}" type="presParOf" srcId="{C36F9386-4DF9-4702-A1B8-EE01CFD9D015}" destId="{73FDB222-4881-4D95-8FEB-9E61A61860F8}" srcOrd="3" destOrd="0" presId="urn:microsoft.com/office/officeart/2005/8/layout/hProcess4"/>
    <dgm:cxn modelId="{7E29B68E-6AFC-414A-998C-5BC091D5E84C}" type="presParOf" srcId="{C36F9386-4DF9-4702-A1B8-EE01CFD9D015}" destId="{3EB8E6FF-5537-403B-8F94-C1F2378C98F5}" srcOrd="4" destOrd="0" presId="urn:microsoft.com/office/officeart/2005/8/layout/hProcess4"/>
    <dgm:cxn modelId="{368DE6D1-53E5-4912-87C7-C1B93715D480}" type="presParOf" srcId="{EF580361-4614-4687-9C91-264584A28D80}" destId="{FBA8E848-C4CC-4C72-A4E5-D38B41171194}" srcOrd="3" destOrd="0" presId="urn:microsoft.com/office/officeart/2005/8/layout/hProcess4"/>
    <dgm:cxn modelId="{59E692BB-828B-499D-B477-3C67D282520D}" type="presParOf" srcId="{EF580361-4614-4687-9C91-264584A28D80}" destId="{A0787BCC-6F4E-4EEC-BC2F-8F361B8937FB}" srcOrd="4" destOrd="0" presId="urn:microsoft.com/office/officeart/2005/8/layout/hProcess4"/>
    <dgm:cxn modelId="{8CED6B72-DCDA-47A3-957D-354CB84857B9}" type="presParOf" srcId="{A0787BCC-6F4E-4EEC-BC2F-8F361B8937FB}" destId="{34AB18C5-B9A3-4E04-9862-3E66A6F17701}" srcOrd="0" destOrd="0" presId="urn:microsoft.com/office/officeart/2005/8/layout/hProcess4"/>
    <dgm:cxn modelId="{81B2C705-157C-4221-B45E-A9E911486CDE}" type="presParOf" srcId="{A0787BCC-6F4E-4EEC-BC2F-8F361B8937FB}" destId="{23C3C66F-967E-4382-BCA4-A5FD78B632FD}" srcOrd="1" destOrd="0" presId="urn:microsoft.com/office/officeart/2005/8/layout/hProcess4"/>
    <dgm:cxn modelId="{DB237F4E-0E73-4479-BDB8-EDD073735C13}" type="presParOf" srcId="{A0787BCC-6F4E-4EEC-BC2F-8F361B8937FB}" destId="{5B3DE830-7A28-4C97-AA81-D48DD8F2B167}" srcOrd="2" destOrd="0" presId="urn:microsoft.com/office/officeart/2005/8/layout/hProcess4"/>
    <dgm:cxn modelId="{94CF83AF-C3D1-41D7-987E-7E6934C3F361}" type="presParOf" srcId="{A0787BCC-6F4E-4EEC-BC2F-8F361B8937FB}" destId="{D0326F35-297F-4455-9659-9213AAB22805}" srcOrd="3" destOrd="0" presId="urn:microsoft.com/office/officeart/2005/8/layout/hProcess4"/>
    <dgm:cxn modelId="{1376F54C-0F9D-4E47-AF30-4EA783194ACB}" type="presParOf" srcId="{A0787BCC-6F4E-4EEC-BC2F-8F361B8937FB}" destId="{5363A5CC-33CD-410F-9BF8-46E8252AA7FB}" srcOrd="4" destOrd="0" presId="urn:microsoft.com/office/officeart/2005/8/layout/hProcess4"/>
    <dgm:cxn modelId="{9084F2F0-0C20-4B7F-8A42-E8AC8CE1D26D}" type="presParOf" srcId="{EF580361-4614-4687-9C91-264584A28D80}" destId="{9EA04A4F-2AB6-48CE-AEA6-427DBDCBFF61}" srcOrd="5" destOrd="0" presId="urn:microsoft.com/office/officeart/2005/8/layout/hProcess4"/>
    <dgm:cxn modelId="{7633FCCD-4B8E-46D2-A2D6-F9F431C62FD7}" type="presParOf" srcId="{EF580361-4614-4687-9C91-264584A28D80}" destId="{E67E5E5C-942B-46C7-B833-651F73761705}" srcOrd="6" destOrd="0" presId="urn:microsoft.com/office/officeart/2005/8/layout/hProcess4"/>
    <dgm:cxn modelId="{E8F79907-8465-4B0B-B868-62ECB0062AAF}" type="presParOf" srcId="{E67E5E5C-942B-46C7-B833-651F73761705}" destId="{F13A8642-4C2A-4EE5-AFFB-865C8412624C}" srcOrd="0" destOrd="0" presId="urn:microsoft.com/office/officeart/2005/8/layout/hProcess4"/>
    <dgm:cxn modelId="{A15CC5C2-4839-4006-BA3B-399A95D9013D}" type="presParOf" srcId="{E67E5E5C-942B-46C7-B833-651F73761705}" destId="{74D54B8D-CB8A-4208-A432-1189173D608B}" srcOrd="1" destOrd="0" presId="urn:microsoft.com/office/officeart/2005/8/layout/hProcess4"/>
    <dgm:cxn modelId="{33D45745-5F84-4011-B022-E054AFD1A7C7}" type="presParOf" srcId="{E67E5E5C-942B-46C7-B833-651F73761705}" destId="{F51D161D-4BAD-4A6A-B4D3-CFC236C80C89}" srcOrd="2" destOrd="0" presId="urn:microsoft.com/office/officeart/2005/8/layout/hProcess4"/>
    <dgm:cxn modelId="{856FB653-E592-4143-9F8C-8A7BDE2A0A5D}" type="presParOf" srcId="{E67E5E5C-942B-46C7-B833-651F73761705}" destId="{144354B2-9BAA-40D0-AB29-14F5D4BC1CD5}" srcOrd="3" destOrd="0" presId="urn:microsoft.com/office/officeart/2005/8/layout/hProcess4"/>
    <dgm:cxn modelId="{5EFB3706-95A9-4807-897F-CC365578CC52}" type="presParOf" srcId="{E67E5E5C-942B-46C7-B833-651F73761705}" destId="{0C333D06-7A2E-4588-9A8A-128CDCEE35EE}" srcOrd="4" destOrd="0" presId="urn:microsoft.com/office/officeart/2005/8/layout/hProcess4"/>
    <dgm:cxn modelId="{F7179ED6-1954-44D1-A874-C5D8C02AB65D}" type="presParOf" srcId="{EF580361-4614-4687-9C91-264584A28D80}" destId="{B7C17B5E-D46A-405D-A81F-A2E0CEEF3FA1}" srcOrd="7" destOrd="0" presId="urn:microsoft.com/office/officeart/2005/8/layout/hProcess4"/>
    <dgm:cxn modelId="{EBC53C60-9B16-4553-B629-542F19D0A0B9}" type="presParOf" srcId="{EF580361-4614-4687-9C91-264584A28D80}" destId="{581911CB-4D57-45D1-B800-BFB5BD57B2A8}" srcOrd="8" destOrd="0" presId="urn:microsoft.com/office/officeart/2005/8/layout/hProcess4"/>
    <dgm:cxn modelId="{6BDC56D2-5322-4DB4-A7F2-F0F8D8DF98D1}" type="presParOf" srcId="{581911CB-4D57-45D1-B800-BFB5BD57B2A8}" destId="{DADEFF06-5B0D-4CAD-A02E-FF6720F2CF7D}" srcOrd="0" destOrd="0" presId="urn:microsoft.com/office/officeart/2005/8/layout/hProcess4"/>
    <dgm:cxn modelId="{BEF9827F-765A-41E4-8E84-E54F90254AEB}" type="presParOf" srcId="{581911CB-4D57-45D1-B800-BFB5BD57B2A8}" destId="{688DDC82-599A-4167-9EF0-6A334F3381CF}" srcOrd="1" destOrd="0" presId="urn:microsoft.com/office/officeart/2005/8/layout/hProcess4"/>
    <dgm:cxn modelId="{84712B13-24ED-470A-B994-F15B4246B627}" type="presParOf" srcId="{581911CB-4D57-45D1-B800-BFB5BD57B2A8}" destId="{8F1B6B65-7C2B-45BC-93F0-F8955C56F959}" srcOrd="2" destOrd="0" presId="urn:microsoft.com/office/officeart/2005/8/layout/hProcess4"/>
    <dgm:cxn modelId="{A3990CD8-AF2C-4EB4-8B77-E47189339E3E}" type="presParOf" srcId="{581911CB-4D57-45D1-B800-BFB5BD57B2A8}" destId="{0EBA7811-A08A-4ED3-B22B-0A9CA04F97AB}" srcOrd="3" destOrd="0" presId="urn:microsoft.com/office/officeart/2005/8/layout/hProcess4"/>
    <dgm:cxn modelId="{37803FB8-88AE-4152-843F-9D90AB02E255}" type="presParOf" srcId="{581911CB-4D57-45D1-B800-BFB5BD57B2A8}" destId="{485740FA-7FF9-4964-9E87-6D1151EC2A1F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77867-0036-436D-82C8-D780D16D509C}">
      <dsp:nvSpPr>
        <dsp:cNvPr id="0" name=""/>
        <dsp:cNvSpPr/>
      </dsp:nvSpPr>
      <dsp:spPr>
        <a:xfrm>
          <a:off x="35297" y="1120965"/>
          <a:ext cx="1719078" cy="1589748"/>
        </a:xfrm>
        <a:prstGeom prst="roundRect">
          <a:avLst>
            <a:gd name="adj" fmla="val 10000"/>
          </a:avLst>
        </a:prstGeom>
        <a:solidFill>
          <a:srgbClr val="DFF2F1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Start Engagement 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>
              <a:latin typeface="+mn-lt"/>
              <a:cs typeface="Courier New" panose="02070309020205020404" pitchFamily="49" charset="0"/>
            </a:rPr>
            <a:t>Share background </a:t>
          </a: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of Project and DD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Share Business unit, Org Structure, </a:t>
          </a:r>
          <a:r>
            <a:rPr lang="en-US" sz="1050" kern="1200" dirty="0" err="1" smtClean="0">
              <a:latin typeface="+mn-lt"/>
              <a:cs typeface="Courier New" panose="02070309020205020404" pitchFamily="49" charset="0"/>
            </a:rPr>
            <a:t>timezone</a:t>
          </a: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 , </a:t>
          </a:r>
          <a:r>
            <a:rPr lang="en-US" sz="1050" kern="1200" dirty="0">
              <a:latin typeface="+mn-lt"/>
              <a:cs typeface="Courier New" panose="02070309020205020404" pitchFamily="49" charset="0"/>
            </a:rPr>
            <a:t>etc.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Share DD onboarding Checklist 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</dsp:txBody>
      <dsp:txXfrm>
        <a:off x="71882" y="1157550"/>
        <a:ext cx="1645908" cy="1175918"/>
      </dsp:txXfrm>
    </dsp:sp>
    <dsp:sp modelId="{966A5305-F573-481E-A76E-BC054D161136}">
      <dsp:nvSpPr>
        <dsp:cNvPr id="0" name=""/>
        <dsp:cNvSpPr/>
      </dsp:nvSpPr>
      <dsp:spPr>
        <a:xfrm rot="654348">
          <a:off x="733638" y="1768652"/>
          <a:ext cx="1849280" cy="1849280"/>
        </a:xfrm>
        <a:prstGeom prst="leftCircularArrow">
          <a:avLst>
            <a:gd name="adj1" fmla="val 1967"/>
            <a:gd name="adj2" fmla="val 235510"/>
            <a:gd name="adj3" fmla="val 536838"/>
            <a:gd name="adj4" fmla="val 7550307"/>
            <a:gd name="adj5" fmla="val 2295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A0902-7121-4344-AA05-984B14663AF2}">
      <dsp:nvSpPr>
        <dsp:cNvPr id="0" name=""/>
        <dsp:cNvSpPr/>
      </dsp:nvSpPr>
      <dsp:spPr>
        <a:xfrm>
          <a:off x="563124" y="2512612"/>
          <a:ext cx="1153702" cy="5577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Start Engagement 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</dsp:txBody>
      <dsp:txXfrm>
        <a:off x="579460" y="2528948"/>
        <a:ext cx="1121030" cy="525093"/>
      </dsp:txXfrm>
    </dsp:sp>
    <dsp:sp modelId="{8212381B-1682-4F0C-B5D0-03B409351AF9}">
      <dsp:nvSpPr>
        <dsp:cNvPr id="0" name=""/>
        <dsp:cNvSpPr/>
      </dsp:nvSpPr>
      <dsp:spPr>
        <a:xfrm>
          <a:off x="1897009" y="1122263"/>
          <a:ext cx="1659961" cy="1587152"/>
        </a:xfrm>
        <a:prstGeom prst="roundRect">
          <a:avLst>
            <a:gd name="adj" fmla="val 10000"/>
          </a:avLst>
        </a:prstGeom>
        <a:solidFill>
          <a:srgbClr val="DFF2F1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Share the Goals, Roadmap and timeline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Identify Skill Gaps in case of new Technology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Agree on initial focus / development areas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</dsp:txBody>
      <dsp:txXfrm>
        <a:off x="1933534" y="1498892"/>
        <a:ext cx="1586911" cy="1173998"/>
      </dsp:txXfrm>
    </dsp:sp>
    <dsp:sp modelId="{FBA8E848-C4CC-4C72-A4E5-D38B41171194}">
      <dsp:nvSpPr>
        <dsp:cNvPr id="0" name=""/>
        <dsp:cNvSpPr/>
      </dsp:nvSpPr>
      <dsp:spPr>
        <a:xfrm rot="20467412">
          <a:off x="2451354" y="185335"/>
          <a:ext cx="2083228" cy="2098505"/>
        </a:xfrm>
        <a:prstGeom prst="circularArrow">
          <a:avLst>
            <a:gd name="adj1" fmla="val 1734"/>
            <a:gd name="adj2" fmla="val 206439"/>
            <a:gd name="adj3" fmla="val 20858769"/>
            <a:gd name="adj4" fmla="val 13816230"/>
            <a:gd name="adj5" fmla="val 2023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DB222-4881-4D95-8FEB-9E61A61860F8}">
      <dsp:nvSpPr>
        <dsp:cNvPr id="0" name=""/>
        <dsp:cNvSpPr/>
      </dsp:nvSpPr>
      <dsp:spPr>
        <a:xfrm>
          <a:off x="2194182" y="780698"/>
          <a:ext cx="1306664" cy="472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Gap Analysis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</dsp:txBody>
      <dsp:txXfrm>
        <a:off x="2208021" y="794537"/>
        <a:ext cx="1278986" cy="444828"/>
      </dsp:txXfrm>
    </dsp:sp>
    <dsp:sp modelId="{23C3C66F-967E-4382-BCA4-A5FD78B632FD}">
      <dsp:nvSpPr>
        <dsp:cNvPr id="0" name=""/>
        <dsp:cNvSpPr/>
      </dsp:nvSpPr>
      <dsp:spPr>
        <a:xfrm>
          <a:off x="3730207" y="1082884"/>
          <a:ext cx="1702906" cy="1665911"/>
        </a:xfrm>
        <a:prstGeom prst="roundRect">
          <a:avLst>
            <a:gd name="adj" fmla="val 10000"/>
          </a:avLst>
        </a:prstGeom>
        <a:solidFill>
          <a:srgbClr val="DFF2F1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Protocol for communication 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Team Alignment 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Define Execution Plans 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Share Cost Parameter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Define Success Factor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</dsp:txBody>
      <dsp:txXfrm>
        <a:off x="3768544" y="1121221"/>
        <a:ext cx="1626232" cy="1232256"/>
      </dsp:txXfrm>
    </dsp:sp>
    <dsp:sp modelId="{9EA04A4F-2AB6-48CE-AEA6-427DBDCBFF61}">
      <dsp:nvSpPr>
        <dsp:cNvPr id="0" name=""/>
        <dsp:cNvSpPr/>
      </dsp:nvSpPr>
      <dsp:spPr>
        <a:xfrm rot="887694">
          <a:off x="4360791" y="1558780"/>
          <a:ext cx="1874005" cy="2026148"/>
        </a:xfrm>
        <a:prstGeom prst="leftCircularArrow">
          <a:avLst>
            <a:gd name="adj1" fmla="val 1796"/>
            <a:gd name="adj2" fmla="val 214112"/>
            <a:gd name="adj3" fmla="val 639275"/>
            <a:gd name="adj4" fmla="val 7674141"/>
            <a:gd name="adj5" fmla="val 2095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26F35-297F-4455-9659-9213AAB22805}">
      <dsp:nvSpPr>
        <dsp:cNvPr id="0" name=""/>
        <dsp:cNvSpPr/>
      </dsp:nvSpPr>
      <dsp:spPr>
        <a:xfrm>
          <a:off x="4099031" y="2615896"/>
          <a:ext cx="1199343" cy="46371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>
              <a:latin typeface="+mn-lt"/>
              <a:cs typeface="Courier New" panose="02070309020205020404" pitchFamily="49" charset="0"/>
            </a:rPr>
            <a:t>Establish a Working Agreement</a:t>
          </a:r>
        </a:p>
      </dsp:txBody>
      <dsp:txXfrm>
        <a:off x="4112613" y="2629478"/>
        <a:ext cx="1172179" cy="436549"/>
      </dsp:txXfrm>
    </dsp:sp>
    <dsp:sp modelId="{74D54B8D-CB8A-4208-A432-1189173D608B}">
      <dsp:nvSpPr>
        <dsp:cNvPr id="0" name=""/>
        <dsp:cNvSpPr/>
      </dsp:nvSpPr>
      <dsp:spPr>
        <a:xfrm>
          <a:off x="5606349" y="1038175"/>
          <a:ext cx="1687199" cy="1755328"/>
        </a:xfrm>
        <a:prstGeom prst="roundRect">
          <a:avLst>
            <a:gd name="adj" fmla="val 10000"/>
          </a:avLst>
        </a:prstGeom>
        <a:solidFill>
          <a:srgbClr val="DFF2F1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Ensure understanding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Educate Project Team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</dsp:txBody>
      <dsp:txXfrm>
        <a:off x="5646744" y="1454712"/>
        <a:ext cx="1606409" cy="1298396"/>
      </dsp:txXfrm>
    </dsp:sp>
    <dsp:sp modelId="{B7C17B5E-D46A-405D-A81F-A2E0CEEF3FA1}">
      <dsp:nvSpPr>
        <dsp:cNvPr id="0" name=""/>
        <dsp:cNvSpPr/>
      </dsp:nvSpPr>
      <dsp:spPr>
        <a:xfrm rot="20269996">
          <a:off x="6225542" y="157612"/>
          <a:ext cx="2066191" cy="2066191"/>
        </a:xfrm>
        <a:prstGeom prst="circularArrow">
          <a:avLst>
            <a:gd name="adj1" fmla="val 1761"/>
            <a:gd name="adj2" fmla="val 209797"/>
            <a:gd name="adj3" fmla="val 20823338"/>
            <a:gd name="adj4" fmla="val 13784156"/>
            <a:gd name="adj5" fmla="val 2054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354B2-9BAA-40D0-AB29-14F5D4BC1CD5}">
      <dsp:nvSpPr>
        <dsp:cNvPr id="0" name=""/>
        <dsp:cNvSpPr/>
      </dsp:nvSpPr>
      <dsp:spPr>
        <a:xfrm>
          <a:off x="5873466" y="790854"/>
          <a:ext cx="1386500" cy="48723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Enablement &amp; </a:t>
          </a:r>
          <a:r>
            <a:rPr lang="en-US" sz="1050" kern="1200" dirty="0">
              <a:latin typeface="+mn-lt"/>
              <a:cs typeface="Courier New" panose="02070309020205020404" pitchFamily="49" charset="0"/>
            </a:rPr>
            <a:t>Next Steps</a:t>
          </a:r>
        </a:p>
      </dsp:txBody>
      <dsp:txXfrm>
        <a:off x="5887737" y="805125"/>
        <a:ext cx="1357958" cy="458696"/>
      </dsp:txXfrm>
    </dsp:sp>
    <dsp:sp modelId="{688DDC82-599A-4167-9EF0-6A334F3381CF}">
      <dsp:nvSpPr>
        <dsp:cNvPr id="0" name=""/>
        <dsp:cNvSpPr/>
      </dsp:nvSpPr>
      <dsp:spPr>
        <a:xfrm>
          <a:off x="7443936" y="1019270"/>
          <a:ext cx="1672519" cy="1764797"/>
        </a:xfrm>
        <a:prstGeom prst="roundRect">
          <a:avLst>
            <a:gd name="adj" fmla="val 10000"/>
          </a:avLst>
        </a:prstGeom>
        <a:solidFill>
          <a:srgbClr val="DFF2F1">
            <a:alpha val="90000"/>
          </a:srgb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50" kern="1200" dirty="0" smtClean="0">
              <a:latin typeface="+mn-lt"/>
              <a:cs typeface="Courier New" panose="02070309020205020404" pitchFamily="49" charset="0"/>
            </a:rPr>
            <a:t>Execution Plan</a:t>
          </a:r>
          <a:endParaRPr lang="en-IN" sz="1050" kern="1200" dirty="0">
            <a:latin typeface="+mn-lt"/>
            <a:cs typeface="Courier New" panose="02070309020205020404" pitchFamily="49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+mn-lt"/>
              <a:cs typeface="Courier New" panose="02070309020205020404" pitchFamily="49" charset="0"/>
            </a:rPr>
            <a:t>Improvement Plan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</dsp:txBody>
      <dsp:txXfrm>
        <a:off x="7484549" y="1059883"/>
        <a:ext cx="1591293" cy="1305400"/>
      </dsp:txXfrm>
    </dsp:sp>
    <dsp:sp modelId="{0EBA7811-A08A-4ED3-B22B-0A9CA04F97AB}">
      <dsp:nvSpPr>
        <dsp:cNvPr id="0" name=""/>
        <dsp:cNvSpPr/>
      </dsp:nvSpPr>
      <dsp:spPr>
        <a:xfrm>
          <a:off x="7824039" y="2568567"/>
          <a:ext cx="1162365" cy="43649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>
              <a:latin typeface="+mn-lt"/>
              <a:cs typeface="Courier New" panose="02070309020205020404" pitchFamily="49" charset="0"/>
            </a:rPr>
            <a:t>Colloboration</a:t>
          </a:r>
          <a:endParaRPr lang="en-US" sz="1050" kern="1200" dirty="0">
            <a:latin typeface="+mn-lt"/>
            <a:cs typeface="Courier New" panose="02070309020205020404" pitchFamily="49" charset="0"/>
          </a:endParaRPr>
        </a:p>
      </dsp:txBody>
      <dsp:txXfrm>
        <a:off x="7836824" y="2581352"/>
        <a:ext cx="1136795" cy="410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BB7EB87B-63A8-4452-A3AF-214A9FD037F9}" type="datetimeFigureOut">
              <a:rPr lang="bg-BG" smtClean="0"/>
              <a:t>31.5.2023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76B410F-1CE2-409D-914C-220A0EB0097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8923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630800E4-AB45-7046-9D8A-44CED3D14C6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AF9A0BE-A350-7944-B54E-49F265F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900" b="0" i="0" dirty="0" smtClean="0">
                <a:solidFill>
                  <a:srgbClr val="000000"/>
                </a:solidFill>
                <a:effectLst/>
                <a:latin typeface="+mn-lt"/>
              </a:rPr>
              <a:t>Embedded  ( Serial / UART detection , JTAG extraction Firmware analysis and reverse engineering ,</a:t>
            </a:r>
            <a:r>
              <a:rPr lang="en-US" sz="900" b="0" i="0" dirty="0" err="1" smtClean="0">
                <a:solidFill>
                  <a:srgbClr val="000000"/>
                </a:solidFill>
                <a:effectLst/>
                <a:latin typeface="+mn-lt"/>
              </a:rPr>
              <a:t>Glitching</a:t>
            </a:r>
            <a:r>
              <a:rPr lang="en-US" sz="900" b="0" i="0" dirty="0" smtClean="0">
                <a:solidFill>
                  <a:srgbClr val="000000"/>
                </a:solidFill>
                <a:effectLst/>
                <a:latin typeface="+mn-lt"/>
              </a:rPr>
              <a:t> ,Poor passwords )</a:t>
            </a:r>
          </a:p>
          <a:p>
            <a:pPr algn="l" rtl="0" fontAlgn="base"/>
            <a:r>
              <a:rPr lang="en-US" sz="900" b="0" i="0" dirty="0" smtClean="0">
                <a:solidFill>
                  <a:srgbClr val="000000"/>
                </a:solidFill>
                <a:effectLst/>
                <a:latin typeface="+mn-lt"/>
              </a:rPr>
              <a:t>Cloud (Permissions review ,Deployment weaknesses ,Poor network / ACL configuration , Poor passwords )</a:t>
            </a:r>
          </a:p>
          <a:p>
            <a:pPr algn="l" rtl="0" fontAlgn="base"/>
            <a:r>
              <a:rPr lang="en-US" sz="900" b="0" i="0" dirty="0" smtClean="0">
                <a:solidFill>
                  <a:srgbClr val="000000"/>
                </a:solidFill>
                <a:effectLst/>
                <a:latin typeface="+mn-lt"/>
              </a:rPr>
              <a:t>Mobile (Rooted Android phones ,</a:t>
            </a:r>
            <a:r>
              <a:rPr lang="en-US" sz="900" b="0" i="0" dirty="0" err="1" smtClean="0">
                <a:solidFill>
                  <a:srgbClr val="000000"/>
                </a:solidFill>
                <a:effectLst/>
                <a:latin typeface="+mn-lt"/>
              </a:rPr>
              <a:t>Jailbroken</a:t>
            </a:r>
            <a:r>
              <a:rPr lang="en-US" sz="900" b="0" i="0" dirty="0" smtClean="0">
                <a:solidFill>
                  <a:srgbClr val="000000"/>
                </a:solidFill>
                <a:effectLst/>
                <a:latin typeface="+mn-lt"/>
              </a:rPr>
              <a:t> iPhones ,DAST analysis ,Certificate pinning bypass) </a:t>
            </a:r>
          </a:p>
          <a:p>
            <a:pPr algn="l" rtl="0" fontAlgn="base"/>
            <a:r>
              <a:rPr lang="en-US" sz="900" b="0" i="0" dirty="0" smtClean="0">
                <a:solidFill>
                  <a:srgbClr val="000000"/>
                </a:solidFill>
                <a:effectLst/>
                <a:latin typeface="+mn-lt"/>
              </a:rPr>
              <a:t>Desktop (Reverse engineering ,DLL loading vulnerabilities ,Weak file system permissions ,Poor passwords )</a:t>
            </a:r>
          </a:p>
          <a:p>
            <a:pPr algn="l" rtl="0" fontAlgn="base"/>
            <a:r>
              <a:rPr lang="en-US" sz="900" b="0" i="0" dirty="0" err="1" smtClean="0">
                <a:solidFill>
                  <a:srgbClr val="000000"/>
                </a:solidFill>
                <a:effectLst/>
                <a:latin typeface="+mn-lt"/>
              </a:rPr>
              <a:t>Kubernetes</a:t>
            </a:r>
            <a:endParaRPr lang="en-US" sz="900" b="0" i="0" dirty="0" smtClean="0">
              <a:solidFill>
                <a:srgbClr val="000000"/>
              </a:solidFill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A0BE-A350-7944-B54E-49F265FD5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8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5.emf"/><Relationship Id="rId5" Type="http://schemas.openxmlformats.org/officeDocument/2006/relationships/tags" Target="../tags/tag4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90084"/>
            <a:ext cx="8558992" cy="105413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>
                <a:latin typeface="+mn-lt"/>
              </a:defRPr>
            </a:lvl1pPr>
            <a:lvl2pPr>
              <a:lnSpc>
                <a:spcPct val="100000"/>
              </a:lnSpc>
              <a:defRPr>
                <a:latin typeface="+mn-lt"/>
              </a:defRPr>
            </a:lvl2pPr>
            <a:lvl3pPr>
              <a:lnSpc>
                <a:spcPct val="100000"/>
              </a:lnSpc>
              <a:defRPr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38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867400" y="0"/>
            <a:ext cx="3276600" cy="48834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bg-BG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56" y="224181"/>
            <a:ext cx="5237095" cy="589367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56" y="1085023"/>
            <a:ext cx="5237095" cy="986424"/>
          </a:xfrm>
        </p:spPr>
        <p:txBody>
          <a:bodyPr anchor="t" anchorCtr="0"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6062982" y="1081776"/>
            <a:ext cx="2743200" cy="1386533"/>
          </a:xfrm>
        </p:spPr>
        <p:txBody>
          <a:bodyPr>
            <a:spAutoFit/>
          </a:bodyPr>
          <a:lstStyle>
            <a:lvl1pPr marL="0" indent="0">
              <a:buClrTx/>
              <a:buFont typeface="Arial"/>
              <a:buNone/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486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993140" y="893756"/>
            <a:ext cx="11176725" cy="1712284"/>
            <a:chOff x="-773618" y="2797296"/>
            <a:chExt cx="9515015" cy="1828800"/>
          </a:xfrm>
          <a:effectLst/>
        </p:grpSpPr>
        <p:sp>
          <p:nvSpPr>
            <p:cNvPr id="19" name="Parallelogram 18"/>
            <p:cNvSpPr/>
            <p:nvPr/>
          </p:nvSpPr>
          <p:spPr>
            <a:xfrm>
              <a:off x="-773618" y="2797296"/>
              <a:ext cx="7751626" cy="1828800"/>
            </a:xfrm>
            <a:prstGeom prst="parallelogram">
              <a:avLst>
                <a:gd name="adj" fmla="val 1998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>
              <a:off x="6672015" y="2797296"/>
              <a:ext cx="2069382" cy="1828800"/>
            </a:xfrm>
            <a:prstGeom prst="parallelogram">
              <a:avLst>
                <a:gd name="adj" fmla="val 19982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313306" y="2723464"/>
            <a:ext cx="8455819" cy="1905398"/>
          </a:xfrm>
        </p:spPr>
        <p:txBody>
          <a:bodyPr numCol="2" spcCol="342900"/>
          <a:lstStyle>
            <a:lvl1pPr>
              <a:spcBef>
                <a:spcPts val="600"/>
              </a:spcBef>
              <a:defRPr>
                <a:latin typeface="+mn-lt"/>
              </a:defRPr>
            </a:lvl1pPr>
            <a:lvl2pPr>
              <a:spcBef>
                <a:spcPts val="600"/>
              </a:spcBef>
              <a:defRPr>
                <a:latin typeface="+mn-lt"/>
              </a:defRPr>
            </a:lvl2pPr>
            <a:lvl3pPr>
              <a:spcBef>
                <a:spcPts val="600"/>
              </a:spcBef>
              <a:defRPr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17"/>
          <p:cNvSpPr>
            <a:spLocks noGrp="1"/>
          </p:cNvSpPr>
          <p:nvPr>
            <p:ph sz="quarter" idx="15"/>
          </p:nvPr>
        </p:nvSpPr>
        <p:spPr>
          <a:xfrm>
            <a:off x="313306" y="1083642"/>
            <a:ext cx="8457268" cy="1293467"/>
          </a:xfrm>
        </p:spPr>
        <p:txBody>
          <a:bodyPr numCol="1" spcCol="342900"/>
          <a:lstStyle>
            <a:lvl1pPr>
              <a:buClrTx/>
              <a:defRPr>
                <a:solidFill>
                  <a:schemeClr val="bg1"/>
                </a:solidFill>
                <a:latin typeface="+mn-lt"/>
              </a:defRPr>
            </a:lvl1pPr>
            <a:lvl2pPr>
              <a:buClrTx/>
              <a:defRPr>
                <a:solidFill>
                  <a:schemeClr val="bg1"/>
                </a:solidFill>
                <a:latin typeface="+mn-lt"/>
              </a:defRPr>
            </a:lvl2pPr>
            <a:lvl3pPr>
              <a:buClrTx/>
              <a:defRPr>
                <a:solidFill>
                  <a:schemeClr val="bg1"/>
                </a:solidFill>
                <a:latin typeface="+mn-lt"/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069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553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bg-BG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5044" y="3801718"/>
            <a:ext cx="8613913" cy="1098364"/>
          </a:xfrm>
        </p:spPr>
        <p:txBody>
          <a:bodyPr anchor="t" anchorCtr="0"/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599" y="1620868"/>
            <a:ext cx="6400801" cy="1635489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0134" y="-393767"/>
            <a:ext cx="1188720" cy="1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89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67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8298" y="2490120"/>
            <a:ext cx="2360458" cy="108337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89566" y="2490120"/>
            <a:ext cx="2360458" cy="108337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564467" y="2490120"/>
            <a:ext cx="2360458" cy="108337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02762" y="1031963"/>
            <a:ext cx="2360458" cy="32316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389313" y="1031963"/>
            <a:ext cx="2360458" cy="32316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564313" y="1031963"/>
            <a:ext cx="2360458" cy="32316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35324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7AB-D31E-4EF3-A402-7A8D60F7087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DFE-4CD6-47AD-93FE-3141A8A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97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think-cell Slide" r:id="rId10" imgW="8255" imgH="8255" progId="TCLayout.ActiveDocument.1">
                  <p:embed/>
                </p:oleObj>
              </mc:Choice>
              <mc:Fallback>
                <p:oleObj name="think-cell Slide" r:id="rId10" imgW="8255" imgH="82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75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16052" y="129159"/>
            <a:ext cx="8311896" cy="548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416052" y="663544"/>
            <a:ext cx="8311896" cy="207749"/>
          </a:xfrm>
        </p:spPr>
        <p:txBody>
          <a:bodyPr wrap="square">
            <a:no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8484394" y="4874065"/>
            <a:ext cx="244126" cy="10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45783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‹#›</a:t>
            </a:fld>
            <a:endParaRPr lang="en-US" sz="675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/>
          <p:cNvSpPr txBox="1"/>
          <p:nvPr userDrawn="1">
            <p:custDataLst>
              <p:tags r:id="rId7"/>
            </p:custDataLst>
          </p:nvPr>
        </p:nvSpPr>
        <p:spPr>
          <a:xfrm>
            <a:off x="416052" y="4876252"/>
            <a:ext cx="5458396" cy="923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6255" indent="-28765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600"/>
              <a:t>Source: …</a:t>
            </a:r>
          </a:p>
        </p:txBody>
      </p:sp>
      <p:sp>
        <p:nvSpPr>
          <p:cNvPr id="10" name="1. On-page tracker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5367528" y="32365"/>
            <a:ext cx="3360420" cy="161583"/>
          </a:xfrm>
        </p:spPr>
        <p:txBody>
          <a:bodyPr anchor="ctr" anchorCtr="0">
            <a:spAutoFit/>
          </a:bodyPr>
          <a:lstStyle>
            <a:lvl1pPr algn="r">
              <a:defRPr sz="6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3063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FB25063-022C-4F9B-A007-72C392ECA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6124" y="733097"/>
            <a:ext cx="4043860" cy="2896914"/>
          </a:xfrm>
          <a:custGeom>
            <a:avLst/>
            <a:gdLst>
              <a:gd name="connsiteX0" fmla="*/ 145271 w 5391813"/>
              <a:gd name="connsiteY0" fmla="*/ 0 h 3862552"/>
              <a:gd name="connsiteX1" fmla="*/ 5246542 w 5391813"/>
              <a:gd name="connsiteY1" fmla="*/ 0 h 3862552"/>
              <a:gd name="connsiteX2" fmla="*/ 5391813 w 5391813"/>
              <a:gd name="connsiteY2" fmla="*/ 145271 h 3862552"/>
              <a:gd name="connsiteX3" fmla="*/ 5391813 w 5391813"/>
              <a:gd name="connsiteY3" fmla="*/ 3717281 h 3862552"/>
              <a:gd name="connsiteX4" fmla="*/ 5246542 w 5391813"/>
              <a:gd name="connsiteY4" fmla="*/ 3862552 h 3862552"/>
              <a:gd name="connsiteX5" fmla="*/ 145271 w 5391813"/>
              <a:gd name="connsiteY5" fmla="*/ 3862552 h 3862552"/>
              <a:gd name="connsiteX6" fmla="*/ 0 w 5391813"/>
              <a:gd name="connsiteY6" fmla="*/ 3717281 h 3862552"/>
              <a:gd name="connsiteX7" fmla="*/ 0 w 5391813"/>
              <a:gd name="connsiteY7" fmla="*/ 145271 h 3862552"/>
              <a:gd name="connsiteX8" fmla="*/ 145271 w 5391813"/>
              <a:gd name="connsiteY8" fmla="*/ 0 h 386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91813" h="3862552">
                <a:moveTo>
                  <a:pt x="145271" y="0"/>
                </a:moveTo>
                <a:lnTo>
                  <a:pt x="5246542" y="0"/>
                </a:lnTo>
                <a:cubicBezTo>
                  <a:pt x="5326773" y="0"/>
                  <a:pt x="5391813" y="65040"/>
                  <a:pt x="5391813" y="145271"/>
                </a:cubicBezTo>
                <a:lnTo>
                  <a:pt x="5391813" y="3717281"/>
                </a:lnTo>
                <a:cubicBezTo>
                  <a:pt x="5391813" y="3797512"/>
                  <a:pt x="5326773" y="3862552"/>
                  <a:pt x="5246542" y="3862552"/>
                </a:cubicBezTo>
                <a:lnTo>
                  <a:pt x="145271" y="3862552"/>
                </a:lnTo>
                <a:cubicBezTo>
                  <a:pt x="65040" y="3862552"/>
                  <a:pt x="0" y="3797512"/>
                  <a:pt x="0" y="3717281"/>
                </a:cubicBezTo>
                <a:lnTo>
                  <a:pt x="0" y="145271"/>
                </a:lnTo>
                <a:cubicBezTo>
                  <a:pt x="0" y="65040"/>
                  <a:pt x="65040" y="0"/>
                  <a:pt x="1452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74139" y="4032621"/>
            <a:ext cx="7725315" cy="390531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2800"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ndoor, building, man, sitting&#10;&#10;Description automatically generated">
            <a:extLst>
              <a:ext uri="{FF2B5EF4-FFF2-40B4-BE49-F238E27FC236}">
                <a16:creationId xmlns:a16="http://schemas.microsoft.com/office/drawing/2014/main" xmlns="" id="{94F09A37-657D-6745-8A2B-F7BB7B896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098"/>
            <a:ext cx="9144000" cy="348677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2142DCC-F4B1-004D-9A3A-1C5ED2CB6D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2078122"/>
            <a:ext cx="4115654" cy="640080"/>
            <a:chOff x="0" y="2890157"/>
            <a:chExt cx="11234057" cy="17471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CFC43F6-99F2-A744-AA34-24391A90420E}"/>
                </a:ext>
              </a:extLst>
            </p:cNvPr>
            <p:cNvSpPr/>
            <p:nvPr userDrawn="1"/>
          </p:nvSpPr>
          <p:spPr>
            <a:xfrm>
              <a:off x="0" y="2890157"/>
              <a:ext cx="11234057" cy="1747158"/>
            </a:xfrm>
            <a:prstGeom prst="rect">
              <a:avLst/>
            </a:prstGeom>
            <a:solidFill>
              <a:srgbClr val="00468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b="0" i="0">
                <a:solidFill>
                  <a:srgbClr val="F9F9F9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61128EEF-DD63-E948-A97B-076E41741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371189" y="3420260"/>
              <a:ext cx="3171568" cy="7598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11328FA2-921A-3B49-8581-644097C1A5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6384" y="3396342"/>
              <a:ext cx="5450681" cy="800100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278F1EFC-9EC5-7F4D-9E56-FDBA3096A70E}"/>
                </a:ext>
              </a:extLst>
            </p:cNvPr>
            <p:cNvCxnSpPr/>
            <p:nvPr userDrawn="1"/>
          </p:nvCxnSpPr>
          <p:spPr>
            <a:xfrm>
              <a:off x="6825343" y="3151414"/>
              <a:ext cx="0" cy="128995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2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90084"/>
            <a:ext cx="8558992" cy="105413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>
                <a:latin typeface="+mn-lt"/>
              </a:defRPr>
            </a:lvl1pPr>
            <a:lvl2pPr>
              <a:lnSpc>
                <a:spcPct val="100000"/>
              </a:lnSpc>
              <a:defRPr>
                <a:latin typeface="+mn-lt"/>
              </a:defRPr>
            </a:lvl2pPr>
            <a:lvl3pPr>
              <a:lnSpc>
                <a:spcPct val="100000"/>
              </a:lnSpc>
              <a:defRPr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42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867" y="1132416"/>
            <a:ext cx="4057650" cy="1035668"/>
          </a:xfrm>
        </p:spPr>
        <p:txBody>
          <a:bodyPr>
            <a:sp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316" y="1132416"/>
            <a:ext cx="4057650" cy="1035668"/>
          </a:xfrm>
        </p:spPr>
        <p:txBody>
          <a:bodyPr>
            <a:sp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9056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867" y="1132416"/>
            <a:ext cx="4057650" cy="1035668"/>
          </a:xfrm>
        </p:spPr>
        <p:txBody>
          <a:bodyPr>
            <a:sp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316" y="1132416"/>
            <a:ext cx="4057650" cy="1035668"/>
          </a:xfrm>
        </p:spPr>
        <p:txBody>
          <a:bodyPr>
            <a:sp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909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2575" y="1061377"/>
            <a:ext cx="4039791" cy="339738"/>
          </a:xfrm>
          <a:solidFill>
            <a:schemeClr val="accent2"/>
          </a:solidFill>
        </p:spPr>
        <p:txBody>
          <a:bodyPr anchor="ctr" anchorCtr="1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575" y="1550267"/>
            <a:ext cx="4039791" cy="986424"/>
          </a:xfrm>
        </p:spPr>
        <p:txBody>
          <a:bodyPr>
            <a:sp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1086" y="1550267"/>
            <a:ext cx="4042172" cy="1035668"/>
          </a:xfrm>
        </p:spPr>
        <p:txBody>
          <a:bodyPr>
            <a:sp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673467" y="1053633"/>
            <a:ext cx="4039791" cy="339738"/>
          </a:xfrm>
          <a:solidFill>
            <a:schemeClr val="accent2"/>
          </a:solidFill>
        </p:spPr>
        <p:txBody>
          <a:bodyPr anchor="ctr" anchorCtr="1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1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6755" y="-16993"/>
            <a:ext cx="9221775" cy="2214154"/>
          </a:xfrm>
          <a:prstGeom prst="parallelogram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90084"/>
            <a:ext cx="8591550" cy="1024466"/>
          </a:xfrm>
        </p:spPr>
        <p:txBody>
          <a:bodyPr/>
          <a:lstStyle>
            <a:lvl1pPr marL="169863" indent="-169863">
              <a:spcBef>
                <a:spcPts val="600"/>
              </a:spcBef>
              <a:buClrTx/>
              <a:defRPr>
                <a:solidFill>
                  <a:schemeClr val="accent2"/>
                </a:solidFill>
                <a:latin typeface="+mn-lt"/>
              </a:defRPr>
            </a:lvl1pPr>
            <a:lvl2pPr>
              <a:buClrTx/>
              <a:defRPr>
                <a:solidFill>
                  <a:schemeClr val="accent2"/>
                </a:solidFill>
                <a:latin typeface="+mn-lt"/>
              </a:defRPr>
            </a:lvl2pPr>
            <a:lvl3pPr>
              <a:buClrTx/>
              <a:defRPr>
                <a:solidFill>
                  <a:schemeClr val="accent2"/>
                </a:solidFill>
                <a:latin typeface="+mn-lt"/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85750" y="2285840"/>
            <a:ext cx="4087468" cy="128986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634120" y="2285840"/>
            <a:ext cx="4243180" cy="128986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2020" y="49760"/>
            <a:ext cx="1188720" cy="1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53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314700" cy="4893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54" y="-77736"/>
            <a:ext cx="2743200" cy="892846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354" y="1110343"/>
            <a:ext cx="5257800" cy="961802"/>
          </a:xfrm>
        </p:spPr>
        <p:txBody>
          <a:bodyPr anchor="t" anchorCtr="0">
            <a:spAutoFit/>
          </a:bodyPr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270654" y="1110343"/>
            <a:ext cx="2743200" cy="1331134"/>
          </a:xfrm>
        </p:spPr>
        <p:txBody>
          <a:bodyPr>
            <a:spAutoFit/>
          </a:bodyPr>
          <a:lstStyle>
            <a:lvl1pPr marL="257175" indent="-257175">
              <a:spcBef>
                <a:spcPts val="600"/>
              </a:spcBef>
              <a:buClrTx/>
              <a:buFont typeface="Arial"/>
              <a:buChar char="•"/>
              <a:defRPr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702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 flipH="1">
            <a:off x="0" y="0"/>
            <a:ext cx="3317966" cy="4873451"/>
          </a:xfrm>
          <a:prstGeom prst="parallelogram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54" y="-66974"/>
            <a:ext cx="2743200" cy="892846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354" y="1110343"/>
            <a:ext cx="5257800" cy="961802"/>
          </a:xfrm>
        </p:spPr>
        <p:txBody>
          <a:bodyPr anchor="t" anchorCtr="0">
            <a:spAutoFit/>
          </a:bodyPr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270654" y="1110343"/>
            <a:ext cx="2743200" cy="1331134"/>
          </a:xfrm>
        </p:spPr>
        <p:txBody>
          <a:bodyPr>
            <a:spAutoFit/>
          </a:bodyPr>
          <a:lstStyle>
            <a:lvl1pPr marL="257175" indent="-257175">
              <a:spcBef>
                <a:spcPts val="6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560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3317966" y="0"/>
            <a:ext cx="5826034" cy="4883499"/>
          </a:xfrm>
          <a:prstGeom prst="parallelogram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54" y="-75305"/>
            <a:ext cx="2743200" cy="889924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083" y="1110889"/>
            <a:ext cx="5257800" cy="986424"/>
          </a:xfrm>
        </p:spPr>
        <p:txBody>
          <a:bodyPr anchor="t" anchorCtr="0">
            <a:spAutoFit/>
          </a:bodyPr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03312" y="1110345"/>
            <a:ext cx="2743200" cy="1331134"/>
          </a:xfrm>
        </p:spPr>
        <p:txBody>
          <a:bodyPr>
            <a:spAutoFit/>
          </a:bodyPr>
          <a:lstStyle>
            <a:lvl1pPr marL="257175" indent="-257175">
              <a:spcBef>
                <a:spcPts val="600"/>
              </a:spcBef>
              <a:buClrTx/>
              <a:buFont typeface="Arial"/>
              <a:buChar char="•"/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2898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0" y="0"/>
            <a:ext cx="5826034" cy="4873451"/>
          </a:xfrm>
          <a:prstGeom prst="parallelogram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53" y="-75305"/>
            <a:ext cx="6517421" cy="889924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345" y="1110889"/>
            <a:ext cx="2730537" cy="961802"/>
          </a:xfrm>
        </p:spPr>
        <p:txBody>
          <a:bodyPr wrap="square" anchor="t" anchorCtr="0">
            <a:spAutoFit/>
          </a:bodyPr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03312" y="1110345"/>
            <a:ext cx="5236876" cy="986424"/>
          </a:xfrm>
        </p:spPr>
        <p:txBody>
          <a:bodyPr wrap="square">
            <a:spAutoFit/>
          </a:bodyPr>
          <a:lstStyle>
            <a:lvl1pPr marL="257175" indent="-257175">
              <a:buClr>
                <a:schemeClr val="accent2"/>
              </a:buClr>
              <a:buFont typeface="Arial"/>
              <a:buChar char="•"/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2020" y="49760"/>
            <a:ext cx="1188720" cy="1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5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867400" y="0"/>
            <a:ext cx="3276600" cy="4873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bg-BG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56" y="224182"/>
            <a:ext cx="5237095" cy="589367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56" y="1085023"/>
            <a:ext cx="5237095" cy="986424"/>
          </a:xfrm>
        </p:spPr>
        <p:txBody>
          <a:bodyPr anchor="t" anchorCtr="0"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6062982" y="1081776"/>
            <a:ext cx="2743200" cy="1331134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ClrTx/>
              <a:buFont typeface="Arial"/>
              <a:buNone/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2020" y="49760"/>
            <a:ext cx="1188720" cy="1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867400" y="0"/>
            <a:ext cx="3276600" cy="48834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bg-BG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56" y="224181"/>
            <a:ext cx="5237095" cy="589367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56" y="1085023"/>
            <a:ext cx="5237095" cy="986424"/>
          </a:xfrm>
        </p:spPr>
        <p:txBody>
          <a:bodyPr anchor="t" anchorCtr="0"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6062982" y="1081776"/>
            <a:ext cx="2743200" cy="1386533"/>
          </a:xfrm>
        </p:spPr>
        <p:txBody>
          <a:bodyPr>
            <a:spAutoFit/>
          </a:bodyPr>
          <a:lstStyle>
            <a:lvl1pPr marL="0" indent="0">
              <a:buClrTx/>
              <a:buFont typeface="Arial"/>
              <a:buNone/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8455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993140" y="893756"/>
            <a:ext cx="11176725" cy="1712284"/>
            <a:chOff x="-773618" y="2797296"/>
            <a:chExt cx="9515015" cy="1828800"/>
          </a:xfrm>
          <a:effectLst/>
        </p:grpSpPr>
        <p:sp>
          <p:nvSpPr>
            <p:cNvPr id="19" name="Parallelogram 18"/>
            <p:cNvSpPr/>
            <p:nvPr/>
          </p:nvSpPr>
          <p:spPr>
            <a:xfrm>
              <a:off x="-773618" y="2797296"/>
              <a:ext cx="7751626" cy="1828800"/>
            </a:xfrm>
            <a:prstGeom prst="parallelogram">
              <a:avLst>
                <a:gd name="adj" fmla="val 1998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>
              <a:off x="6672015" y="2797296"/>
              <a:ext cx="2069382" cy="1828800"/>
            </a:xfrm>
            <a:prstGeom prst="parallelogram">
              <a:avLst>
                <a:gd name="adj" fmla="val 19982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313306" y="2723464"/>
            <a:ext cx="8455819" cy="1905398"/>
          </a:xfrm>
        </p:spPr>
        <p:txBody>
          <a:bodyPr numCol="2" spcCol="342900"/>
          <a:lstStyle>
            <a:lvl1pPr>
              <a:spcBef>
                <a:spcPts val="600"/>
              </a:spcBef>
              <a:defRPr>
                <a:latin typeface="+mn-lt"/>
              </a:defRPr>
            </a:lvl1pPr>
            <a:lvl2pPr>
              <a:spcBef>
                <a:spcPts val="600"/>
              </a:spcBef>
              <a:defRPr>
                <a:latin typeface="+mn-lt"/>
              </a:defRPr>
            </a:lvl2pPr>
            <a:lvl3pPr>
              <a:spcBef>
                <a:spcPts val="600"/>
              </a:spcBef>
              <a:defRPr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17"/>
          <p:cNvSpPr>
            <a:spLocks noGrp="1"/>
          </p:cNvSpPr>
          <p:nvPr>
            <p:ph sz="quarter" idx="15"/>
          </p:nvPr>
        </p:nvSpPr>
        <p:spPr>
          <a:xfrm>
            <a:off x="313306" y="1083642"/>
            <a:ext cx="8457268" cy="1293467"/>
          </a:xfrm>
        </p:spPr>
        <p:txBody>
          <a:bodyPr numCol="1" spcCol="342900"/>
          <a:lstStyle>
            <a:lvl1pPr>
              <a:buClrTx/>
              <a:defRPr>
                <a:solidFill>
                  <a:schemeClr val="bg1"/>
                </a:solidFill>
                <a:latin typeface="+mn-lt"/>
              </a:defRPr>
            </a:lvl1pPr>
            <a:lvl2pPr>
              <a:buClrTx/>
              <a:defRPr>
                <a:solidFill>
                  <a:schemeClr val="bg1"/>
                </a:solidFill>
                <a:latin typeface="+mn-lt"/>
              </a:defRPr>
            </a:lvl2pPr>
            <a:lvl3pPr>
              <a:buClrTx/>
              <a:defRPr>
                <a:solidFill>
                  <a:schemeClr val="bg1"/>
                </a:solidFill>
                <a:latin typeface="+mn-lt"/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3003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2575" y="1061377"/>
            <a:ext cx="4039791" cy="339738"/>
          </a:xfrm>
          <a:solidFill>
            <a:schemeClr val="accent2"/>
          </a:solidFill>
        </p:spPr>
        <p:txBody>
          <a:bodyPr anchor="ctr" anchorCtr="1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575" y="1550267"/>
            <a:ext cx="4039791" cy="986424"/>
          </a:xfrm>
        </p:spPr>
        <p:txBody>
          <a:bodyPr>
            <a:sp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1086" y="1550267"/>
            <a:ext cx="4042172" cy="1035668"/>
          </a:xfrm>
        </p:spPr>
        <p:txBody>
          <a:bodyPr>
            <a:sp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673467" y="1053633"/>
            <a:ext cx="4039791" cy="339738"/>
          </a:xfrm>
          <a:solidFill>
            <a:schemeClr val="accent2"/>
          </a:solidFill>
        </p:spPr>
        <p:txBody>
          <a:bodyPr anchor="ctr" anchorCtr="1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000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553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bg-BG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5044" y="3801718"/>
            <a:ext cx="8613913" cy="1098364"/>
          </a:xfrm>
        </p:spPr>
        <p:txBody>
          <a:bodyPr anchor="t" anchorCtr="0"/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599" y="1620868"/>
            <a:ext cx="6400801" cy="1635489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0134" y="-393767"/>
            <a:ext cx="1188720" cy="1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20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819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8298" y="2490120"/>
            <a:ext cx="2360458" cy="108337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89566" y="2490120"/>
            <a:ext cx="2360458" cy="108337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564467" y="2490120"/>
            <a:ext cx="2360458" cy="108337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02762" y="1031963"/>
            <a:ext cx="2360458" cy="32316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389313" y="1031963"/>
            <a:ext cx="2360458" cy="32316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564313" y="1031963"/>
            <a:ext cx="2360458" cy="32316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05448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1" y="0"/>
            <a:ext cx="9143999" cy="5143500"/>
          </a:xfrm>
          <a:prstGeom prst="rect">
            <a:avLst/>
          </a:prstGeom>
          <a:solidFill>
            <a:srgbClr val="004684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350" b="0" i="0">
              <a:solidFill>
                <a:srgbClr val="FFFFFF"/>
              </a:solidFill>
              <a:latin typeface="Open Sans" panose="020B0606030504020204" pitchFamily="34" charset="0"/>
              <a:cs typeface="MS PGothic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CE1FB2D-3223-DC4A-A5D1-DF420E69C1B3}"/>
              </a:ext>
            </a:extLst>
          </p:cNvPr>
          <p:cNvGrpSpPr/>
          <p:nvPr userDrawn="1"/>
        </p:nvGrpSpPr>
        <p:grpSpPr>
          <a:xfrm>
            <a:off x="4896466" y="4320989"/>
            <a:ext cx="3949358" cy="524862"/>
            <a:chOff x="13963984" y="9659615"/>
            <a:chExt cx="2669828" cy="3548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E988E16F-BE4A-384B-8900-BDE381D9E7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761443" y="9733564"/>
              <a:ext cx="872369" cy="20900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9772B301-6A30-FE42-AE4E-918AFB5C65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963984" y="9726985"/>
              <a:ext cx="1499260" cy="22007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FA95D28-FC9F-CE48-A4B0-6733CF4AF153}"/>
                </a:ext>
              </a:extLst>
            </p:cNvPr>
            <p:cNvCxnSpPr/>
            <p:nvPr userDrawn="1"/>
          </p:nvCxnSpPr>
          <p:spPr>
            <a:xfrm>
              <a:off x="15611303" y="9659615"/>
              <a:ext cx="0" cy="3548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A picture containing indoor, building, man, sitting&#10;&#10;Description automatically generated">
            <a:extLst>
              <a:ext uri="{FF2B5EF4-FFF2-40B4-BE49-F238E27FC236}">
                <a16:creationId xmlns:a16="http://schemas.microsoft.com/office/drawing/2014/main" xmlns="" id="{E3A21031-F285-1E4A-A8A9-24387AE887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0098"/>
            <a:ext cx="9205993" cy="34867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26CE463-DD2F-E649-91CC-255F19773AAE}"/>
              </a:ext>
            </a:extLst>
          </p:cNvPr>
          <p:cNvSpPr/>
          <p:nvPr userDrawn="1"/>
        </p:nvSpPr>
        <p:spPr>
          <a:xfrm>
            <a:off x="0" y="3135092"/>
            <a:ext cx="2863780" cy="663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AB119C-CC6A-6948-918B-94D79E19B45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0964" y="3160953"/>
            <a:ext cx="2605363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5333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8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4110" y="789553"/>
            <a:ext cx="8352234" cy="38348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add text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436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576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ER JOURNE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7691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- Horizontal (with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76534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9590E62-C2DD-224E-86CC-19D62550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C1EA-52D8-6146-8BED-D1CF1306A26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6D1779-CEE0-3742-92F8-1B10A6E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D695A7-20E8-3F4B-9CF4-C9D0BE15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3193-EAC0-7342-8D26-199C7F1EAF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FAF4B53-553A-441B-8D4B-5A56D9DBC4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37110" y="884635"/>
            <a:ext cx="2521744" cy="2521744"/>
          </a:xfrm>
        </p:spPr>
        <p:txBody>
          <a:bodyPr>
            <a:normAutofit/>
          </a:bodyPr>
          <a:lstStyle>
            <a:lvl1pPr marL="0" indent="0">
              <a:buNone/>
              <a:defRPr sz="375"/>
            </a:lvl1pPr>
          </a:lstStyle>
          <a:p>
            <a:r>
              <a:rPr lang="en-US"/>
              <a:t>Image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29B7CF83-C542-4B8F-8781-F0554416F5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9500" y="2066925"/>
            <a:ext cx="685800" cy="685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591AD24E-08E0-4C62-B860-96C6204926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650" y="2066925"/>
            <a:ext cx="685800" cy="685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BE72911-FF80-4D89-B3C9-0E035B50C3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950" y="1181100"/>
            <a:ext cx="685800" cy="685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DD7E1B45-BA23-421E-89D1-D2EB0E2479C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43450" y="657225"/>
            <a:ext cx="685800" cy="6858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2">
            <a:extLst>
              <a:ext uri="{FF2B5EF4-FFF2-40B4-BE49-F238E27FC236}">
                <a16:creationId xmlns:a16="http://schemas.microsoft.com/office/drawing/2014/main" xmlns="" id="{876F1CA9-39A7-40AE-BF2E-033D1B0D22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53000" y="619125"/>
            <a:ext cx="2990850" cy="2514600"/>
          </a:xfrm>
          <a:custGeom>
            <a:avLst/>
            <a:gdLst>
              <a:gd name="connsiteX0" fmla="*/ 3987800 w 3987800"/>
              <a:gd name="connsiteY0" fmla="*/ 0 h 3352800"/>
              <a:gd name="connsiteX1" fmla="*/ 3746500 w 3987800"/>
              <a:gd name="connsiteY1" fmla="*/ 2997200 h 3352800"/>
              <a:gd name="connsiteX2" fmla="*/ 0 w 3987800"/>
              <a:gd name="connsiteY2" fmla="*/ 3352800 h 3352800"/>
              <a:gd name="connsiteX3" fmla="*/ 508000 w 3987800"/>
              <a:gd name="connsiteY3" fmla="*/ 12954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800" h="3352800">
                <a:moveTo>
                  <a:pt x="3987800" y="0"/>
                </a:moveTo>
                <a:lnTo>
                  <a:pt x="3746500" y="2997200"/>
                </a:lnTo>
                <a:lnTo>
                  <a:pt x="0" y="3352800"/>
                </a:lnTo>
                <a:lnTo>
                  <a:pt x="508000" y="12954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0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6755" y="-16993"/>
            <a:ext cx="9221775" cy="2214154"/>
          </a:xfrm>
          <a:prstGeom prst="parallelogram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90084"/>
            <a:ext cx="8591550" cy="1024466"/>
          </a:xfrm>
        </p:spPr>
        <p:txBody>
          <a:bodyPr/>
          <a:lstStyle>
            <a:lvl1pPr marL="169863" indent="-169863">
              <a:spcBef>
                <a:spcPts val="600"/>
              </a:spcBef>
              <a:buClrTx/>
              <a:defRPr>
                <a:solidFill>
                  <a:schemeClr val="accent2"/>
                </a:solidFill>
                <a:latin typeface="+mn-lt"/>
              </a:defRPr>
            </a:lvl1pPr>
            <a:lvl2pPr>
              <a:buClrTx/>
              <a:defRPr>
                <a:solidFill>
                  <a:schemeClr val="accent2"/>
                </a:solidFill>
                <a:latin typeface="+mn-lt"/>
              </a:defRPr>
            </a:lvl2pPr>
            <a:lvl3pPr>
              <a:buClrTx/>
              <a:defRPr>
                <a:solidFill>
                  <a:schemeClr val="accent2"/>
                </a:solidFill>
                <a:latin typeface="+mn-lt"/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85750" y="2285840"/>
            <a:ext cx="4087468" cy="128986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634120" y="2285840"/>
            <a:ext cx="4243180" cy="128986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2020" y="49760"/>
            <a:ext cx="1188720" cy="1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0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523655" y="4795697"/>
            <a:ext cx="33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z="900" smtClean="0">
                <a:solidFill>
                  <a:schemeClr val="bg1"/>
                </a:solidFill>
              </a:rPr>
              <a:pPr lvl="0" algn="r"/>
              <a:t>‹#›</a:t>
            </a:fld>
            <a:endParaRPr lang="id-ID" sz="900">
              <a:solidFill>
                <a:schemeClr val="bg1"/>
              </a:solidFill>
            </a:endParaRP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716407" y="1560959"/>
            <a:ext cx="1589177" cy="1589178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35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82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0642" y="438760"/>
            <a:ext cx="7946822" cy="4774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715" algn="l"/>
              </a:tabLst>
              <a:defRPr lang="ru-RU" sz="3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NAME OF YOUR TOP SLIDE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7884" y="4486496"/>
            <a:ext cx="2133600" cy="658527"/>
          </a:xfrm>
          <a:prstGeom prst="rect">
            <a:avLst/>
          </a:prstGeom>
        </p:spPr>
        <p:txBody>
          <a:bodyPr/>
          <a:lstStyle>
            <a:lvl1pPr algn="r">
              <a:defRPr lang="uk-UA" sz="5213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1302756"/>
            <a:ext cx="7946822" cy="2861987"/>
          </a:xfrm>
          <a:prstGeom prst="rect">
            <a:avLst/>
          </a:prstGeom>
        </p:spPr>
        <p:txBody>
          <a:bodyPr/>
          <a:lstStyle>
            <a:lvl1pPr>
              <a:defRPr lang="en-US" sz="105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6924577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12475" y="481563"/>
            <a:ext cx="8319051" cy="423862"/>
          </a:xfrm>
          <a:prstGeom prst="rect">
            <a:avLst/>
          </a:prstGeom>
        </p:spPr>
        <p:txBody>
          <a:bodyPr vert="horz" lIns="137132" tIns="68567" rIns="137132" bIns="68567" rtlCol="0" anchor="ctr">
            <a:noAutofit/>
          </a:bodyPr>
          <a:lstStyle>
            <a:lvl1pPr algn="ctr">
              <a:defRPr sz="2700" b="0" baseline="0">
                <a:solidFill>
                  <a:schemeClr val="tx2"/>
                </a:solidFill>
                <a:latin typeface="Century Gothic"/>
                <a:ea typeface="Roboto Thin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0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64">
          <p15:clr>
            <a:srgbClr val="FBAE40"/>
          </p15:clr>
        </p15:guide>
        <p15:guide id="3" pos="741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259AE-E8E0-4D42-8464-73B55180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35A878-4B6A-5944-BB9A-84F1FF6E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D3EFD2-655F-E44F-86CA-844D356A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04F9-754E-054D-A7F5-B638C9407C9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0B06BB-E4ED-D746-82E1-314ADEDC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62420D-0EDB-BD48-82F7-C105BCE7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333-7242-AF41-87C9-853C56C6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78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523655" y="4795697"/>
            <a:ext cx="33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z="900" smtClean="0">
                <a:solidFill>
                  <a:schemeClr val="bg1"/>
                </a:solidFill>
              </a:rPr>
              <a:pPr lvl="0" algn="r"/>
              <a:t>‹#›</a:t>
            </a:fld>
            <a:endParaRPr lang="id-ID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A43A0D6-3166-A640-94C4-1F9E1D85E0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F17859DB-1C21-7F40-9691-E3EF825D14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442" y="1553957"/>
            <a:ext cx="3902555" cy="122176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3600"/>
              </a:lnSpc>
              <a:buNone/>
              <a:defRPr sz="3600" b="1" i="0">
                <a:solidFill>
                  <a:schemeClr val="tx2"/>
                </a:solidFill>
                <a:latin typeface="Titillium Web" pitchFamily="2" charset="77"/>
              </a:defRPr>
            </a:lvl1pPr>
            <a:lvl2pPr marL="342900" indent="0">
              <a:buNone/>
              <a:defRPr sz="3600" b="1">
                <a:solidFill>
                  <a:schemeClr val="bg1"/>
                </a:solidFill>
              </a:defRPr>
            </a:lvl2pPr>
            <a:lvl3pPr marL="685800" indent="0">
              <a:buNone/>
              <a:defRPr sz="3600" b="1">
                <a:solidFill>
                  <a:schemeClr val="bg1"/>
                </a:solidFill>
              </a:defRPr>
            </a:lvl3pPr>
            <a:lvl4pPr marL="1028700" indent="0">
              <a:buNone/>
              <a:defRPr sz="3600" b="1">
                <a:solidFill>
                  <a:schemeClr val="bg1"/>
                </a:solidFill>
              </a:defRPr>
            </a:lvl4pPr>
            <a:lvl5pPr marL="1371600" indent="0">
              <a:buNone/>
              <a:defRPr sz="3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AA6C9712-771C-3243-AD1B-7749A42250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028" y="3070722"/>
            <a:ext cx="3902529" cy="1701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Titillium Web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Month DD, YYYY</a:t>
            </a:r>
          </a:p>
        </p:txBody>
      </p:sp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xmlns="" id="{7B6842A0-8596-184A-9454-0A9FC584C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6942" y="0"/>
            <a:ext cx="5627059" cy="26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29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BEF0711-1307-D647-A12A-1EF2EE831B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6D934552-94FF-4341-A0EB-C7F767F7BD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442" y="1553957"/>
            <a:ext cx="3902555" cy="122176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3600"/>
              </a:lnSpc>
              <a:buNone/>
              <a:defRPr sz="3600" b="1" i="0">
                <a:solidFill>
                  <a:schemeClr val="bg1"/>
                </a:solidFill>
                <a:latin typeface="Titillium Web" pitchFamily="2" charset="77"/>
              </a:defRPr>
            </a:lvl1pPr>
            <a:lvl2pPr marL="342900" indent="0">
              <a:buNone/>
              <a:defRPr sz="3600" b="1">
                <a:solidFill>
                  <a:schemeClr val="bg1"/>
                </a:solidFill>
              </a:defRPr>
            </a:lvl2pPr>
            <a:lvl3pPr marL="685800" indent="0">
              <a:buNone/>
              <a:defRPr sz="3600" b="1">
                <a:solidFill>
                  <a:schemeClr val="bg1"/>
                </a:solidFill>
              </a:defRPr>
            </a:lvl3pPr>
            <a:lvl4pPr marL="1028700" indent="0">
              <a:buNone/>
              <a:defRPr sz="3600" b="1">
                <a:solidFill>
                  <a:schemeClr val="bg1"/>
                </a:solidFill>
              </a:defRPr>
            </a:lvl4pPr>
            <a:lvl5pPr marL="1371600" indent="0">
              <a:buNone/>
              <a:defRPr sz="3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E2DD9342-F527-834F-98BA-A5C0A8BB5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028" y="3070722"/>
            <a:ext cx="3902529" cy="1701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Titillium Web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Month DD, YYYY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89A8077-0355-492E-93DE-B43779E796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676" r="18253"/>
          <a:stretch/>
        </p:blipFill>
        <p:spPr>
          <a:xfrm>
            <a:off x="3516942" y="0"/>
            <a:ext cx="5627059" cy="26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679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/3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3D7EEE74-7A32-2043-8809-9D9A651B70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42854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buNone/>
              <a:defRPr b="0" i="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6D934552-94FF-4341-A0EB-C7F767F7BD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441" y="3672146"/>
            <a:ext cx="6025659" cy="92675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ts val="3600"/>
              </a:lnSpc>
              <a:buNone/>
              <a:defRPr sz="3600" b="1" i="0">
                <a:solidFill>
                  <a:schemeClr val="tx1"/>
                </a:solidFill>
                <a:latin typeface="Titillium Web" pitchFamily="2" charset="77"/>
              </a:defRPr>
            </a:lvl1pPr>
            <a:lvl2pPr marL="342900" indent="0">
              <a:buNone/>
              <a:defRPr sz="3600" b="1">
                <a:solidFill>
                  <a:schemeClr val="bg1"/>
                </a:solidFill>
              </a:defRPr>
            </a:lvl2pPr>
            <a:lvl3pPr marL="685800" indent="0">
              <a:buNone/>
              <a:defRPr sz="3600" b="1">
                <a:solidFill>
                  <a:schemeClr val="bg1"/>
                </a:solidFill>
              </a:defRPr>
            </a:lvl3pPr>
            <a:lvl4pPr marL="1028700" indent="0">
              <a:buNone/>
              <a:defRPr sz="3600" b="1">
                <a:solidFill>
                  <a:schemeClr val="bg1"/>
                </a:solidFill>
              </a:defRPr>
            </a:lvl4pPr>
            <a:lvl5pPr marL="1371600" indent="0">
              <a:buNone/>
              <a:defRPr sz="3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F9318E74-6590-6342-B611-2A7C7B0A24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028" y="4711978"/>
            <a:ext cx="6025658" cy="1701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Titillium Web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Month DD, YYYY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F85B50-1258-304A-AB1E-01A8C7098A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786580F-FA51-48FD-83D1-2C5AE8A26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676" r="18253"/>
          <a:stretch/>
        </p:blipFill>
        <p:spPr>
          <a:xfrm>
            <a:off x="3516942" y="0"/>
            <a:ext cx="5627059" cy="26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356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E22B5C9F-AF4D-BB49-9260-56DC099172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1" y="2844384"/>
            <a:ext cx="3886200" cy="161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xmlns="" id="{E67B393D-39B2-E24A-8620-8FB630B54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925" y="1768469"/>
            <a:ext cx="3903626" cy="91201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3600"/>
              </a:lnSpc>
              <a:buNone/>
              <a:defRPr sz="3600" b="1" i="0">
                <a:solidFill>
                  <a:schemeClr val="bg2"/>
                </a:solidFill>
                <a:latin typeface="Titillium Web" pitchFamily="2" charset="77"/>
              </a:defRPr>
            </a:lvl1pPr>
            <a:lvl2pPr marL="342900" indent="0">
              <a:buNone/>
              <a:defRPr sz="3600" b="1">
                <a:solidFill>
                  <a:schemeClr val="bg1"/>
                </a:solidFill>
              </a:defRPr>
            </a:lvl2pPr>
            <a:lvl3pPr marL="685800" indent="0">
              <a:buNone/>
              <a:defRPr sz="3600" b="1">
                <a:solidFill>
                  <a:schemeClr val="bg1"/>
                </a:solidFill>
              </a:defRPr>
            </a:lvl3pPr>
            <a:lvl4pPr marL="1028700" indent="0">
              <a:buNone/>
              <a:defRPr sz="3600" b="1">
                <a:solidFill>
                  <a:schemeClr val="bg1"/>
                </a:solidFill>
              </a:defRPr>
            </a:lvl4pPr>
            <a:lvl5pPr marL="1371600" indent="0">
              <a:buNone/>
              <a:defRPr sz="3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Section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85B538-0673-C94E-BD91-D4EA406C69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picture containing laser, night sky&#10;&#10;Description automatically generated">
            <a:extLst>
              <a:ext uri="{FF2B5EF4-FFF2-40B4-BE49-F238E27FC236}">
                <a16:creationId xmlns:a16="http://schemas.microsoft.com/office/drawing/2014/main" xmlns="" id="{FE0C188A-57C5-4548-87B0-D2C9F82A2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550" r="41411"/>
          <a:stretch/>
        </p:blipFill>
        <p:spPr>
          <a:xfrm>
            <a:off x="4746921" y="0"/>
            <a:ext cx="4397079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698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E22B5C9F-AF4D-BB49-9260-56DC099172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1" y="2844384"/>
            <a:ext cx="3886200" cy="16133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xmlns="" id="{E67B393D-39B2-E24A-8620-8FB630B54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925" y="1768469"/>
            <a:ext cx="3903626" cy="91201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3600"/>
              </a:lnSpc>
              <a:buNone/>
              <a:defRPr sz="3600" b="1" i="0">
                <a:solidFill>
                  <a:schemeClr val="tx1"/>
                </a:solidFill>
                <a:latin typeface="Titillium Web" pitchFamily="2" charset="77"/>
              </a:defRPr>
            </a:lvl1pPr>
            <a:lvl2pPr marL="342900" indent="0">
              <a:buNone/>
              <a:defRPr sz="3600" b="1">
                <a:solidFill>
                  <a:schemeClr val="bg1"/>
                </a:solidFill>
              </a:defRPr>
            </a:lvl2pPr>
            <a:lvl3pPr marL="685800" indent="0">
              <a:buNone/>
              <a:defRPr sz="3600" b="1">
                <a:solidFill>
                  <a:schemeClr val="bg1"/>
                </a:solidFill>
              </a:defRPr>
            </a:lvl3pPr>
            <a:lvl4pPr marL="1028700" indent="0">
              <a:buNone/>
              <a:defRPr sz="3600" b="1">
                <a:solidFill>
                  <a:schemeClr val="bg1"/>
                </a:solidFill>
              </a:defRPr>
            </a:lvl4pPr>
            <a:lvl5pPr marL="1371600" indent="0">
              <a:buNone/>
              <a:defRPr sz="3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Section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6901DB3-8944-4A4C-B216-085384E70B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picture containing laser, night sky&#10;&#10;Description automatically generated">
            <a:extLst>
              <a:ext uri="{FF2B5EF4-FFF2-40B4-BE49-F238E27FC236}">
                <a16:creationId xmlns:a16="http://schemas.microsoft.com/office/drawing/2014/main" xmlns="" id="{55A33402-58E0-462D-9959-17B0A9398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550" r="41411"/>
          <a:stretch/>
        </p:blipFill>
        <p:spPr>
          <a:xfrm>
            <a:off x="4746921" y="0"/>
            <a:ext cx="4397079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26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314700" cy="4893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54" y="-77736"/>
            <a:ext cx="2743200" cy="892846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354" y="1110343"/>
            <a:ext cx="5257800" cy="961802"/>
          </a:xfrm>
        </p:spPr>
        <p:txBody>
          <a:bodyPr anchor="t" anchorCtr="0">
            <a:spAutoFit/>
          </a:bodyPr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270654" y="1110343"/>
            <a:ext cx="2743200" cy="1331134"/>
          </a:xfrm>
        </p:spPr>
        <p:txBody>
          <a:bodyPr>
            <a:spAutoFit/>
          </a:bodyPr>
          <a:lstStyle>
            <a:lvl1pPr marL="257175" indent="-257175">
              <a:spcBef>
                <a:spcPts val="600"/>
              </a:spcBef>
              <a:buClrTx/>
              <a:buFont typeface="Arial"/>
              <a:buChar char="•"/>
              <a:defRPr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1383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FF37D7AC-7FCC-424C-9AC7-C75E71EDC4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350" y="1228725"/>
            <a:ext cx="6000750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9D810-A145-7B49-ABE8-41C614A56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022" y="505987"/>
            <a:ext cx="6017079" cy="3225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582114-877B-2C47-991D-C237E525C6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36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B7788BFA-ACFA-814A-81AF-BDCBD6AB9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350" y="1228725"/>
            <a:ext cx="3886200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F821C92A-14B8-5142-99B8-F3A04A6B48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43452" y="1228725"/>
            <a:ext cx="3886200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B39BEC6A-985E-EE4E-AA36-AFF898874E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4D8452-4AF9-7246-AA85-7780E45AF4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0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8556F656-2F35-314B-9E34-E46F0EA7F3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350" y="1228725"/>
            <a:ext cx="2465785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xmlns="" id="{EC01EC26-461D-744A-B88C-38FD2397AC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2085" y="1228725"/>
            <a:ext cx="2465784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xmlns="" id="{75F70C56-0CFB-6F42-B57F-F6D5C578C9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9092" y="1228725"/>
            <a:ext cx="2465784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75215209-42CA-5E45-A866-3653EE931E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D5FB58F-A631-C549-9378-E9454A4BD8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25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B33CAF7-C7CA-DE48-932F-F0818591A3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351" y="1228725"/>
            <a:ext cx="2634995" cy="3228976"/>
          </a:xfrm>
          <a:solidFill>
            <a:schemeClr val="accent4"/>
          </a:solidFill>
        </p:spPr>
        <p:txBody>
          <a:bodyPr lIns="182880" tIns="182880" rIns="182880" bIns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054DCBE1-7FFE-C24E-AFB5-6788AF14FA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4433" y="1228725"/>
            <a:ext cx="2634995" cy="3228976"/>
          </a:xfrm>
          <a:solidFill>
            <a:schemeClr val="accent4"/>
          </a:solidFill>
        </p:spPr>
        <p:txBody>
          <a:bodyPr lIns="182880" tIns="182880" rIns="182880" bIns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F5405C23-19F3-4048-A3DB-D88B733762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94514" y="1228725"/>
            <a:ext cx="2640362" cy="3228976"/>
          </a:xfrm>
          <a:solidFill>
            <a:schemeClr val="accent4"/>
          </a:solidFill>
        </p:spPr>
        <p:txBody>
          <a:bodyPr lIns="182880" tIns="182880" rIns="182880" bIns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96C4446-F1D1-2546-8BD0-FC1AFD050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C816E70-C1E0-6142-A330-B8560CA83DA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11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66CFC5A5-12AB-214D-BCE1-5FD19B6621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350" y="1228725"/>
            <a:ext cx="1764030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2BEAE47A-287F-8441-821C-6EB874B8E0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6520" y="1228725"/>
            <a:ext cx="1764030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8900903A-C971-A64D-972E-B04B0AEF64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43450" y="1228725"/>
            <a:ext cx="1771650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08A9B2A-3E8D-F949-99A1-F0C9046D5D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1228725"/>
            <a:ext cx="1771650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C25502-A344-5C40-9EED-810CD7105C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E17DA9D-A4F8-FE41-BAFF-AD9548DD207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87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s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1340A6-EA43-DC4C-98C3-27B8E539B3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351" y="1228725"/>
            <a:ext cx="1965470" cy="3228976"/>
          </a:xfrm>
          <a:solidFill>
            <a:schemeClr val="accent4"/>
          </a:solidFill>
        </p:spPr>
        <p:txBody>
          <a:bodyPr lIns="182880" tIns="182880" rIns="182880" bIns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3FAE985E-DA75-4344-A0B7-6ACB921A4EB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76538" y="1228725"/>
            <a:ext cx="1946263" cy="3228976"/>
          </a:xfrm>
          <a:solidFill>
            <a:schemeClr val="accent4"/>
          </a:solidFill>
        </p:spPr>
        <p:txBody>
          <a:bodyPr lIns="182880" tIns="182880" rIns="182880" bIns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13613838-0490-1948-8D3E-608BA4FB4C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676425" y="1228725"/>
            <a:ext cx="1953226" cy="3228976"/>
          </a:xfrm>
          <a:solidFill>
            <a:schemeClr val="accent4"/>
          </a:solidFill>
        </p:spPr>
        <p:txBody>
          <a:bodyPr lIns="182880" tIns="182880" rIns="182880" bIns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B99A563B-8E78-DF4F-906D-E06479B2389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19519" y="1228725"/>
            <a:ext cx="1960189" cy="3228976"/>
          </a:xfrm>
          <a:solidFill>
            <a:schemeClr val="accent4"/>
          </a:solidFill>
        </p:spPr>
        <p:txBody>
          <a:bodyPr lIns="182880" tIns="182880" rIns="182880" bIns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6C2A61D-D156-4046-9012-369AB739E0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80F54D-8F6B-E94E-8275-4C5895CAA18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49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xmlns="" id="{E73E9955-D78F-8B42-8283-730DB174E7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43450" y="246"/>
            <a:ext cx="4400550" cy="515064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ctr">
              <a:buNone/>
              <a:defRPr b="0" i="0">
                <a:latin typeface="Titillium Web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61AACD11-44D3-A34E-BBD3-C4C2861F02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350" y="1228725"/>
            <a:ext cx="3886200" cy="322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9521C60-B373-0D4B-98AF-E7B72E106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022" y="505987"/>
            <a:ext cx="3902529" cy="322504"/>
          </a:xfrm>
        </p:spPr>
        <p:txBody>
          <a:bodyPr/>
          <a:lstStyle/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1467538-FA92-5044-88A1-D690176D90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75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xmlns="" id="{153BDB61-EAB9-6247-806B-7CBA4CF164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5620" y="246"/>
            <a:ext cx="2278380" cy="515064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ctr">
              <a:buNone/>
              <a:defRPr b="0" i="0">
                <a:latin typeface="Titillium Web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D17C59D0-2F90-5342-B0E2-EA84D883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1228725"/>
            <a:ext cx="6000750" cy="32289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1CABA293-7136-6947-8CA5-3D316AE747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022" y="505987"/>
            <a:ext cx="6017079" cy="3225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6B81C6A-5717-CC40-A264-59E6D87F5D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847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ogo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E6FFB0B8-AB58-0243-B4CD-A6C9D9DD38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6333" y="3403219"/>
            <a:ext cx="2973317" cy="1235456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tabLst/>
              <a:defRPr sz="900" b="0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tabLst/>
              <a:defRPr sz="12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spcAft>
                <a:spcPts val="900"/>
              </a:spcAft>
              <a:buNone/>
              <a:tabLst/>
              <a:defRPr sz="1200">
                <a:solidFill>
                  <a:schemeClr val="bg1"/>
                </a:solidFill>
              </a:defRPr>
            </a:lvl3pPr>
            <a:lvl4pPr marL="1163241" indent="-134541">
              <a:spcBef>
                <a:spcPts val="0"/>
              </a:spcBef>
              <a:spcAft>
                <a:spcPts val="900"/>
              </a:spcAft>
              <a:tabLst/>
              <a:defRPr sz="1200">
                <a:solidFill>
                  <a:schemeClr val="tx1"/>
                </a:solidFill>
              </a:defRPr>
            </a:lvl4pPr>
            <a:lvl5pPr marL="1502569" indent="-130969">
              <a:spcBef>
                <a:spcPts val="0"/>
              </a:spcBef>
              <a:spcAft>
                <a:spcPts val="900"/>
              </a:spcAft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Optional Contact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A49AEC2-F5D3-7D47-9835-1D143D3019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0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ogo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E6FFB0B8-AB58-0243-B4CD-A6C9D9DD38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6333" y="3403219"/>
            <a:ext cx="2973317" cy="1235456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tabLst/>
              <a:defRPr sz="900" b="0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tabLst/>
              <a:defRPr sz="12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spcAft>
                <a:spcPts val="900"/>
              </a:spcAft>
              <a:buNone/>
              <a:tabLst/>
              <a:defRPr sz="1200">
                <a:solidFill>
                  <a:schemeClr val="bg1"/>
                </a:solidFill>
              </a:defRPr>
            </a:lvl3pPr>
            <a:lvl4pPr marL="1163241" indent="-134541">
              <a:spcBef>
                <a:spcPts val="0"/>
              </a:spcBef>
              <a:spcAft>
                <a:spcPts val="900"/>
              </a:spcAft>
              <a:tabLst/>
              <a:defRPr sz="1200">
                <a:solidFill>
                  <a:schemeClr val="tx1"/>
                </a:solidFill>
              </a:defRPr>
            </a:lvl4pPr>
            <a:lvl5pPr marL="1502569" indent="-130969">
              <a:spcBef>
                <a:spcPts val="0"/>
              </a:spcBef>
              <a:spcAft>
                <a:spcPts val="900"/>
              </a:spcAft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Optional Contact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4FA4FE-8749-2F45-9DDE-9292F489EE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18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 flipH="1">
            <a:off x="0" y="0"/>
            <a:ext cx="3317966" cy="4873451"/>
          </a:xfrm>
          <a:prstGeom prst="parallelogram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54" y="-66974"/>
            <a:ext cx="2743200" cy="892846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354" y="1110343"/>
            <a:ext cx="5257800" cy="961802"/>
          </a:xfrm>
        </p:spPr>
        <p:txBody>
          <a:bodyPr anchor="t" anchorCtr="0">
            <a:spAutoFit/>
          </a:bodyPr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270654" y="1110343"/>
            <a:ext cx="2743200" cy="1331134"/>
          </a:xfrm>
        </p:spPr>
        <p:txBody>
          <a:bodyPr>
            <a:spAutoFit/>
          </a:bodyPr>
          <a:lstStyle>
            <a:lvl1pPr marL="257175" indent="-257175">
              <a:spcBef>
                <a:spcPts val="6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98666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Taglin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F6EFD-81E1-B54E-B7D2-F721791974A2}"/>
              </a:ext>
            </a:extLst>
          </p:cNvPr>
          <p:cNvSpPr txBox="1"/>
          <p:nvPr userDrawn="1"/>
        </p:nvSpPr>
        <p:spPr>
          <a:xfrm>
            <a:off x="2268480" y="2451096"/>
            <a:ext cx="4572000" cy="22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i="0">
                <a:solidFill>
                  <a:schemeClr val="tx1"/>
                </a:solidFill>
                <a:latin typeface="Titillium Web" pitchFamily="2" charset="77"/>
              </a:rPr>
              <a:t>Ingenuity delivered.</a:t>
            </a:r>
          </a:p>
          <a:p>
            <a:pPr marL="0" indent="0" algn="ctr">
              <a:lnSpc>
                <a:spcPts val="2400"/>
              </a:lnSpc>
              <a:buFont typeface="Arial" panose="020B0604020202020204" pitchFamily="34" charset="0"/>
              <a:buNone/>
            </a:pPr>
            <a:endParaRPr lang="en-US" sz="3600" b="1" i="0">
              <a:solidFill>
                <a:schemeClr val="tx1"/>
              </a:solidFill>
              <a:latin typeface="Titillium Web" pitchFamily="2" charset="77"/>
              <a:ea typeface="Source Sans Pro" panose="020B0503030403020204" pitchFamily="34" charset="0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C5E03DE-2045-7F49-83A8-51119CFCF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6333" y="3403219"/>
            <a:ext cx="2973317" cy="1235456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tabLst/>
              <a:defRPr sz="900" b="0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tabLst/>
              <a:defRPr sz="12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spcAft>
                <a:spcPts val="900"/>
              </a:spcAft>
              <a:buNone/>
              <a:tabLst/>
              <a:defRPr sz="1200">
                <a:solidFill>
                  <a:schemeClr val="bg1"/>
                </a:solidFill>
              </a:defRPr>
            </a:lvl3pPr>
            <a:lvl4pPr marL="1163241" indent="-134541">
              <a:spcBef>
                <a:spcPts val="0"/>
              </a:spcBef>
              <a:spcAft>
                <a:spcPts val="900"/>
              </a:spcAft>
              <a:tabLst/>
              <a:defRPr sz="1200">
                <a:solidFill>
                  <a:schemeClr val="tx1"/>
                </a:solidFill>
              </a:defRPr>
            </a:lvl4pPr>
            <a:lvl5pPr marL="1502569" indent="-130969">
              <a:spcBef>
                <a:spcPts val="0"/>
              </a:spcBef>
              <a:spcAft>
                <a:spcPts val="900"/>
              </a:spcAft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Optional Contact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8FD86D-B915-B242-962E-E2F2FA755F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58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9985" y="6"/>
            <a:ext cx="8804031" cy="846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8781" y="846544"/>
            <a:ext cx="4331677" cy="18073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132" y="846544"/>
            <a:ext cx="4333143" cy="18073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78781" y="2768213"/>
            <a:ext cx="4331677" cy="18073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132" y="2768213"/>
            <a:ext cx="4333143" cy="18073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122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3538A-4A54-4A25-9BD2-E79855D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D08997-B423-407B-B60D-8D5DFC3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9D64B098-3BC3-46B7-9278-55E699AD37C8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4400551"/>
            <a:ext cx="9144000" cy="371474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12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89635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3317966" y="0"/>
            <a:ext cx="5826034" cy="4883499"/>
          </a:xfrm>
          <a:prstGeom prst="parallelogram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54" y="-75305"/>
            <a:ext cx="2743200" cy="889924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083" y="1110889"/>
            <a:ext cx="5257800" cy="986424"/>
          </a:xfrm>
        </p:spPr>
        <p:txBody>
          <a:bodyPr anchor="t" anchorCtr="0">
            <a:spAutoFit/>
          </a:bodyPr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03312" y="1110345"/>
            <a:ext cx="2743200" cy="1331134"/>
          </a:xfrm>
        </p:spPr>
        <p:txBody>
          <a:bodyPr>
            <a:spAutoFit/>
          </a:bodyPr>
          <a:lstStyle>
            <a:lvl1pPr marL="257175" indent="-257175">
              <a:spcBef>
                <a:spcPts val="600"/>
              </a:spcBef>
              <a:buClrTx/>
              <a:buFont typeface="Arial"/>
              <a:buChar char="•"/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7126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0" y="0"/>
            <a:ext cx="5826034" cy="4873451"/>
          </a:xfrm>
          <a:prstGeom prst="parallelogram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53" y="-75305"/>
            <a:ext cx="6517421" cy="889924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345" y="1110889"/>
            <a:ext cx="2730537" cy="961802"/>
          </a:xfrm>
        </p:spPr>
        <p:txBody>
          <a:bodyPr wrap="square" anchor="t" anchorCtr="0">
            <a:spAutoFit/>
          </a:bodyPr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03312" y="1110345"/>
            <a:ext cx="5236876" cy="986424"/>
          </a:xfrm>
        </p:spPr>
        <p:txBody>
          <a:bodyPr wrap="square">
            <a:spAutoFit/>
          </a:bodyPr>
          <a:lstStyle>
            <a:lvl1pPr marL="257175" indent="-257175">
              <a:buClr>
                <a:schemeClr val="accent2"/>
              </a:buClr>
              <a:buFont typeface="Arial"/>
              <a:buChar char="•"/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2020" y="49760"/>
            <a:ext cx="1188720" cy="1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40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867400" y="0"/>
            <a:ext cx="3276600" cy="4873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bg-BG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56" y="224182"/>
            <a:ext cx="5237095" cy="589367"/>
          </a:xfrm>
        </p:spPr>
        <p:txBody>
          <a:bodyPr anchor="b" anchorCtr="0">
            <a:noAutofit/>
          </a:bodyPr>
          <a:lstStyle>
            <a:lvl1pPr algn="l">
              <a:defRPr sz="24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56" y="1085023"/>
            <a:ext cx="5237095" cy="986424"/>
          </a:xfrm>
        </p:spPr>
        <p:txBody>
          <a:bodyPr anchor="t" anchorCtr="0"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6062982" y="1081776"/>
            <a:ext cx="2743200" cy="1331134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ClrTx/>
              <a:buFont typeface="Arial"/>
              <a:buNone/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defRPr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2020" y="49760"/>
            <a:ext cx="1188720" cy="1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1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336649"/>
            <a:ext cx="8558992" cy="465667"/>
          </a:xfrm>
          <a:prstGeom prst="rect">
            <a:avLst/>
          </a:prstGeom>
        </p:spPr>
        <p:txBody>
          <a:bodyPr vert="horz" lIns="0" tIns="34290" rIns="68580" bIns="34290" rtlCol="0" anchor="b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998644"/>
            <a:ext cx="8558992" cy="3939774"/>
          </a:xfrm>
          <a:prstGeom prst="rect">
            <a:avLst/>
          </a:prstGeom>
        </p:spPr>
        <p:txBody>
          <a:bodyPr vert="horz" lIns="0" tIns="34290" rIns="68580" bIns="3429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34730"/>
            <a:ext cx="2857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449201F-37AE-7E43-9C14-D19E21F733FB}" type="slidenum">
              <a:rPr lang="en-US" sz="1200" smtClean="0">
                <a:solidFill>
                  <a:prstClr val="white">
                    <a:lumMod val="75000"/>
                  </a:prstClr>
                </a:solidFill>
              </a:rPr>
              <a:pPr algn="ctr"/>
              <a:t>‹#›</a:t>
            </a:fld>
            <a:endParaRPr lang="en-US" sz="12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C51DB1-4CDB-F843-926B-7945984612E7}"/>
              </a:ext>
            </a:extLst>
          </p:cNvPr>
          <p:cNvSpPr/>
          <p:nvPr userDrawn="1"/>
        </p:nvSpPr>
        <p:spPr>
          <a:xfrm>
            <a:off x="0" y="4859375"/>
            <a:ext cx="9144000" cy="816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0" i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E30B6FA-5844-6847-B337-FAE700F27B4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604201" y="4988987"/>
            <a:ext cx="436185" cy="104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E438E2B-E6E6-0446-9CA2-2A0E1D6FE17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685375" y="4985698"/>
            <a:ext cx="749630" cy="1100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49B5BEB-9106-0549-9582-B09E1AA69E28}"/>
              </a:ext>
            </a:extLst>
          </p:cNvPr>
          <p:cNvCxnSpPr/>
          <p:nvPr userDrawn="1"/>
        </p:nvCxnSpPr>
        <p:spPr>
          <a:xfrm>
            <a:off x="8509035" y="4952013"/>
            <a:ext cx="0" cy="17740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0" y="4956453"/>
            <a:ext cx="2857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449201F-37AE-7E43-9C14-D19E21F733FB}" type="slidenum">
              <a:rPr lang="en-US" sz="1200" smtClean="0">
                <a:solidFill>
                  <a:prstClr val="white">
                    <a:lumMod val="75000"/>
                  </a:prstClr>
                </a:solidFill>
              </a:rPr>
              <a:pPr algn="ctr"/>
              <a:t>‹#›</a:t>
            </a:fld>
            <a:endParaRPr lang="en-US" sz="120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6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4" r:id="rId13"/>
    <p:sldLayoutId id="2147483732" r:id="rId14"/>
    <p:sldLayoutId id="2147483849" r:id="rId15"/>
    <p:sldLayoutId id="214748385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2"/>
          </a:solidFill>
          <a:latin typeface="+mn-lt"/>
          <a:ea typeface="Open Sans" panose="020B0606030504020204" pitchFamily="34" charset="0"/>
          <a:cs typeface="Calibri Light" panose="020F0302020204030204" pitchFamily="34" charset="0"/>
        </a:defRPr>
      </a:lvl1pPr>
    </p:titleStyle>
    <p:bodyStyle>
      <a:lvl1pPr marL="174625" indent="-174625" algn="l" defTabSz="3429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/>
        <a:buChar char="•"/>
        <a:defRPr sz="1800" kern="1200" baseline="0">
          <a:solidFill>
            <a:schemeClr val="bg2"/>
          </a:solidFill>
          <a:latin typeface="+mn-lt"/>
          <a:ea typeface="+mn-ea"/>
          <a:cs typeface="Calibri Light" panose="020F0302020204030204" pitchFamily="34" charset="0"/>
        </a:defRPr>
      </a:lvl1pPr>
      <a:lvl2pPr marL="398463" indent="-223838" algn="l" defTabSz="342900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/>
        <a:buChar char="–"/>
        <a:tabLst/>
        <a:defRPr sz="1800" kern="1200" baseline="0">
          <a:solidFill>
            <a:schemeClr val="bg2"/>
          </a:solidFill>
          <a:latin typeface="+mn-lt"/>
          <a:ea typeface="+mn-ea"/>
          <a:cs typeface="Calibri Light" panose="020F0302020204030204" pitchFamily="34" charset="0"/>
        </a:defRPr>
      </a:lvl2pPr>
      <a:lvl3pPr marL="631825" indent="-233363" algn="l" defTabSz="342900" rtl="0" eaLnBrk="1" latinLnBrk="0" hangingPunct="1">
        <a:lnSpc>
          <a:spcPct val="100000"/>
        </a:lnSpc>
        <a:spcBef>
          <a:spcPts val="600"/>
        </a:spcBef>
        <a:buClr>
          <a:srgbClr val="00B0F0"/>
        </a:buClr>
        <a:buFont typeface="Wingdings" panose="05000000000000000000" pitchFamily="2" charset="2"/>
        <a:buChar char="§"/>
        <a:defRPr sz="1800" kern="1200" baseline="0">
          <a:solidFill>
            <a:schemeClr val="bg2"/>
          </a:solidFill>
          <a:latin typeface="+mn-lt"/>
          <a:ea typeface="+mn-ea"/>
          <a:cs typeface="Calibri Light" panose="020F0302020204030204" pitchFamily="34" charset="0"/>
        </a:defRPr>
      </a:lvl3pPr>
      <a:lvl4pPr marL="857250" indent="-171450" algn="l" defTabSz="342900" rtl="0" eaLnBrk="1" latinLnBrk="0" hangingPunct="1">
        <a:lnSpc>
          <a:spcPct val="100000"/>
        </a:lnSpc>
        <a:spcBef>
          <a:spcPct val="20000"/>
        </a:spcBef>
        <a:buFont typeface="Arial"/>
        <a:buChar char="–"/>
        <a:defRPr sz="12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1028700" indent="-171450" algn="l" defTabSz="342900" rtl="0" eaLnBrk="1" latinLnBrk="0" hangingPunct="1">
        <a:lnSpc>
          <a:spcPct val="100000"/>
        </a:lnSpc>
        <a:spcBef>
          <a:spcPct val="20000"/>
        </a:spcBef>
        <a:buFont typeface="Arial"/>
        <a:buChar char="»"/>
        <a:defRPr sz="11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1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CC5F78-8D8E-A145-9034-B6354A434183}"/>
              </a:ext>
            </a:extLst>
          </p:cNvPr>
          <p:cNvSpPr/>
          <p:nvPr userDrawn="1"/>
        </p:nvSpPr>
        <p:spPr>
          <a:xfrm>
            <a:off x="8730400" y="0"/>
            <a:ext cx="423334" cy="5143500"/>
          </a:xfrm>
          <a:prstGeom prst="rect">
            <a:avLst/>
          </a:prstGeom>
          <a:solidFill>
            <a:srgbClr val="666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0719F04-8522-4F8B-ADB2-277387ED2A86}"/>
              </a:ext>
            </a:extLst>
          </p:cNvPr>
          <p:cNvSpPr txBox="1"/>
          <p:nvPr userDrawn="1"/>
        </p:nvSpPr>
        <p:spPr>
          <a:xfrm rot="16200000">
            <a:off x="7840922" y="2073133"/>
            <a:ext cx="220228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spc="30" baseline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Poppins" panose="00000500000000000000" pitchFamily="2" charset="0"/>
              </a:rPr>
              <a:t>\\ Strategic Planning Presentation</a:t>
            </a:r>
            <a:endParaRPr lang="en-US" sz="675" b="1" spc="30" baseline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Poppins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568BFC8-C9A0-4183-96E2-09297FC6E0C1}"/>
              </a:ext>
            </a:extLst>
          </p:cNvPr>
          <p:cNvSpPr txBox="1"/>
          <p:nvPr userDrawn="1"/>
        </p:nvSpPr>
        <p:spPr>
          <a:xfrm rot="16200000">
            <a:off x="8593450" y="3609376"/>
            <a:ext cx="697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900" b="1" i="0" strike="noStrike" spc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900" b="1" i="0" strike="noStrike" spc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44">
          <p15:clr>
            <a:srgbClr val="A4A3A4"/>
          </p15:clr>
        </p15:guide>
        <p15:guide id="2" pos="336">
          <p15:clr>
            <a:srgbClr val="A4A3A4"/>
          </p15:clr>
        </p15:guide>
        <p15:guide id="3" orient="horz" pos="312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pos="3840">
          <p15:clr>
            <a:srgbClr val="FDE53C"/>
          </p15:clr>
        </p15:guide>
        <p15:guide id="6" orient="horz" pos="2160">
          <p15:clr>
            <a:srgbClr val="A4A3A4"/>
          </p15:clr>
        </p15:guide>
        <p15:guide id="7" orient="horz" pos="408">
          <p15:clr>
            <a:srgbClr val="F26B43"/>
          </p15:clr>
        </p15:guide>
        <p15:guide id="8" orient="horz" pos="3912">
          <p15:clr>
            <a:srgbClr val="F26B43"/>
          </p15:clr>
        </p15:guide>
        <p15:guide id="9" pos="2088">
          <p15:clr>
            <a:srgbClr val="FDE53C"/>
          </p15:clr>
        </p15:guide>
        <p15:guide id="10" pos="5592">
          <p15:clr>
            <a:srgbClr val="FDE53C"/>
          </p15:clr>
        </p15:guide>
        <p15:guide id="11" pos="624">
          <p15:clr>
            <a:srgbClr val="FDE53C"/>
          </p15:clr>
        </p15:guide>
        <p15:guide id="12" pos="7056">
          <p15:clr>
            <a:srgbClr val="FDE53C"/>
          </p15:clr>
        </p15:guide>
        <p15:guide id="13" pos="1104">
          <p15:clr>
            <a:srgbClr val="5ACBF0"/>
          </p15:clr>
        </p15:guide>
        <p15:guide id="14" pos="6576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336649"/>
            <a:ext cx="8558992" cy="465667"/>
          </a:xfrm>
          <a:prstGeom prst="rect">
            <a:avLst/>
          </a:prstGeom>
        </p:spPr>
        <p:txBody>
          <a:bodyPr vert="horz" lIns="0" tIns="34290" rIns="68580" bIns="34290" rtlCol="0" anchor="b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998644"/>
            <a:ext cx="8558992" cy="3939774"/>
          </a:xfrm>
          <a:prstGeom prst="rect">
            <a:avLst/>
          </a:prstGeom>
        </p:spPr>
        <p:txBody>
          <a:bodyPr vert="horz" lIns="0" tIns="34290" rIns="68580" bIns="3429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34730"/>
            <a:ext cx="2857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449201F-37AE-7E43-9C14-D19E21F733FB}" type="slidenum">
              <a:rPr lang="en-US" sz="1200" smtClean="0">
                <a:solidFill>
                  <a:prstClr val="white">
                    <a:lumMod val="75000"/>
                  </a:prstClr>
                </a:solidFill>
              </a:rPr>
              <a:pPr algn="ctr"/>
              <a:t>‹#›</a:t>
            </a:fld>
            <a:endParaRPr lang="en-US" sz="12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C51DB1-4CDB-F843-926B-7945984612E7}"/>
              </a:ext>
            </a:extLst>
          </p:cNvPr>
          <p:cNvSpPr/>
          <p:nvPr userDrawn="1"/>
        </p:nvSpPr>
        <p:spPr>
          <a:xfrm>
            <a:off x="0" y="4859375"/>
            <a:ext cx="9144000" cy="816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0" i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E30B6FA-5844-6847-B337-FAE700F27B4E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8604201" y="4988987"/>
            <a:ext cx="436185" cy="104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E438E2B-E6E6-0446-9CA2-2A0E1D6FE17B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7685375" y="4985698"/>
            <a:ext cx="749630" cy="1100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49B5BEB-9106-0549-9582-B09E1AA69E28}"/>
              </a:ext>
            </a:extLst>
          </p:cNvPr>
          <p:cNvCxnSpPr/>
          <p:nvPr userDrawn="1"/>
        </p:nvCxnSpPr>
        <p:spPr>
          <a:xfrm>
            <a:off x="8509035" y="4952013"/>
            <a:ext cx="0" cy="17740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0" y="4956453"/>
            <a:ext cx="2857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449201F-37AE-7E43-9C14-D19E21F733FB}" type="slidenum">
              <a:rPr lang="en-US" sz="1200" smtClean="0">
                <a:solidFill>
                  <a:prstClr val="white">
                    <a:lumMod val="75000"/>
                  </a:prstClr>
                </a:solidFill>
              </a:rPr>
              <a:pPr algn="ctr"/>
              <a:t>‹#›</a:t>
            </a:fld>
            <a:endParaRPr lang="en-US" sz="120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2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1" r:id="rId21"/>
    <p:sldLayoutId id="2147483842" r:id="rId22"/>
    <p:sldLayoutId id="2147483843" r:id="rId23"/>
    <p:sldLayoutId id="2147483844" r:id="rId24"/>
    <p:sldLayoutId id="2147483846" r:id="rId25"/>
    <p:sldLayoutId id="2147483847" r:id="rId26"/>
    <p:sldLayoutId id="2147483848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2"/>
          </a:solidFill>
          <a:latin typeface="+mn-lt"/>
          <a:ea typeface="Open Sans" panose="020B0606030504020204" pitchFamily="34" charset="0"/>
          <a:cs typeface="Calibri Light" panose="020F0302020204030204" pitchFamily="34" charset="0"/>
        </a:defRPr>
      </a:lvl1pPr>
    </p:titleStyle>
    <p:bodyStyle>
      <a:lvl1pPr marL="174625" indent="-174625" algn="l" defTabSz="3429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/>
        <a:buChar char="•"/>
        <a:defRPr sz="1800" kern="1200" baseline="0">
          <a:solidFill>
            <a:schemeClr val="bg2"/>
          </a:solidFill>
          <a:latin typeface="+mn-lt"/>
          <a:ea typeface="+mn-ea"/>
          <a:cs typeface="Calibri Light" panose="020F0302020204030204" pitchFamily="34" charset="0"/>
        </a:defRPr>
      </a:lvl1pPr>
      <a:lvl2pPr marL="398463" indent="-223838" algn="l" defTabSz="342900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/>
        <a:buChar char="–"/>
        <a:tabLst/>
        <a:defRPr sz="1800" kern="1200" baseline="0">
          <a:solidFill>
            <a:schemeClr val="bg2"/>
          </a:solidFill>
          <a:latin typeface="+mn-lt"/>
          <a:ea typeface="+mn-ea"/>
          <a:cs typeface="Calibri Light" panose="020F0302020204030204" pitchFamily="34" charset="0"/>
        </a:defRPr>
      </a:lvl2pPr>
      <a:lvl3pPr marL="631825" indent="-233363" algn="l" defTabSz="342900" rtl="0" eaLnBrk="1" latinLnBrk="0" hangingPunct="1">
        <a:lnSpc>
          <a:spcPct val="100000"/>
        </a:lnSpc>
        <a:spcBef>
          <a:spcPts val="600"/>
        </a:spcBef>
        <a:buClr>
          <a:srgbClr val="00B0F0"/>
        </a:buClr>
        <a:buFont typeface="Wingdings" panose="05000000000000000000" pitchFamily="2" charset="2"/>
        <a:buChar char="§"/>
        <a:defRPr sz="1800" kern="1200" baseline="0">
          <a:solidFill>
            <a:schemeClr val="bg2"/>
          </a:solidFill>
          <a:latin typeface="+mn-lt"/>
          <a:ea typeface="+mn-ea"/>
          <a:cs typeface="Calibri Light" panose="020F0302020204030204" pitchFamily="34" charset="0"/>
        </a:defRPr>
      </a:lvl3pPr>
      <a:lvl4pPr marL="857250" indent="-171450" algn="l" defTabSz="342900" rtl="0" eaLnBrk="1" latinLnBrk="0" hangingPunct="1">
        <a:lnSpc>
          <a:spcPct val="100000"/>
        </a:lnSpc>
        <a:spcBef>
          <a:spcPct val="20000"/>
        </a:spcBef>
        <a:buFont typeface="Arial"/>
        <a:buChar char="–"/>
        <a:defRPr sz="12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1028700" indent="-171450" algn="l" defTabSz="342900" rtl="0" eaLnBrk="1" latinLnBrk="0" hangingPunct="1">
        <a:lnSpc>
          <a:spcPct val="100000"/>
        </a:lnSpc>
        <a:spcBef>
          <a:spcPct val="20000"/>
        </a:spcBef>
        <a:buFont typeface="Arial"/>
        <a:buChar char="»"/>
        <a:defRPr sz="11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7815D2E3-346E-EC49-B513-E892A0F3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2" y="505987"/>
            <a:ext cx="8131628" cy="322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9229FD3-3F4B-B144-A466-B9FF2952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1244060"/>
            <a:ext cx="6000750" cy="3213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8784D4-21BA-054B-9F77-906777D5A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237" y="4899333"/>
            <a:ext cx="189413" cy="999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 b="1" i="0">
                <a:solidFill>
                  <a:schemeClr val="tx1"/>
                </a:solidFill>
                <a:latin typeface="Titillium Web" pitchFamily="2" charset="77"/>
              </a:defRPr>
            </a:lvl1pPr>
          </a:lstStyle>
          <a:p>
            <a:fld id="{676A10DE-A12C-0A47-AEF6-88E837B3C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0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8" r:id="rId15"/>
    <p:sldLayoutId id="2147483869" r:id="rId16"/>
    <p:sldLayoutId id="2147483871" r:id="rId17"/>
    <p:sldLayoutId id="2147483872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ts val="24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Titillium Web" pitchFamily="2" charset="77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tabLst>
          <a:tab pos="1195388" algn="l"/>
        </a:tabLst>
        <a:defRPr sz="12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432197" indent="-13716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773906" indent="-13716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114425" indent="-13716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460897" indent="-13716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9" pos="432">
          <p15:clr>
            <a:srgbClr val="F26B43"/>
          </p15:clr>
        </p15:guide>
        <p15:guide id="20" pos="7248">
          <p15:clr>
            <a:srgbClr val="F26B43"/>
          </p15:clr>
        </p15:guide>
        <p15:guide id="21" pos="3696">
          <p15:clr>
            <a:srgbClr val="F26B43"/>
          </p15:clr>
        </p15:guide>
        <p15:guide id="22" pos="5472">
          <p15:clr>
            <a:srgbClr val="F26B43"/>
          </p15:clr>
        </p15:guide>
        <p15:guide id="23" pos="5760">
          <p15:clr>
            <a:srgbClr val="F26B43"/>
          </p15:clr>
        </p15:guide>
        <p15:guide id="24" pos="2208">
          <p15:clr>
            <a:srgbClr val="F26B43"/>
          </p15:clr>
        </p15:guide>
        <p15:guide id="25" pos="1920">
          <p15:clr>
            <a:srgbClr val="F26B43"/>
          </p15:clr>
        </p15:guide>
        <p15:guide id="26" pos="3984">
          <p15:clr>
            <a:srgbClr val="F26B43"/>
          </p15:clr>
        </p15:guide>
        <p15:guide id="27" orient="horz" pos="432">
          <p15:clr>
            <a:srgbClr val="F26B43"/>
          </p15:clr>
        </p15:guide>
        <p15:guide id="28" orient="horz" pos="3744">
          <p15:clr>
            <a:srgbClr val="F26B43"/>
          </p15:clr>
        </p15:guide>
        <p15:guide id="29" orient="horz" pos="1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FEA6600-0746-421D-8020-98A3F4D1E3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76A10DE-A12C-0A47-AEF6-88E837B3C3CC}" type="slidenum">
              <a:rPr lang="en-US">
                <a:solidFill>
                  <a:schemeClr val="tx1"/>
                </a:solidFill>
              </a:rPr>
              <a:pPr/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9C5BE3F-0242-544F-99CD-01E766F80C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139" y="1905210"/>
            <a:ext cx="8446945" cy="16035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Application &amp; Infra Security Maturity Model</a:t>
            </a:r>
          </a:p>
          <a:p>
            <a:r>
              <a:rPr lang="en-US" sz="2400" dirty="0" smtClean="0"/>
              <a:t>(Digital </a:t>
            </a:r>
            <a:r>
              <a:rPr lang="en-US" sz="2400" dirty="0" err="1" smtClean="0"/>
              <a:t>Deployer</a:t>
            </a:r>
            <a:r>
              <a:rPr lang="en-US" sz="2400" dirty="0" smtClean="0"/>
              <a:t> &amp; Enabled Applications)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9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BFDBCC-88B6-CE31-5F2A-35307DD6C6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76A10DE-A12C-0A47-AEF6-88E837B3C3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98737" y="129734"/>
            <a:ext cx="8306012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lvl="0">
              <a:defRPr sz="2400" b="1">
                <a:solidFill>
                  <a:srgbClr val="4040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100" cap="all" dirty="0" smtClean="0">
                <a:solidFill>
                  <a:schemeClr val="tx1"/>
                </a:solidFill>
                <a:latin typeface="+mj-lt"/>
                <a:cs typeface="+mj-cs"/>
              </a:rPr>
              <a:t>Requirements </a:t>
            </a:r>
            <a:r>
              <a:rPr lang="en-US" sz="2100" cap="all" dirty="0">
                <a:solidFill>
                  <a:schemeClr val="tx1"/>
                </a:solidFill>
                <a:latin typeface="+mj-lt"/>
                <a:cs typeface="+mj-cs"/>
              </a:rPr>
              <a:t>Based on Security </a:t>
            </a:r>
            <a:r>
              <a:rPr lang="en-US" sz="2100" cap="all" dirty="0" smtClean="0">
                <a:solidFill>
                  <a:schemeClr val="tx1"/>
                </a:solidFill>
                <a:latin typeface="+mj-lt"/>
                <a:cs typeface="+mj-cs"/>
              </a:rPr>
              <a:t>Maturity Level </a:t>
            </a:r>
            <a:endParaRPr lang="en-US" sz="2100" cap="all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-50836" y="625260"/>
            <a:ext cx="5128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Arrow: Right 66">
            <a:extLst>
              <a:ext uri="{FF2B5EF4-FFF2-40B4-BE49-F238E27FC236}">
                <a16:creationId xmlns:a16="http://schemas.microsoft.com/office/drawing/2014/main" xmlns="" id="{3A7EB9F7-EBB0-4C07-B834-9B95A591072F}"/>
              </a:ext>
            </a:extLst>
          </p:cNvPr>
          <p:cNvSpPr/>
          <p:nvPr/>
        </p:nvSpPr>
        <p:spPr>
          <a:xfrm>
            <a:off x="42360" y="271852"/>
            <a:ext cx="8223379" cy="5536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650" dirty="0" smtClean="0">
                <a:solidFill>
                  <a:schemeClr val="tx1"/>
                </a:solidFill>
              </a:rPr>
              <a:t>ML4  </a:t>
            </a:r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56612F3-06AD-4646-9AD7-72AC36CAE2E8}"/>
              </a:ext>
            </a:extLst>
          </p:cNvPr>
          <p:cNvSpPr/>
          <p:nvPr/>
        </p:nvSpPr>
        <p:spPr>
          <a:xfrm>
            <a:off x="42360" y="665986"/>
            <a:ext cx="1710345" cy="371531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All tests till ML3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Advanced Checks (Cloud, Mobile, Devices)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Run Audit and Sanity Check in Production.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Integration checks b/w zones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rgbClr val="172B4D"/>
                </a:solidFill>
                <a:latin typeface="Calibri" panose="020F0502020204030204" pitchFamily="34" charset="0"/>
              </a:rPr>
              <a:t>Adv</a:t>
            </a: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 Pen Testing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b="1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chemeClr val="tx1"/>
              </a:buClr>
            </a:pPr>
            <a:r>
              <a:rPr lang="en-US" sz="1100" b="1" dirty="0" smtClean="0">
                <a:solidFill>
                  <a:srgbClr val="172B4D"/>
                </a:solidFill>
                <a:latin typeface="Calibri" panose="020F0502020204030204" pitchFamily="34" charset="0"/>
              </a:rPr>
              <a:t>Complexity</a:t>
            </a:r>
            <a:endParaRPr lang="en-US" sz="1100" b="1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Very High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Arrow: Right 62">
            <a:extLst>
              <a:ext uri="{FF2B5EF4-FFF2-40B4-BE49-F238E27FC236}">
                <a16:creationId xmlns:a16="http://schemas.microsoft.com/office/drawing/2014/main" xmlns="" id="{351D0344-A6E7-42E0-8C57-07EF953E47B9}"/>
              </a:ext>
            </a:extLst>
          </p:cNvPr>
          <p:cNvSpPr/>
          <p:nvPr/>
        </p:nvSpPr>
        <p:spPr>
          <a:xfrm>
            <a:off x="1766751" y="551641"/>
            <a:ext cx="6515310" cy="53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650" dirty="0">
                <a:solidFill>
                  <a:schemeClr val="tx1"/>
                </a:solidFill>
              </a:rPr>
              <a:t>M</a:t>
            </a:r>
            <a:r>
              <a:rPr lang="en-US" sz="1650" dirty="0" smtClean="0">
                <a:solidFill>
                  <a:schemeClr val="tx1"/>
                </a:solidFill>
              </a:rPr>
              <a:t>L3 (+ ML2)   </a:t>
            </a:r>
            <a:endParaRPr lang="en-US" sz="1650" dirty="0">
              <a:solidFill>
                <a:schemeClr val="tx1"/>
              </a:solidFill>
            </a:endParaRPr>
          </a:p>
          <a:p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8FEA86F-55C5-4AAC-9CD1-FE2766A50639}"/>
              </a:ext>
            </a:extLst>
          </p:cNvPr>
          <p:cNvSpPr/>
          <p:nvPr/>
        </p:nvSpPr>
        <p:spPr>
          <a:xfrm>
            <a:off x="1775003" y="949838"/>
            <a:ext cx="1880857" cy="34314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All test in ML1,ML2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Secure </a:t>
            </a: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Boot/ Communications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Security event monitoring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Specialized </a:t>
            </a: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product </a:t>
            </a: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tests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Automated validations 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CVE exploit deep dive  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Advanced manual pen testing (Reverse Engineering, Firmware analysis) 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Cryptographic </a:t>
            </a: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tools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chemeClr val="tx1"/>
              </a:buClr>
            </a:pPr>
            <a:endParaRPr lang="en-US" sz="1100" b="1" dirty="0" smtClean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chemeClr val="tx1"/>
              </a:buClr>
            </a:pPr>
            <a:endParaRPr lang="en-US" sz="1100" b="1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chemeClr val="tx1"/>
              </a:buClr>
            </a:pPr>
            <a:endParaRPr lang="en-US" sz="1100" b="1" dirty="0" smtClean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chemeClr val="tx1"/>
              </a:buClr>
            </a:pPr>
            <a:r>
              <a:rPr lang="en-US" sz="1100" b="1" dirty="0" smtClean="0">
                <a:solidFill>
                  <a:srgbClr val="172B4D"/>
                </a:solidFill>
                <a:latin typeface="Calibri" panose="020F0502020204030204" pitchFamily="34" charset="0"/>
              </a:rPr>
              <a:t>Complexity</a:t>
            </a:r>
            <a:endParaRPr lang="en-US" sz="1100" b="1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High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rgbClr val="000000"/>
              </a:buClr>
            </a:pPr>
            <a:endParaRPr lang="en-US" sz="1200" dirty="0">
              <a:solidFill>
                <a:srgbClr val="172B4D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Arrow: Right 54">
            <a:extLst>
              <a:ext uri="{FF2B5EF4-FFF2-40B4-BE49-F238E27FC236}">
                <a16:creationId xmlns:a16="http://schemas.microsoft.com/office/drawing/2014/main" xmlns="" id="{C945A4BC-D82D-44D6-942D-6F93B697FB36}"/>
              </a:ext>
            </a:extLst>
          </p:cNvPr>
          <p:cNvSpPr/>
          <p:nvPr/>
        </p:nvSpPr>
        <p:spPr>
          <a:xfrm>
            <a:off x="3655860" y="811321"/>
            <a:ext cx="4634453" cy="53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D05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50" dirty="0">
                <a:solidFill>
                  <a:schemeClr val="tx1"/>
                </a:solidFill>
              </a:rPr>
              <a:t>M</a:t>
            </a:r>
            <a:r>
              <a:rPr lang="en-US" sz="1650" dirty="0" smtClean="0">
                <a:solidFill>
                  <a:schemeClr val="tx1"/>
                </a:solidFill>
              </a:rPr>
              <a:t>L2 ( + ML1 )   </a:t>
            </a:r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BCA84D0-2C4C-4D46-BC12-2C1A45812D37}"/>
              </a:ext>
            </a:extLst>
          </p:cNvPr>
          <p:cNvSpPr/>
          <p:nvPr/>
        </p:nvSpPr>
        <p:spPr>
          <a:xfrm>
            <a:off x="3666616" y="1201947"/>
            <a:ext cx="1621941" cy="317935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Top priority tests based on scope change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Basic </a:t>
            </a: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security </a:t>
            </a: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requirements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Device &amp; Service Auth/z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App/Infra/cloud/Container Hardening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Fuzz testing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Automation  </a:t>
            </a: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tools ( </a:t>
            </a:r>
            <a:r>
              <a:rPr lang="en-US" sz="1100" dirty="0" err="1">
                <a:solidFill>
                  <a:srgbClr val="172B4D"/>
                </a:solidFill>
                <a:latin typeface="Calibri" panose="020F0502020204030204" pitchFamily="34" charset="0"/>
              </a:rPr>
              <a:t>Adv</a:t>
            </a: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)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Known CVE Checks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Privacy</a:t>
            </a:r>
          </a:p>
          <a:p>
            <a:pPr fontAlgn="base">
              <a:buClr>
                <a:schemeClr val="tx1"/>
              </a:buClr>
            </a:pPr>
            <a:r>
              <a:rPr lang="en-US" sz="1100" b="1" dirty="0" smtClean="0">
                <a:solidFill>
                  <a:srgbClr val="172B4D"/>
                </a:solidFill>
                <a:latin typeface="Calibri" panose="020F0502020204030204" pitchFamily="34" charset="0"/>
              </a:rPr>
              <a:t>Complexity</a:t>
            </a:r>
            <a:endParaRPr lang="en-US" sz="1100" b="1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Medium</a:t>
            </a:r>
          </a:p>
          <a:p>
            <a:pPr fontAlgn="base">
              <a:buClr>
                <a:srgbClr val="000000"/>
              </a:buClr>
            </a:pPr>
            <a:r>
              <a:rPr lang="en-US" sz="1200" b="1" dirty="0" smtClean="0">
                <a:solidFill>
                  <a:srgbClr val="172B4D"/>
                </a:solidFill>
                <a:latin typeface="Calibri" panose="020F0502020204030204" pitchFamily="34" charset="0"/>
              </a:rPr>
              <a:t>Coverage %: </a:t>
            </a: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Max 50-60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rgbClr val="000000"/>
              </a:buClr>
            </a:pPr>
            <a:endParaRPr lang="en-US" sz="12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rgbClr val="000000"/>
              </a:buClr>
            </a:pPr>
            <a:endParaRPr lang="en-US" sz="12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214313" indent="-214313" fontAlgn="base"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defTabSz="433388">
              <a:lnSpc>
                <a:spcPct val="90000"/>
              </a:lnSpc>
              <a:spcAft>
                <a:spcPct val="35000"/>
              </a:spcAft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250A7B4-ED20-44F4-B0F2-7DD7AFEABCC1}"/>
              </a:ext>
            </a:extLst>
          </p:cNvPr>
          <p:cNvSpPr/>
          <p:nvPr/>
        </p:nvSpPr>
        <p:spPr>
          <a:xfrm>
            <a:off x="5309234" y="1492369"/>
            <a:ext cx="1484995" cy="290177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Top priority tests based on scope change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Basic  </a:t>
            </a: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security requirements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End User Auth/z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Automation tools(Basic Runs)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rgbClr val="172B4D"/>
                </a:solidFill>
                <a:latin typeface="Calibri" panose="020F0502020204030204" pitchFamily="34" charset="0"/>
              </a:rPr>
              <a:t>Regression&amp;Full</a:t>
            </a: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 Audits(Cloud/App)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Issues from Utilities 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chemeClr val="tx1"/>
              </a:buClr>
            </a:pPr>
            <a:endParaRPr lang="en-US" sz="1100" b="1" dirty="0" smtClean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chemeClr val="tx1"/>
              </a:buClr>
            </a:pPr>
            <a:r>
              <a:rPr lang="en-US" sz="1100" b="1" dirty="0" smtClean="0">
                <a:solidFill>
                  <a:srgbClr val="172B4D"/>
                </a:solidFill>
                <a:latin typeface="Calibri" panose="020F0502020204030204" pitchFamily="34" charset="0"/>
              </a:rPr>
              <a:t>Complexity</a:t>
            </a:r>
            <a:endParaRPr lang="en-US" sz="1100" b="1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Low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defTabSz="433388">
              <a:lnSpc>
                <a:spcPct val="90000"/>
              </a:lnSpc>
              <a:spcAft>
                <a:spcPct val="35000"/>
              </a:spcAft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4EF8426-AEE3-4982-A902-E05657327F27}"/>
              </a:ext>
            </a:extLst>
          </p:cNvPr>
          <p:cNvSpPr/>
          <p:nvPr/>
        </p:nvSpPr>
        <p:spPr>
          <a:xfrm>
            <a:off x="6804396" y="1753860"/>
            <a:ext cx="1236745" cy="263017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Top priority tests based </a:t>
            </a: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on scope </a:t>
            </a: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change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Manual verification </a:t>
            </a:r>
            <a:r>
              <a:rPr lang="en-US" sz="1100" dirty="0">
                <a:solidFill>
                  <a:srgbClr val="172B4D"/>
                </a:solidFill>
                <a:latin typeface="Calibri" panose="020F0502020204030204" pitchFamily="34" charset="0"/>
              </a:rPr>
              <a:t>of known </a:t>
            </a: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issues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App Scans for scope change</a:t>
            </a:r>
          </a:p>
          <a:p>
            <a:pPr fontAlgn="base">
              <a:buClr>
                <a:schemeClr val="tx1"/>
              </a:buClr>
            </a:pPr>
            <a:endParaRPr lang="en-US" sz="1100" dirty="0" smtClean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fontAlgn="base">
              <a:buClr>
                <a:schemeClr val="tx1"/>
              </a:buClr>
            </a:pPr>
            <a:r>
              <a:rPr lang="en-US" sz="1100" b="1" dirty="0" smtClean="0">
                <a:solidFill>
                  <a:srgbClr val="172B4D"/>
                </a:solidFill>
                <a:latin typeface="Calibri" panose="020F0502020204030204" pitchFamily="34" charset="0"/>
              </a:rPr>
              <a:t>Complexity</a:t>
            </a: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Min</a:t>
            </a: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171450" indent="-171450" fontAlgn="base">
              <a:lnSpc>
                <a:spcPct val="90000"/>
              </a:lnSpc>
              <a:spcAft>
                <a:spcPct val="35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72B4D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Arrow: Right 2">
            <a:extLst>
              <a:ext uri="{FF2B5EF4-FFF2-40B4-BE49-F238E27FC236}">
                <a16:creationId xmlns:a16="http://schemas.microsoft.com/office/drawing/2014/main" xmlns="" id="{A04B9E54-F73C-47E5-8B57-3E570F8AA940}"/>
              </a:ext>
            </a:extLst>
          </p:cNvPr>
          <p:cNvSpPr/>
          <p:nvPr/>
        </p:nvSpPr>
        <p:spPr>
          <a:xfrm>
            <a:off x="5285271" y="1087480"/>
            <a:ext cx="3032884" cy="534600"/>
          </a:xfrm>
          <a:prstGeom prst="rightArrow">
            <a:avLst/>
          </a:prstGeom>
          <a:solidFill>
            <a:srgbClr val="37F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>
                <a:solidFill>
                  <a:schemeClr val="tx1"/>
                </a:solidFill>
              </a:rPr>
              <a:t>M</a:t>
            </a:r>
            <a:r>
              <a:rPr lang="en-US" sz="1650" dirty="0" smtClean="0">
                <a:solidFill>
                  <a:schemeClr val="tx1"/>
                </a:solidFill>
              </a:rPr>
              <a:t>L1</a:t>
            </a:r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20" name="Arrow: Right 40">
            <a:extLst>
              <a:ext uri="{FF2B5EF4-FFF2-40B4-BE49-F238E27FC236}">
                <a16:creationId xmlns:a16="http://schemas.microsoft.com/office/drawing/2014/main" xmlns="" id="{C70F756B-4453-4DBC-9436-80BC1E97BC2E}"/>
              </a:ext>
            </a:extLst>
          </p:cNvPr>
          <p:cNvSpPr/>
          <p:nvPr/>
        </p:nvSpPr>
        <p:spPr>
          <a:xfrm>
            <a:off x="6783128" y="1352311"/>
            <a:ext cx="1543814" cy="53994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smtClean="0">
                <a:solidFill>
                  <a:schemeClr val="tx1"/>
                </a:solidFill>
              </a:rPr>
              <a:t>Patch/Hotfix</a:t>
            </a:r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706D3BF-B5A4-4439-9D8A-882927E66AC6}"/>
              </a:ext>
            </a:extLst>
          </p:cNvPr>
          <p:cNvSpPr/>
          <p:nvPr/>
        </p:nvSpPr>
        <p:spPr>
          <a:xfrm>
            <a:off x="122203" y="4674234"/>
            <a:ext cx="6660925" cy="2944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Major Releases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930D32D-0D57-4C57-888B-58D3D29A55BA}"/>
              </a:ext>
            </a:extLst>
          </p:cNvPr>
          <p:cNvSpPr/>
          <p:nvPr/>
        </p:nvSpPr>
        <p:spPr>
          <a:xfrm>
            <a:off x="1745904" y="4405613"/>
            <a:ext cx="5037224" cy="2686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Functional Releases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240097D-E522-6D16-BAAE-BCE9F6418DB7}"/>
              </a:ext>
            </a:extLst>
          </p:cNvPr>
          <p:cNvSpPr/>
          <p:nvPr/>
        </p:nvSpPr>
        <p:spPr>
          <a:xfrm>
            <a:off x="150197" y="3978707"/>
            <a:ext cx="7810956" cy="39548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0"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DD/WDP application Scope </a:t>
            </a:r>
            <a:endParaRPr lang="en-US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9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Run Top Priority Tests</a:t>
            </a:r>
            <a:r>
              <a:rPr lang="en-US" sz="900" dirty="0">
                <a:solidFill>
                  <a:srgbClr val="172B4D"/>
                </a:solidFill>
                <a:latin typeface="Calibri" panose="020F0502020204030204" pitchFamily="34" charset="0"/>
              </a:rPr>
              <a:t>, SAST/DAST(Tool Based Automation Runs), </a:t>
            </a:r>
            <a:r>
              <a:rPr lang="en-US" sz="900" dirty="0" smtClean="0">
                <a:solidFill>
                  <a:srgbClr val="172B4D"/>
                </a:solidFill>
                <a:latin typeface="Calibri" panose="020F0502020204030204" pitchFamily="34" charset="0"/>
              </a:rPr>
              <a:t>Audit Internal &amp; External Libraries, </a:t>
            </a:r>
            <a:r>
              <a:rPr lang="en-US" sz="9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Continues </a:t>
            </a:r>
            <a:r>
              <a:rPr lang="en-US" sz="9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SecOps</a:t>
            </a:r>
            <a:r>
              <a:rPr lang="en-US" sz="9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Enabling </a:t>
            </a:r>
            <a:r>
              <a:rPr lang="en-US" sz="9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Pentest</a:t>
            </a:r>
            <a:r>
              <a:rPr lang="en-US" sz="9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Practices</a:t>
            </a:r>
            <a:endParaRPr lang="en-US" sz="900" dirty="0">
              <a:solidFill>
                <a:srgbClr val="172B4D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346890" y="928535"/>
            <a:ext cx="765213" cy="72705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l"/>
            <a:r>
              <a:rPr lang="en-US" sz="900" b="1" dirty="0" smtClean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50 % </a:t>
            </a:r>
          </a:p>
          <a:p>
            <a:pPr algn="l"/>
            <a:r>
              <a:rPr lang="en-US" sz="900" b="1" dirty="0" smtClean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Coverage</a:t>
            </a:r>
          </a:p>
        </p:txBody>
      </p:sp>
      <p:sp>
        <p:nvSpPr>
          <p:cNvPr id="2" name="Right Arrow 1"/>
          <p:cNvSpPr/>
          <p:nvPr/>
        </p:nvSpPr>
        <p:spPr>
          <a:xfrm rot="5400000">
            <a:off x="8621295" y="600608"/>
            <a:ext cx="195135" cy="39413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sz="1600" dirty="0" err="1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9473" y="511671"/>
            <a:ext cx="708527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000" b="0" i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Initial Target </a:t>
            </a:r>
          </a:p>
        </p:txBody>
      </p:sp>
    </p:spTree>
    <p:extLst>
      <p:ext uri="{BB962C8B-B14F-4D97-AF65-F5344CB8AC3E}">
        <p14:creationId xmlns:p14="http://schemas.microsoft.com/office/powerpoint/2010/main" val="19162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Text Placeholder 1"/>
          <p:cNvSpPr txBox="1">
            <a:spLocks/>
          </p:cNvSpPr>
          <p:nvPr/>
        </p:nvSpPr>
        <p:spPr>
          <a:xfrm>
            <a:off x="145256" y="846535"/>
            <a:ext cx="7154466" cy="3729038"/>
          </a:xfrm>
          <a:prstGeom prst="rect">
            <a:avLst/>
          </a:prstGeom>
        </p:spPr>
        <p:txBody>
          <a:bodyPr/>
          <a:lstStyle>
            <a:lvl1pPr marL="1698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marL="6270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0842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500" dirty="0">
              <a:solidFill>
                <a:srgbClr val="000000"/>
              </a:soli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45256" y="1"/>
            <a:ext cx="7153275" cy="431276"/>
          </a:xfrm>
        </p:spPr>
        <p:txBody>
          <a:bodyPr/>
          <a:lstStyle/>
          <a:p>
            <a:r>
              <a:rPr lang="en-US" altLang="en-US" sz="1800" dirty="0"/>
              <a:t>Executive Summary</a:t>
            </a:r>
            <a:endParaRPr lang="en-US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726908" y="451655"/>
          <a:ext cx="4131931" cy="3127322"/>
        </p:xfrm>
        <a:graphic>
          <a:graphicData uri="http://schemas.openxmlformats.org/drawingml/2006/table">
            <a:tbl>
              <a:tblPr/>
              <a:tblGrid>
                <a:gridCol w="36299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19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2519">
                <a:tc gridSpan="2">
                  <a:txBody>
                    <a:bodyPr/>
                    <a:lstStyle>
                      <a:lvl1pPr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852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kia Sans Wide" pitchFamily="34" charset="0"/>
                        </a:rPr>
                        <a:t>Collaborations :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983">
                <a:tc gridSpan="2">
                  <a:txBody>
                    <a:bodyPr/>
                    <a:lstStyle>
                      <a:lvl1pPr marL="100013" indent="-100013" defTabSz="427038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 defTabSz="427038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 defTabSz="427038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 defTabSz="427038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 defTabSz="427038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defTabSz="427038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defTabSz="427038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defTabSz="427038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defTabSz="427038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CCoE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, Engineering Platform Team, Agile Team </a:t>
                      </a:r>
                      <a:endParaRPr lang="en-US" sz="800" kern="1200" baseline="0" dirty="0">
                        <a:solidFill>
                          <a:schemeClr val="tx1"/>
                        </a:solidFill>
                        <a:latin typeface="Nokia Sans Wide" pitchFamily="34" charset="0"/>
                        <a:ea typeface="+mn-ea"/>
                        <a:cs typeface="+mn-cs"/>
                      </a:endParaRP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245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kia Sans Wide" pitchFamily="34" charset="0"/>
                        </a:rPr>
                        <a:t>Plan &amp; Measure ( </a:t>
                      </a:r>
                      <a:r>
                        <a:rPr kumimoji="0" lang="en-US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kia Sans Wide" pitchFamily="34" charset="0"/>
                        </a:rPr>
                        <a:t>Business planning practice</a:t>
                      </a:r>
                      <a:r>
                        <a:rPr kumimoji="0" lang="en-US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kia Sans Wide" pitchFamily="34" charset="0"/>
                        </a:rPr>
                        <a:t>)  :</a:t>
                      </a: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5378">
                <a:tc gridSpan="2">
                  <a:txBody>
                    <a:bodyPr/>
                    <a:lstStyle>
                      <a:lvl1pPr marL="171450" indent="-1714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kern="1200" baseline="0" dirty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Collaborate with </a:t>
                      </a:r>
                      <a:r>
                        <a:rPr lang="en-US" alt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stakeholders </a:t>
                      </a:r>
                      <a:r>
                        <a:rPr lang="en-US" altLang="en-US" sz="800" kern="1200" baseline="0" dirty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for further improvement and fine tuning </a:t>
                      </a:r>
                      <a:r>
                        <a:rPr lang="en-US" alt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of platform </a:t>
                      </a:r>
                      <a:endParaRPr lang="en-US" altLang="en-US" sz="800" kern="1200" baseline="0" dirty="0">
                        <a:solidFill>
                          <a:schemeClr val="tx1"/>
                        </a:solidFill>
                        <a:latin typeface="Nokia Sans Wide" pitchFamily="34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Measured and </a:t>
                      </a: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baselined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 the findings from Dev deployment, application deployment readiness  </a:t>
                      </a:r>
                    </a:p>
                    <a:p>
                      <a:pPr marL="17145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Collaboration &amp; Leveraging Process &amp; Technology stack with Platform  Engineering</a:t>
                      </a: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245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kia Sans Wide" pitchFamily="34" charset="0"/>
                        </a:rPr>
                        <a:t>Risks &amp; Challenges:</a:t>
                      </a: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Nokia Sans Wide" pitchFamily="34" charset="0"/>
                        <a:ea typeface="+mn-ea"/>
                        <a:cs typeface="+mn-cs"/>
                      </a:endParaRP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9441">
                <a:tc gridSpan="2">
                  <a:txBody>
                    <a:bodyPr/>
                    <a:lstStyle>
                      <a:lvl1pPr marL="100013" indent="-100013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Time </a:t>
                      </a:r>
                      <a:r>
                        <a:rPr lang="en-US" altLang="en-US" sz="800" kern="1200" baseline="0" dirty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taken in onboarding different team under a mutual agreement </a:t>
                      </a:r>
                      <a:r>
                        <a:rPr lang="en-US" alt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Connectivity / Non Availability of the Cloud Deployment Policies</a:t>
                      </a:r>
                      <a:endParaRPr lang="en-US" altLang="en-US" sz="800" kern="1200" baseline="0" dirty="0">
                        <a:solidFill>
                          <a:schemeClr val="tx1"/>
                        </a:solidFill>
                        <a:latin typeface="Nokia Sans Wide" pitchFamily="34" charset="0"/>
                        <a:ea typeface="+mn-ea"/>
                        <a:cs typeface="+mn-cs"/>
                      </a:endParaRP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245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1" dirty="0" smtClean="0"/>
                        <a:t>Dependencies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664808">
                <a:tc gridSpan="2">
                  <a:txBody>
                    <a:bodyPr/>
                    <a:lstStyle>
                      <a:lvl1pPr marL="100013" indent="-100013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defRPr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Nokia Sans Wide" pitchFamily="34" charset="0"/>
                        </a:defRPr>
                      </a:lvl9pPr>
                    </a:lstStyle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Availability of the resources (infrastructure &amp; manpower)  perform the task ( Due to project priorities &amp; timelines ) </a:t>
                      </a:r>
                    </a:p>
                    <a:p>
                      <a:pPr marL="17145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Deployment of  Application on Regulated Environments</a:t>
                      </a:r>
                    </a:p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en-US" sz="800" kern="1200" baseline="0" dirty="0">
                        <a:solidFill>
                          <a:schemeClr val="tx1"/>
                        </a:solidFill>
                        <a:latin typeface="Nokia Sans Wide" pitchFamily="34" charset="0"/>
                        <a:ea typeface="+mn-ea"/>
                        <a:cs typeface="+mn-cs"/>
                      </a:endParaRPr>
                    </a:p>
                  </a:txBody>
                  <a:tcPr marL="74295" marR="74295" marT="37152" marB="37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19723" y="449906"/>
          <a:ext cx="4421080" cy="452447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16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080"/>
                <a:gridCol w="9155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4918">
                <a:tc gridSpan="3">
                  <a:txBody>
                    <a:bodyPr/>
                    <a:lstStyle/>
                    <a:p>
                      <a:r>
                        <a:rPr kumimoji="0" 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kumimoji="0" 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  <a:ea typeface="+mn-ea"/>
                          <a:cs typeface="+mn-cs"/>
                        </a:rPr>
                        <a:t>Summary : Engineering Ops</a:t>
                      </a:r>
                      <a:endParaRPr lang="en-US" sz="800" dirty="0"/>
                    </a:p>
                  </a:txBody>
                  <a:tcPr marL="74304" marR="74304" marT="37157" marB="371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471">
                <a:tc gridSpan="3">
                  <a:txBody>
                    <a:bodyPr/>
                    <a:lstStyle/>
                    <a:p>
                      <a:r>
                        <a:rPr lang="en-US" sz="700" b="1" baseline="0" dirty="0" smtClean="0"/>
                        <a:t>Summary:</a:t>
                      </a:r>
                      <a:endParaRPr lang="en-US" sz="700" b="1" dirty="0"/>
                    </a:p>
                  </a:txBody>
                  <a:tcPr marL="74304" marR="74304" marT="37157" marB="371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918">
                <a:tc gridSpan="3">
                  <a:txBody>
                    <a:bodyPr/>
                    <a:lstStyle/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kern="1200" baseline="0" dirty="0">
                        <a:solidFill>
                          <a:schemeClr val="tx1"/>
                        </a:solidFill>
                        <a:latin typeface="Nokia Sans Wide" pitchFamily="34" charset="0"/>
                        <a:ea typeface="+mn-ea"/>
                        <a:cs typeface="+mn-cs"/>
                      </a:endParaRPr>
                    </a:p>
                  </a:txBody>
                  <a:tcPr marL="74304" marR="74304" marT="37157" marB="371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2144">
                <a:tc gridSpan="3">
                  <a:txBody>
                    <a:bodyPr/>
                    <a:lstStyle/>
                    <a:p>
                      <a:r>
                        <a:rPr lang="en-US" sz="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Objectives</a:t>
                      </a:r>
                      <a:r>
                        <a:rPr lang="en-US" sz="800" b="1" dirty="0"/>
                        <a:t>:</a:t>
                      </a:r>
                    </a:p>
                  </a:txBody>
                  <a:tcPr marL="74304" marR="74304" marT="37157" marB="371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2781">
                <a:tc gridSpan="3">
                  <a:txBody>
                    <a:bodyPr/>
                    <a:lstStyle/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DD MVP Go live with necessary Automations, KPIs and Minimal Dependency </a:t>
                      </a:r>
                      <a:endParaRPr lang="en-US" sz="800" kern="1200" baseline="0" dirty="0">
                        <a:solidFill>
                          <a:schemeClr val="tx1"/>
                        </a:solidFill>
                        <a:latin typeface="Nokia Sans Wide" pitchFamily="34" charset="0"/>
                        <a:ea typeface="+mn-ea"/>
                        <a:cs typeface="+mn-cs"/>
                      </a:endParaRPr>
                    </a:p>
                  </a:txBody>
                  <a:tcPr marL="74304" marR="74304" marT="37157" marB="371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4918">
                <a:tc gridSpan="3"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In Scope </a:t>
                      </a:r>
                      <a:endParaRPr lang="en-US" sz="800" b="1" kern="1200" baseline="0" dirty="0">
                        <a:solidFill>
                          <a:schemeClr val="tx1"/>
                        </a:solidFill>
                        <a:latin typeface="Nokia Sans Wide" pitchFamily="34" charset="0"/>
                        <a:ea typeface="+mn-ea"/>
                        <a:cs typeface="+mn-cs"/>
                      </a:endParaRPr>
                    </a:p>
                  </a:txBody>
                  <a:tcPr marL="74304" marR="74304" marT="37157" marB="371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004">
                <a:tc gridSpan="3">
                  <a:txBody>
                    <a:bodyPr/>
                    <a:lstStyle/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 Governance  and Compliance</a:t>
                      </a:r>
                    </a:p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Architectural Enhancements</a:t>
                      </a: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 &amp; Data Privacy </a:t>
                      </a:r>
                    </a:p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Engaging with the Engineering platform application team </a:t>
                      </a:r>
                    </a:p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DORA Compliance 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4" marR="74304" marT="37157" marB="371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471">
                <a:tc gridSpan="3">
                  <a:txBody>
                    <a:bodyPr/>
                    <a:lstStyle/>
                    <a:p>
                      <a:pPr marL="100800" marR="0" lvl="0" indent="-100800" algn="l" defTabSz="4278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700" b="1" dirty="0" smtClean="0"/>
                        <a:t>Next Actions</a:t>
                      </a:r>
                      <a:r>
                        <a:rPr lang="en-US" sz="700" b="1" baseline="0" dirty="0" smtClean="0"/>
                        <a:t> </a:t>
                      </a:r>
                      <a:r>
                        <a:rPr lang="en-US" sz="700" b="1" dirty="0" smtClean="0"/>
                        <a:t>:</a:t>
                      </a:r>
                      <a:endParaRPr lang="en-US" sz="700" b="1" dirty="0"/>
                    </a:p>
                  </a:txBody>
                  <a:tcPr marL="74304" marR="74304" marT="37157" marB="371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36291">
                <a:tc gridSpan="3">
                  <a:txBody>
                    <a:bodyPr/>
                    <a:lstStyle/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Production readiness of the DD platform </a:t>
                      </a:r>
                    </a:p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Work with IOT Engineering team to understand Application environment for quick onboarding </a:t>
                      </a:r>
                    </a:p>
                    <a:p>
                      <a:pPr marL="25200" marR="0" lvl="0" indent="-17145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Socializese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Nokia Sans Wide" pitchFamily="34" charset="0"/>
                          <a:ea typeface="+mn-ea"/>
                          <a:cs typeface="+mn-cs"/>
                        </a:rPr>
                        <a:t> the availability of DD readiness for early adoption and feedbacks</a:t>
                      </a:r>
                      <a:endParaRPr lang="en-US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4" marR="74304" marT="37157" marB="371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471">
                <a:tc>
                  <a:txBody>
                    <a:bodyPr/>
                    <a:lstStyle/>
                    <a:p>
                      <a:r>
                        <a:rPr lang="en-US" sz="700" b="1" dirty="0"/>
                        <a:t>Key Milestones:</a:t>
                      </a:r>
                    </a:p>
                  </a:txBody>
                  <a:tcPr marL="74304" marR="74304" marT="37157" marB="371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/>
                    </a:p>
                  </a:txBody>
                  <a:tcPr marL="74304" marR="74304" marT="37157" marB="371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Status</a:t>
                      </a:r>
                    </a:p>
                  </a:txBody>
                  <a:tcPr marL="74304" marR="74304" marT="37157" marB="371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8553"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Federated Workload Automation Initiation</a:t>
                      </a:r>
                    </a:p>
                  </a:txBody>
                  <a:tcPr marL="5708" marR="5708" marT="57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" marR="5708" marT="57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Nokia Sans Wide"/>
                          <a:ea typeface="+mn-ea"/>
                          <a:cs typeface="+mn-cs"/>
                        </a:rPr>
                        <a:t>Completed </a:t>
                      </a:r>
                      <a:endParaRPr lang="en-US" sz="800" kern="1200" baseline="0" dirty="0" smtClean="0">
                        <a:solidFill>
                          <a:schemeClr val="tx1"/>
                        </a:solidFill>
                        <a:latin typeface="Nokia Sans Wide"/>
                        <a:ea typeface="+mn-ea"/>
                        <a:cs typeface="+mn-cs"/>
                      </a:endParaRPr>
                    </a:p>
                  </a:txBody>
                  <a:tcPr marL="29254" marR="29254" marT="29258" marB="29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21866"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Digital deplorer Portal Scope drafted </a:t>
                      </a:r>
                    </a:p>
                  </a:txBody>
                  <a:tcPr marL="5708" marR="5708" marT="57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" marR="5708" marT="57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US" sz="800" kern="1200" baseline="0" dirty="0">
                        <a:solidFill>
                          <a:schemeClr val="tx1"/>
                        </a:solidFill>
                        <a:latin typeface="Nokia Sans Wide"/>
                        <a:ea typeface="+mn-ea"/>
                        <a:cs typeface="+mn-cs"/>
                      </a:endParaRPr>
                    </a:p>
                  </a:txBody>
                  <a:tcPr marL="29254" marR="29254" marT="29258" marB="29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5613"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Developing TDD base development model for the DD </a:t>
                      </a:r>
                    </a:p>
                  </a:txBody>
                  <a:tcPr marL="5708" marR="5708" marT="57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" marR="5708" marT="57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29254" marR="29254" marT="29258" marB="29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5135"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Extendable Security model for DD and Enabled applications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" marR="5708" marT="57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" marR="5708" marT="57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29254" marR="29254" marT="29258" marB="29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71"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Developing a wireframe for the DD Web User Interface 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" marR="5708" marT="57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" marR="5708" marT="57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278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29254" marR="29254" marT="29258" marB="29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E0BA1EB8-B3C4-45ED-B45F-AB914733DF8C}"/>
              </a:ext>
            </a:extLst>
          </p:cNvPr>
          <p:cNvSpPr/>
          <p:nvPr/>
        </p:nvSpPr>
        <p:spPr>
          <a:xfrm>
            <a:off x="3594096" y="4106210"/>
            <a:ext cx="70816" cy="103220"/>
          </a:xfrm>
          <a:prstGeom prst="flowChartConnector">
            <a:avLst/>
          </a:prstGeom>
          <a:solidFill>
            <a:srgbClr val="00B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xmlns="" id="{E0BA1EB8-B3C4-45ED-B45F-AB914733DF8C}"/>
              </a:ext>
            </a:extLst>
          </p:cNvPr>
          <p:cNvSpPr/>
          <p:nvPr/>
        </p:nvSpPr>
        <p:spPr>
          <a:xfrm>
            <a:off x="3594096" y="4254158"/>
            <a:ext cx="70816" cy="103220"/>
          </a:xfrm>
          <a:prstGeom prst="flowChartConnector">
            <a:avLst/>
          </a:prstGeom>
          <a:solidFill>
            <a:srgbClr val="00B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xmlns="" id="{E0BA1EB8-B3C4-45ED-B45F-AB914733DF8C}"/>
              </a:ext>
            </a:extLst>
          </p:cNvPr>
          <p:cNvSpPr/>
          <p:nvPr/>
        </p:nvSpPr>
        <p:spPr>
          <a:xfrm>
            <a:off x="3595444" y="4451325"/>
            <a:ext cx="70816" cy="103220"/>
          </a:xfrm>
          <a:prstGeom prst="flowChartConnector">
            <a:avLst/>
          </a:prstGeom>
          <a:solidFill>
            <a:srgbClr val="FFC00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xmlns="" id="{E0BA1EB8-B3C4-45ED-B45F-AB914733DF8C}"/>
              </a:ext>
            </a:extLst>
          </p:cNvPr>
          <p:cNvSpPr/>
          <p:nvPr/>
        </p:nvSpPr>
        <p:spPr>
          <a:xfrm>
            <a:off x="3591960" y="4646961"/>
            <a:ext cx="70816" cy="103220"/>
          </a:xfrm>
          <a:prstGeom prst="flowChartConnector">
            <a:avLst/>
          </a:prstGeom>
          <a:solidFill>
            <a:srgbClr val="FFC00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E0BA1EB8-B3C4-45ED-B45F-AB914733DF8C}"/>
              </a:ext>
            </a:extLst>
          </p:cNvPr>
          <p:cNvSpPr/>
          <p:nvPr/>
        </p:nvSpPr>
        <p:spPr>
          <a:xfrm>
            <a:off x="3591960" y="4823428"/>
            <a:ext cx="70816" cy="103220"/>
          </a:xfrm>
          <a:prstGeom prst="flowChartConnector">
            <a:avLst/>
          </a:prstGeom>
          <a:solidFill>
            <a:srgbClr val="FFC00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xmlns="" id="{E0BA1EB8-B3C4-45ED-B45F-AB914733DF8C}"/>
              </a:ext>
            </a:extLst>
          </p:cNvPr>
          <p:cNvSpPr/>
          <p:nvPr/>
        </p:nvSpPr>
        <p:spPr>
          <a:xfrm>
            <a:off x="8567798" y="2679157"/>
            <a:ext cx="70816" cy="103220"/>
          </a:xfrm>
          <a:prstGeom prst="flowChartConnector">
            <a:avLst/>
          </a:prstGeom>
          <a:solidFill>
            <a:srgbClr val="FFC00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xmlns="" id="{E0BA1EB8-B3C4-45ED-B45F-AB914733DF8C}"/>
              </a:ext>
            </a:extLst>
          </p:cNvPr>
          <p:cNvSpPr/>
          <p:nvPr/>
        </p:nvSpPr>
        <p:spPr>
          <a:xfrm>
            <a:off x="8554974" y="2036586"/>
            <a:ext cx="70816" cy="103220"/>
          </a:xfrm>
          <a:prstGeom prst="flowChartConnector">
            <a:avLst/>
          </a:prstGeom>
          <a:solidFill>
            <a:srgbClr val="FFC00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E0BA1EB8-B3C4-45ED-B45F-AB914733DF8C}"/>
              </a:ext>
            </a:extLst>
          </p:cNvPr>
          <p:cNvSpPr/>
          <p:nvPr/>
        </p:nvSpPr>
        <p:spPr>
          <a:xfrm>
            <a:off x="8554974" y="1290795"/>
            <a:ext cx="70816" cy="103220"/>
          </a:xfrm>
          <a:prstGeom prst="flowChartConnector">
            <a:avLst/>
          </a:prstGeom>
          <a:solidFill>
            <a:srgbClr val="06A30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xmlns="" id="{E0BA1EB8-B3C4-45ED-B45F-AB914733DF8C}"/>
              </a:ext>
            </a:extLst>
          </p:cNvPr>
          <p:cNvSpPr/>
          <p:nvPr/>
        </p:nvSpPr>
        <p:spPr>
          <a:xfrm>
            <a:off x="8554974" y="660027"/>
            <a:ext cx="70816" cy="103220"/>
          </a:xfrm>
          <a:prstGeom prst="flowChartConnector">
            <a:avLst/>
          </a:prstGeom>
          <a:solidFill>
            <a:srgbClr val="06A30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Diagonal Corner Rectangle 31"/>
          <p:cNvSpPr/>
          <p:nvPr/>
        </p:nvSpPr>
        <p:spPr>
          <a:xfrm rot="16200000">
            <a:off x="275694" y="698642"/>
            <a:ext cx="3637051" cy="3575407"/>
          </a:xfrm>
          <a:prstGeom prst="round2DiagRect">
            <a:avLst/>
          </a:prstGeom>
          <a:solidFill>
            <a:srgbClr val="0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sz="1600" dirty="0" err="1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575353" y="1155576"/>
            <a:ext cx="3380198" cy="2920562"/>
          </a:xfrm>
          <a:prstGeom prst="round2DiagRect">
            <a:avLst/>
          </a:prstGeom>
          <a:solidFill>
            <a:schemeClr val="bg1">
              <a:alpha val="98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endParaRPr lang="en-US" sz="1600" dirty="0" err="1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8451" y="773175"/>
            <a:ext cx="155139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000" b="0" i="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Achievements </a:t>
            </a:r>
          </a:p>
        </p:txBody>
      </p:sp>
      <p:sp>
        <p:nvSpPr>
          <p:cNvPr id="9" name="Pie 8"/>
          <p:cNvSpPr/>
          <p:nvPr/>
        </p:nvSpPr>
        <p:spPr>
          <a:xfrm>
            <a:off x="663542" y="776688"/>
            <a:ext cx="285966" cy="272088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sz="1600" dirty="0" err="1" smtClean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Round Diagonal Corner Rectangle 32"/>
          <p:cNvSpPr/>
          <p:nvPr/>
        </p:nvSpPr>
        <p:spPr>
          <a:xfrm>
            <a:off x="4098537" y="667819"/>
            <a:ext cx="3637051" cy="3637052"/>
          </a:xfrm>
          <a:prstGeom prst="round2DiagRect">
            <a:avLst/>
          </a:prstGeom>
          <a:solidFill>
            <a:srgbClr val="0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sz="1600" dirty="0" err="1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4" name="Round Diagonal Corner Rectangle 53"/>
          <p:cNvSpPr/>
          <p:nvPr/>
        </p:nvSpPr>
        <p:spPr>
          <a:xfrm>
            <a:off x="4378504" y="1080952"/>
            <a:ext cx="3400745" cy="2995185"/>
          </a:xfrm>
          <a:prstGeom prst="round2DiagRect">
            <a:avLst/>
          </a:prstGeom>
          <a:solidFill>
            <a:schemeClr val="bg1">
              <a:alpha val="98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sz="1600" dirty="0" err="1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38790" y="745730"/>
            <a:ext cx="163873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000" b="0" i="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Looking Ahead</a:t>
            </a:r>
          </a:p>
        </p:txBody>
      </p:sp>
      <p:sp>
        <p:nvSpPr>
          <p:cNvPr id="56" name="Title 3"/>
          <p:cNvSpPr>
            <a:spLocks noGrp="1"/>
          </p:cNvSpPr>
          <p:nvPr>
            <p:ph type="title"/>
          </p:nvPr>
        </p:nvSpPr>
        <p:spPr>
          <a:xfrm>
            <a:off x="306515" y="167975"/>
            <a:ext cx="8131628" cy="322504"/>
          </a:xfrm>
        </p:spPr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Deployer</a:t>
            </a:r>
            <a:r>
              <a:rPr lang="en-US" dirty="0"/>
              <a:t> </a:t>
            </a:r>
            <a:r>
              <a:rPr lang="en-US" dirty="0" smtClean="0"/>
              <a:t>: Highlights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5092" y="4410228"/>
            <a:ext cx="226031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0" i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Dsdsdsdsdsdsdsds</a:t>
            </a:r>
            <a:endParaRPr lang="en-US" sz="1600" b="0" i="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Ssd</a:t>
            </a: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0" i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sd</a:t>
            </a:r>
            <a:endParaRPr lang="en-US" sz="1600" b="0" i="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52201" y="1048776"/>
            <a:ext cx="95549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0" i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dsdsdsdsdsdsdsds</a:t>
            </a:r>
            <a:endParaRPr lang="en-US" sz="1600" b="0" i="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99391" y="4296766"/>
            <a:ext cx="226031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0" i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Dsdsdsdsdsdsdsds</a:t>
            </a:r>
            <a:endParaRPr lang="en-US" sz="1600" b="0" i="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Ssd</a:t>
            </a: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0" i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sd</a:t>
            </a:r>
            <a:endParaRPr lang="en-US" sz="1600" b="0" i="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35526" y="1433700"/>
            <a:ext cx="226031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0" i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Dsdsdsdsdsdsdsds</a:t>
            </a:r>
            <a:endParaRPr lang="en-US" sz="1600" b="0" i="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Ssd</a:t>
            </a: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0" i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sd</a:t>
            </a:r>
            <a:endParaRPr lang="en-US" sz="1600" b="0" i="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9508" y="1433700"/>
            <a:ext cx="226031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0" i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Dsdsdsdsdsdsdsds</a:t>
            </a:r>
            <a:endParaRPr lang="en-US" sz="1600" b="0" i="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Ssd</a:t>
            </a: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0" i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sd</a:t>
            </a:r>
            <a:endParaRPr lang="en-US" sz="1600" b="0" i="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Striped Right Arrow 13"/>
          <p:cNvSpPr/>
          <p:nvPr/>
        </p:nvSpPr>
        <p:spPr>
          <a:xfrm>
            <a:off x="4669959" y="793958"/>
            <a:ext cx="367258" cy="222928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sz="1600" dirty="0" err="1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22735" y="39291"/>
            <a:ext cx="6572250" cy="342900"/>
          </a:xfrm>
        </p:spPr>
        <p:txBody>
          <a:bodyPr/>
          <a:lstStyle/>
          <a:p>
            <a:pPr eaLnBrk="1" hangingPunct="1"/>
            <a:r>
              <a:rPr lang="en-US" altLang="en-US" sz="1800"/>
              <a:t>Progress Against Other Projects for 2H11 - Analytics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16794" y="522685"/>
          <a:ext cx="7111603" cy="2563416"/>
        </p:xfrm>
        <a:graphic>
          <a:graphicData uri="http://schemas.openxmlformats.org/drawingml/2006/table">
            <a:tbl>
              <a:tblPr/>
              <a:tblGrid>
                <a:gridCol w="1182942"/>
                <a:gridCol w="3026711"/>
                <a:gridCol w="2251353"/>
                <a:gridCol w="650597"/>
              </a:tblGrid>
              <a:tr h="1578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Objective</a:t>
                      </a: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Key</a:t>
                      </a:r>
                      <a:r>
                        <a:rPr kumimoji="0" lang="da-DK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a-DK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Deliverables</a:t>
                      </a:r>
                      <a:endParaRPr kumimoji="0" lang="da-DK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Status</a:t>
                      </a:r>
                      <a:endParaRPr kumimoji="0" lang="da-DK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Target</a:t>
                      </a:r>
                      <a:endParaRPr kumimoji="0" lang="da-DK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972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Ovi API / Maps Reporting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Provide develop dashboards for Maps API usage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Includes migrating the processing of required data from Berlin cluster to DataOS cluster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Final stages of integration</a:t>
                      </a: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Q3 (P9)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27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Mail and Chat Reporting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Provide messaging and chat usage dashboards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Includes feeds from Yahoo! service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Final stages of integration 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Q3 (P9)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873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ACP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(Analytics Consumer Profile)</a:t>
                      </a:r>
                      <a:r>
                        <a:rPr kumimoji="0" 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Create usage-based usage profiles through analytics data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Scoping architecture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TBD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21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Location Reporting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Maps team has asked Analytics to take on service reporting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Scoping initiated with Maps reporting team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TBD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714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Music Streaming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Provide reporting of (China) music streaming via CDN logs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Architecture completed / Integration started.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Q3 (P9)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Music NAC</a:t>
                      </a:r>
                      <a:endParaRPr kumimoji="0" lang="pl-PL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Provide NAC based music reporting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Scoping in progress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TBD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280" marR="9280" marT="927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879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3FEC8-F407-9C43-9AD8-D3DCD80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8" y="-901"/>
            <a:ext cx="8543927" cy="314325"/>
          </a:xfrm>
        </p:spPr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Deployer</a:t>
            </a:r>
            <a:r>
              <a:rPr lang="en-US" dirty="0"/>
              <a:t> Customer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56ABBE-2112-1C48-A412-B08E41A218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4705344"/>
            <a:ext cx="9144000" cy="371474"/>
          </a:xfrm>
          <a:solidFill>
            <a:srgbClr val="00B05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Voice Of Customer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xmlns="" id="{10497442-70D5-DF4D-9B5F-E152CED4976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" y="362395"/>
          <a:ext cx="9144000" cy="383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272144" y="1329969"/>
            <a:ext cx="1324646" cy="1412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750" dirty="0">
                <a:solidFill>
                  <a:schemeClr val="tx1"/>
                </a:solidFill>
              </a:rPr>
              <a:t>Duration : 1 Week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166177" y="3086053"/>
            <a:ext cx="1334474" cy="14488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750" dirty="0">
                <a:solidFill>
                  <a:schemeClr val="tx1"/>
                </a:solidFill>
              </a:rPr>
              <a:t>Duration : 1 Week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005230" y="1328172"/>
            <a:ext cx="1273226" cy="14488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750" dirty="0">
                <a:solidFill>
                  <a:schemeClr val="tx1"/>
                </a:solidFill>
              </a:rPr>
              <a:t>Duration : 2 Week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827961" y="3126999"/>
            <a:ext cx="1429238" cy="14488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750" dirty="0">
                <a:solidFill>
                  <a:schemeClr val="tx1"/>
                </a:solidFill>
              </a:rPr>
              <a:t>Duration : 3 Week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686896" y="1255539"/>
            <a:ext cx="1341099" cy="14488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750" dirty="0">
                <a:solidFill>
                  <a:schemeClr val="tx1"/>
                </a:solidFill>
              </a:rPr>
              <a:t>Duration : </a:t>
            </a:r>
            <a:r>
              <a:rPr lang="en-IN" sz="750" dirty="0" err="1" smtClean="0">
                <a:solidFill>
                  <a:schemeClr val="tx1"/>
                </a:solidFill>
              </a:rPr>
              <a:t>Continious</a:t>
            </a:r>
            <a:endParaRPr lang="en-IN" sz="7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9084" y="4348442"/>
            <a:ext cx="1324646" cy="96506"/>
          </a:xfrm>
          <a:prstGeom prst="round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550" dirty="0" smtClean="0">
                <a:solidFill>
                  <a:schemeClr val="tx1"/>
                </a:solidFill>
              </a:rPr>
              <a:t>IOT: </a:t>
            </a:r>
            <a:r>
              <a:rPr lang="en-IN" sz="550" dirty="0">
                <a:solidFill>
                  <a:schemeClr val="tx1"/>
                </a:solidFill>
              </a:rPr>
              <a:t>1 Week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9084" y="4459697"/>
            <a:ext cx="1324646" cy="7250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550" dirty="0">
                <a:solidFill>
                  <a:schemeClr val="tx1"/>
                </a:solidFill>
              </a:rPr>
              <a:t>FTTX: 1 Week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9084" y="4550311"/>
            <a:ext cx="1324646" cy="7250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550" dirty="0">
                <a:solidFill>
                  <a:schemeClr val="tx1"/>
                </a:solidFill>
              </a:rPr>
              <a:t>FTTX: 1 Week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713079" y="193490"/>
            <a:ext cx="1324646" cy="96506"/>
          </a:xfrm>
          <a:prstGeom prst="roundRect">
            <a:avLst/>
          </a:prstGeom>
          <a:solidFill>
            <a:srgbClr val="8DE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550" dirty="0">
                <a:solidFill>
                  <a:schemeClr val="tx1"/>
                </a:solidFill>
              </a:rPr>
              <a:t>Customers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713079" y="304745"/>
            <a:ext cx="1324646" cy="72506"/>
          </a:xfrm>
          <a:prstGeom prst="roundRect">
            <a:avLst/>
          </a:prstGeom>
          <a:solidFill>
            <a:srgbClr val="8DE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550" dirty="0">
                <a:solidFill>
                  <a:schemeClr val="tx1"/>
                </a:solidFill>
              </a:rPr>
              <a:t>Total Deployment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713079" y="395359"/>
            <a:ext cx="1324646" cy="72506"/>
          </a:xfrm>
          <a:prstGeom prst="roundRect">
            <a:avLst/>
          </a:prstGeom>
          <a:solidFill>
            <a:srgbClr val="8DE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550" dirty="0">
                <a:solidFill>
                  <a:schemeClr val="tx1"/>
                </a:solidFill>
              </a:rPr>
              <a:t>Tools Integrated </a:t>
            </a:r>
          </a:p>
        </p:txBody>
      </p:sp>
    </p:spTree>
    <p:extLst>
      <p:ext uri="{BB962C8B-B14F-4D97-AF65-F5344CB8AC3E}">
        <p14:creationId xmlns:p14="http://schemas.microsoft.com/office/powerpoint/2010/main" val="35937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heme/theme1.xml><?xml version="1.0" encoding="utf-8"?>
<a:theme xmlns:a="http://schemas.openxmlformats.org/drawingml/2006/main" name="1_eCommerce Template - Wide Screen">
  <a:themeElements>
    <a:clrScheme name="Custom 12">
      <a:dk1>
        <a:sysClr val="windowText" lastClr="000000"/>
      </a:dk1>
      <a:lt1>
        <a:sysClr val="window" lastClr="FFFFFF"/>
      </a:lt1>
      <a:dk2>
        <a:srgbClr val="0070C0"/>
      </a:dk2>
      <a:lt2>
        <a:srgbClr val="525252"/>
      </a:lt2>
      <a:accent1>
        <a:srgbClr val="F95738"/>
      </a:accent1>
      <a:accent2>
        <a:srgbClr val="004684"/>
      </a:accent2>
      <a:accent3>
        <a:srgbClr val="679436"/>
      </a:accent3>
      <a:accent4>
        <a:srgbClr val="EE964B"/>
      </a:accent4>
      <a:accent5>
        <a:srgbClr val="F4D35E"/>
      </a:accent5>
      <a:accent6>
        <a:srgbClr val="01294C"/>
      </a:accent6>
      <a:hlink>
        <a:srgbClr val="0000CC"/>
      </a:hlink>
      <a:folHlink>
        <a:srgbClr val="0000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ter_wesco_anixter (002).pptx  -  Read-Only" id="{1210B47E-C759-42D7-9985-217466475423}" vid="{FF7616DD-14C3-4986-BE52-396816B19137}"/>
    </a:ext>
  </a:extLst>
</a:theme>
</file>

<file path=ppt/theme/theme2.xml><?xml version="1.0" encoding="utf-8"?>
<a:theme xmlns:a="http://schemas.openxmlformats.org/drawingml/2006/main" name="1_Office Theme">
  <a:themeElements>
    <a:clrScheme name="vlv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6D25BF"/>
      </a:accent1>
      <a:accent2>
        <a:srgbClr val="8854FD"/>
      </a:accent2>
      <a:accent3>
        <a:srgbClr val="369ADE"/>
      </a:accent3>
      <a:accent4>
        <a:srgbClr val="56DBDC"/>
      </a:accent4>
      <a:accent5>
        <a:srgbClr val="FC5596"/>
      </a:accent5>
      <a:accent6>
        <a:srgbClr val="FE98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eCommerce Template - Wide Screen">
  <a:themeElements>
    <a:clrScheme name="Custom 12">
      <a:dk1>
        <a:sysClr val="windowText" lastClr="000000"/>
      </a:dk1>
      <a:lt1>
        <a:sysClr val="window" lastClr="FFFFFF"/>
      </a:lt1>
      <a:dk2>
        <a:srgbClr val="0070C0"/>
      </a:dk2>
      <a:lt2>
        <a:srgbClr val="525252"/>
      </a:lt2>
      <a:accent1>
        <a:srgbClr val="F95738"/>
      </a:accent1>
      <a:accent2>
        <a:srgbClr val="004684"/>
      </a:accent2>
      <a:accent3>
        <a:srgbClr val="679436"/>
      </a:accent3>
      <a:accent4>
        <a:srgbClr val="EE964B"/>
      </a:accent4>
      <a:accent5>
        <a:srgbClr val="F4D35E"/>
      </a:accent5>
      <a:accent6>
        <a:srgbClr val="01294C"/>
      </a:accent6>
      <a:hlink>
        <a:srgbClr val="0000CC"/>
      </a:hlink>
      <a:folHlink>
        <a:srgbClr val="0000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ter_wesco_anixter (002).pptx  -  Read-Only" id="{1210B47E-C759-42D7-9985-217466475423}" vid="{FF7616DD-14C3-4986-BE52-396816B19137}"/>
    </a:ext>
  </a:extLst>
</a:theme>
</file>

<file path=ppt/theme/theme4.xml><?xml version="1.0" encoding="utf-8"?>
<a:theme xmlns:a="http://schemas.openxmlformats.org/drawingml/2006/main" name="Wesco">
  <a:themeElements>
    <a:clrScheme name="Wesco Color Palette">
      <a:dk1>
        <a:srgbClr val="1D242C"/>
      </a:dk1>
      <a:lt1>
        <a:srgbClr val="FFFFFF"/>
      </a:lt1>
      <a:dk2>
        <a:srgbClr val="1D242C"/>
      </a:dk2>
      <a:lt2>
        <a:srgbClr val="FFFFFF"/>
      </a:lt2>
      <a:accent1>
        <a:srgbClr val="1D242C"/>
      </a:accent1>
      <a:accent2>
        <a:srgbClr val="00AA13"/>
      </a:accent2>
      <a:accent3>
        <a:srgbClr val="4F758B"/>
      </a:accent3>
      <a:accent4>
        <a:srgbClr val="B7C9D3"/>
      </a:accent4>
      <a:accent5>
        <a:srgbClr val="8E9296"/>
      </a:accent5>
      <a:accent6>
        <a:srgbClr val="DBE3E9"/>
      </a:accent6>
      <a:hlink>
        <a:srgbClr val="004986"/>
      </a:hlink>
      <a:folHlink>
        <a:srgbClr val="64CC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182880" tIns="182880" rIns="182880" bIns="182880" rtlCol="0" anchor="t"/>
      <a:lstStyle>
        <a:defPPr algn="l">
          <a:defRPr sz="1600" dirty="0" err="1" smtClean="0">
            <a:latin typeface="Source Sans Pro" panose="020B0503030403020204" pitchFamily="34" charset="0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marL="0" indent="0" algn="l">
          <a:buFont typeface="Arial" panose="020B0604020202020204" pitchFamily="34" charset="0"/>
          <a:buNone/>
          <a:defRPr sz="1600" b="0" i="0" dirty="0" err="1" smtClean="0">
            <a:latin typeface="Source Sans Pro" panose="020B0503030403020204" pitchFamily="34" charset="0"/>
            <a:ea typeface="Source Sans Pro" panose="020B05030304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30AC7C7F-71A5-4630-B175-5758612BC655}" vid="{81A9A8B4-58D1-4879-BD12-922F5926398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0945F3839AA5468C944C19C8E3F62A" ma:contentTypeVersion="9" ma:contentTypeDescription="Create a new document." ma:contentTypeScope="" ma:versionID="3ddd3b57901291d0b13863a02dd97aa7">
  <xsd:schema xmlns:xsd="http://www.w3.org/2001/XMLSchema" xmlns:xs="http://www.w3.org/2001/XMLSchema" xmlns:p="http://schemas.microsoft.com/office/2006/metadata/properties" xmlns:ns3="69301e84-83e8-4541-9433-676d58954804" xmlns:ns4="fdb2156c-bece-45d3-adbf-333259407417" targetNamespace="http://schemas.microsoft.com/office/2006/metadata/properties" ma:root="true" ma:fieldsID="042ddb947a653f3ef09638730a30ac73" ns3:_="" ns4:_="">
    <xsd:import namespace="69301e84-83e8-4541-9433-676d58954804"/>
    <xsd:import namespace="fdb2156c-bece-45d3-adbf-3332594074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01e84-83e8-4541-9433-676d5895480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2156c-bece-45d3-adbf-333259407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F92134-0C63-4D83-8155-F7E92967E8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B76D9-9F47-4D07-90B5-9122CCAC595A}">
  <ds:schemaRefs>
    <ds:schemaRef ds:uri="fdb2156c-bece-45d3-adbf-333259407417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9301e84-83e8-4541-9433-676d58954804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3A3968-F921-432A-8CD1-14D2DB56A1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301e84-83e8-4541-9433-676d58954804"/>
    <ds:schemaRef ds:uri="fdb2156c-bece-45d3-adbf-3332594074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11561</TotalTime>
  <Words>688</Words>
  <Application>Microsoft Office PowerPoint</Application>
  <PresentationFormat>On-screen Show (16:9)</PresentationFormat>
  <Paragraphs>204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9" baseType="lpstr">
      <vt:lpstr>ＭＳ Ｐゴシック</vt:lpstr>
      <vt:lpstr>ＭＳ Ｐゴシック</vt:lpstr>
      <vt:lpstr>Arial</vt:lpstr>
      <vt:lpstr>Calibri</vt:lpstr>
      <vt:lpstr>Calibri Light</vt:lpstr>
      <vt:lpstr>Century Gothic</vt:lpstr>
      <vt:lpstr>Courier New</vt:lpstr>
      <vt:lpstr>Georgia</vt:lpstr>
      <vt:lpstr>Nokia Sans Wide</vt:lpstr>
      <vt:lpstr>Open Sans</vt:lpstr>
      <vt:lpstr>Open Sans Semibold</vt:lpstr>
      <vt:lpstr>Poppins</vt:lpstr>
      <vt:lpstr>Roboto Thin</vt:lpstr>
      <vt:lpstr>Segoe UI</vt:lpstr>
      <vt:lpstr>Source Sans Pro</vt:lpstr>
      <vt:lpstr>Tahoma</vt:lpstr>
      <vt:lpstr>Titillium Web</vt:lpstr>
      <vt:lpstr>Wingdings</vt:lpstr>
      <vt:lpstr>1_eCommerce Template - Wide Screen</vt:lpstr>
      <vt:lpstr>1_Office Theme</vt:lpstr>
      <vt:lpstr>2_eCommerce Template - Wide Screen</vt:lpstr>
      <vt:lpstr>Wesco</vt:lpstr>
      <vt:lpstr>think-cell Slide</vt:lpstr>
      <vt:lpstr>PowerPoint Presentation</vt:lpstr>
      <vt:lpstr>PowerPoint Presentation</vt:lpstr>
      <vt:lpstr>Executive Summary</vt:lpstr>
      <vt:lpstr>Digital Deployer : Highlights</vt:lpstr>
      <vt:lpstr>Progress Against Other Projects for 2H11 - Analytics  </vt:lpstr>
      <vt:lpstr>Digital Deployer Customer Journey</vt:lpstr>
    </vt:vector>
  </TitlesOfParts>
  <Company>WESCO International,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Watkins, Rebecca</dc:creator>
  <cp:lastModifiedBy>Microsoft account</cp:lastModifiedBy>
  <cp:revision>138</cp:revision>
  <cp:lastPrinted>2020-01-31T20:36:46Z</cp:lastPrinted>
  <dcterms:created xsi:type="dcterms:W3CDTF">2020-06-19T22:21:44Z</dcterms:created>
  <dcterms:modified xsi:type="dcterms:W3CDTF">2023-05-31T12:28:02Z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0x010100E20945F3839AA5468C944C19C8E3F62A</vt:lpwstr>
  </property>
</Properties>
</file>