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64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08ovHuIm+7UEO3+m+wBxMb4Em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94718"/>
  </p:normalViewPr>
  <p:slideViewPr>
    <p:cSldViewPr snapToGrid="0" snapToObjects="1">
      <p:cViewPr varScale="1">
        <p:scale>
          <a:sx n="65" d="100"/>
          <a:sy n="65" d="100"/>
        </p:scale>
        <p:origin x="5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27022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255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703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15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5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15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5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15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15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15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15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5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5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15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5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5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15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15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5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15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15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15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5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5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5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15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15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5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4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EBEDE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29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EBEDE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2" name="Google Shape;212;p29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29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EBEDE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5" name="Google Shape;215;p29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29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EBEDE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218" name="Google Shape;218;p29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body" idx="1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EBEDEE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4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4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14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14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4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4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4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14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4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14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14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14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14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14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14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14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14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14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14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14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14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14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14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14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14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14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14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14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14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14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14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14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14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14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14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14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14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14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14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14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14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2100711" y="1795224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Rockwell"/>
              <a:buNone/>
            </a:pPr>
            <a:r>
              <a:rPr lang="en-US" sz="6600" dirty="0">
                <a:latin typeface="Rockwell"/>
                <a:ea typeface="Rockwell"/>
                <a:cs typeface="Rockwell"/>
                <a:sym typeface="Rockwell"/>
              </a:rPr>
              <a:t>WELCOME !!!</a:t>
            </a:r>
            <a:endParaRPr sz="6600" dirty="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isalpha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will return True if the string contains alphabets only.</a:t>
            </a:r>
          </a:p>
          <a:p>
            <a:r>
              <a:rPr lang="en-US" dirty="0"/>
              <a:t>No parameters are required.</a:t>
            </a:r>
          </a:p>
          <a:p>
            <a:r>
              <a:rPr lang="en-US" dirty="0"/>
              <a:t>The output format is always a Boolean operator.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 err="1"/>
              <a:t>string_name.isalpha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7464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isdigit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will return True if the string contains only numbers.</a:t>
            </a:r>
          </a:p>
          <a:p>
            <a:r>
              <a:rPr lang="en-US" dirty="0"/>
              <a:t> No parameters are required.</a:t>
            </a:r>
          </a:p>
          <a:p>
            <a:r>
              <a:rPr lang="en-US" dirty="0"/>
              <a:t>The output format is always a Boolean operator.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 err="1"/>
              <a:t>string_name.isdigit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7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Isalnum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will return True if the string contains either alphabets or numbers or both. (But not special characters.)</a:t>
            </a:r>
          </a:p>
          <a:p>
            <a:r>
              <a:rPr lang="en-US" dirty="0"/>
              <a:t>No parameters are required.</a:t>
            </a:r>
          </a:p>
          <a:p>
            <a:r>
              <a:rPr lang="en-US" dirty="0"/>
              <a:t>The output format is always a Boolean operator.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 err="1"/>
              <a:t>string_name.isalpha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4095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will return True if the string contains only spaces.</a:t>
            </a:r>
          </a:p>
          <a:p>
            <a:r>
              <a:rPr lang="en-US" dirty="0"/>
              <a:t>No parameters are required. </a:t>
            </a:r>
          </a:p>
          <a:p>
            <a:r>
              <a:rPr lang="en-US" dirty="0"/>
              <a:t>The output format is always a Boolean operator.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 err="1"/>
              <a:t>string_name.isspace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16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will return True if the given string is title case formatted.</a:t>
            </a:r>
          </a:p>
          <a:p>
            <a:r>
              <a:rPr lang="en-US" dirty="0"/>
              <a:t>No parameters are required. </a:t>
            </a:r>
          </a:p>
          <a:p>
            <a:r>
              <a:rPr lang="en-US" dirty="0"/>
              <a:t>The output format is always a Boolean operator.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 err="1"/>
              <a:t>string_name.istitle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777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Startswith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method will return True, if the string started with given substring.</a:t>
            </a:r>
          </a:p>
          <a:p>
            <a:r>
              <a:rPr lang="en-US" dirty="0"/>
              <a:t>This method takes at least one parameter and at most three parameters</a:t>
            </a:r>
          </a:p>
          <a:p>
            <a:r>
              <a:rPr lang="en-US" dirty="0"/>
              <a:t>The output format is always Boolean operator.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 err="1"/>
              <a:t>string_name.startswith</a:t>
            </a:r>
            <a:r>
              <a:rPr lang="en-US" dirty="0"/>
              <a:t>(“substring”, start=0, end=</a:t>
            </a:r>
            <a:r>
              <a:rPr lang="en-US" dirty="0" err="1"/>
              <a:t>len</a:t>
            </a:r>
            <a:r>
              <a:rPr lang="en-US" dirty="0"/>
              <a:t>(string))</a:t>
            </a:r>
          </a:p>
        </p:txBody>
      </p:sp>
    </p:spTree>
    <p:extLst>
      <p:ext uri="{BB962C8B-B14F-4D97-AF65-F5344CB8AC3E}">
        <p14:creationId xmlns:p14="http://schemas.microsoft.com/office/powerpoint/2010/main" val="140938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Endswith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method will return True, if the string ended with given substring.</a:t>
            </a:r>
          </a:p>
          <a:p>
            <a:r>
              <a:rPr lang="en-US" dirty="0"/>
              <a:t>This method takes at least one parameter and at most three parameters</a:t>
            </a:r>
          </a:p>
          <a:p>
            <a:r>
              <a:rPr lang="en-US" dirty="0"/>
              <a:t>The output format is always Boolean operator.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 err="1"/>
              <a:t>string_name.endswith</a:t>
            </a:r>
            <a:r>
              <a:rPr lang="en-US" dirty="0"/>
              <a:t>(“substring”, start=0, end=</a:t>
            </a:r>
            <a:r>
              <a:rPr lang="en-US" dirty="0" err="1"/>
              <a:t>len</a:t>
            </a:r>
            <a:r>
              <a:rPr lang="en-US" dirty="0"/>
              <a:t>(string))</a:t>
            </a:r>
          </a:p>
        </p:txBody>
      </p:sp>
    </p:spTree>
    <p:extLst>
      <p:ext uri="{BB962C8B-B14F-4D97-AF65-F5344CB8AC3E}">
        <p14:creationId xmlns:p14="http://schemas.microsoft.com/office/powerpoint/2010/main" val="309402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method will return the total number of occurrences of substring in given string.</a:t>
            </a:r>
          </a:p>
          <a:p>
            <a:r>
              <a:rPr lang="en-US" dirty="0"/>
              <a:t>This method takes at least one parameter and at most three parameters</a:t>
            </a:r>
          </a:p>
          <a:p>
            <a:r>
              <a:rPr lang="en-US" dirty="0"/>
              <a:t>The output format is always an Integer.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 err="1"/>
              <a:t>string_name.count</a:t>
            </a:r>
            <a:r>
              <a:rPr lang="en-US" dirty="0"/>
              <a:t>(“substring”, start=0, end=</a:t>
            </a:r>
            <a:r>
              <a:rPr lang="en-US" dirty="0" err="1"/>
              <a:t>len</a:t>
            </a:r>
            <a:r>
              <a:rPr lang="en-US" dirty="0"/>
              <a:t>(string))</a:t>
            </a:r>
          </a:p>
        </p:txBody>
      </p:sp>
    </p:spTree>
    <p:extLst>
      <p:ext uri="{BB962C8B-B14F-4D97-AF65-F5344CB8AC3E}">
        <p14:creationId xmlns:p14="http://schemas.microsoft.com/office/powerpoint/2010/main" val="283882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will returns the index position of given substring.</a:t>
            </a:r>
          </a:p>
          <a:p>
            <a:r>
              <a:rPr lang="en-US" dirty="0"/>
              <a:t>This method takes at least one parameter and at most three parameters</a:t>
            </a:r>
          </a:p>
          <a:p>
            <a:r>
              <a:rPr lang="en-US" dirty="0"/>
              <a:t>The output format is always an Integer.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 err="1"/>
              <a:t>string_name.index</a:t>
            </a:r>
            <a:r>
              <a:rPr lang="en-US" dirty="0"/>
              <a:t>(“substring”, start=0, end=</a:t>
            </a:r>
            <a:r>
              <a:rPr lang="en-US" dirty="0" err="1"/>
              <a:t>len</a:t>
            </a:r>
            <a:r>
              <a:rPr lang="en-US" dirty="0"/>
              <a:t>(string))</a:t>
            </a:r>
          </a:p>
        </p:txBody>
      </p:sp>
    </p:spTree>
    <p:extLst>
      <p:ext uri="{BB962C8B-B14F-4D97-AF65-F5344CB8AC3E}">
        <p14:creationId xmlns:p14="http://schemas.microsoft.com/office/powerpoint/2010/main" val="9945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method will returns the index position of given substring. (Works like index function)</a:t>
            </a:r>
          </a:p>
          <a:p>
            <a:r>
              <a:rPr lang="en-US" dirty="0"/>
              <a:t>This method takes at least one parameter and at most three parameters</a:t>
            </a:r>
          </a:p>
          <a:p>
            <a:r>
              <a:rPr lang="en-US" dirty="0"/>
              <a:t>The output format is always an Integer.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 err="1"/>
              <a:t>string_name.find</a:t>
            </a:r>
            <a:r>
              <a:rPr lang="en-US" dirty="0"/>
              <a:t>(“substring”, start=0, end=</a:t>
            </a:r>
            <a:r>
              <a:rPr lang="en-US" dirty="0" err="1"/>
              <a:t>len</a:t>
            </a:r>
            <a:r>
              <a:rPr lang="en-US" dirty="0"/>
              <a:t>(string))</a:t>
            </a:r>
          </a:p>
          <a:p>
            <a:r>
              <a:rPr lang="en-US" dirty="0"/>
              <a:t>But it’ll return -1 if the substring is not available in given string.</a:t>
            </a:r>
          </a:p>
        </p:txBody>
      </p:sp>
    </p:spTree>
    <p:extLst>
      <p:ext uri="{BB962C8B-B14F-4D97-AF65-F5344CB8AC3E}">
        <p14:creationId xmlns:p14="http://schemas.microsoft.com/office/powerpoint/2010/main" val="5141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will return the total number of elements available in given data structure.</a:t>
            </a:r>
          </a:p>
          <a:p>
            <a:r>
              <a:rPr lang="en-US" dirty="0"/>
              <a:t>It takes exactly one parameter, i.e., Data Structure..</a:t>
            </a:r>
          </a:p>
          <a:p>
            <a:r>
              <a:rPr lang="en-US" dirty="0"/>
              <a:t>Output format is always an Integer.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(data structure)</a:t>
            </a:r>
          </a:p>
        </p:txBody>
      </p:sp>
    </p:spTree>
    <p:extLst>
      <p:ext uri="{BB962C8B-B14F-4D97-AF65-F5344CB8AC3E}">
        <p14:creationId xmlns:p14="http://schemas.microsoft.com/office/powerpoint/2010/main" val="201710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"/>
          <p:cNvSpPr txBox="1">
            <a:spLocks noGrp="1"/>
          </p:cNvSpPr>
          <p:nvPr>
            <p:ph type="ctrTitle"/>
          </p:nvPr>
        </p:nvSpPr>
        <p:spPr>
          <a:xfrm>
            <a:off x="2100711" y="1795224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Rockwell"/>
              <a:buNone/>
            </a:pPr>
            <a:r>
              <a:rPr lang="en-US" sz="6600">
                <a:latin typeface="Rockwell"/>
                <a:ea typeface="Rockwell"/>
                <a:cs typeface="Rockwell"/>
                <a:sym typeface="Rockwell"/>
              </a:rPr>
              <a:t>THANK Q ☺</a:t>
            </a:r>
            <a:br>
              <a:rPr lang="en-US" sz="6600"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6600">
                <a:latin typeface="Rockwell"/>
                <a:ea typeface="Rockwell"/>
                <a:cs typeface="Rockwell"/>
                <a:sym typeface="Rockwell"/>
              </a:rPr>
              <a:t>ANY QUESTIONS ..?</a:t>
            </a:r>
            <a:endParaRPr sz="66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method will return the list of directives or properties or functions available in given python object.</a:t>
            </a:r>
          </a:p>
          <a:p>
            <a:r>
              <a:rPr lang="en-US" dirty="0"/>
              <a:t>This method takes exactly one parameter, i.e., any python object.</a:t>
            </a:r>
          </a:p>
          <a:p>
            <a:r>
              <a:rPr lang="en-US" dirty="0"/>
              <a:t>The Output format is always a list.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 err="1"/>
              <a:t>dir</a:t>
            </a:r>
            <a:r>
              <a:rPr lang="en-US" dirty="0"/>
              <a:t>(python object)</a:t>
            </a:r>
          </a:p>
        </p:txBody>
      </p:sp>
    </p:spTree>
    <p:extLst>
      <p:ext uri="{BB962C8B-B14F-4D97-AF65-F5344CB8AC3E}">
        <p14:creationId xmlns:p14="http://schemas.microsoft.com/office/powerpoint/2010/main" val="212703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sample string functions are, </a:t>
            </a:r>
          </a:p>
          <a:p>
            <a:pPr lvl="1"/>
            <a:r>
              <a:rPr lang="en-US" dirty="0"/>
              <a:t>Capitalize</a:t>
            </a:r>
          </a:p>
          <a:p>
            <a:pPr lvl="1"/>
            <a:r>
              <a:rPr lang="en-US" dirty="0"/>
              <a:t>Center</a:t>
            </a:r>
          </a:p>
          <a:p>
            <a:pPr lvl="1"/>
            <a:r>
              <a:rPr lang="en-US" dirty="0"/>
              <a:t>Count</a:t>
            </a:r>
          </a:p>
          <a:p>
            <a:pPr lvl="1"/>
            <a:r>
              <a:rPr lang="en-US" dirty="0"/>
              <a:t>Lower</a:t>
            </a:r>
          </a:p>
          <a:p>
            <a:pPr marL="457200" lvl="1" indent="0">
              <a:buNone/>
            </a:pPr>
            <a:r>
              <a:rPr lang="en-US" dirty="0"/>
              <a:t>……… </a:t>
            </a:r>
            <a:r>
              <a:rPr lang="en-US" dirty="0" err="1"/>
              <a:t>etc</a:t>
            </a:r>
            <a:r>
              <a:rPr lang="en-US" dirty="0"/>
              <a:t> ………..</a:t>
            </a:r>
          </a:p>
        </p:txBody>
      </p:sp>
    </p:spTree>
    <p:extLst>
      <p:ext uri="{BB962C8B-B14F-4D97-AF65-F5344CB8AC3E}">
        <p14:creationId xmlns:p14="http://schemas.microsoft.com/office/powerpoint/2010/main" val="185525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method will return the copy of the capitalize string (first character will convert into upper case and remaining into lower case.)</a:t>
            </a:r>
          </a:p>
          <a:p>
            <a:r>
              <a:rPr lang="en-US" dirty="0"/>
              <a:t>This method no parameter are required. </a:t>
            </a:r>
          </a:p>
          <a:p>
            <a:r>
              <a:rPr lang="en-US" dirty="0"/>
              <a:t>The output format is always a string.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 err="1"/>
              <a:t>string_name.capitalize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3346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method will return the copy of titled case converted string.(First character of every word will convert into upper case and remaining into lower case).</a:t>
            </a:r>
          </a:p>
          <a:p>
            <a:r>
              <a:rPr lang="en-US" dirty="0"/>
              <a:t>No parameters are required</a:t>
            </a:r>
          </a:p>
          <a:p>
            <a:r>
              <a:rPr lang="en-US" dirty="0"/>
              <a:t>The output format is always a string.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 err="1"/>
              <a:t>string_name.title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770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will return the copy of lower case converted string.</a:t>
            </a:r>
          </a:p>
          <a:p>
            <a:r>
              <a:rPr lang="en-US" dirty="0"/>
              <a:t>No parameters are required</a:t>
            </a:r>
          </a:p>
          <a:p>
            <a:r>
              <a:rPr lang="en-US" dirty="0"/>
              <a:t>The output format is always a string.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 err="1"/>
              <a:t>string_name.lower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91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method will return the copy of upper case converted string.</a:t>
            </a:r>
          </a:p>
          <a:p>
            <a:r>
              <a:rPr lang="en-US" dirty="0"/>
              <a:t>No parameters are required</a:t>
            </a:r>
          </a:p>
          <a:p>
            <a:r>
              <a:rPr lang="en-US" dirty="0"/>
              <a:t>The output format is always a string.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 err="1"/>
              <a:t>string_name.upper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1631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swapcase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method will return the swap cased string. (It will convert upper case into lower case vice versa.)</a:t>
            </a:r>
          </a:p>
          <a:p>
            <a:r>
              <a:rPr lang="en-US" dirty="0"/>
              <a:t>No parameters are required </a:t>
            </a:r>
          </a:p>
          <a:p>
            <a:r>
              <a:rPr lang="en-US" dirty="0"/>
              <a:t>The output format is always a string.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 err="1"/>
              <a:t>string_name.swapcase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3637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ircuit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700</Words>
  <Application>Microsoft Office PowerPoint</Application>
  <PresentationFormat>Widescreen</PresentationFormat>
  <Paragraphs>112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Rockwell</vt:lpstr>
      <vt:lpstr>Twentieth Century</vt:lpstr>
      <vt:lpstr>Circuit</vt:lpstr>
      <vt:lpstr>WELCOME !!!</vt:lpstr>
      <vt:lpstr>len</vt:lpstr>
      <vt:lpstr>dir</vt:lpstr>
      <vt:lpstr>String Functions</vt:lpstr>
      <vt:lpstr>capitalize</vt:lpstr>
      <vt:lpstr>Title</vt:lpstr>
      <vt:lpstr>lower</vt:lpstr>
      <vt:lpstr>Upper</vt:lpstr>
      <vt:lpstr>swapcase</vt:lpstr>
      <vt:lpstr>isalpha</vt:lpstr>
      <vt:lpstr>isdigit</vt:lpstr>
      <vt:lpstr>Isalnum</vt:lpstr>
      <vt:lpstr>isspace</vt:lpstr>
      <vt:lpstr>istitle</vt:lpstr>
      <vt:lpstr>Startswith</vt:lpstr>
      <vt:lpstr>Endswith</vt:lpstr>
      <vt:lpstr>Count</vt:lpstr>
      <vt:lpstr>Index</vt:lpstr>
      <vt:lpstr>Find</vt:lpstr>
      <vt:lpstr>THANK Q ☺ ANY QUESTIONS ..?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!!!</dc:title>
  <cp:lastModifiedBy>Microsoft account</cp:lastModifiedBy>
  <cp:revision>17</cp:revision>
  <dcterms:created xsi:type="dcterms:W3CDTF">2022-05-16T04:57:51Z</dcterms:created>
  <dcterms:modified xsi:type="dcterms:W3CDTF">2024-08-01T02:52:42Z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