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9" r:id="rId4"/>
    <p:sldId id="274" r:id="rId5"/>
    <p:sldId id="268" r:id="rId6"/>
    <p:sldId id="272" r:id="rId7"/>
    <p:sldId id="280" r:id="rId8"/>
    <p:sldId id="270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3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77B874-9E31-42D3-AF40-A99A4EF97CD8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3D42C1-4C92-47E7-A907-EBC2972DFCCA}">
      <dgm:prSet phldrT="[Text]"/>
      <dgm:spPr/>
      <dgm:t>
        <a:bodyPr/>
        <a:lstStyle/>
        <a:p>
          <a:r>
            <a:rPr lang="en-US" dirty="0" smtClean="0"/>
            <a:t>   Review 0</a:t>
          </a:r>
          <a:endParaRPr lang="en-US" dirty="0"/>
        </a:p>
      </dgm:t>
    </dgm:pt>
    <dgm:pt modelId="{B098C58A-8EBB-4222-8B1F-AD462B42E222}" type="parTrans" cxnId="{05993779-F4C1-4C18-96E5-54BFBA4A24C0}">
      <dgm:prSet/>
      <dgm:spPr/>
      <dgm:t>
        <a:bodyPr/>
        <a:lstStyle/>
        <a:p>
          <a:endParaRPr lang="en-US"/>
        </a:p>
      </dgm:t>
    </dgm:pt>
    <dgm:pt modelId="{C2949473-5840-4681-A692-4F3994934823}" type="sibTrans" cxnId="{05993779-F4C1-4C18-96E5-54BFBA4A24C0}">
      <dgm:prSet/>
      <dgm:spPr/>
      <dgm:t>
        <a:bodyPr/>
        <a:lstStyle/>
        <a:p>
          <a:endParaRPr lang="en-US"/>
        </a:p>
      </dgm:t>
    </dgm:pt>
    <dgm:pt modelId="{13F177E1-C6E0-4B61-A4A2-944BB25213D6}">
      <dgm:prSet phldrT="[Text]" phldr="1"/>
      <dgm:spPr/>
      <dgm:t>
        <a:bodyPr/>
        <a:lstStyle/>
        <a:p>
          <a:endParaRPr lang="en-US" dirty="0"/>
        </a:p>
      </dgm:t>
    </dgm:pt>
    <dgm:pt modelId="{6EEECEB6-913E-40F5-9748-8C3D84CDF04D}" type="parTrans" cxnId="{33F9A629-8848-47CA-9C95-6D2B8EED2EE3}">
      <dgm:prSet/>
      <dgm:spPr/>
      <dgm:t>
        <a:bodyPr/>
        <a:lstStyle/>
        <a:p>
          <a:endParaRPr lang="en-US"/>
        </a:p>
      </dgm:t>
    </dgm:pt>
    <dgm:pt modelId="{5B73D437-204A-4819-B3B4-93EA0F15A12D}" type="sibTrans" cxnId="{33F9A629-8848-47CA-9C95-6D2B8EED2EE3}">
      <dgm:prSet/>
      <dgm:spPr/>
      <dgm:t>
        <a:bodyPr/>
        <a:lstStyle/>
        <a:p>
          <a:endParaRPr lang="en-US"/>
        </a:p>
      </dgm:t>
    </dgm:pt>
    <dgm:pt modelId="{0CD9475F-1DB4-4946-B49E-2193C8B11F44}">
      <dgm:prSet phldrT="[Text]" phldr="1"/>
      <dgm:spPr/>
      <dgm:t>
        <a:bodyPr/>
        <a:lstStyle/>
        <a:p>
          <a:endParaRPr lang="en-US" dirty="0"/>
        </a:p>
      </dgm:t>
    </dgm:pt>
    <dgm:pt modelId="{BCEE24C6-88FC-4856-A4B0-737780F7EC13}" type="parTrans" cxnId="{8BAD6D00-2630-4BD4-AC41-3680ACDAF23C}">
      <dgm:prSet/>
      <dgm:spPr/>
      <dgm:t>
        <a:bodyPr/>
        <a:lstStyle/>
        <a:p>
          <a:endParaRPr lang="en-US"/>
        </a:p>
      </dgm:t>
    </dgm:pt>
    <dgm:pt modelId="{FBBF795F-6E86-4A68-9BC3-0DD420274D24}" type="sibTrans" cxnId="{8BAD6D00-2630-4BD4-AC41-3680ACDAF23C}">
      <dgm:prSet/>
      <dgm:spPr/>
      <dgm:t>
        <a:bodyPr/>
        <a:lstStyle/>
        <a:p>
          <a:endParaRPr lang="en-US"/>
        </a:p>
      </dgm:t>
    </dgm:pt>
    <dgm:pt modelId="{2E205FA9-663D-437D-A1B0-F2305F71AB13}">
      <dgm:prSet phldrT="[Text]"/>
      <dgm:spPr/>
      <dgm:t>
        <a:bodyPr/>
        <a:lstStyle/>
        <a:p>
          <a:r>
            <a:rPr lang="en-US" dirty="0" smtClean="0"/>
            <a:t>Review 3</a:t>
          </a:r>
          <a:endParaRPr lang="en-US" dirty="0"/>
        </a:p>
      </dgm:t>
    </dgm:pt>
    <dgm:pt modelId="{F5130626-0D02-45DD-AAF2-11EA925D9FE7}" type="parTrans" cxnId="{B45E6E55-3AF4-44E1-9B6A-7C8F04F4CC0C}">
      <dgm:prSet/>
      <dgm:spPr/>
      <dgm:t>
        <a:bodyPr/>
        <a:lstStyle/>
        <a:p>
          <a:endParaRPr lang="en-US"/>
        </a:p>
      </dgm:t>
    </dgm:pt>
    <dgm:pt modelId="{C21B2D47-94FD-4DC0-B14D-2001F7671B6E}" type="sibTrans" cxnId="{B45E6E55-3AF4-44E1-9B6A-7C8F04F4CC0C}">
      <dgm:prSet/>
      <dgm:spPr/>
      <dgm:t>
        <a:bodyPr/>
        <a:lstStyle/>
        <a:p>
          <a:endParaRPr lang="en-US"/>
        </a:p>
      </dgm:t>
    </dgm:pt>
    <dgm:pt modelId="{56E5D8E5-879D-4A80-90DE-39141643C446}">
      <dgm:prSet phldrT="[Text]" phldr="1"/>
      <dgm:spPr/>
      <dgm:t>
        <a:bodyPr/>
        <a:lstStyle/>
        <a:p>
          <a:endParaRPr lang="en-US"/>
        </a:p>
      </dgm:t>
    </dgm:pt>
    <dgm:pt modelId="{DDEF7AE8-F1C0-4EF8-84CD-53C8E5EB0EF8}" type="parTrans" cxnId="{A517C42A-E86A-461F-928B-82C72949F72A}">
      <dgm:prSet/>
      <dgm:spPr/>
      <dgm:t>
        <a:bodyPr/>
        <a:lstStyle/>
        <a:p>
          <a:endParaRPr lang="en-US"/>
        </a:p>
      </dgm:t>
    </dgm:pt>
    <dgm:pt modelId="{07E3864F-BD46-4966-A5B7-4FCBF38E8A0A}" type="sibTrans" cxnId="{A517C42A-E86A-461F-928B-82C72949F72A}">
      <dgm:prSet/>
      <dgm:spPr/>
      <dgm:t>
        <a:bodyPr/>
        <a:lstStyle/>
        <a:p>
          <a:endParaRPr lang="en-US"/>
        </a:p>
      </dgm:t>
    </dgm:pt>
    <dgm:pt modelId="{8435A17D-1373-4F10-B168-06779273C274}">
      <dgm:prSet phldrT="[Text]" phldr="1"/>
      <dgm:spPr/>
      <dgm:t>
        <a:bodyPr/>
        <a:lstStyle/>
        <a:p>
          <a:endParaRPr lang="en-US"/>
        </a:p>
      </dgm:t>
    </dgm:pt>
    <dgm:pt modelId="{047F227E-B898-4B8E-976B-EB737B173824}" type="parTrans" cxnId="{FACB13E4-E13F-4C7F-8F50-DE25865BAF5F}">
      <dgm:prSet/>
      <dgm:spPr/>
      <dgm:t>
        <a:bodyPr/>
        <a:lstStyle/>
        <a:p>
          <a:endParaRPr lang="en-US"/>
        </a:p>
      </dgm:t>
    </dgm:pt>
    <dgm:pt modelId="{197AC3DE-613C-41C1-B46C-903A9AE73651}" type="sibTrans" cxnId="{FACB13E4-E13F-4C7F-8F50-DE25865BAF5F}">
      <dgm:prSet/>
      <dgm:spPr/>
      <dgm:t>
        <a:bodyPr/>
        <a:lstStyle/>
        <a:p>
          <a:endParaRPr lang="en-US"/>
        </a:p>
      </dgm:t>
    </dgm:pt>
    <dgm:pt modelId="{E4CF6D4F-47F0-4C89-A5BE-02F2AF45E5AA}">
      <dgm:prSet phldrT="[Text]"/>
      <dgm:spPr/>
      <dgm:t>
        <a:bodyPr/>
        <a:lstStyle/>
        <a:p>
          <a:r>
            <a:rPr lang="en-US" dirty="0" smtClean="0"/>
            <a:t>Review 4</a:t>
          </a:r>
          <a:endParaRPr lang="en-US" dirty="0"/>
        </a:p>
      </dgm:t>
    </dgm:pt>
    <dgm:pt modelId="{9680AA4B-0201-4992-843B-222907A27857}" type="parTrans" cxnId="{E351B262-DB2C-440D-8A28-9FF8E0DA7F0C}">
      <dgm:prSet/>
      <dgm:spPr/>
      <dgm:t>
        <a:bodyPr/>
        <a:lstStyle/>
        <a:p>
          <a:endParaRPr lang="en-US"/>
        </a:p>
      </dgm:t>
    </dgm:pt>
    <dgm:pt modelId="{7736A0ED-3DC4-4F77-8F46-DED1A64ACB76}" type="sibTrans" cxnId="{E351B262-DB2C-440D-8A28-9FF8E0DA7F0C}">
      <dgm:prSet/>
      <dgm:spPr/>
      <dgm:t>
        <a:bodyPr/>
        <a:lstStyle/>
        <a:p>
          <a:endParaRPr lang="en-US"/>
        </a:p>
      </dgm:t>
    </dgm:pt>
    <dgm:pt modelId="{AC81DA3D-1493-45BB-9623-26CD6EF60E1D}">
      <dgm:prSet phldrT="[Text]" phldr="1"/>
      <dgm:spPr/>
      <dgm:t>
        <a:bodyPr/>
        <a:lstStyle/>
        <a:p>
          <a:endParaRPr lang="en-US"/>
        </a:p>
      </dgm:t>
    </dgm:pt>
    <dgm:pt modelId="{C9D43AE7-F07A-44CA-B9E0-1E8F5C70C979}" type="parTrans" cxnId="{37FFF1D3-6A1A-4AEC-A4E0-A21C01867457}">
      <dgm:prSet/>
      <dgm:spPr/>
      <dgm:t>
        <a:bodyPr/>
        <a:lstStyle/>
        <a:p>
          <a:endParaRPr lang="en-US"/>
        </a:p>
      </dgm:t>
    </dgm:pt>
    <dgm:pt modelId="{1FACEA73-370F-41FF-AE89-5798CBFCD87F}" type="sibTrans" cxnId="{37FFF1D3-6A1A-4AEC-A4E0-A21C01867457}">
      <dgm:prSet/>
      <dgm:spPr/>
      <dgm:t>
        <a:bodyPr/>
        <a:lstStyle/>
        <a:p>
          <a:endParaRPr lang="en-US"/>
        </a:p>
      </dgm:t>
    </dgm:pt>
    <dgm:pt modelId="{B59AF02C-AA08-4817-AD95-DE1D08CFCCE1}">
      <dgm:prSet phldrT="[Text]" phldr="1"/>
      <dgm:spPr/>
      <dgm:t>
        <a:bodyPr/>
        <a:lstStyle/>
        <a:p>
          <a:endParaRPr lang="en-US"/>
        </a:p>
      </dgm:t>
    </dgm:pt>
    <dgm:pt modelId="{3926FD2E-92A9-4D1D-8529-CD16B5627C70}" type="parTrans" cxnId="{4FA74476-ADDF-4F69-B144-587C4A1D66BD}">
      <dgm:prSet/>
      <dgm:spPr/>
      <dgm:t>
        <a:bodyPr/>
        <a:lstStyle/>
        <a:p>
          <a:endParaRPr lang="en-US"/>
        </a:p>
      </dgm:t>
    </dgm:pt>
    <dgm:pt modelId="{20A0EEC7-4273-413D-94D2-2A41337219EB}" type="sibTrans" cxnId="{4FA74476-ADDF-4F69-B144-587C4A1D66BD}">
      <dgm:prSet/>
      <dgm:spPr/>
      <dgm:t>
        <a:bodyPr/>
        <a:lstStyle/>
        <a:p>
          <a:endParaRPr lang="en-US"/>
        </a:p>
      </dgm:t>
    </dgm:pt>
    <dgm:pt modelId="{4090222A-3CF8-4432-84C0-F97B9EEFA34A}">
      <dgm:prSet phldrT="[Text]"/>
      <dgm:spPr/>
      <dgm:t>
        <a:bodyPr/>
        <a:lstStyle/>
        <a:p>
          <a:r>
            <a:rPr lang="en-US" dirty="0" smtClean="0"/>
            <a:t>Review 2</a:t>
          </a:r>
          <a:endParaRPr lang="en-US" dirty="0"/>
        </a:p>
      </dgm:t>
    </dgm:pt>
    <dgm:pt modelId="{3B364A4F-0674-4481-866B-36C3F7B49891}" type="parTrans" cxnId="{239157E1-58A9-4EF7-AE63-1E686EFDA682}">
      <dgm:prSet/>
      <dgm:spPr/>
      <dgm:t>
        <a:bodyPr/>
        <a:lstStyle/>
        <a:p>
          <a:endParaRPr lang="en-US"/>
        </a:p>
      </dgm:t>
    </dgm:pt>
    <dgm:pt modelId="{F954BFDC-A41B-4F34-9741-350B86FB6AE6}" type="sibTrans" cxnId="{239157E1-58A9-4EF7-AE63-1E686EFDA682}">
      <dgm:prSet/>
      <dgm:spPr/>
      <dgm:t>
        <a:bodyPr/>
        <a:lstStyle/>
        <a:p>
          <a:endParaRPr lang="en-US"/>
        </a:p>
      </dgm:t>
    </dgm:pt>
    <dgm:pt modelId="{E14A1BD7-8F9A-4C99-A98D-5296C62D8D56}">
      <dgm:prSet phldrT="[Text]"/>
      <dgm:spPr/>
      <dgm:t>
        <a:bodyPr/>
        <a:lstStyle/>
        <a:p>
          <a:r>
            <a:rPr lang="en-US" dirty="0" smtClean="0"/>
            <a:t>Review 1</a:t>
          </a:r>
          <a:endParaRPr lang="en-US" dirty="0"/>
        </a:p>
      </dgm:t>
    </dgm:pt>
    <dgm:pt modelId="{8CA9E09F-D2F0-456F-B5B7-D647E1D3B830}" type="parTrans" cxnId="{2515CC33-82D6-4110-BCAD-D5E30E9F49CB}">
      <dgm:prSet/>
      <dgm:spPr/>
      <dgm:t>
        <a:bodyPr/>
        <a:lstStyle/>
        <a:p>
          <a:endParaRPr lang="en-US"/>
        </a:p>
      </dgm:t>
    </dgm:pt>
    <dgm:pt modelId="{79808227-4B18-46D3-9C68-54282DEDCF10}" type="sibTrans" cxnId="{2515CC33-82D6-4110-BCAD-D5E30E9F49CB}">
      <dgm:prSet/>
      <dgm:spPr/>
      <dgm:t>
        <a:bodyPr/>
        <a:lstStyle/>
        <a:p>
          <a:endParaRPr lang="en-US"/>
        </a:p>
      </dgm:t>
    </dgm:pt>
    <dgm:pt modelId="{A1B2F98F-E5A9-4C25-BE25-B3BC79EF7C90}" type="pres">
      <dgm:prSet presAssocID="{FA77B874-9E31-42D3-AF40-A99A4EF97CD8}" presName="linearFlow" presStyleCnt="0">
        <dgm:presLayoutVars>
          <dgm:dir/>
          <dgm:animLvl val="lvl"/>
          <dgm:resizeHandles/>
        </dgm:presLayoutVars>
      </dgm:prSet>
      <dgm:spPr/>
    </dgm:pt>
    <dgm:pt modelId="{06EEDE98-2860-40F5-94D8-6CC96706A4A5}" type="pres">
      <dgm:prSet presAssocID="{F83D42C1-4C92-47E7-A907-EBC2972DFCCA}" presName="compositeNode" presStyleCnt="0">
        <dgm:presLayoutVars>
          <dgm:bulletEnabled val="1"/>
        </dgm:presLayoutVars>
      </dgm:prSet>
      <dgm:spPr/>
    </dgm:pt>
    <dgm:pt modelId="{6B98C39B-A427-4708-A351-74D58BEC51DF}" type="pres">
      <dgm:prSet presAssocID="{F83D42C1-4C92-47E7-A907-EBC2972DFCCA}" presName="image" presStyleLbl="fgImgPlace1" presStyleIdx="0" presStyleCnt="5"/>
      <dgm:spPr/>
    </dgm:pt>
    <dgm:pt modelId="{8FC2F1A4-2CEC-4AFC-9C92-37624D58239F}" type="pres">
      <dgm:prSet presAssocID="{F83D42C1-4C92-47E7-A907-EBC2972DFCCA}" presName="childNode" presStyleLbl="node1" presStyleIdx="0" presStyleCnt="5">
        <dgm:presLayoutVars>
          <dgm:bulletEnabled val="1"/>
        </dgm:presLayoutVars>
      </dgm:prSet>
      <dgm:spPr/>
    </dgm:pt>
    <dgm:pt modelId="{A7E5542C-18E0-4D54-8BF1-D4C0E48CA208}" type="pres">
      <dgm:prSet presAssocID="{F83D42C1-4C92-47E7-A907-EBC2972DFCCA}" presName="parentNode" presStyleLbl="revTx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755538-69D1-4649-9819-3FCD89173155}" type="pres">
      <dgm:prSet presAssocID="{C2949473-5840-4681-A692-4F3994934823}" presName="sibTrans" presStyleCnt="0"/>
      <dgm:spPr/>
    </dgm:pt>
    <dgm:pt modelId="{19733BB4-7764-40E7-8E49-28C11D20C26C}" type="pres">
      <dgm:prSet presAssocID="{E14A1BD7-8F9A-4C99-A98D-5296C62D8D56}" presName="compositeNode" presStyleCnt="0">
        <dgm:presLayoutVars>
          <dgm:bulletEnabled val="1"/>
        </dgm:presLayoutVars>
      </dgm:prSet>
      <dgm:spPr/>
    </dgm:pt>
    <dgm:pt modelId="{9CC7B42F-10AB-457A-87DE-5E119C982CC0}" type="pres">
      <dgm:prSet presAssocID="{E14A1BD7-8F9A-4C99-A98D-5296C62D8D56}" presName="image" presStyleLbl="fgImgPlace1" presStyleIdx="1" presStyleCnt="5"/>
      <dgm:spPr/>
    </dgm:pt>
    <dgm:pt modelId="{5E6C36A8-E848-4CB2-89E7-3CC06C9A8775}" type="pres">
      <dgm:prSet presAssocID="{E14A1BD7-8F9A-4C99-A98D-5296C62D8D56}" presName="childNode" presStyleLbl="node1" presStyleIdx="1" presStyleCnt="5">
        <dgm:presLayoutVars>
          <dgm:bulletEnabled val="1"/>
        </dgm:presLayoutVars>
      </dgm:prSet>
      <dgm:spPr/>
    </dgm:pt>
    <dgm:pt modelId="{D87961F9-1AA5-49D0-8D9D-203456B6297A}" type="pres">
      <dgm:prSet presAssocID="{E14A1BD7-8F9A-4C99-A98D-5296C62D8D56}" presName="parentNode" presStyleLbl="revTx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60564-F866-4DE3-99FF-D22D53F36D92}" type="pres">
      <dgm:prSet presAssocID="{79808227-4B18-46D3-9C68-54282DEDCF10}" presName="sibTrans" presStyleCnt="0"/>
      <dgm:spPr/>
    </dgm:pt>
    <dgm:pt modelId="{B9508758-1B26-4344-A9A6-DB8BA0BA3D73}" type="pres">
      <dgm:prSet presAssocID="{4090222A-3CF8-4432-84C0-F97B9EEFA34A}" presName="compositeNode" presStyleCnt="0">
        <dgm:presLayoutVars>
          <dgm:bulletEnabled val="1"/>
        </dgm:presLayoutVars>
      </dgm:prSet>
      <dgm:spPr/>
    </dgm:pt>
    <dgm:pt modelId="{879EBD45-7BA7-403F-947E-F2B0C7477D86}" type="pres">
      <dgm:prSet presAssocID="{4090222A-3CF8-4432-84C0-F97B9EEFA34A}" presName="image" presStyleLbl="fgImgPlace1" presStyleIdx="2" presStyleCnt="5"/>
      <dgm:spPr/>
    </dgm:pt>
    <dgm:pt modelId="{0A2BAE6C-4E82-47B5-8A06-4B6FC8CA4ABF}" type="pres">
      <dgm:prSet presAssocID="{4090222A-3CF8-4432-84C0-F97B9EEFA34A}" presName="childNode" presStyleLbl="node1" presStyleIdx="2" presStyleCnt="5">
        <dgm:presLayoutVars>
          <dgm:bulletEnabled val="1"/>
        </dgm:presLayoutVars>
      </dgm:prSet>
      <dgm:spPr/>
    </dgm:pt>
    <dgm:pt modelId="{4FB9F06E-8650-46A4-8DD6-1BD91BF077A0}" type="pres">
      <dgm:prSet presAssocID="{4090222A-3CF8-4432-84C0-F97B9EEFA34A}" presName="parentNode" presStyleLbl="revTx" presStyleIdx="2" presStyleCnt="5">
        <dgm:presLayoutVars>
          <dgm:chMax val="0"/>
          <dgm:bulletEnabled val="1"/>
        </dgm:presLayoutVars>
      </dgm:prSet>
      <dgm:spPr/>
    </dgm:pt>
    <dgm:pt modelId="{160DE6ED-7E50-413E-AAA9-49D71E944841}" type="pres">
      <dgm:prSet presAssocID="{F954BFDC-A41B-4F34-9741-350B86FB6AE6}" presName="sibTrans" presStyleCnt="0"/>
      <dgm:spPr/>
    </dgm:pt>
    <dgm:pt modelId="{70B17FB0-8527-48FD-8B43-CE8545905838}" type="pres">
      <dgm:prSet presAssocID="{2E205FA9-663D-437D-A1B0-F2305F71AB13}" presName="compositeNode" presStyleCnt="0">
        <dgm:presLayoutVars>
          <dgm:bulletEnabled val="1"/>
        </dgm:presLayoutVars>
      </dgm:prSet>
      <dgm:spPr/>
    </dgm:pt>
    <dgm:pt modelId="{8123C481-570E-41FB-904A-EBEA3C34B6ED}" type="pres">
      <dgm:prSet presAssocID="{2E205FA9-663D-437D-A1B0-F2305F71AB13}" presName="image" presStyleLbl="fgImgPlace1" presStyleIdx="3" presStyleCnt="5"/>
      <dgm:spPr/>
    </dgm:pt>
    <dgm:pt modelId="{AF3CBA21-DF6C-4E6A-8D82-DC50A3DB9F46}" type="pres">
      <dgm:prSet presAssocID="{2E205FA9-663D-437D-A1B0-F2305F71AB13}" presName="childNode" presStyleLbl="node1" presStyleIdx="3" presStyleCnt="5">
        <dgm:presLayoutVars>
          <dgm:bulletEnabled val="1"/>
        </dgm:presLayoutVars>
      </dgm:prSet>
      <dgm:spPr/>
    </dgm:pt>
    <dgm:pt modelId="{337CE8FB-8032-4F95-AA5E-34F4047951AB}" type="pres">
      <dgm:prSet presAssocID="{2E205FA9-663D-437D-A1B0-F2305F71AB13}" presName="parentNode" presStyleLbl="revTx" presStyleIdx="3" presStyleCnt="5">
        <dgm:presLayoutVars>
          <dgm:chMax val="0"/>
          <dgm:bulletEnabled val="1"/>
        </dgm:presLayoutVars>
      </dgm:prSet>
      <dgm:spPr/>
    </dgm:pt>
    <dgm:pt modelId="{9B2B69C3-BC25-47B1-B908-61CD9C66BB17}" type="pres">
      <dgm:prSet presAssocID="{C21B2D47-94FD-4DC0-B14D-2001F7671B6E}" presName="sibTrans" presStyleCnt="0"/>
      <dgm:spPr/>
    </dgm:pt>
    <dgm:pt modelId="{3BF8E08E-A83B-44C4-B949-5971A0F8115F}" type="pres">
      <dgm:prSet presAssocID="{E4CF6D4F-47F0-4C89-A5BE-02F2AF45E5AA}" presName="compositeNode" presStyleCnt="0">
        <dgm:presLayoutVars>
          <dgm:bulletEnabled val="1"/>
        </dgm:presLayoutVars>
      </dgm:prSet>
      <dgm:spPr/>
    </dgm:pt>
    <dgm:pt modelId="{2B7336C9-4CA7-4A80-B285-234381435FFE}" type="pres">
      <dgm:prSet presAssocID="{E4CF6D4F-47F0-4C89-A5BE-02F2AF45E5AA}" presName="image" presStyleLbl="fgImgPlace1" presStyleIdx="4" presStyleCnt="5"/>
      <dgm:spPr/>
    </dgm:pt>
    <dgm:pt modelId="{ED6EFC39-63DE-4593-8098-9C9A4FC423AA}" type="pres">
      <dgm:prSet presAssocID="{E4CF6D4F-47F0-4C89-A5BE-02F2AF45E5AA}" presName="childNode" presStyleLbl="node1" presStyleIdx="4" presStyleCnt="5">
        <dgm:presLayoutVars>
          <dgm:bulletEnabled val="1"/>
        </dgm:presLayoutVars>
      </dgm:prSet>
      <dgm:spPr/>
    </dgm:pt>
    <dgm:pt modelId="{5D1A56BB-5349-4DCF-B612-3A33C9BA2A55}" type="pres">
      <dgm:prSet presAssocID="{E4CF6D4F-47F0-4C89-A5BE-02F2AF45E5AA}" presName="parentNode" presStyleLbl="revTx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51B262-DB2C-440D-8A28-9FF8E0DA7F0C}" srcId="{FA77B874-9E31-42D3-AF40-A99A4EF97CD8}" destId="{E4CF6D4F-47F0-4C89-A5BE-02F2AF45E5AA}" srcOrd="4" destOrd="0" parTransId="{9680AA4B-0201-4992-843B-222907A27857}" sibTransId="{7736A0ED-3DC4-4F77-8F46-DED1A64ACB76}"/>
    <dgm:cxn modelId="{A517C42A-E86A-461F-928B-82C72949F72A}" srcId="{2E205FA9-663D-437D-A1B0-F2305F71AB13}" destId="{56E5D8E5-879D-4A80-90DE-39141643C446}" srcOrd="0" destOrd="0" parTransId="{DDEF7AE8-F1C0-4EF8-84CD-53C8E5EB0EF8}" sibTransId="{07E3864F-BD46-4966-A5B7-4FCBF38E8A0A}"/>
    <dgm:cxn modelId="{7EA4D2E1-FF82-4F48-98F8-87854D7BAD46}" type="presOf" srcId="{E14A1BD7-8F9A-4C99-A98D-5296C62D8D56}" destId="{D87961F9-1AA5-49D0-8D9D-203456B6297A}" srcOrd="0" destOrd="0" presId="urn:microsoft.com/office/officeart/2005/8/layout/hList2"/>
    <dgm:cxn modelId="{C6F750B8-246B-4D2D-9A74-4D6E1DD1A4F5}" type="presOf" srcId="{2E205FA9-663D-437D-A1B0-F2305F71AB13}" destId="{337CE8FB-8032-4F95-AA5E-34F4047951AB}" srcOrd="0" destOrd="0" presId="urn:microsoft.com/office/officeart/2005/8/layout/hList2"/>
    <dgm:cxn modelId="{33F9A629-8848-47CA-9C95-6D2B8EED2EE3}" srcId="{4090222A-3CF8-4432-84C0-F97B9EEFA34A}" destId="{13F177E1-C6E0-4B61-A4A2-944BB25213D6}" srcOrd="0" destOrd="0" parTransId="{6EEECEB6-913E-40F5-9748-8C3D84CDF04D}" sibTransId="{5B73D437-204A-4819-B3B4-93EA0F15A12D}"/>
    <dgm:cxn modelId="{82AA3B9B-4682-498B-9AB7-3799074E5509}" type="presOf" srcId="{FA77B874-9E31-42D3-AF40-A99A4EF97CD8}" destId="{A1B2F98F-E5A9-4C25-BE25-B3BC79EF7C90}" srcOrd="0" destOrd="0" presId="urn:microsoft.com/office/officeart/2005/8/layout/hList2"/>
    <dgm:cxn modelId="{2515CC33-82D6-4110-BCAD-D5E30E9F49CB}" srcId="{FA77B874-9E31-42D3-AF40-A99A4EF97CD8}" destId="{E14A1BD7-8F9A-4C99-A98D-5296C62D8D56}" srcOrd="1" destOrd="0" parTransId="{8CA9E09F-D2F0-456F-B5B7-D647E1D3B830}" sibTransId="{79808227-4B18-46D3-9C68-54282DEDCF10}"/>
    <dgm:cxn modelId="{4FA74476-ADDF-4F69-B144-587C4A1D66BD}" srcId="{E4CF6D4F-47F0-4C89-A5BE-02F2AF45E5AA}" destId="{B59AF02C-AA08-4817-AD95-DE1D08CFCCE1}" srcOrd="1" destOrd="0" parTransId="{3926FD2E-92A9-4D1D-8529-CD16B5627C70}" sibTransId="{20A0EEC7-4273-413D-94D2-2A41337219EB}"/>
    <dgm:cxn modelId="{E92A71D3-99CD-4804-A022-B95CFFB6AC1B}" type="presOf" srcId="{E4CF6D4F-47F0-4C89-A5BE-02F2AF45E5AA}" destId="{5D1A56BB-5349-4DCF-B612-3A33C9BA2A55}" srcOrd="0" destOrd="0" presId="urn:microsoft.com/office/officeart/2005/8/layout/hList2"/>
    <dgm:cxn modelId="{730FCBD5-2183-459B-A5E0-E0EE8A6DC240}" type="presOf" srcId="{4090222A-3CF8-4432-84C0-F97B9EEFA34A}" destId="{4FB9F06E-8650-46A4-8DD6-1BD91BF077A0}" srcOrd="0" destOrd="0" presId="urn:microsoft.com/office/officeart/2005/8/layout/hList2"/>
    <dgm:cxn modelId="{FACB13E4-E13F-4C7F-8F50-DE25865BAF5F}" srcId="{2E205FA9-663D-437D-A1B0-F2305F71AB13}" destId="{8435A17D-1373-4F10-B168-06779273C274}" srcOrd="1" destOrd="0" parTransId="{047F227E-B898-4B8E-976B-EB737B173824}" sibTransId="{197AC3DE-613C-41C1-B46C-903A9AE73651}"/>
    <dgm:cxn modelId="{986D9526-ACBE-4E32-9195-58FF38F1C8BE}" type="presOf" srcId="{AC81DA3D-1493-45BB-9623-26CD6EF60E1D}" destId="{ED6EFC39-63DE-4593-8098-9C9A4FC423AA}" srcOrd="0" destOrd="0" presId="urn:microsoft.com/office/officeart/2005/8/layout/hList2"/>
    <dgm:cxn modelId="{05993779-F4C1-4C18-96E5-54BFBA4A24C0}" srcId="{FA77B874-9E31-42D3-AF40-A99A4EF97CD8}" destId="{F83D42C1-4C92-47E7-A907-EBC2972DFCCA}" srcOrd="0" destOrd="0" parTransId="{B098C58A-8EBB-4222-8B1F-AD462B42E222}" sibTransId="{C2949473-5840-4681-A692-4F3994934823}"/>
    <dgm:cxn modelId="{239157E1-58A9-4EF7-AE63-1E686EFDA682}" srcId="{FA77B874-9E31-42D3-AF40-A99A4EF97CD8}" destId="{4090222A-3CF8-4432-84C0-F97B9EEFA34A}" srcOrd="2" destOrd="0" parTransId="{3B364A4F-0674-4481-866B-36C3F7B49891}" sibTransId="{F954BFDC-A41B-4F34-9741-350B86FB6AE6}"/>
    <dgm:cxn modelId="{37FFF1D3-6A1A-4AEC-A4E0-A21C01867457}" srcId="{E4CF6D4F-47F0-4C89-A5BE-02F2AF45E5AA}" destId="{AC81DA3D-1493-45BB-9623-26CD6EF60E1D}" srcOrd="0" destOrd="0" parTransId="{C9D43AE7-F07A-44CA-B9E0-1E8F5C70C979}" sibTransId="{1FACEA73-370F-41FF-AE89-5798CBFCD87F}"/>
    <dgm:cxn modelId="{DBB5A8AD-F2A5-4CE3-A408-030C6F322287}" type="presOf" srcId="{B59AF02C-AA08-4817-AD95-DE1D08CFCCE1}" destId="{ED6EFC39-63DE-4593-8098-9C9A4FC423AA}" srcOrd="0" destOrd="1" presId="urn:microsoft.com/office/officeart/2005/8/layout/hList2"/>
    <dgm:cxn modelId="{0674B36F-24D3-4CB3-A425-58A8E658EDAE}" type="presOf" srcId="{56E5D8E5-879D-4A80-90DE-39141643C446}" destId="{AF3CBA21-DF6C-4E6A-8D82-DC50A3DB9F46}" srcOrd="0" destOrd="0" presId="urn:microsoft.com/office/officeart/2005/8/layout/hList2"/>
    <dgm:cxn modelId="{B45E6E55-3AF4-44E1-9B6A-7C8F04F4CC0C}" srcId="{FA77B874-9E31-42D3-AF40-A99A4EF97CD8}" destId="{2E205FA9-663D-437D-A1B0-F2305F71AB13}" srcOrd="3" destOrd="0" parTransId="{F5130626-0D02-45DD-AAF2-11EA925D9FE7}" sibTransId="{C21B2D47-94FD-4DC0-B14D-2001F7671B6E}"/>
    <dgm:cxn modelId="{8BAD6D00-2630-4BD4-AC41-3680ACDAF23C}" srcId="{4090222A-3CF8-4432-84C0-F97B9EEFA34A}" destId="{0CD9475F-1DB4-4946-B49E-2193C8B11F44}" srcOrd="1" destOrd="0" parTransId="{BCEE24C6-88FC-4856-A4B0-737780F7EC13}" sibTransId="{FBBF795F-6E86-4A68-9BC3-0DD420274D24}"/>
    <dgm:cxn modelId="{7E1D4B18-5ECD-42FA-A776-B16D543F6194}" type="presOf" srcId="{8435A17D-1373-4F10-B168-06779273C274}" destId="{AF3CBA21-DF6C-4E6A-8D82-DC50A3DB9F46}" srcOrd="0" destOrd="1" presId="urn:microsoft.com/office/officeart/2005/8/layout/hList2"/>
    <dgm:cxn modelId="{A1F28F29-6F52-4A92-B902-17D4320F3DDC}" type="presOf" srcId="{F83D42C1-4C92-47E7-A907-EBC2972DFCCA}" destId="{A7E5542C-18E0-4D54-8BF1-D4C0E48CA208}" srcOrd="0" destOrd="0" presId="urn:microsoft.com/office/officeart/2005/8/layout/hList2"/>
    <dgm:cxn modelId="{ABBB4AB5-1BE3-4933-8A86-A98A1277802E}" type="presOf" srcId="{0CD9475F-1DB4-4946-B49E-2193C8B11F44}" destId="{0A2BAE6C-4E82-47B5-8A06-4B6FC8CA4ABF}" srcOrd="0" destOrd="1" presId="urn:microsoft.com/office/officeart/2005/8/layout/hList2"/>
    <dgm:cxn modelId="{D3088389-7BE9-45FF-8532-33B2B11F9EA7}" type="presOf" srcId="{13F177E1-C6E0-4B61-A4A2-944BB25213D6}" destId="{0A2BAE6C-4E82-47B5-8A06-4B6FC8CA4ABF}" srcOrd="0" destOrd="0" presId="urn:microsoft.com/office/officeart/2005/8/layout/hList2"/>
    <dgm:cxn modelId="{4BAB9A1F-0467-4F6F-B926-3058DC57541D}" type="presParOf" srcId="{A1B2F98F-E5A9-4C25-BE25-B3BC79EF7C90}" destId="{06EEDE98-2860-40F5-94D8-6CC96706A4A5}" srcOrd="0" destOrd="0" presId="urn:microsoft.com/office/officeart/2005/8/layout/hList2"/>
    <dgm:cxn modelId="{9E8B987F-2C93-440E-9350-B17AD43F4EDF}" type="presParOf" srcId="{06EEDE98-2860-40F5-94D8-6CC96706A4A5}" destId="{6B98C39B-A427-4708-A351-74D58BEC51DF}" srcOrd="0" destOrd="0" presId="urn:microsoft.com/office/officeart/2005/8/layout/hList2"/>
    <dgm:cxn modelId="{8679E5C8-2C38-40CE-95DF-19369AEECE4C}" type="presParOf" srcId="{06EEDE98-2860-40F5-94D8-6CC96706A4A5}" destId="{8FC2F1A4-2CEC-4AFC-9C92-37624D58239F}" srcOrd="1" destOrd="0" presId="urn:microsoft.com/office/officeart/2005/8/layout/hList2"/>
    <dgm:cxn modelId="{3A9DD388-4D26-4FEE-A286-5B242B03315E}" type="presParOf" srcId="{06EEDE98-2860-40F5-94D8-6CC96706A4A5}" destId="{A7E5542C-18E0-4D54-8BF1-D4C0E48CA208}" srcOrd="2" destOrd="0" presId="urn:microsoft.com/office/officeart/2005/8/layout/hList2"/>
    <dgm:cxn modelId="{4D1EE46B-BBFE-40A4-84B0-E13443C58998}" type="presParOf" srcId="{A1B2F98F-E5A9-4C25-BE25-B3BC79EF7C90}" destId="{87755538-69D1-4649-9819-3FCD89173155}" srcOrd="1" destOrd="0" presId="urn:microsoft.com/office/officeart/2005/8/layout/hList2"/>
    <dgm:cxn modelId="{FFBC7F46-ABB0-4942-9BDE-08B763F0C718}" type="presParOf" srcId="{A1B2F98F-E5A9-4C25-BE25-B3BC79EF7C90}" destId="{19733BB4-7764-40E7-8E49-28C11D20C26C}" srcOrd="2" destOrd="0" presId="urn:microsoft.com/office/officeart/2005/8/layout/hList2"/>
    <dgm:cxn modelId="{149D2D45-2812-45A5-BADF-D70F7238E598}" type="presParOf" srcId="{19733BB4-7764-40E7-8E49-28C11D20C26C}" destId="{9CC7B42F-10AB-457A-87DE-5E119C982CC0}" srcOrd="0" destOrd="0" presId="urn:microsoft.com/office/officeart/2005/8/layout/hList2"/>
    <dgm:cxn modelId="{534E2660-7E5A-4707-AFBA-EB48324CA1F3}" type="presParOf" srcId="{19733BB4-7764-40E7-8E49-28C11D20C26C}" destId="{5E6C36A8-E848-4CB2-89E7-3CC06C9A8775}" srcOrd="1" destOrd="0" presId="urn:microsoft.com/office/officeart/2005/8/layout/hList2"/>
    <dgm:cxn modelId="{0CB31C2A-0CC6-4E3B-AD2F-C2826EC04E64}" type="presParOf" srcId="{19733BB4-7764-40E7-8E49-28C11D20C26C}" destId="{D87961F9-1AA5-49D0-8D9D-203456B6297A}" srcOrd="2" destOrd="0" presId="urn:microsoft.com/office/officeart/2005/8/layout/hList2"/>
    <dgm:cxn modelId="{9C0D2339-7D72-4711-BFC0-CF02E16C404E}" type="presParOf" srcId="{A1B2F98F-E5A9-4C25-BE25-B3BC79EF7C90}" destId="{E7F60564-F866-4DE3-99FF-D22D53F36D92}" srcOrd="3" destOrd="0" presId="urn:microsoft.com/office/officeart/2005/8/layout/hList2"/>
    <dgm:cxn modelId="{950AD898-E2E6-419C-B135-D4A8568C1889}" type="presParOf" srcId="{A1B2F98F-E5A9-4C25-BE25-B3BC79EF7C90}" destId="{B9508758-1B26-4344-A9A6-DB8BA0BA3D73}" srcOrd="4" destOrd="0" presId="urn:microsoft.com/office/officeart/2005/8/layout/hList2"/>
    <dgm:cxn modelId="{418F558D-04E6-4C10-B6B3-5EC8379EEBED}" type="presParOf" srcId="{B9508758-1B26-4344-A9A6-DB8BA0BA3D73}" destId="{879EBD45-7BA7-403F-947E-F2B0C7477D86}" srcOrd="0" destOrd="0" presId="urn:microsoft.com/office/officeart/2005/8/layout/hList2"/>
    <dgm:cxn modelId="{771AFC2E-0321-4FA7-817A-0EDA3A6DED4A}" type="presParOf" srcId="{B9508758-1B26-4344-A9A6-DB8BA0BA3D73}" destId="{0A2BAE6C-4E82-47B5-8A06-4B6FC8CA4ABF}" srcOrd="1" destOrd="0" presId="urn:microsoft.com/office/officeart/2005/8/layout/hList2"/>
    <dgm:cxn modelId="{26115AF0-09A7-4F62-B356-DECDE5C18422}" type="presParOf" srcId="{B9508758-1B26-4344-A9A6-DB8BA0BA3D73}" destId="{4FB9F06E-8650-46A4-8DD6-1BD91BF077A0}" srcOrd="2" destOrd="0" presId="urn:microsoft.com/office/officeart/2005/8/layout/hList2"/>
    <dgm:cxn modelId="{626AE7F3-185E-4C84-B18A-D9516CE549AA}" type="presParOf" srcId="{A1B2F98F-E5A9-4C25-BE25-B3BC79EF7C90}" destId="{160DE6ED-7E50-413E-AAA9-49D71E944841}" srcOrd="5" destOrd="0" presId="urn:microsoft.com/office/officeart/2005/8/layout/hList2"/>
    <dgm:cxn modelId="{02D9955F-A3A1-4255-84FF-44E01C9E77AA}" type="presParOf" srcId="{A1B2F98F-E5A9-4C25-BE25-B3BC79EF7C90}" destId="{70B17FB0-8527-48FD-8B43-CE8545905838}" srcOrd="6" destOrd="0" presId="urn:microsoft.com/office/officeart/2005/8/layout/hList2"/>
    <dgm:cxn modelId="{B09B9C1E-7170-4656-9184-059111AB53A2}" type="presParOf" srcId="{70B17FB0-8527-48FD-8B43-CE8545905838}" destId="{8123C481-570E-41FB-904A-EBEA3C34B6ED}" srcOrd="0" destOrd="0" presId="urn:microsoft.com/office/officeart/2005/8/layout/hList2"/>
    <dgm:cxn modelId="{919FB7BC-E6E7-4C24-9C15-0E9D50C26B7D}" type="presParOf" srcId="{70B17FB0-8527-48FD-8B43-CE8545905838}" destId="{AF3CBA21-DF6C-4E6A-8D82-DC50A3DB9F46}" srcOrd="1" destOrd="0" presId="urn:microsoft.com/office/officeart/2005/8/layout/hList2"/>
    <dgm:cxn modelId="{88844ED3-D7CB-4D74-B7AC-DA3F814C2490}" type="presParOf" srcId="{70B17FB0-8527-48FD-8B43-CE8545905838}" destId="{337CE8FB-8032-4F95-AA5E-34F4047951AB}" srcOrd="2" destOrd="0" presId="urn:microsoft.com/office/officeart/2005/8/layout/hList2"/>
    <dgm:cxn modelId="{73BC816F-3EF4-4AF8-9830-DE69008A4858}" type="presParOf" srcId="{A1B2F98F-E5A9-4C25-BE25-B3BC79EF7C90}" destId="{9B2B69C3-BC25-47B1-B908-61CD9C66BB17}" srcOrd="7" destOrd="0" presId="urn:microsoft.com/office/officeart/2005/8/layout/hList2"/>
    <dgm:cxn modelId="{9A1FE305-F0C4-4B2A-B251-8AE41C1DF831}" type="presParOf" srcId="{A1B2F98F-E5A9-4C25-BE25-B3BC79EF7C90}" destId="{3BF8E08E-A83B-44C4-B949-5971A0F8115F}" srcOrd="8" destOrd="0" presId="urn:microsoft.com/office/officeart/2005/8/layout/hList2"/>
    <dgm:cxn modelId="{E1D790C0-7D4C-4C9B-AF80-B247A4DFFCC0}" type="presParOf" srcId="{3BF8E08E-A83B-44C4-B949-5971A0F8115F}" destId="{2B7336C9-4CA7-4A80-B285-234381435FFE}" srcOrd="0" destOrd="0" presId="urn:microsoft.com/office/officeart/2005/8/layout/hList2"/>
    <dgm:cxn modelId="{0B70EE45-D74C-401B-B9A2-04FCC13D88BF}" type="presParOf" srcId="{3BF8E08E-A83B-44C4-B949-5971A0F8115F}" destId="{ED6EFC39-63DE-4593-8098-9C9A4FC423AA}" srcOrd="1" destOrd="0" presId="urn:microsoft.com/office/officeart/2005/8/layout/hList2"/>
    <dgm:cxn modelId="{61637297-6549-44B8-B11A-C361A18E79B2}" type="presParOf" srcId="{3BF8E08E-A83B-44C4-B949-5971A0F8115F}" destId="{5D1A56BB-5349-4DCF-B612-3A33C9BA2A55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5542C-18E0-4D54-8BF1-D4C0E48CA208}">
      <dsp:nvSpPr>
        <dsp:cNvPr id="0" name=""/>
        <dsp:cNvSpPr/>
      </dsp:nvSpPr>
      <dsp:spPr>
        <a:xfrm rot="16200000">
          <a:off x="-1369191" y="2056553"/>
          <a:ext cx="3137725" cy="282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49097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  Review 0</a:t>
          </a:r>
          <a:endParaRPr lang="en-US" sz="2000" kern="1200" dirty="0"/>
        </a:p>
      </dsp:txBody>
      <dsp:txXfrm>
        <a:off x="-1369191" y="2056553"/>
        <a:ext cx="3137725" cy="282441"/>
      </dsp:txXfrm>
    </dsp:sp>
    <dsp:sp modelId="{8FC2F1A4-2CEC-4AFC-9C92-37624D58239F}">
      <dsp:nvSpPr>
        <dsp:cNvPr id="0" name=""/>
        <dsp:cNvSpPr/>
      </dsp:nvSpPr>
      <dsp:spPr>
        <a:xfrm>
          <a:off x="340891" y="628910"/>
          <a:ext cx="1406856" cy="31377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8C39B-A427-4708-A351-74D58BEC51DF}">
      <dsp:nvSpPr>
        <dsp:cNvPr id="0" name=""/>
        <dsp:cNvSpPr/>
      </dsp:nvSpPr>
      <dsp:spPr>
        <a:xfrm>
          <a:off x="58450" y="256088"/>
          <a:ext cx="564882" cy="564882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7961F9-1AA5-49D0-8D9D-203456B6297A}">
      <dsp:nvSpPr>
        <dsp:cNvPr id="0" name=""/>
        <dsp:cNvSpPr/>
      </dsp:nvSpPr>
      <dsp:spPr>
        <a:xfrm rot="16200000">
          <a:off x="693858" y="2056553"/>
          <a:ext cx="3137725" cy="282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49097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Review 1</a:t>
          </a:r>
          <a:endParaRPr lang="en-US" sz="2000" kern="1200" dirty="0"/>
        </a:p>
      </dsp:txBody>
      <dsp:txXfrm>
        <a:off x="693858" y="2056553"/>
        <a:ext cx="3137725" cy="282441"/>
      </dsp:txXfrm>
    </dsp:sp>
    <dsp:sp modelId="{5E6C36A8-E848-4CB2-89E7-3CC06C9A8775}">
      <dsp:nvSpPr>
        <dsp:cNvPr id="0" name=""/>
        <dsp:cNvSpPr/>
      </dsp:nvSpPr>
      <dsp:spPr>
        <a:xfrm>
          <a:off x="2403942" y="628910"/>
          <a:ext cx="1406856" cy="31377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7B42F-10AB-457A-87DE-5E119C982CC0}">
      <dsp:nvSpPr>
        <dsp:cNvPr id="0" name=""/>
        <dsp:cNvSpPr/>
      </dsp:nvSpPr>
      <dsp:spPr>
        <a:xfrm>
          <a:off x="2121500" y="256088"/>
          <a:ext cx="564882" cy="564882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9F06E-8650-46A4-8DD6-1BD91BF077A0}">
      <dsp:nvSpPr>
        <dsp:cNvPr id="0" name=""/>
        <dsp:cNvSpPr/>
      </dsp:nvSpPr>
      <dsp:spPr>
        <a:xfrm rot="16200000">
          <a:off x="2756908" y="2056553"/>
          <a:ext cx="3137725" cy="282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49097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Review 2</a:t>
          </a:r>
          <a:endParaRPr lang="en-US" sz="2000" kern="1200" dirty="0"/>
        </a:p>
      </dsp:txBody>
      <dsp:txXfrm>
        <a:off x="2756908" y="2056553"/>
        <a:ext cx="3137725" cy="282441"/>
      </dsp:txXfrm>
    </dsp:sp>
    <dsp:sp modelId="{0A2BAE6C-4E82-47B5-8A06-4B6FC8CA4ABF}">
      <dsp:nvSpPr>
        <dsp:cNvPr id="0" name=""/>
        <dsp:cNvSpPr/>
      </dsp:nvSpPr>
      <dsp:spPr>
        <a:xfrm>
          <a:off x="4466992" y="628910"/>
          <a:ext cx="1406856" cy="31377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49097" rIns="227584" bIns="227584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500" kern="1200"/>
        </a:p>
      </dsp:txBody>
      <dsp:txXfrm>
        <a:off x="4466992" y="628910"/>
        <a:ext cx="1406856" cy="3137725"/>
      </dsp:txXfrm>
    </dsp:sp>
    <dsp:sp modelId="{879EBD45-7BA7-403F-947E-F2B0C7477D86}">
      <dsp:nvSpPr>
        <dsp:cNvPr id="0" name=""/>
        <dsp:cNvSpPr/>
      </dsp:nvSpPr>
      <dsp:spPr>
        <a:xfrm>
          <a:off x="4184550" y="256088"/>
          <a:ext cx="564882" cy="564882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7CE8FB-8032-4F95-AA5E-34F4047951AB}">
      <dsp:nvSpPr>
        <dsp:cNvPr id="0" name=""/>
        <dsp:cNvSpPr/>
      </dsp:nvSpPr>
      <dsp:spPr>
        <a:xfrm rot="16200000">
          <a:off x="4819958" y="2056553"/>
          <a:ext cx="3137725" cy="282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49097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Review 3</a:t>
          </a:r>
          <a:endParaRPr lang="en-US" sz="2000" kern="1200" dirty="0"/>
        </a:p>
      </dsp:txBody>
      <dsp:txXfrm>
        <a:off x="4819958" y="2056553"/>
        <a:ext cx="3137725" cy="282441"/>
      </dsp:txXfrm>
    </dsp:sp>
    <dsp:sp modelId="{AF3CBA21-DF6C-4E6A-8D82-DC50A3DB9F46}">
      <dsp:nvSpPr>
        <dsp:cNvPr id="0" name=""/>
        <dsp:cNvSpPr/>
      </dsp:nvSpPr>
      <dsp:spPr>
        <a:xfrm>
          <a:off x="6530042" y="628910"/>
          <a:ext cx="1406856" cy="31377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49097" rIns="227584" bIns="227584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500" kern="1200"/>
        </a:p>
      </dsp:txBody>
      <dsp:txXfrm>
        <a:off x="6530042" y="628910"/>
        <a:ext cx="1406856" cy="3137725"/>
      </dsp:txXfrm>
    </dsp:sp>
    <dsp:sp modelId="{8123C481-570E-41FB-904A-EBEA3C34B6ED}">
      <dsp:nvSpPr>
        <dsp:cNvPr id="0" name=""/>
        <dsp:cNvSpPr/>
      </dsp:nvSpPr>
      <dsp:spPr>
        <a:xfrm>
          <a:off x="6247601" y="256088"/>
          <a:ext cx="564882" cy="564882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1A56BB-5349-4DCF-B612-3A33C9BA2A55}">
      <dsp:nvSpPr>
        <dsp:cNvPr id="0" name=""/>
        <dsp:cNvSpPr/>
      </dsp:nvSpPr>
      <dsp:spPr>
        <a:xfrm rot="16200000">
          <a:off x="6883009" y="2056553"/>
          <a:ext cx="3137725" cy="282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49097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Review 4</a:t>
          </a:r>
          <a:endParaRPr lang="en-US" sz="2000" kern="1200" dirty="0"/>
        </a:p>
      </dsp:txBody>
      <dsp:txXfrm>
        <a:off x="6883009" y="2056553"/>
        <a:ext cx="3137725" cy="282441"/>
      </dsp:txXfrm>
    </dsp:sp>
    <dsp:sp modelId="{ED6EFC39-63DE-4593-8098-9C9A4FC423AA}">
      <dsp:nvSpPr>
        <dsp:cNvPr id="0" name=""/>
        <dsp:cNvSpPr/>
      </dsp:nvSpPr>
      <dsp:spPr>
        <a:xfrm>
          <a:off x="8593092" y="628910"/>
          <a:ext cx="1406856" cy="31377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49097" rIns="227584" bIns="227584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500" kern="1200"/>
        </a:p>
      </dsp:txBody>
      <dsp:txXfrm>
        <a:off x="8593092" y="628910"/>
        <a:ext cx="1406856" cy="3137725"/>
      </dsp:txXfrm>
    </dsp:sp>
    <dsp:sp modelId="{2B7336C9-4CA7-4A80-B285-234381435FFE}">
      <dsp:nvSpPr>
        <dsp:cNvPr id="0" name=""/>
        <dsp:cNvSpPr/>
      </dsp:nvSpPr>
      <dsp:spPr>
        <a:xfrm>
          <a:off x="8310651" y="256088"/>
          <a:ext cx="564882" cy="564882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ishb2907/Driver_Aler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1455312" y="869022"/>
            <a:ext cx="9499090" cy="921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sz="4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DRIVER ALERTNESS DETECTION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990956" y="1635974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 : CDV-5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custDataLst>
              <p:tags r:id="rId1"/>
            </p:custDataLst>
          </p:nvPr>
        </p:nvGraphicFramePr>
        <p:xfrm>
          <a:off x="991870" y="2188210"/>
          <a:ext cx="4824095" cy="182885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85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7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 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b="1" u="none" strike="noStrike" cap="none" dirty="0"/>
                        <a:t>20211CDV00</a:t>
                      </a:r>
                      <a:r>
                        <a:rPr lang="en-GB" altLang="en-IN" sz="1800" b="1" u="none" strike="noStrike" cap="none" dirty="0"/>
                        <a:t>5</a:t>
                      </a:r>
                      <a:r>
                        <a:rPr lang="en-IN" sz="1800" b="1" u="none" strike="noStrike" cap="none" dirty="0"/>
                        <a:t>3</a:t>
                      </a:r>
                      <a:endParaRPr sz="1800" b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/>
                        <a:t>HARISH BHASKARAN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/>
                        <a:t>20211CDV00</a:t>
                      </a:r>
                      <a:r>
                        <a:rPr lang="en-GB" altLang="en-IN" sz="1800" b="1" u="none" strike="noStrike" cap="none" dirty="0"/>
                        <a:t>68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/>
                        <a:t>RUTHWICK S S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/>
                        <a:t>20211CDV00</a:t>
                      </a:r>
                      <a:r>
                        <a:rPr lang="en-GB" altLang="en-IN" sz="1800" b="1" u="none" strike="noStrike" cap="none" dirty="0"/>
                        <a:t>18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/>
                        <a:t>RAGHAVENDRA RAKESH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/>
                        <a:t>20211CDV00</a:t>
                      </a:r>
                      <a:r>
                        <a:rPr lang="en-GB" altLang="en-IN" sz="1800" b="1" u="none" strike="noStrike" cap="none" dirty="0"/>
                        <a:t>65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/>
                        <a:t>KAVANA S K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821840" y="2015243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Mr. RAJAN THANGAMANI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Assistant Professor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of Computer Science and Engineering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University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301073" y="92970"/>
            <a:ext cx="7807569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4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PIP2001 Capstone Project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4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Review-0</a:t>
            </a:r>
            <a:endParaRPr sz="24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B.TECH COMPUTER SCIENCE AND TECHNOLOGY [DEVOPS]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S PRAVINTHRAJA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SUMA N G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1066800" y="708634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sz="4000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idx="1"/>
          </p:nvPr>
        </p:nvSpPr>
        <p:spPr>
          <a:xfrm>
            <a:off x="1294563" y="1747409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 descr="content-la-g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295" y="2159635"/>
            <a:ext cx="4150360" cy="2675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1066800" y="743578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sz="4000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PSCS204</a:t>
            </a:r>
            <a:endParaRPr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idx="1"/>
          </p:nvPr>
        </p:nvSpPr>
        <p:spPr>
          <a:xfrm>
            <a:off x="390769" y="1905000"/>
            <a:ext cx="11410462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>
              <a:spcBef>
                <a:spcPts val="0"/>
              </a:spcBef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Organization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GB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MindTree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GB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BOTH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: The objective of </a:t>
            </a:r>
            <a:r>
              <a:rPr lang="en-GB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driver alertness detection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is </a:t>
            </a:r>
            <a:r>
              <a:rPr lang="en-GB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to d</a:t>
            </a: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evelop a system capable of accurately detecting and monitoring driver alertness levels to enhance road safety and reduce the incidence of accidents caused by drowsy or distracted driving.</a:t>
            </a:r>
            <a:r>
              <a:rPr lang="en-GB" altLang="en-US" sz="180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sz="18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Difficulty Level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GB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Simple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1066800" y="304591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/>
          <p:nvPr/>
        </p:nvSpPr>
        <p:spPr>
          <a:xfrm>
            <a:off x="943610" y="3001645"/>
            <a:ext cx="5152390" cy="1304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  <a:hlinkClick r:id="rId3" action="ppaction://hlinkfile"/>
              </a:rPr>
              <a:t>Driver Alertness Detection</a:t>
            </a:r>
          </a:p>
        </p:txBody>
      </p:sp>
      <p:pic>
        <p:nvPicPr>
          <p:cNvPr id="2" name="Picture 1" descr="0_Fz2VWlH1Vi6FFCs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20" y="2047875"/>
            <a:ext cx="4317365" cy="2762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1066800" y="39315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Analysis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Problem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Statement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idx="1"/>
          </p:nvPr>
        </p:nvSpPr>
        <p:spPr>
          <a:xfrm>
            <a:off x="1185260" y="2079003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alt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Hardware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 Components: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85692" y="2701889"/>
            <a:ext cx="1031630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GB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Raspberry Pi 4 Model B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GB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Alcohol Sensor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GB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Buzzer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Speaker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Cables and connectors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LCD monitor</a:t>
            </a:r>
          </a:p>
        </p:txBody>
      </p:sp>
      <p:pic>
        <p:nvPicPr>
          <p:cNvPr id="3" name="Picture 2" descr="86627730-computer-components-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5" y="2366010"/>
            <a:ext cx="3348990" cy="3348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Analysis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Problem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Statement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idx="1"/>
          </p:nvPr>
        </p:nvSpPr>
        <p:spPr>
          <a:xfrm>
            <a:off x="1097280" y="1682758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Software Requirements: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97280" y="2795270"/>
            <a:ext cx="10955655" cy="2452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Visual Studio Code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VNC Viewer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Python 3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OpenCV - Face and eye detection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Imutils - To get landmarks of eye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Scipy -  To calculate the distance between eye landmarks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Dlib - To detect faces in photos and videos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1097280" y="218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Analysis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Problem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Statement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idx="1"/>
          </p:nvPr>
        </p:nvSpPr>
        <p:spPr>
          <a:xfrm>
            <a:off x="1097280" y="1450983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GB" alt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teps involved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97280" y="2190750"/>
            <a:ext cx="10668000" cy="3691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Initialize the system.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Start the data collection process.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Capture a facial image using the camera module.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Apply image processing techniques to extract relevant features from the facial image.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Check the alcohol detection.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Analyze the extracted facial features.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Classify the individual's state as either drowsy or alert based on the analysis of drowsiness features.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 drowsiness or high alcohol levels are detected: Activate the buzzer and speaker to generate audio warnings or alerts.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Repeat the process by capturing new facial images and continuously monitoring the individual's state.</a:t>
            </a:r>
          </a:p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Terminate the system.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1097280" y="68853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6317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63040" y="2988478"/>
            <a:ext cx="1381760" cy="23083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Analysing the project and gathering information about required components 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1137473" y="708634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idx="1"/>
          </p:nvPr>
        </p:nvSpPr>
        <p:spPr>
          <a:xfrm>
            <a:off x="491490" y="2047240"/>
            <a:ext cx="1088898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[1]Rhody Chester, H. F. ‘’Hough Circle Transform‘’, CarlsonCenter for ImagingScience Rochester Institute of Technology October</a:t>
            </a:r>
            <a:r>
              <a:rPr lang="en-GB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11, 2005</a:t>
            </a:r>
          </a:p>
          <a:p>
            <a:pPr marL="4953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[2]Mario I Chacon-Murguia Claudia Prieto-Resendiz,”Detecting Driver Drowsiness-A survey of system designs and technology,”</a:t>
            </a:r>
            <a:r>
              <a:rPr lang="en-GB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IEEE Consumer Electronics Magazine,pp.107-108,</a:t>
            </a:r>
            <a:r>
              <a:rPr lang="en-GB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October 2015.</a:t>
            </a:r>
          </a:p>
          <a:p>
            <a:pPr marL="4953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[3]Mayank Chauhan, Mukesh Sakle”Study &amp; Analysis of Different Face Detection Techniqes” International Journal of Computer</a:t>
            </a:r>
            <a:r>
              <a:rPr lang="en-GB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Science and Information Technologies, Vol. 5 (2) , pp 1615-1618,2014.</a:t>
            </a:r>
          </a:p>
          <a:p>
            <a:pPr marL="4953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[4]Paul Viola and Michael j. Jones,” Rapid Object Detection using a Boosted Cascade of Simple Features,” International Journal</a:t>
            </a:r>
            <a:r>
              <a:rPr lang="en-GB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of Computer Vision 57(2), pp 137–154, 2001.</a:t>
            </a:r>
          </a:p>
          <a:p>
            <a:pPr marL="4953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[5]Paul Viola and Michael j. Jones,” Robust Real-Time Face Detection,” International Journal of Computer Vision 57(2), 137–154,</a:t>
            </a:r>
            <a:r>
              <a:rPr lang="en-GB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2004.</a:t>
            </a:r>
            <a:endParaRPr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79*143"/>
  <p:tag name="TABLE_ENDDRAG_RECT" val="78*149*379*143"/>
</p:tagLst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27</TotalTime>
  <Words>543</Words>
  <Application>Microsoft Office PowerPoint</Application>
  <PresentationFormat>Widescreen</PresentationFormat>
  <Paragraphs>88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Verdana</vt:lpstr>
      <vt:lpstr>Wingdings</vt:lpstr>
      <vt:lpstr>Retrospect</vt:lpstr>
      <vt:lpstr>DRIVER ALERTNESS DETECTION</vt:lpstr>
      <vt:lpstr>Content</vt:lpstr>
      <vt:lpstr>Problem Statement Number: PSCS204</vt:lpstr>
      <vt:lpstr>Github Link</vt:lpstr>
      <vt:lpstr>Analysis of Problem Statement</vt:lpstr>
      <vt:lpstr>Analysis of Problem Statement (contd...)</vt:lpstr>
      <vt:lpstr>Analysis of Problem Statement (contd...)</vt:lpstr>
      <vt:lpstr>Timeline of the Project (Gantt Chart)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Raghavendra Rakesh</cp:lastModifiedBy>
  <cp:revision>37</cp:revision>
  <dcterms:created xsi:type="dcterms:W3CDTF">2024-09-16T16:04:04Z</dcterms:created>
  <dcterms:modified xsi:type="dcterms:W3CDTF">2024-09-17T06:04:31Z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5AC690FA572B43BEBD62EEDD4A43AE0E_13</vt:lpwstr>
  </property>
  <property fmtid="{D5CDD505-2E9C-101B-9397-08002B2CF9AE}" pid="3" name="KSOProductBuildVer">
    <vt:lpwstr>1033-12.2.0.17562</vt:lpwstr>
  </property>
</Properties>
</file>