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CSE7301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 - 1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SMTP Protocols</a:t>
            </a:r>
            <a:endParaRPr lang="en-GB" altLang="en-IN" dirty="0"/>
          </a:p>
          <a:p>
            <a:r>
              <a:rPr lang="en-GB" altLang="en-IN" dirty="0"/>
              <a:t>Encryption - TLS (Transport Layer Security)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6178</Words>
  <Application>WPS Slides</Application>
  <PresentationFormat>Widescreen</PresentationFormat>
  <Paragraphs>267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39</cp:revision>
  <dcterms:created xsi:type="dcterms:W3CDTF">2023-03-16T03:26:00Z</dcterms:created>
  <dcterms:modified xsi:type="dcterms:W3CDTF">2025-05-13T07:17:30Z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01FC836DD1E94B938D0AB4EE2B8C6DE0_13</vt:lpwstr>
  </property>
  <property fmtid="{D5CDD505-2E9C-101B-9397-08002B2CF9AE}" pid="3" name="KSOProductBuildVer">
    <vt:lpwstr>1033-12.2.0.20795</vt:lpwstr>
  </property>
</Properties>
</file>