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CSE7301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OAuth, JWT Authentication</a:t>
            </a:r>
            <a:endParaRPr lang="en-GB" altLang="en-IN" dirty="0"/>
          </a:p>
          <a:p>
            <a:r>
              <a:rPr lang="en-GB" altLang="en-IN" dirty="0"/>
              <a:t>Encryption - AES Encryption</a:t>
            </a:r>
            <a:endParaRPr lang="en-GB" altLang="en-IN" dirty="0"/>
          </a:p>
          <a:p>
            <a:r>
              <a:rPr lang="en-GB" altLang="en-IN" dirty="0"/>
              <a:t>Database - MySQL, PostgreSQL, MongoDB</a:t>
            </a:r>
            <a:endParaRPr lang="en-GB" altLang="en-IN" dirty="0"/>
          </a:p>
          <a:p>
            <a:r>
              <a:rPr lang="en-GB" altLang="en-IN" dirty="0"/>
              <a:t>Frontend - HTML, CSS, ReactJS, Javascript</a:t>
            </a:r>
            <a:endParaRPr lang="en-GB" altLang="en-IN" dirty="0"/>
          </a:p>
          <a:p>
            <a:r>
              <a:rPr lang="en-GB" altLang="en-IN" dirty="0"/>
              <a:t>Backend - Node.js, Python (Django/Flask) 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710" y="114300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Enhanced user experience through a ReactJS-based interface.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Real-Time Notifications and Alerts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MySQL, PostgreSQL, or MongoDB.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6320</Words>
  <Application>WPS Slides</Application>
  <PresentationFormat>Widescreen</PresentationFormat>
  <Paragraphs>269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37</cp:revision>
  <dcterms:created xsi:type="dcterms:W3CDTF">2023-03-16T03:26:00Z</dcterms:created>
  <dcterms:modified xsi:type="dcterms:W3CDTF">2025-05-13T07:16:52Z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B11695C19D514F90BA04E8194E685E4E_13</vt:lpwstr>
  </property>
  <property fmtid="{D5CDD505-2E9C-101B-9397-08002B2CF9AE}" pid="3" name="KSOProductBuildVer">
    <vt:lpwstr>1033-12.2.0.20795</vt:lpwstr>
  </property>
</Properties>
</file>