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257" r:id="rId6"/>
    <p:sldId id="258" r:id="rId7"/>
    <p:sldId id="289" r:id="rId8"/>
    <p:sldId id="290" r:id="rId9"/>
    <p:sldId id="276" r:id="rId10"/>
    <p:sldId id="259" r:id="rId11"/>
    <p:sldId id="260" r:id="rId12"/>
    <p:sldId id="261" r:id="rId13"/>
    <p:sldId id="277" r:id="rId14"/>
    <p:sldId id="262" r:id="rId15"/>
    <p:sldId id="263" r:id="rId16"/>
    <p:sldId id="264" r:id="rId17"/>
    <p:sldId id="268" r:id="rId18"/>
    <p:sldId id="265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https://github.com/harishb2907/SDM-D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977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STUDENT PLACEMENT MANAGEMENT SYSTEM</a:t>
            </a:r>
            <a:b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(ISRO)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110990" y="2517140"/>
            <a:ext cx="410845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CDV-14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PIP4004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Review - 1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6466812" y="332613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Mr. Rajan Thangamani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Assistant Professor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University, Bengaluru.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790575" y="3326130"/>
          <a:ext cx="4857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805"/>
                <a:gridCol w="32429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ROLL NUMBER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NAMES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20211CDV0018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RAGHAVENDRA RAKESH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20211CDV0053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HARISH BHASKARAN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20211CDV0065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KAVANA S K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RUTHWICK S 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20221LDV0002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HEMALATHA G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Methodology/Modules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165860"/>
            <a:ext cx="11011535" cy="45262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Here’s a proposed methodology for enhancing </a:t>
            </a:r>
            <a:r>
              <a:rPr lang="en-GB" altLang="en-US" dirty="0"/>
              <a:t>Student Placement Management System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Requirements Analysis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System Design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Development and Integration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and Validation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Training and Feedback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Deployment and Monitoring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Improvement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7365" y="2987040"/>
            <a:ext cx="4493260" cy="2246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N" dirty="0"/>
              <a:t>Tools &amp; Technologies</a:t>
            </a:r>
            <a:endParaRPr lang="en-GB" altLang="en-I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12800" y="1202690"/>
            <a:ext cx="10023475" cy="233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IN" dirty="0"/>
              <a:t>Authentication - SMTP Protocols</a:t>
            </a:r>
            <a:endParaRPr lang="en-GB" altLang="en-IN" dirty="0"/>
          </a:p>
          <a:p>
            <a:r>
              <a:rPr lang="en-GB" altLang="en-IN" dirty="0"/>
              <a:t>Encryption - TLS (Transport Layer Security)</a:t>
            </a:r>
            <a:endParaRPr lang="en-GB" altLang="en-IN" dirty="0"/>
          </a:p>
          <a:p>
            <a:r>
              <a:rPr lang="en-GB" altLang="en-IN" dirty="0"/>
              <a:t>Database - SQLite3</a:t>
            </a:r>
            <a:endParaRPr lang="en-GB" altLang="en-IN" dirty="0"/>
          </a:p>
          <a:p>
            <a:r>
              <a:rPr lang="en-GB" altLang="en-IN" dirty="0"/>
              <a:t>Frontend - HTML, CSS, Javascript, Bootstrap</a:t>
            </a:r>
            <a:endParaRPr lang="en-GB" altLang="en-IN" dirty="0"/>
          </a:p>
          <a:p>
            <a:r>
              <a:rPr lang="en-GB" altLang="en-IN" dirty="0"/>
              <a:t>Backend - Python Flask</a:t>
            </a:r>
            <a:endParaRPr lang="en-GB" altLang="en-IN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8890" y="3711575"/>
            <a:ext cx="4656455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GB" dirty="0"/>
          </a:p>
        </p:txBody>
      </p:sp>
      <p:pic>
        <p:nvPicPr>
          <p:cNvPr id="4" name="Content Placeholder 3" descr="Gantt Chart Whiteboard_20250507_165834_00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1435" y="1033145"/>
            <a:ext cx="10159365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secure, scalable, and efficient Student Placement Management System.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Improved decision-making for placement coordinators via DSS.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 data security with encryption and R</a:t>
            </a:r>
            <a:r>
              <a:rPr lang="en-GB" altLang="en-US"/>
              <a:t>ole </a:t>
            </a:r>
            <a:r>
              <a:rPr lang="en-US" altLang="en-US"/>
              <a:t>based access control.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</a:t>
            </a:r>
            <a:r>
              <a:rPr lang="en-US" altLang="en-US"/>
              <a:t>he Secure Data Management and Decision Support System will serve as a secure and intelligent platform for student placement management. </a:t>
            </a:r>
            <a:endParaRPr lang="en-US" altLang="en-US"/>
          </a:p>
          <a:p>
            <a:r>
              <a:rPr lang="en-US" altLang="en-US"/>
              <a:t>By integrating MFA, RBAC, encryption, and a DSS, the system will provide a highly secure and effective way to manage placements, ensuring that student data remains protected while optimizing placement processes.</a:t>
            </a: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51865" y="1308735"/>
            <a:ext cx="1001141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GB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" action="ppaction://hlinkfile"/>
              </a:rPr>
              <a:t>Student Placement Management System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3023870"/>
            <a:ext cx="4589145" cy="2937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0"/>
            <a:ext cx="10077450" cy="4953000"/>
          </a:xfrm>
        </p:spPr>
        <p:txBody>
          <a:bodyPr/>
          <a:lstStyle/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Swathi, J., Tharsini, K. P., Janani, S. S., &amp; Chakkaravarthy, G. V. (2018). Training and Placement Cell Application. International Research Journal of Engineering and Technology, 5(3), 316-319.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Shukla, S., Shinde, S. K., Jiwatode, K., &amp; Somvanshi, U. (2024). A Development of Web Based Placement Management System for Campus Recruitment. Journal of Advanced Database Management &amp; Systems, 11(3).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</a:t>
            </a:r>
            <a:r>
              <a:rPr lang="en-GB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arihar, V. K., &amp; Bhalke, D. G. (2020). Student Placement Prediction System using Machine Learning. SAMRIDDHI: A Journal of Physical Sciences, Engineering and Technology, 12(2), 72-76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Kavya, G., Pranitha, Y., Sanjana, A., Sirisha, D. G., &amp; Mamatha, A. (2021). Smart System for Student Placement Prediction. International Journal of Advance Research, Ideas and Innovations in Technology, 7(4).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Padwal, S., Ghorpade, S., Patil, P. R., Patil, M., Biraje, S., &amp; Salunkhe, S. (2022). E-Training and Placement Management System. International Research Journal of Modernization in Engineering Technology and Science, 4(6).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Banu, A., &amp; D. M., S. K. (2022). A Concise Study on Placement Management System. International Journal of Computer Techniques, 9(2), 178-181.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410970"/>
            <a:ext cx="995743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  <a:endParaRPr lang="en-GB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/>
              <a:t>Introduction</a:t>
            </a:r>
            <a:endParaRPr lang="en-GB" altLang="en-US" sz="2000"/>
          </a:p>
          <a:p>
            <a:r>
              <a:rPr lang="en-GB" altLang="en-US" sz="2000"/>
              <a:t>Literature Review</a:t>
            </a:r>
            <a:endParaRPr lang="en-GB" altLang="en-US" sz="2000"/>
          </a:p>
          <a:p>
            <a:r>
              <a:rPr lang="en-GB" altLang="en-US" sz="2000"/>
              <a:t>Existing method drawbacks</a:t>
            </a:r>
            <a:endParaRPr lang="en-GB" altLang="en-US" sz="2000"/>
          </a:p>
          <a:p>
            <a:r>
              <a:rPr lang="en-GB" altLang="en-US" sz="2000"/>
              <a:t>Proposed Method</a:t>
            </a:r>
            <a:endParaRPr lang="en-GB" altLang="en-US" sz="2000"/>
          </a:p>
          <a:p>
            <a:r>
              <a:rPr lang="en-GB" altLang="en-US" sz="2000"/>
              <a:t>Objectives</a:t>
            </a:r>
            <a:endParaRPr lang="en-GB" altLang="en-US" sz="2000"/>
          </a:p>
          <a:p>
            <a:r>
              <a:rPr lang="en-GB" altLang="en-US" sz="2000"/>
              <a:t>Methodolgy / Modules</a:t>
            </a:r>
            <a:endParaRPr lang="en-GB" altLang="en-US" sz="2000"/>
          </a:p>
          <a:p>
            <a:r>
              <a:rPr lang="en-GB" altLang="en-US" sz="2000"/>
              <a:t>Tools &amp; Technologies</a:t>
            </a:r>
            <a:endParaRPr lang="en-GB" altLang="en-US" sz="2000"/>
          </a:p>
          <a:p>
            <a:r>
              <a:rPr lang="en-GB" altLang="en-US" sz="2000"/>
              <a:t>Timeline of Project</a:t>
            </a:r>
            <a:endParaRPr lang="en-GB" altLang="en-US" sz="2000"/>
          </a:p>
          <a:p>
            <a:r>
              <a:rPr lang="en-GB" altLang="en-US" sz="2000"/>
              <a:t>Expected Outcomes</a:t>
            </a:r>
            <a:endParaRPr lang="en-GB" altLang="en-US" sz="2000"/>
          </a:p>
          <a:p>
            <a:r>
              <a:rPr lang="en-GB" altLang="en-US" sz="2000"/>
              <a:t>Conclusion</a:t>
            </a:r>
            <a:endParaRPr lang="en-GB" altLang="en-US" sz="2000"/>
          </a:p>
          <a:p>
            <a:r>
              <a:rPr lang="en-GB" altLang="en-US" sz="2000"/>
              <a:t>References</a:t>
            </a:r>
            <a:endParaRPr lang="en-GB" altLang="en-US" sz="2000"/>
          </a:p>
        </p:txBody>
      </p:sp>
      <p:pic>
        <p:nvPicPr>
          <p:cNvPr id="4" name="Picture 3" descr="content-la-g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5425" y="1961515"/>
            <a:ext cx="455168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Student placement is a crucial process in educational institutions, requiring secure handling of student data and effective decision-making for placements. </a:t>
            </a:r>
            <a:endParaRPr lang="en-US" altLang="en-US" dirty="0"/>
          </a:p>
          <a:p>
            <a:r>
              <a:rPr lang="en-US" altLang="en-US" dirty="0"/>
              <a:t>This project aims to develop a secure, efficient, and scalable system to manage student placement activities with MFA-based authentication, RBAC, and encrypted data storage. </a:t>
            </a:r>
            <a:endParaRPr lang="en-US" altLang="en-US" dirty="0"/>
          </a:p>
          <a:p>
            <a:r>
              <a:rPr lang="en-US" altLang="en-US" dirty="0"/>
              <a:t>It ensures that students, faculty, and placement coordinators have separate access rights and functionalities.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12800" y="1111885"/>
          <a:ext cx="10668000" cy="4615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585"/>
                <a:gridCol w="1863725"/>
                <a:gridCol w="1520190"/>
                <a:gridCol w="2167890"/>
                <a:gridCol w="2183765"/>
                <a:gridCol w="2442845"/>
              </a:tblGrid>
              <a:tr h="335132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Author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01079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Placement Cell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Swathi J., PriyaTharsini K., Janani S.S., Chakkaravarthy G.V.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GB" alt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 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30, 2023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 development for placement activities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mobility and ease of access; real-time notifications and updates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dependency; security concerns with mobile data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17835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Development of Web Based Placement Management System for Campus Recruitment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Sachin Shukla,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GB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GB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Web-based platform integrating advanced data analytics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Streamlines campus placement procedures; enhances communication and decision-making; offers real-time tracking and personalized job recommendations.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challenges and user adoption factors are not extensively covered.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2801" y="1143000"/>
          <a:ext cx="10459804" cy="4238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820"/>
                <a:gridCol w="1929941"/>
                <a:gridCol w="1308100"/>
                <a:gridCol w="2084070"/>
                <a:gridCol w="2381885"/>
                <a:gridCol w="2290988"/>
              </a:tblGrid>
              <a:tr h="196786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Placement Prediction System using Machine Learning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Varsha Kailas Harihar, D.G. Bhalke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Nov 30, 2020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algorithms: MLP, LMT, SMO, Simple Logistic, Logistic classifiers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Predicts student placement performance; aids in identifying areas for student improvement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depends on data quality; may require substantial computational resources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7060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System for Student Placement Prediction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Kavya G., Pranitha Y., Sanjana A., Sirisha D.G., Mamatha A.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July, 2021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models: Logistic Regression, Random Forest, SVM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Automates prediction of student placement chances; assists in candidate screening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performance varies; potential biases in predictions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922655" y="1172845"/>
          <a:ext cx="10293350" cy="3752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080"/>
                <a:gridCol w="2114550"/>
                <a:gridCol w="1604645"/>
                <a:gridCol w="1791970"/>
                <a:gridCol w="2215515"/>
                <a:gridCol w="2053590"/>
              </a:tblGrid>
              <a:tr h="1880870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E-Training and Placement Management System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Padwal, S. Ghorpade, S. Patil, M. Patil, S. Biraje, S. Salunkhe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</a:t>
                      </a:r>
                      <a:r>
                        <a:rPr lang="en-GB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training modules with placement management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training and placement; provides a comprehensive platform for student development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integrating training content; potential user adaptability issues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7122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Concise Study on Placement Management System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Banu, S.K. D.M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– 202</a:t>
                      </a:r>
                      <a:r>
                        <a:rPr lang="en-GB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Analytical study of existing placement systems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strengths and weaknesses of current systems; provides recommendations for improvement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Lacks implementation details; theoretical focus without practical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Existing method Drawback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132060" cy="4526280"/>
          </a:xfrm>
        </p:spPr>
        <p:txBody>
          <a:bodyPr/>
          <a:lstStyle/>
          <a:p>
            <a:r>
              <a:rPr lang="en-US" altLang="en-US" dirty="0"/>
              <a:t>Manual Effort and Inefficiency</a:t>
            </a:r>
            <a:endParaRPr lang="en-US" altLang="en-US" dirty="0"/>
          </a:p>
          <a:p>
            <a:r>
              <a:rPr lang="en-US" altLang="en-US" dirty="0"/>
              <a:t>Lack of Predictive Analytics</a:t>
            </a:r>
            <a:endParaRPr lang="en-US" altLang="en-US" dirty="0"/>
          </a:p>
          <a:p>
            <a:r>
              <a:rPr lang="en-US" altLang="en-US" dirty="0"/>
              <a:t>Scalability Issues</a:t>
            </a:r>
            <a:endParaRPr lang="en-US" altLang="en-US" dirty="0"/>
          </a:p>
          <a:p>
            <a:r>
              <a:rPr lang="en-US" altLang="en-US" dirty="0"/>
              <a:t>Security and Privacy Concerns</a:t>
            </a:r>
            <a:endParaRPr lang="en-US" altLang="en-US" dirty="0"/>
          </a:p>
          <a:p>
            <a:r>
              <a:rPr lang="en-US" altLang="en-US" dirty="0"/>
              <a:t>Poor Integration with Training Modules</a:t>
            </a:r>
            <a:endParaRPr lang="en-US" altLang="en-US" dirty="0"/>
          </a:p>
          <a:p>
            <a:r>
              <a:rPr lang="en-US" altLang="en-US" dirty="0"/>
              <a:t>Lack of Real-Time Notifications and Updates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enhance </a:t>
            </a:r>
            <a:r>
              <a:rPr lang="en-GB" altLang="en-US" dirty="0"/>
              <a:t>Student Placement Management System</a:t>
            </a:r>
            <a:r>
              <a:rPr lang="en-US" dirty="0"/>
              <a:t>, consider the following proposed methods:</a:t>
            </a:r>
            <a:endParaRPr lang="en-US" dirty="0"/>
          </a:p>
          <a:p>
            <a:endParaRPr lang="en-US" dirty="0"/>
          </a:p>
          <a:p>
            <a:r>
              <a:rPr lang="en-US" altLang="en-US" dirty="0"/>
              <a:t>AI-Powered Shortlisting &amp; Decision Support</a:t>
            </a:r>
            <a:endParaRPr lang="en-US" altLang="en-US" dirty="0"/>
          </a:p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GB" altLang="en-US" dirty="0"/>
              <a:t>Role Based Access Control</a:t>
            </a:r>
            <a:endParaRPr lang="en-US" altLang="en-US" dirty="0"/>
          </a:p>
          <a:p>
            <a:r>
              <a:rPr lang="en-US" altLang="en-US" dirty="0"/>
              <a:t>Enhanced Security and Privacy Measures</a:t>
            </a:r>
            <a:endParaRPr lang="en-US" altLang="en-US" dirty="0"/>
          </a:p>
          <a:p>
            <a:r>
              <a:rPr lang="en-US" altLang="en-US" dirty="0"/>
              <a:t>Mobile Accessibility &amp; Multi-Platform Support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US" altLang="en-US" dirty="0"/>
              <a:t>Role-Based Access Control (RBAC)</a:t>
            </a:r>
            <a:endParaRPr lang="en-US" altLang="en-US" dirty="0"/>
          </a:p>
          <a:p>
            <a:r>
              <a:rPr lang="en-GB" altLang="en-US" dirty="0"/>
              <a:t>U</a:t>
            </a:r>
            <a:r>
              <a:rPr lang="en-US" altLang="en-US" dirty="0"/>
              <a:t>ser-friendly interface </a:t>
            </a:r>
            <a:endParaRPr lang="en-US" altLang="en-US" dirty="0"/>
          </a:p>
          <a:p>
            <a:r>
              <a:rPr lang="en-US" altLang="en-US" dirty="0"/>
              <a:t>Store data in </a:t>
            </a:r>
            <a:r>
              <a:rPr lang="en-GB" altLang="en-US" dirty="0"/>
              <a:t>SQLite3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GB" altLang="en-US" dirty="0"/>
              <a:t>H</a:t>
            </a:r>
            <a:r>
              <a:rPr lang="en-US" altLang="en-US" dirty="0"/>
              <a:t>igh-level data security</a:t>
            </a:r>
            <a:endParaRPr lang="en-US" altLang="en-US" dirty="0"/>
          </a:p>
          <a:p>
            <a:r>
              <a:rPr lang="en-US" altLang="en-US" dirty="0"/>
              <a:t>Decision Support System (DSS)</a:t>
            </a:r>
            <a:endParaRPr lang="en-US" altLang="en-US" dirty="0"/>
          </a:p>
          <a:p>
            <a:r>
              <a:rPr lang="en-GB" altLang="en-US" dirty="0"/>
              <a:t>D</a:t>
            </a:r>
            <a:r>
              <a:rPr lang="en-US" altLang="en-US" dirty="0"/>
              <a:t>ashboard for placement coordinators</a:t>
            </a:r>
            <a:endParaRPr lang="en-US" altLang="en-US" dirty="0"/>
          </a:p>
        </p:txBody>
      </p:sp>
      <p:pic>
        <p:nvPicPr>
          <p:cNvPr id="4" name="Picture 3" descr="75-751177_brand-objectives-icon-hd-png-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005" y="4250690"/>
            <a:ext cx="4203065" cy="15297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82*172"/>
  <p:tag name="TABLE_ENDDRAG_RECT" val="126*271*382*172"/>
</p:tagLst>
</file>

<file path=ppt/tags/tag2.xml><?xml version="1.0" encoding="utf-8"?>
<p:tagLst xmlns:p="http://schemas.openxmlformats.org/presentationml/2006/main">
  <p:tag name="TABLE_ENDDRAG_ORIGIN_RECT" val="840*363"/>
  <p:tag name="TABLE_ENDDRAG_RECT" val="64*87*840*363"/>
</p:tagLst>
</file>

<file path=ppt/tags/tag3.xml><?xml version="1.0" encoding="utf-8"?>
<p:tagLst xmlns:p="http://schemas.openxmlformats.org/presentationml/2006/main">
  <p:tag name="TABLE_ENDDRAG_ORIGIN_RECT" val="810*375"/>
  <p:tag name="TABLE_ENDDRAG_RECT" val="72*92*810*375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6178</Words>
  <Application>WPS Slides</Application>
  <PresentationFormat>Widescreen</PresentationFormat>
  <Paragraphs>267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Verdana</vt:lpstr>
      <vt:lpstr>Verdana</vt:lpstr>
      <vt:lpstr>Times New Roman</vt:lpstr>
      <vt:lpstr>Cambria</vt:lpstr>
      <vt:lpstr>Arial</vt:lpstr>
      <vt:lpstr>Calibri</vt:lpstr>
      <vt:lpstr>Bookman Old Style</vt:lpstr>
      <vt:lpstr>Segoe Print</vt:lpstr>
      <vt:lpstr>Microsoft YaHei</vt:lpstr>
      <vt:lpstr>Arial Unicode MS</vt:lpstr>
      <vt:lpstr>Bookman Old Style</vt:lpstr>
      <vt:lpstr>Bioinformatics</vt:lpstr>
      <vt:lpstr>STUDENT PLACEMENT MANAGEMENT SYSTEM (ISRO)</vt:lpstr>
      <vt:lpstr>Contents</vt:lpstr>
      <vt:lpstr>Introduction</vt:lpstr>
      <vt:lpstr>Literature Review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Tools &amp; Technologies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Harish Bhaskaran</cp:lastModifiedBy>
  <cp:revision>38</cp:revision>
  <dcterms:created xsi:type="dcterms:W3CDTF">2023-03-16T03:26:00Z</dcterms:created>
  <dcterms:modified xsi:type="dcterms:W3CDTF">2025-05-07T11:36:56Z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01FC836DD1E94B938D0AB4EE2B8C6DE0_13</vt:lpwstr>
  </property>
  <property fmtid="{D5CDD505-2E9C-101B-9397-08002B2CF9AE}" pid="3" name="KSOProductBuildVer">
    <vt:lpwstr>1033-12.2.0.20795</vt:lpwstr>
  </property>
</Properties>
</file>