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85" r:id="rId3"/>
    <p:sldId id="261" r:id="rId4"/>
    <p:sldId id="269" r:id="rId5"/>
    <p:sldId id="270" r:id="rId6"/>
    <p:sldId id="272" r:id="rId7"/>
    <p:sldId id="273" r:id="rId8"/>
    <p:sldId id="278" r:id="rId9"/>
    <p:sldId id="279" r:id="rId10"/>
    <p:sldId id="280" r:id="rId11"/>
    <p:sldId id="281" r:id="rId12"/>
    <p:sldId id="283" r:id="rId13"/>
    <p:sldId id="284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6" y="144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60CAC-5F44-465C-8CCE-F8D9581481C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4A5F9-422F-48A0-B3E4-615974C3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4A5F9-422F-48A0-B3E4-615974C308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736DE1-4CB1-45D1-B08F-5905D757EB65}" type="datetime1">
              <a:rPr lang="en-US" smtClean="0"/>
              <a:t>8/24/2012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E259-8B5B-413E-98B6-73DE3685E66F}" type="datetime1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1808-933B-4BAE-B857-B74DD68AC47F}" type="datetime1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97A1-7FF9-4ED3-AABA-49922DEE797E}" type="datetime1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5122A0-E4A8-4676-9A56-744EA8DF1BDC}" type="datetime1">
              <a:rPr lang="en-US" smtClean="0"/>
              <a:t>8/24/2012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199-3AFC-4016-805E-50A8B66040BD}" type="datetime1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17F-54F0-4FD5-97D3-C3A807E82445}" type="datetime1">
              <a:rPr lang="en-US" smtClean="0"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5459-8530-462B-AF05-E23A275E4FFD}" type="datetime1">
              <a:rPr lang="en-US" smtClean="0"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F362-1F18-4AF0-BB07-F3DAAC990F10}" type="datetime1">
              <a:rPr lang="en-US" smtClean="0"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B46-9A27-4EC7-9973-541FE4089642}" type="datetime1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3AD4-753B-4073-9D5B-82B86E8E4388}" type="datetime1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470E196-61D6-4215-AB11-2EE7E5755A37}" type="datetime1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dirty="0" smtClean="0"/>
              <a:t>                                          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</a:t>
            </a:r>
            <a:r>
              <a:rPr lang="en-US" sz="5600" dirty="0" smtClean="0"/>
              <a:t>Harish </a:t>
            </a:r>
            <a:r>
              <a:rPr lang="en-US" sz="5600" dirty="0"/>
              <a:t>Singh Bisht </a:t>
            </a:r>
          </a:p>
          <a:p>
            <a:r>
              <a:rPr lang="en-US" sz="5600" dirty="0" smtClean="0"/>
              <a:t>                                                                                 </a:t>
            </a:r>
            <a:r>
              <a:rPr lang="en-US" sz="5600" dirty="0"/>
              <a:t>00221102010</a:t>
            </a:r>
          </a:p>
          <a:p>
            <a:pPr lvl="0"/>
            <a:r>
              <a:rPr lang="en-US" sz="5600" dirty="0" smtClean="0"/>
              <a:t>                                                                         Geetanjali</a:t>
            </a:r>
            <a:endParaRPr lang="en-US" sz="5600" dirty="0"/>
          </a:p>
          <a:p>
            <a:r>
              <a:rPr lang="en-US" sz="5600" dirty="0" smtClean="0"/>
              <a:t>                                                                                  01121102010</a:t>
            </a:r>
            <a:endParaRPr lang="en-US" sz="5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>
                <a:latin typeface="Algerian" pitchFamily="82" charset="0"/>
              </a:rPr>
              <a:t>Airlines Reservation </a:t>
            </a:r>
            <a:r>
              <a:rPr lang="en-GB" sz="4000" dirty="0" smtClean="0">
                <a:latin typeface="Algerian" pitchFamily="82" charset="0"/>
              </a:rPr>
              <a:t>System</a:t>
            </a:r>
            <a:br>
              <a:rPr lang="en-GB" sz="4000" dirty="0" smtClean="0">
                <a:latin typeface="Algerian" pitchFamily="82" charset="0"/>
              </a:rPr>
            </a:br>
            <a:r>
              <a:rPr lang="en-GB" sz="4000" dirty="0">
                <a:latin typeface="Algerian" pitchFamily="82" charset="0"/>
              </a:rPr>
              <a:t/>
            </a:r>
            <a:br>
              <a:rPr lang="en-GB" sz="4000" dirty="0">
                <a:latin typeface="Algerian" pitchFamily="82" charset="0"/>
              </a:rPr>
            </a:br>
            <a:r>
              <a:rPr lang="en-GB" sz="4000" dirty="0" smtClean="0">
                <a:latin typeface="Algerian" pitchFamily="82" charset="0"/>
              </a:rPr>
              <a:t/>
            </a:r>
            <a:br>
              <a:rPr lang="en-GB" sz="4000" dirty="0" smtClean="0">
                <a:latin typeface="Algerian" pitchFamily="82" charset="0"/>
              </a:rPr>
            </a:br>
            <a:r>
              <a:rPr lang="en-GB" sz="4000" dirty="0">
                <a:latin typeface="Algerian" pitchFamily="82" charset="0"/>
              </a:rPr>
              <a:t/>
            </a:r>
            <a:br>
              <a:rPr lang="en-GB" sz="4000" dirty="0">
                <a:latin typeface="Algerian" pitchFamily="82" charset="0"/>
              </a:rPr>
            </a:br>
            <a:r>
              <a:rPr lang="en-GB" sz="4000" dirty="0" smtClean="0">
                <a:latin typeface="Algerian" pitchFamily="82" charset="0"/>
              </a:rPr>
              <a:t> 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51" y="4038600"/>
            <a:ext cx="2362199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4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92434"/>
              </p:ext>
            </p:extLst>
          </p:nvPr>
        </p:nvGraphicFramePr>
        <p:xfrm>
          <a:off x="381000" y="1676400"/>
          <a:ext cx="8153401" cy="464273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989303"/>
                <a:gridCol w="128985"/>
                <a:gridCol w="1406289"/>
                <a:gridCol w="1587746"/>
                <a:gridCol w="3041078"/>
              </a:tblGrid>
              <a:tr h="379047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FLIGHT DATABASE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0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Field Name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Field Type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Field Size(No of Character)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    Description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37904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smtClean="0">
                          <a:effectLst/>
                        </a:rPr>
                        <a:t>Flight_Company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smtClean="0">
                          <a:effectLst/>
                        </a:rPr>
                        <a:t>Varchar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The name of the flight company it belongs to.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37904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smtClean="0">
                          <a:effectLst/>
                        </a:rPr>
                        <a:t>Depart_City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smtClean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The city from where the flight will take off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37904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smtClean="0">
                          <a:effectLst/>
                        </a:rPr>
                        <a:t>Arrival_City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The city where the flight will land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27744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Depart_Date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Varchar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Date of flight take off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37904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Depart_Hour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Number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Time in hour of flight’s take off time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37904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Depart_Minute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Number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Time in minutes of flight’s take off time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27744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Eco_No_of_Seat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Number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Total economy seats in flight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27744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Eco_Price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Varchar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Price of one economy seat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27744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Bust_No_of_Seat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Number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Total business seats in flight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27744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Bust_Price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Varchar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Price of one business seat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  <a:tr h="37904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Flight_No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Varchar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Unique flight no system </a:t>
                      </a:r>
                      <a:r>
                        <a:rPr lang="en-GB" sz="1400" dirty="0" smtClean="0">
                          <a:effectLst/>
                        </a:rPr>
                        <a:t>generated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16" marR="80316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571501"/>
            <a:ext cx="6965245" cy="5714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Flight Database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23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543051"/>
            <a:ext cx="7823200" cy="41800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04801"/>
            <a:ext cx="6965245" cy="914400"/>
          </a:xfrm>
        </p:spPr>
        <p:txBody>
          <a:bodyPr>
            <a:normAutofit fontScale="90000"/>
          </a:bodyPr>
          <a:lstStyle/>
          <a:p>
            <a:r>
              <a:rPr lang="en-GB" sz="2800" b="1" u="sng" dirty="0"/>
              <a:t>Data Flow Diagram of final program chart 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36698"/>
            <a:ext cx="5334000" cy="525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8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27" y="1752599"/>
            <a:ext cx="7721600" cy="4800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GB" sz="1400" b="1" u="sng" dirty="0" smtClean="0"/>
              <a:t>Screen </a:t>
            </a:r>
            <a:r>
              <a:rPr lang="en-GB" sz="1400" b="1" u="sng" dirty="0"/>
              <a:t>of Flight Searching</a:t>
            </a:r>
            <a:r>
              <a:rPr lang="en-GB" sz="1400" b="1" dirty="0"/>
              <a:t> </a:t>
            </a:r>
            <a:r>
              <a:rPr lang="en-GB" sz="1400" b="1" dirty="0" smtClean="0"/>
              <a:t>                            </a:t>
            </a:r>
            <a:r>
              <a:rPr lang="en-GB" sz="1400" b="1" u="sng" dirty="0"/>
              <a:t>Screen of Printed ticket </a:t>
            </a:r>
            <a:endParaRPr lang="en-GB" sz="1400" b="1" u="sng" dirty="0" smtClean="0"/>
          </a:p>
          <a:p>
            <a:pPr marL="45720" indent="0">
              <a:buNone/>
            </a:pPr>
            <a:r>
              <a:rPr lang="en-GB" sz="1400" b="1" dirty="0"/>
              <a:t> </a:t>
            </a:r>
            <a:r>
              <a:rPr lang="en-GB" sz="1400" b="1" dirty="0" smtClean="0"/>
              <a:t>              </a:t>
            </a:r>
            <a:r>
              <a:rPr lang="en-GB" sz="1400" b="1" u="sng" dirty="0" smtClean="0"/>
              <a:t> form</a:t>
            </a:r>
          </a:p>
          <a:p>
            <a:pPr marL="45720" indent="0">
              <a:buNone/>
            </a:pPr>
            <a:endParaRPr lang="en-GB" sz="1400" b="1" u="sng" dirty="0"/>
          </a:p>
          <a:p>
            <a:pPr marL="45720" indent="0">
              <a:buNone/>
            </a:pPr>
            <a:endParaRPr lang="en-GB" sz="1400" b="1" u="sng" dirty="0" smtClean="0"/>
          </a:p>
          <a:p>
            <a:pPr marL="45720" indent="0">
              <a:buNone/>
            </a:pPr>
            <a:endParaRPr lang="en-GB" sz="1400" b="1" u="sng" dirty="0"/>
          </a:p>
          <a:p>
            <a:pPr marL="45720" indent="0">
              <a:buNone/>
            </a:pPr>
            <a:endParaRPr lang="en-GB" sz="1400" b="1" u="sng" dirty="0" smtClean="0"/>
          </a:p>
          <a:p>
            <a:pPr marL="45720" indent="0">
              <a:buNone/>
            </a:pPr>
            <a:endParaRPr lang="en-GB" sz="1400" b="1" u="sng" dirty="0"/>
          </a:p>
          <a:p>
            <a:pPr marL="45720" indent="0">
              <a:buNone/>
            </a:pPr>
            <a:endParaRPr lang="en-GB" sz="1400" b="1" u="sng" dirty="0" smtClean="0"/>
          </a:p>
          <a:p>
            <a:pPr marL="45720" indent="0">
              <a:buNone/>
            </a:pPr>
            <a:r>
              <a:rPr lang="en-GB" sz="1400" b="1" dirty="0" smtClean="0"/>
              <a:t>                                     </a:t>
            </a:r>
            <a:r>
              <a:rPr lang="en-GB" sz="1400" b="1" u="sng" dirty="0"/>
              <a:t>Ticket cancellation screen </a:t>
            </a:r>
            <a:endParaRPr lang="en-GB" sz="1400" b="1" u="sng" dirty="0" smtClean="0"/>
          </a:p>
          <a:p>
            <a:pPr marL="45720" indent="0">
              <a:buNone/>
            </a:pPr>
            <a:r>
              <a:rPr lang="en-GB" sz="1400" b="1" u="sng" dirty="0"/>
              <a:t> </a:t>
            </a:r>
            <a:r>
              <a:rPr lang="en-GB" sz="1400" b="1" u="sng" dirty="0" smtClean="0"/>
              <a:t>   </a:t>
            </a:r>
          </a:p>
          <a:p>
            <a:pPr marL="45720" indent="0">
              <a:buNone/>
            </a:pPr>
            <a:r>
              <a:rPr lang="en-GB" sz="1400" b="1" u="sng" dirty="0"/>
              <a:t> </a:t>
            </a:r>
            <a:r>
              <a:rPr lang="en-GB" sz="1400" b="1" u="sng" dirty="0" smtClean="0"/>
              <a:t>  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52401"/>
            <a:ext cx="6965245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Input Screens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2438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44722"/>
            <a:ext cx="2438400" cy="166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22" y="3962400"/>
            <a:ext cx="261887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1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3051"/>
            <a:ext cx="7416800" cy="41800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457201"/>
            <a:ext cx="6965245" cy="685799"/>
          </a:xfrm>
        </p:spPr>
        <p:txBody>
          <a:bodyPr/>
          <a:lstStyle/>
          <a:p>
            <a:r>
              <a:rPr lang="en-US" dirty="0" smtClean="0"/>
              <a:t>Output screen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343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0"/>
            <a:ext cx="44196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4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2300" dirty="0" smtClean="0"/>
              <a:t>a</a:t>
            </a:r>
            <a:r>
              <a:rPr lang="en-GB" sz="2300" dirty="0"/>
              <a:t>) Passenger’s name cannot be left blank.</a:t>
            </a:r>
            <a:endParaRPr lang="en-US" sz="2300" dirty="0"/>
          </a:p>
          <a:p>
            <a:pPr marL="45720" indent="0">
              <a:buNone/>
            </a:pPr>
            <a:r>
              <a:rPr lang="en-GB" sz="2300" dirty="0" smtClean="0"/>
              <a:t>b</a:t>
            </a:r>
            <a:r>
              <a:rPr lang="en-GB" sz="2300" dirty="0"/>
              <a:t>) Passenger’s address cannot be left blank.</a:t>
            </a:r>
            <a:endParaRPr lang="en-US" sz="2300" dirty="0"/>
          </a:p>
          <a:p>
            <a:pPr marL="45720" indent="0">
              <a:buNone/>
            </a:pPr>
            <a:r>
              <a:rPr lang="en-GB" sz="2300" dirty="0" smtClean="0"/>
              <a:t>c</a:t>
            </a:r>
            <a:r>
              <a:rPr lang="en-GB" sz="2300" dirty="0"/>
              <a:t>) Passenger’s contact should be there. </a:t>
            </a:r>
            <a:endParaRPr lang="en-US" sz="2300" dirty="0"/>
          </a:p>
          <a:p>
            <a:pPr marL="45720" indent="0">
              <a:buNone/>
            </a:pPr>
            <a:r>
              <a:rPr lang="en-GB" sz="2300" dirty="0" smtClean="0"/>
              <a:t>d</a:t>
            </a:r>
            <a:r>
              <a:rPr lang="en-GB" sz="2300" dirty="0"/>
              <a:t>) Passenger’s DOB details cannot be left undone.</a:t>
            </a:r>
            <a:endParaRPr lang="en-US" sz="2300" dirty="0"/>
          </a:p>
          <a:p>
            <a:pPr marL="45720" indent="0">
              <a:buNone/>
            </a:pPr>
            <a:r>
              <a:rPr lang="en-GB" sz="2300" dirty="0" smtClean="0"/>
              <a:t>e</a:t>
            </a:r>
            <a:r>
              <a:rPr lang="en-GB" sz="2300" dirty="0"/>
              <a:t>) Amount of seats cannot be left blank</a:t>
            </a:r>
            <a:endParaRPr lang="en-US" sz="2300" dirty="0"/>
          </a:p>
          <a:p>
            <a:pPr marL="45720" indent="0">
              <a:buNone/>
            </a:pPr>
            <a:r>
              <a:rPr lang="en-GB" sz="2300" dirty="0" smtClean="0"/>
              <a:t>f</a:t>
            </a:r>
            <a:r>
              <a:rPr lang="en-GB" sz="2300" dirty="0"/>
              <a:t>) Departure place &amp; time cannot be left blank.</a:t>
            </a:r>
            <a:endParaRPr lang="en-US" sz="2300" dirty="0"/>
          </a:p>
          <a:p>
            <a:pPr marL="45720" indent="0">
              <a:buNone/>
            </a:pPr>
            <a:r>
              <a:rPr lang="en-GB" sz="2300" dirty="0" smtClean="0"/>
              <a:t>g</a:t>
            </a:r>
            <a:r>
              <a:rPr lang="en-GB" sz="2300" dirty="0"/>
              <a:t>) Only the data entry operator will be authorized to </a:t>
            </a:r>
            <a:r>
              <a:rPr lang="en-GB" sz="2300" dirty="0" smtClean="0"/>
              <a:t>     </a:t>
            </a:r>
          </a:p>
          <a:p>
            <a:pPr marL="45720" indent="0">
              <a:buNone/>
            </a:pPr>
            <a:r>
              <a:rPr lang="en-GB" sz="2300" dirty="0" smtClean="0"/>
              <a:t>    access </a:t>
            </a:r>
            <a:r>
              <a:rPr lang="en-GB" sz="2300" dirty="0"/>
              <a:t>the information. Passenger will </a:t>
            </a:r>
            <a:r>
              <a:rPr lang="en-GB" sz="2300" dirty="0" smtClean="0"/>
              <a:t>only be </a:t>
            </a:r>
            <a:r>
              <a:rPr lang="en-GB" sz="2300" dirty="0"/>
              <a:t> </a:t>
            </a:r>
            <a:r>
              <a:rPr lang="en-GB" sz="2300" dirty="0" smtClean="0"/>
              <a:t> </a:t>
            </a:r>
          </a:p>
          <a:p>
            <a:pPr marL="45720" indent="0">
              <a:buNone/>
            </a:pPr>
            <a:r>
              <a:rPr lang="en-GB" sz="2300" dirty="0"/>
              <a:t> </a:t>
            </a:r>
            <a:r>
              <a:rPr lang="en-GB" sz="2300" dirty="0" smtClean="0"/>
              <a:t>   able </a:t>
            </a:r>
            <a:r>
              <a:rPr lang="en-GB" sz="2300" dirty="0"/>
              <a:t>to </a:t>
            </a:r>
            <a:r>
              <a:rPr lang="en-GB" sz="2300" dirty="0" smtClean="0"/>
              <a:t>view </a:t>
            </a:r>
            <a:r>
              <a:rPr lang="en-GB" sz="2300" dirty="0"/>
              <a:t>their transaction history.</a:t>
            </a:r>
            <a:endParaRPr lang="en-US" sz="2300" dirty="0"/>
          </a:p>
          <a:p>
            <a:pPr marL="45720" indent="0">
              <a:buNone/>
            </a:pPr>
            <a:r>
              <a:rPr lang="en-GB" sz="2300" dirty="0" smtClean="0"/>
              <a:t>h</a:t>
            </a:r>
            <a:r>
              <a:rPr lang="en-GB" sz="2300" dirty="0"/>
              <a:t>) The total amount can never be negative. </a:t>
            </a:r>
            <a:endParaRPr lang="en-US" sz="2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checks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Easy to operate</a:t>
            </a:r>
          </a:p>
          <a:p>
            <a:r>
              <a:rPr lang="en-US" dirty="0" smtClean="0"/>
              <a:t>database </a:t>
            </a:r>
            <a:r>
              <a:rPr lang="en-US" dirty="0"/>
              <a:t>system for all sizes of </a:t>
            </a:r>
            <a:r>
              <a:rPr lang="en-US" dirty="0" smtClean="0"/>
              <a:t>airlines</a:t>
            </a:r>
          </a:p>
          <a:p>
            <a:r>
              <a:rPr lang="en-US" dirty="0" smtClean="0"/>
              <a:t>Make the reservation and ticketing easier</a:t>
            </a:r>
          </a:p>
          <a:p>
            <a:r>
              <a:rPr lang="en-US" dirty="0" smtClean="0"/>
              <a:t>Reducing the time</a:t>
            </a:r>
          </a:p>
          <a:p>
            <a:r>
              <a:rPr lang="en-US" dirty="0" smtClean="0"/>
              <a:t>Reducing the paper work</a:t>
            </a:r>
          </a:p>
          <a:p>
            <a:r>
              <a:rPr lang="en-US" dirty="0" smtClean="0"/>
              <a:t>Easy to searching the information about flights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our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b="1" u="sng" dirty="0" smtClean="0"/>
              <a:t/>
            </a:r>
            <a:br>
              <a:rPr lang="en-GB" sz="2700" b="1" u="sng" dirty="0" smtClean="0"/>
            </a:br>
            <a:r>
              <a:rPr lang="en-GB" sz="2700" b="1" u="sng" dirty="0" smtClean="0"/>
              <a:t>Organisational structure of Jet Airways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2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6858000" cy="3818070"/>
          </a:xfrm>
        </p:spPr>
        <p:txBody>
          <a:bodyPr/>
          <a:lstStyle/>
          <a:p>
            <a:pPr marL="45720" indent="0">
              <a:buNone/>
            </a:pPr>
            <a:r>
              <a:rPr lang="en-US" sz="1400" dirty="0" smtClean="0"/>
              <a:t>The model which we have used for the development of our project is “WATERFALL MODEL” </a:t>
            </a:r>
            <a:r>
              <a:rPr lang="en-IN" sz="1400" dirty="0"/>
              <a:t>It is the simplest and most basic approach used to develop software wherein each phase has a well-defined starting and end point. No backtracking is permissible under this </a:t>
            </a:r>
            <a:r>
              <a:rPr lang="en-IN" sz="1400" dirty="0" smtClean="0"/>
              <a:t>approach</a:t>
            </a: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 </a:t>
            </a:r>
            <a:r>
              <a:rPr lang="en-IN" sz="2700" b="1" u="sng" dirty="0" smtClean="0"/>
              <a:t>Proposed </a:t>
            </a:r>
            <a:r>
              <a:rPr lang="en-IN" sz="2700" b="1" u="sng" dirty="0"/>
              <a:t>Methodology or Technique </a:t>
            </a:r>
            <a:r>
              <a:rPr lang="en-IN" sz="2700" b="1" u="sng" dirty="0" smtClean="0"/>
              <a:t>of Project Design(Waterfall Model)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7010400" cy="364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9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81001"/>
            <a:ext cx="6965245" cy="106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Block diagram of information system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0999"/>
            <a:ext cx="7467600" cy="498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Zero level DFD of Ticket Booking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905000"/>
            <a:ext cx="742808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 smtClean="0"/>
              <a:t>First level </a:t>
            </a:r>
            <a:r>
              <a:rPr lang="en-GB" sz="3200" b="1" u="sng" dirty="0"/>
              <a:t>DFD of ticket booking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391400" cy="483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0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620000" cy="4427671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571501"/>
            <a:ext cx="6965245" cy="800099"/>
          </a:xfrm>
        </p:spPr>
        <p:txBody>
          <a:bodyPr>
            <a:noAutofit/>
          </a:bodyPr>
          <a:lstStyle/>
          <a:p>
            <a:r>
              <a:rPr lang="en-GB" sz="2400" b="1" u="sng" dirty="0"/>
              <a:t>ER DIAGRAM FOR </a:t>
            </a:r>
            <a:r>
              <a:rPr lang="en-GB" sz="2400" b="1" u="sng" dirty="0" err="1"/>
              <a:t>FOR</a:t>
            </a:r>
            <a:r>
              <a:rPr lang="en-GB" sz="2400" b="1" u="sng" dirty="0"/>
              <a:t> </a:t>
            </a:r>
            <a:r>
              <a:rPr lang="en-GB" sz="2400" b="1" u="sng" dirty="0" smtClean="0"/>
              <a:t>booking ticket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1000"/>
            <a:ext cx="6934200" cy="487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940299"/>
              </p:ext>
            </p:extLst>
          </p:nvPr>
        </p:nvGraphicFramePr>
        <p:xfrm>
          <a:off x="533400" y="1600200"/>
          <a:ext cx="7924800" cy="50618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981200"/>
                <a:gridCol w="1385349"/>
                <a:gridCol w="1564106"/>
                <a:gridCol w="2994145"/>
              </a:tblGrid>
              <a:tr h="311913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CUSTOMER </a:t>
                      </a:r>
                      <a:r>
                        <a:rPr lang="en-GB" sz="1400" dirty="0" smtClean="0">
                          <a:effectLst/>
                        </a:rPr>
                        <a:t> &amp; RESERVATION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DATABASE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Field Name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Field Type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Field Size(No of Character)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    Description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193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Title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Title of customer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First_Name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First Name of the Ticket for whom its booked 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Last_Name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Last Name of the Ticket for whom its booked 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Date_of_Birth_Day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Age of passenger according to day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Date_of_Birth_Month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Char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Age of passenger according to month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Date_of_Birth_Year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Age of passenger according to year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Mobile_No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Contact number/ mobile number of passenger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1977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Address_Line_One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Address of passenger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1977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Address_Line_Two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Sub address of passenger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1977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City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City where passenger living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189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State where passenger living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Country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Country where passenger living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Pincode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code of the passengers residential 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423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Pnr_No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Pnr no of the ticket registered/ reserved (system generated)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193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Flight_No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flight no of plane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  <a:tr h="282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Cabin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Section in which the seat reserved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897" marR="69897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28651"/>
            <a:ext cx="6965245" cy="51434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Customer Database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93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548</TotalTime>
  <Words>539</Words>
  <Application>Microsoft Office PowerPoint</Application>
  <PresentationFormat>On-screen Show (4:3)</PresentationFormat>
  <Paragraphs>211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Airlines Reservation System     </vt:lpstr>
      <vt:lpstr>Features of our project </vt:lpstr>
      <vt:lpstr> Organisational structure of Jet Airways </vt:lpstr>
      <vt:lpstr> Proposed Methodology or Technique of Project Design(Waterfall Model)  </vt:lpstr>
      <vt:lpstr>Block diagram of information system</vt:lpstr>
      <vt:lpstr>Zero level DFD of Ticket Booking</vt:lpstr>
      <vt:lpstr>First level DFD of ticket booking</vt:lpstr>
      <vt:lpstr>ER DIAGRAM FOR FOR booking ticket  </vt:lpstr>
      <vt:lpstr>Customer Database</vt:lpstr>
      <vt:lpstr>Flight Database</vt:lpstr>
      <vt:lpstr>Data Flow Diagram of final program chart </vt:lpstr>
      <vt:lpstr>Input Screens</vt:lpstr>
      <vt:lpstr>Output screen </vt:lpstr>
      <vt:lpstr>Validation checks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Reservation System</dc:title>
  <dc:creator>Geetanjali</dc:creator>
  <cp:lastModifiedBy>Geetanjali</cp:lastModifiedBy>
  <cp:revision>43</cp:revision>
  <dcterms:created xsi:type="dcterms:W3CDTF">2012-08-16T14:23:44Z</dcterms:created>
  <dcterms:modified xsi:type="dcterms:W3CDTF">2012-08-24T09:14:10Z</dcterms:modified>
</cp:coreProperties>
</file>