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56" r:id="rId2"/>
    <p:sldId id="285" r:id="rId3"/>
    <p:sldId id="269" r:id="rId4"/>
    <p:sldId id="270" r:id="rId5"/>
    <p:sldId id="286" r:id="rId6"/>
    <p:sldId id="272" r:id="rId7"/>
    <p:sldId id="273" r:id="rId8"/>
    <p:sldId id="278" r:id="rId9"/>
    <p:sldId id="283" r:id="rId10"/>
    <p:sldId id="287" r:id="rId11"/>
    <p:sldId id="284" r:id="rId12"/>
    <p:sldId id="282" r:id="rId13"/>
    <p:sldId id="288" r:id="rId14"/>
    <p:sldId id="289" r:id="rId15"/>
    <p:sldId id="290" r:id="rId16"/>
    <p:sldId id="291" r:id="rId17"/>
    <p:sldId id="292" r:id="rId18"/>
    <p:sldId id="29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>
        <p:scale>
          <a:sx n="75" d="100"/>
          <a:sy n="75" d="100"/>
        </p:scale>
        <p:origin x="-36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6" y="1441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60CAC-5F44-465C-8CCE-F8D9581481C1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4A5F9-422F-48A0-B3E4-615974C30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9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4A5F9-422F-48A0-B3E4-615974C308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2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8736DE1-4CB1-45D1-B08F-5905D757EB65}" type="datetime1">
              <a:rPr lang="en-US" smtClean="0"/>
              <a:t>12/5/2012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7C5CF0-1BD4-499C-A964-E7F6F7CD81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Arlines Reservation System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E259-8B5B-413E-98B6-73DE3685E66F}" type="datetime1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Arlines Reservation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5CF0-1BD4-499C-A964-E7F6F7CD8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1808-933B-4BAE-B857-B74DD68AC47F}" type="datetime1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Arlines Reservation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7C5CF0-1BD4-499C-A964-E7F6F7CD8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97A1-7FF9-4ED3-AABA-49922DEE797E}" type="datetime1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Arlines Reservation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5CF0-1BD4-499C-A964-E7F6F7CD81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5122A0-E4A8-4676-9A56-744EA8DF1BDC}" type="datetime1">
              <a:rPr lang="en-US" smtClean="0"/>
              <a:t>12/5/2012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7C5CF0-1BD4-499C-A964-E7F6F7CD814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Arlines Reservation System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199-3AFC-4016-805E-50A8B66040BD}" type="datetime1">
              <a:rPr lang="en-US" smtClean="0"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Arlines Reservation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5CF0-1BD4-499C-A964-E7F6F7CD81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C17F-54F0-4FD5-97D3-C3A807E82445}" type="datetime1">
              <a:rPr lang="en-US" smtClean="0"/>
              <a:t>12/5/2012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Arlines Reservation System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5CF0-1BD4-499C-A964-E7F6F7CD81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5459-8530-462B-AF05-E23A275E4FFD}" type="datetime1">
              <a:rPr lang="en-US" smtClean="0"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Arlines Reservation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5CF0-1BD4-499C-A964-E7F6F7CD814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F362-1F18-4AF0-BB07-F3DAAC990F10}" type="datetime1">
              <a:rPr lang="en-US" smtClean="0"/>
              <a:t>12/5/2012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Arlines Reservation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5CF0-1BD4-499C-A964-E7F6F7CD8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5B46-9A27-4EC7-9973-541FE4089642}" type="datetime1">
              <a:rPr lang="en-US" smtClean="0"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Arlines Reservation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7C5CF0-1BD4-499C-A964-E7F6F7CD814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3AD4-753B-4073-9D5B-82B86E8E4388}" type="datetime1">
              <a:rPr lang="en-US" smtClean="0"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Arlines Reservation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5CF0-1BD4-499C-A964-E7F6F7CD81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6470E196-61D6-4215-AB11-2EE7E5755A37}" type="datetime1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Arlines Reservation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B7C5CF0-1BD4-499C-A964-E7F6F7CD81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lvl="0"/>
            <a:r>
              <a:rPr lang="en-US" dirty="0" smtClean="0"/>
              <a:t>                                          </a:t>
            </a:r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                                                                                                                                                                                                   </a:t>
            </a:r>
            <a:r>
              <a:rPr lang="en-US" sz="5600" dirty="0" smtClean="0"/>
              <a:t>Harish </a:t>
            </a:r>
            <a:r>
              <a:rPr lang="en-US" sz="5600" dirty="0"/>
              <a:t>Singh Bisht </a:t>
            </a:r>
          </a:p>
          <a:p>
            <a:r>
              <a:rPr lang="en-US" sz="5600" dirty="0" smtClean="0"/>
              <a:t>                                                                                 </a:t>
            </a:r>
            <a:r>
              <a:rPr lang="en-US" sz="5600" dirty="0"/>
              <a:t>00221102010</a:t>
            </a:r>
          </a:p>
          <a:p>
            <a:pPr lvl="0"/>
            <a:r>
              <a:rPr lang="en-US" sz="5600" dirty="0" smtClean="0"/>
              <a:t>                                                                         Geetanjali</a:t>
            </a:r>
            <a:endParaRPr lang="en-US" sz="5600" dirty="0"/>
          </a:p>
          <a:p>
            <a:r>
              <a:rPr lang="en-US" sz="5600" dirty="0" smtClean="0"/>
              <a:t>                                                                                  01121102010</a:t>
            </a:r>
            <a:endParaRPr lang="en-US" sz="5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>
                <a:latin typeface="Algerian" pitchFamily="82" charset="0"/>
              </a:rPr>
              <a:t>Airlines Reservation </a:t>
            </a:r>
            <a:r>
              <a:rPr lang="en-GB" sz="4000" dirty="0" smtClean="0">
                <a:latin typeface="Algerian" pitchFamily="82" charset="0"/>
              </a:rPr>
              <a:t>System</a:t>
            </a:r>
            <a:br>
              <a:rPr lang="en-GB" sz="4000" dirty="0" smtClean="0">
                <a:latin typeface="Algerian" pitchFamily="82" charset="0"/>
              </a:rPr>
            </a:br>
            <a:r>
              <a:rPr lang="en-GB" sz="4000" dirty="0">
                <a:latin typeface="Algerian" pitchFamily="82" charset="0"/>
              </a:rPr>
              <a:t/>
            </a:r>
            <a:br>
              <a:rPr lang="en-GB" sz="4000" dirty="0">
                <a:latin typeface="Algerian" pitchFamily="82" charset="0"/>
              </a:rPr>
            </a:br>
            <a:r>
              <a:rPr lang="en-GB" sz="4000" dirty="0" smtClean="0">
                <a:latin typeface="Algerian" pitchFamily="82" charset="0"/>
              </a:rPr>
              <a:t/>
            </a:r>
            <a:br>
              <a:rPr lang="en-GB" sz="4000" dirty="0" smtClean="0">
                <a:latin typeface="Algerian" pitchFamily="82" charset="0"/>
              </a:rPr>
            </a:br>
            <a:r>
              <a:rPr lang="en-GB" sz="4000" dirty="0">
                <a:latin typeface="Algerian" pitchFamily="82" charset="0"/>
              </a:rPr>
              <a:t/>
            </a:r>
            <a:br>
              <a:rPr lang="en-GB" sz="4000" dirty="0">
                <a:latin typeface="Algerian" pitchFamily="82" charset="0"/>
              </a:rPr>
            </a:br>
            <a:r>
              <a:rPr lang="en-GB" sz="4000" dirty="0" smtClean="0">
                <a:latin typeface="Algerian" pitchFamily="82" charset="0"/>
              </a:rPr>
              <a:t> </a:t>
            </a:r>
            <a:endParaRPr lang="en-US" sz="4000" dirty="0">
              <a:latin typeface="Algerian" pitchFamily="8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51" y="4038600"/>
            <a:ext cx="2362199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94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791200" y="1719072"/>
            <a:ext cx="2895600" cy="440740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600" b="1" i="1" dirty="0" smtClean="0"/>
              <a:t>Validation</a:t>
            </a:r>
            <a:r>
              <a:rPr lang="en-US" sz="3600" b="1" dirty="0" smtClean="0"/>
              <a:t>:- </a:t>
            </a:r>
            <a:r>
              <a:rPr lang="en-US" sz="3600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cannot input both departure &amp; arrival city’s same.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SCREEN</a:t>
            </a:r>
            <a:endParaRPr lang="en-US" dirty="0"/>
          </a:p>
        </p:txBody>
      </p:sp>
      <p:pic>
        <p:nvPicPr>
          <p:cNvPr id="4098" name="Picture 2" descr="C:\Users\SAS\Desktop\new screen shots\untitled22.bmp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524000"/>
            <a:ext cx="5486401" cy="501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8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screen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5644816"/>
            <a:ext cx="8610600" cy="98458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This is the “all flight information” screen of the flight by which we can check all flight related to our journey and select the best one</a:t>
            </a:r>
            <a:endParaRPr lang="en-US" dirty="0"/>
          </a:p>
        </p:txBody>
      </p:sp>
      <p:pic>
        <p:nvPicPr>
          <p:cNvPr id="8194" name="Picture 2" descr="C:\Users\Geetanjali\Downloads\screens\untitled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6934200" cy="419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4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1752600"/>
            <a:ext cx="7848600" cy="1100328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dirty="0" smtClean="0"/>
              <a:t>This is the output screen for the processing of continuation of payment for booking the flight.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screen</a:t>
            </a:r>
            <a:endParaRPr lang="en-US" dirty="0"/>
          </a:p>
        </p:txBody>
      </p:sp>
      <p:pic>
        <p:nvPicPr>
          <p:cNvPr id="5122" name="Picture 2" descr="C:\Users\SAS\Desktop\new screen shots\untitled4.bmp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19400"/>
            <a:ext cx="6133861" cy="36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69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Geetanjali\Downloads\screens\untitled3.bm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548830"/>
            <a:ext cx="7772400" cy="408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screen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56388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are inserting the customer data/information, which are very essential for booking the ticket, the title, first name, last name, mobile no, address-line 1, city, state, country &amp; pin code cannot be left blank.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1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screen</a:t>
            </a:r>
            <a:endParaRPr lang="en-US" dirty="0"/>
          </a:p>
        </p:txBody>
      </p:sp>
      <p:pic>
        <p:nvPicPr>
          <p:cNvPr id="11266" name="Picture 2" descr="C:\Users\Geetanjali\Downloads\screens\untitled4.bm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583151"/>
            <a:ext cx="7086600" cy="405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56388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is the ticket, the main required output of our project. Where </a:t>
            </a:r>
            <a:r>
              <a:rPr lang="en-US" sz="2000" dirty="0" err="1" smtClean="0"/>
              <a:t>pnr</a:t>
            </a:r>
            <a:r>
              <a:rPr lang="en-US" sz="2000" dirty="0" smtClean="0"/>
              <a:t> no is given which shows that this ticket belongs to which particular person.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409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screen</a:t>
            </a:r>
            <a:endParaRPr lang="en-US" dirty="0"/>
          </a:p>
        </p:txBody>
      </p:sp>
      <p:pic>
        <p:nvPicPr>
          <p:cNvPr id="12290" name="Picture 2" descr="C:\Users\Geetanjali\Downloads\screens\untitled6.bm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752600"/>
            <a:ext cx="50292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1905000"/>
            <a:ext cx="320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 if we want to cancel the ticket which we have booked we can cancel it by inserting the </a:t>
            </a:r>
            <a:r>
              <a:rPr lang="en-US" sz="2400" dirty="0" err="1" smtClean="0"/>
              <a:t>pnr</a:t>
            </a:r>
            <a:r>
              <a:rPr lang="en-US" sz="2400" dirty="0" smtClean="0"/>
              <a:t> no of the particular ticket.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Validation :- for the cancellation </a:t>
            </a:r>
            <a:r>
              <a:rPr lang="en-US" sz="2400" dirty="0" err="1" smtClean="0"/>
              <a:t>pnr</a:t>
            </a:r>
            <a:r>
              <a:rPr lang="en-US" sz="2400" dirty="0" smtClean="0"/>
              <a:t> no should be inserted, it cannot be left blank.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757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screen</a:t>
            </a:r>
            <a:endParaRPr lang="en-US" dirty="0"/>
          </a:p>
        </p:txBody>
      </p:sp>
      <p:pic>
        <p:nvPicPr>
          <p:cNvPr id="13314" name="Picture 2" descr="C:\Users\Geetanjali\Downloads\screens\untitled7.bm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3999"/>
            <a:ext cx="5105400" cy="510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43600" y="1981200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 it is the final step for the cancellation of ticket, if we want to cancel then “</a:t>
            </a:r>
            <a:r>
              <a:rPr lang="en-US" sz="2400" b="1" dirty="0" smtClean="0"/>
              <a:t>cancel booking</a:t>
            </a:r>
            <a:r>
              <a:rPr lang="en-US" sz="2400" dirty="0" smtClean="0"/>
              <a:t>” should be clicked or if not then “</a:t>
            </a:r>
            <a:r>
              <a:rPr lang="en-US" sz="2400" b="1" dirty="0" smtClean="0"/>
              <a:t>back</a:t>
            </a:r>
            <a:r>
              <a:rPr lang="en-US" sz="2400" dirty="0" smtClean="0"/>
              <a:t>” should be clicked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3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screen</a:t>
            </a:r>
            <a:endParaRPr lang="en-US" dirty="0"/>
          </a:p>
        </p:txBody>
      </p:sp>
      <p:pic>
        <p:nvPicPr>
          <p:cNvPr id="14338" name="Picture 2" descr="C:\Users\Geetanjali\Downloads\screens\untitled8.bm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24000"/>
            <a:ext cx="5181871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828800"/>
            <a:ext cx="30480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Validation:- In settings New ID &amp; New Password should not be blank. Without it we cannot insert the entry for flight booking.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1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Arlines Reservation System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863353"/>
          </a:xfrm>
        </p:spPr>
        <p:txBody>
          <a:bodyPr/>
          <a:lstStyle/>
          <a:p>
            <a:r>
              <a:rPr lang="en-US" dirty="0" smtClean="0"/>
              <a:t>Database TREE view</a:t>
            </a:r>
            <a:endParaRPr lang="en-US" dirty="0"/>
          </a:p>
        </p:txBody>
      </p:sp>
      <p:pic>
        <p:nvPicPr>
          <p:cNvPr id="6146" name="Picture 2" descr="C:\Users\SAS\Desktop\new screen shots\untitled18.bm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95400"/>
            <a:ext cx="5476992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1828800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Database tree view make easier search of customer detail and flight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1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friendly</a:t>
            </a:r>
          </a:p>
          <a:p>
            <a:r>
              <a:rPr lang="en-US" dirty="0" smtClean="0"/>
              <a:t>Easy to operate</a:t>
            </a:r>
          </a:p>
          <a:p>
            <a:r>
              <a:rPr lang="en-US" dirty="0" smtClean="0"/>
              <a:t>database </a:t>
            </a:r>
            <a:r>
              <a:rPr lang="en-US" dirty="0"/>
              <a:t>system for all sizes of </a:t>
            </a:r>
            <a:r>
              <a:rPr lang="en-US" dirty="0" smtClean="0"/>
              <a:t>airlines</a:t>
            </a:r>
          </a:p>
          <a:p>
            <a:r>
              <a:rPr lang="en-US" dirty="0" smtClean="0"/>
              <a:t>Make the reservation and ticketing easier</a:t>
            </a:r>
          </a:p>
          <a:p>
            <a:r>
              <a:rPr lang="en-US" dirty="0" smtClean="0"/>
              <a:t>Reducing the time</a:t>
            </a:r>
          </a:p>
          <a:p>
            <a:r>
              <a:rPr lang="en-US" dirty="0" smtClean="0"/>
              <a:t>Reducing the paper work</a:t>
            </a:r>
          </a:p>
          <a:p>
            <a:r>
              <a:rPr lang="en-US" dirty="0" smtClean="0"/>
              <a:t>Easy to searching the information about flights</a:t>
            </a:r>
          </a:p>
          <a:p>
            <a:r>
              <a:rPr lang="en-US" dirty="0" smtClean="0"/>
              <a:t>Easy Cancellation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our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05000"/>
            <a:ext cx="6858000" cy="3818070"/>
          </a:xfrm>
        </p:spPr>
        <p:txBody>
          <a:bodyPr/>
          <a:lstStyle/>
          <a:p>
            <a:pPr marL="0" indent="0">
              <a:buNone/>
            </a:pPr>
            <a:endParaRPr lang="en-US" sz="14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 </a:t>
            </a:r>
            <a:r>
              <a:rPr lang="en-IN" sz="2700" b="1" u="sng" dirty="0" smtClean="0"/>
              <a:t>Proposed </a:t>
            </a:r>
            <a:r>
              <a:rPr lang="en-IN" sz="2700" b="1" u="sng" dirty="0"/>
              <a:t>Methodology or Technique </a:t>
            </a:r>
            <a:r>
              <a:rPr lang="en-IN" sz="2700" b="1" u="sng" dirty="0" smtClean="0"/>
              <a:t>of Project Design(Waterfall Model)</a:t>
            </a:r>
            <a:r>
              <a:rPr lang="en-US" dirty="0"/>
              <a:t/>
            </a:r>
            <a:br>
              <a:rPr lang="en-US" dirty="0"/>
            </a:br>
            <a:r>
              <a:rPr lang="en-GB" dirty="0"/>
              <a:t> 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8077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566848"/>
            <a:ext cx="2895600" cy="291152"/>
          </a:xfrm>
        </p:spPr>
        <p:txBody>
          <a:bodyPr/>
          <a:lstStyle/>
          <a:p>
            <a:r>
              <a:rPr lang="en-US" sz="1200" b="1" dirty="0" smtClean="0"/>
              <a:t>Airlines Reservation System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789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381001"/>
            <a:ext cx="6965245" cy="1066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Block diagram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1"/>
            <a:ext cx="5791200" cy="5327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2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239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88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Zero level DFD of Ticket Booking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08224"/>
            <a:ext cx="783903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3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u="sng" dirty="0" smtClean="0"/>
              <a:t>First level </a:t>
            </a:r>
            <a:r>
              <a:rPr lang="en-GB" sz="3200" b="1" u="sng" dirty="0"/>
              <a:t>DFD of ticket booking</a:t>
            </a:r>
            <a:endParaRPr lang="en-US" sz="32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934200" cy="510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02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7244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571501"/>
            <a:ext cx="6965245" cy="800099"/>
          </a:xfrm>
        </p:spPr>
        <p:txBody>
          <a:bodyPr>
            <a:noAutofit/>
          </a:bodyPr>
          <a:lstStyle/>
          <a:p>
            <a:r>
              <a:rPr lang="en-GB" sz="2400" b="1" u="sng" dirty="0"/>
              <a:t>ER </a:t>
            </a:r>
            <a:r>
              <a:rPr lang="en-GB" sz="2400" b="1" u="sng" dirty="0" smtClean="0"/>
              <a:t>DIAGRAM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31194"/>
            <a:ext cx="5562600" cy="5326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45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                                               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r>
              <a:rPr lang="en-GB" sz="1400" b="1" u="sng" dirty="0" smtClean="0"/>
              <a:t>    </a:t>
            </a:r>
          </a:p>
          <a:p>
            <a:pPr marL="45720" indent="0">
              <a:buNone/>
            </a:pPr>
            <a:r>
              <a:rPr lang="en-GB" sz="1400" b="1" u="sng" dirty="0"/>
              <a:t> </a:t>
            </a:r>
            <a:r>
              <a:rPr lang="en-GB" sz="1400" b="1" u="sng" dirty="0" smtClean="0"/>
              <a:t>   </a:t>
            </a:r>
            <a:endParaRPr lang="en-US" sz="1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953000" y="1719072"/>
            <a:ext cx="3733800" cy="4407408"/>
          </a:xfrm>
        </p:spPr>
        <p:txBody>
          <a:bodyPr>
            <a:normAutofit/>
          </a:bodyPr>
          <a:lstStyle/>
          <a:p>
            <a:pPr marL="640080" lvl="2" indent="0">
              <a:buNone/>
            </a:pPr>
            <a:r>
              <a:rPr lang="en-US" sz="2800" b="1" i="1" dirty="0" smtClean="0"/>
              <a:t>Validation:-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we won’t give the user name &amp; password then we won’t be login into the working system.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Input Screens</a:t>
            </a:r>
            <a:endParaRPr lang="en-US" sz="3600" dirty="0"/>
          </a:p>
        </p:txBody>
      </p:sp>
      <p:pic>
        <p:nvPicPr>
          <p:cNvPr id="3074" name="Picture 2" descr="C:\Users\SAS\Desktop\new screen shots\untitled2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5334000" cy="490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1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559</TotalTime>
  <Words>384</Words>
  <Application>Microsoft Office PowerPoint</Application>
  <PresentationFormat>On-screen Show (4:3)</PresentationFormat>
  <Paragraphs>98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Grid</vt:lpstr>
      <vt:lpstr>Airlines Reservation System     </vt:lpstr>
      <vt:lpstr>Features of our project </vt:lpstr>
      <vt:lpstr> Proposed Methodology or Technique of Project Design(Waterfall Model)  </vt:lpstr>
      <vt:lpstr>Block diagram</vt:lpstr>
      <vt:lpstr>USE CASE DIAGRAM</vt:lpstr>
      <vt:lpstr>Zero level DFD of Ticket Booking</vt:lpstr>
      <vt:lpstr>First level DFD of ticket booking</vt:lpstr>
      <vt:lpstr>ER DIAGRAM  </vt:lpstr>
      <vt:lpstr>Input Screens</vt:lpstr>
      <vt:lpstr>INPUT SCREEN</vt:lpstr>
      <vt:lpstr>Output screen </vt:lpstr>
      <vt:lpstr>Output screen</vt:lpstr>
      <vt:lpstr>Input screen </vt:lpstr>
      <vt:lpstr>Output screen</vt:lpstr>
      <vt:lpstr>Input screen</vt:lpstr>
      <vt:lpstr>Output screen</vt:lpstr>
      <vt:lpstr>Input screen</vt:lpstr>
      <vt:lpstr>Database TREE 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Airlines Reservation System</dc:title>
  <dc:creator>Geetanjali</dc:creator>
  <cp:lastModifiedBy>harish</cp:lastModifiedBy>
  <cp:revision>51</cp:revision>
  <dcterms:created xsi:type="dcterms:W3CDTF">2012-08-16T14:23:44Z</dcterms:created>
  <dcterms:modified xsi:type="dcterms:W3CDTF">2012-12-05T11:41:48Z</dcterms:modified>
</cp:coreProperties>
</file>