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9" r:id="rId3"/>
    <p:sldId id="257" r:id="rId4"/>
    <p:sldId id="258" r:id="rId5"/>
    <p:sldId id="279" r:id="rId6"/>
    <p:sldId id="281" r:id="rId7"/>
    <p:sldId id="280" r:id="rId8"/>
    <p:sldId id="278" r:id="rId9"/>
    <p:sldId id="283" r:id="rId10"/>
    <p:sldId id="284" r:id="rId11"/>
    <p:sldId id="262" r:id="rId12"/>
    <p:sldId id="263" r:id="rId13"/>
    <p:sldId id="264" r:id="rId14"/>
    <p:sldId id="265" r:id="rId15"/>
    <p:sldId id="266" r:id="rId16"/>
    <p:sldId id="269" r:id="rId17"/>
    <p:sldId id="268" r:id="rId18"/>
    <p:sldId id="267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83F8-9B2D-4FA1-9091-3C2428E0DA11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AB4D-D044-4844-B063-DE8C36B35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83F8-9B2D-4FA1-9091-3C2428E0DA11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AB4D-D044-4844-B063-DE8C36B35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83F8-9B2D-4FA1-9091-3C2428E0DA11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AB4D-D044-4844-B063-DE8C36B35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83F8-9B2D-4FA1-9091-3C2428E0DA11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AB4D-D044-4844-B063-DE8C36B35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83F8-9B2D-4FA1-9091-3C2428E0DA11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AB4D-D044-4844-B063-DE8C36B35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83F8-9B2D-4FA1-9091-3C2428E0DA11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AB4D-D044-4844-B063-DE8C36B35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83F8-9B2D-4FA1-9091-3C2428E0DA11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AB4D-D044-4844-B063-DE8C36B35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83F8-9B2D-4FA1-9091-3C2428E0DA11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AB4D-D044-4844-B063-DE8C36B35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83F8-9B2D-4FA1-9091-3C2428E0DA11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AB4D-D044-4844-B063-DE8C36B35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83F8-9B2D-4FA1-9091-3C2428E0DA11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AB4D-D044-4844-B063-DE8C36B351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83F8-9B2D-4FA1-9091-3C2428E0DA11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94AB4D-D044-4844-B063-DE8C36B351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F94AB4D-D044-4844-B063-DE8C36B351C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D1A83F8-9B2D-4FA1-9091-3C2428E0DA11}" type="datetimeFigureOut">
              <a:rPr lang="en-US" smtClean="0"/>
              <a:t>4/27/2013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ONLINE POLLING SYSTEM</a:t>
            </a:r>
            <a:endParaRPr lang="en-US" sz="48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362200"/>
            <a:ext cx="2857500" cy="253365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5334000"/>
            <a:ext cx="3657600" cy="140208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HARISH SINGH BISHT</a:t>
            </a:r>
          </a:p>
          <a:p>
            <a:pPr marL="114300" indent="0">
              <a:buNone/>
            </a:pPr>
            <a:r>
              <a:rPr lang="en-US" dirty="0" smtClean="0"/>
              <a:t>00221102010</a:t>
            </a:r>
          </a:p>
        </p:txBody>
      </p:sp>
    </p:spTree>
    <p:extLst>
      <p:ext uri="{BB962C8B-B14F-4D97-AF65-F5344CB8AC3E}">
        <p14:creationId xmlns:p14="http://schemas.microsoft.com/office/powerpoint/2010/main" val="178212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Polling Sequence </a:t>
            </a:r>
            <a:r>
              <a:rPr lang="en-US" b="1" dirty="0" smtClean="0"/>
              <a:t>Diagram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8" t="31542" r="32197" b="15428"/>
          <a:stretch/>
        </p:blipFill>
        <p:spPr bwMode="auto">
          <a:xfrm>
            <a:off x="762000" y="1143000"/>
            <a:ext cx="6553200" cy="5592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29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2438400" cy="1477962"/>
          </a:xfrm>
        </p:spPr>
        <p:txBody>
          <a:bodyPr/>
          <a:lstStyle/>
          <a:p>
            <a:pPr algn="ctr"/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7709"/>
            <a:ext cx="6172200" cy="663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199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SITE MAP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9" t="19421" r="17803" b="25528"/>
          <a:stretch/>
        </p:blipFill>
        <p:spPr bwMode="auto">
          <a:xfrm>
            <a:off x="380999" y="1295400"/>
            <a:ext cx="8063215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2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 Table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23754313"/>
              </p:ext>
            </p:extLst>
          </p:nvPr>
        </p:nvGraphicFramePr>
        <p:xfrm>
          <a:off x="457200" y="1600200"/>
          <a:ext cx="7239000" cy="3552759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896989"/>
                <a:gridCol w="1244784"/>
                <a:gridCol w="1405400"/>
                <a:gridCol w="2691827"/>
              </a:tblGrid>
              <a:tr h="428702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QUESTION TABLE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577" marR="4057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7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Field Name</a:t>
                      </a:r>
                      <a:endParaRPr lang="en-US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577" marR="40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Field Type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577" marR="40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Field Size(No of Character)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577" marR="40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     Description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577" marR="40577" marT="0" marB="0"/>
                </a:tc>
              </a:tr>
              <a:tr h="3274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ID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577" marR="40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VARCHAR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577" marR="40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577" marR="40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Unique question id for polling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577" marR="40577" marT="0" marB="0"/>
                </a:tc>
              </a:tr>
              <a:tr h="4287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QUESTION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577" marR="40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VARCHAR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577" marR="40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50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577" marR="40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This is the actual question 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577" marR="40577" marT="0" marB="0"/>
                </a:tc>
              </a:tr>
              <a:tr h="4287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CATEGORY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577" marR="40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VARCHAR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577" marR="40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577" marR="40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This is the category of the question like educational, politics etc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577" marR="40577" marT="0" marB="0"/>
                </a:tc>
              </a:tr>
              <a:tr h="2991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CHOICE 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577" marR="40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VARCHAR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577" marR="40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20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577" marR="40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It contain the choice1 text 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577" marR="40577" marT="0" marB="0"/>
                </a:tc>
              </a:tr>
              <a:tr h="2143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CHOICE 2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577" marR="40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VARCHAR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577" marR="40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20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577" marR="40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It contain the choice2 text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577" marR="40577" marT="0" marB="0"/>
                </a:tc>
              </a:tr>
              <a:tr h="2143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CHOICE 3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577" marR="40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VARCHAR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577" marR="40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577" marR="40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It contain the choice3 text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577" marR="40577" marT="0" marB="0"/>
                </a:tc>
              </a:tr>
              <a:tr h="2143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CHOICE 4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577" marR="40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VARCHAR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577" marR="40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577" marR="40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It contain the choice4 text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0577" marR="4057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69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Registration Table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60070274"/>
              </p:ext>
            </p:extLst>
          </p:nvPr>
        </p:nvGraphicFramePr>
        <p:xfrm>
          <a:off x="381000" y="1828800"/>
          <a:ext cx="7086600" cy="40209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8214"/>
                <a:gridCol w="1132258"/>
                <a:gridCol w="1398672"/>
                <a:gridCol w="2677456"/>
              </a:tblGrid>
              <a:tr h="303595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 TABLE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74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Field Name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Field Type</a:t>
                      </a:r>
                      <a:endParaRPr lang="en-US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Field Size(No of Character)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     Description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</a:tr>
              <a:tr h="3974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ID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VARCHAR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It contains the unique user id which is choosen by user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</a:tr>
              <a:tr h="3035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NAME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CHAR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It contain the name of the user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</a:tr>
              <a:tr h="3974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EMAIL_ID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VARCHAR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30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It contain the email id of user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</a:tr>
              <a:tr h="3974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PASSWORD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VARCHAR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It contain the password of 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</a:tr>
              <a:tr h="5961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SEQURITY QUESTION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VARCHAR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It contain the sequrity question. It is used at the time of recovery of account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</a:tr>
              <a:tr h="3974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ANSWER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VARCHAR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It contain the answer. . It is used at the time of recovery of account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20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Login Table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86970299"/>
              </p:ext>
            </p:extLst>
          </p:nvPr>
        </p:nvGraphicFramePr>
        <p:xfrm>
          <a:off x="457200" y="1600201"/>
          <a:ext cx="7086600" cy="2619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8214"/>
                <a:gridCol w="1132258"/>
                <a:gridCol w="1398672"/>
                <a:gridCol w="2677456"/>
              </a:tblGrid>
              <a:tr h="567170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LOGIN TABLE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24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Field Name</a:t>
                      </a:r>
                      <a:endParaRPr lang="en-US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Field Type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Field Size(No of Character)</a:t>
                      </a:r>
                      <a:endParaRPr lang="en-US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     Description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</a:tr>
              <a:tr h="7424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ID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VARCHAR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It contains the unique user id which is choosen by user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</a:tr>
              <a:tr h="5671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PASSWORD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VARCHAR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It contain the password of 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99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Poll Table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09614264"/>
              </p:ext>
            </p:extLst>
          </p:nvPr>
        </p:nvGraphicFramePr>
        <p:xfrm>
          <a:off x="457200" y="1752601"/>
          <a:ext cx="7010401" cy="25509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8019"/>
                <a:gridCol w="1120083"/>
                <a:gridCol w="1383632"/>
                <a:gridCol w="2648667"/>
              </a:tblGrid>
              <a:tr h="454048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POLL TABLE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43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Field Name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Field Type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Field Size(No of Character)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 Description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</a:tr>
              <a:tr h="4540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QUESTION _ID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VARCHAR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Unique question id for polling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</a:tr>
              <a:tr h="5943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USER_ID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VARCHAR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It contains the unique user id which is choosen by 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</a:tr>
              <a:tr h="4540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CHOICE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BOOLEAN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It contain the result in 1,2,3,4 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43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 Table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68685523"/>
              </p:ext>
            </p:extLst>
          </p:nvPr>
        </p:nvGraphicFramePr>
        <p:xfrm>
          <a:off x="457200" y="1981200"/>
          <a:ext cx="7086600" cy="34058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8214"/>
                <a:gridCol w="1132258"/>
                <a:gridCol w="1398672"/>
                <a:gridCol w="2677456"/>
              </a:tblGrid>
              <a:tr h="439733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RESULT TABLE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56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Field Name</a:t>
                      </a:r>
                      <a:endParaRPr lang="en-US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Field Type</a:t>
                      </a:r>
                      <a:endParaRPr lang="en-US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Field Size(No of Character)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     Description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</a:tr>
              <a:tr h="4397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QUESTION _ID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VARCHAR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Unique question id for polling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</a:tr>
              <a:tr h="4397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CHOICE1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It contain the total no of choice1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</a:tr>
              <a:tr h="2878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CHOICE2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It contain the total no of choice2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</a:tr>
              <a:tr h="2878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CHOICE3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It contain the total no of choice3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</a:tr>
              <a:tr h="2878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CHOICE4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It contain the total no of choice4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13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Feedback Table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30782365"/>
              </p:ext>
            </p:extLst>
          </p:nvPr>
        </p:nvGraphicFramePr>
        <p:xfrm>
          <a:off x="457200" y="1752601"/>
          <a:ext cx="7086600" cy="25768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8214"/>
                <a:gridCol w="1132258"/>
                <a:gridCol w="1398672"/>
                <a:gridCol w="2677456"/>
              </a:tblGrid>
              <a:tr h="434753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FEEDBACK TABLE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91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Field Name</a:t>
                      </a:r>
                      <a:endParaRPr lang="en-US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Field Type</a:t>
                      </a:r>
                      <a:endParaRPr lang="en-US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Field Size(No of Character)</a:t>
                      </a:r>
                      <a:endParaRPr lang="en-US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     Description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</a:tr>
              <a:tr h="4347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S.NO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VARCHAR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It contain the S.no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</a:tr>
              <a:tr h="5691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FEEDBACK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VARCHAR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100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It contain the feedback text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</a:tr>
              <a:tr h="5691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USER ID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VARCHAR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It contain the user id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1251" marR="4125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86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Main Page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 rotWithShape="1">
          <a:blip r:embed="rId2"/>
          <a:srcRect t="3818" r="50059" b="18616"/>
          <a:stretch/>
        </p:blipFill>
        <p:spPr bwMode="auto">
          <a:xfrm>
            <a:off x="1295400" y="1219200"/>
            <a:ext cx="5867400" cy="5410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1568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Advantages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7924800" cy="459028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Fast and easy service.</a:t>
            </a:r>
          </a:p>
          <a:p>
            <a:pPr lvl="0"/>
            <a:r>
              <a:rPr lang="en-US" dirty="0"/>
              <a:t>The online voting system provides a less time consuming .</a:t>
            </a:r>
          </a:p>
          <a:p>
            <a:pPr lvl="0"/>
            <a:r>
              <a:rPr lang="en-US" dirty="0"/>
              <a:t>It reduces the paper work </a:t>
            </a:r>
          </a:p>
          <a:p>
            <a:pPr lvl="0"/>
            <a:r>
              <a:rPr lang="en-US" dirty="0"/>
              <a:t>It is a better way for polling.</a:t>
            </a:r>
          </a:p>
          <a:p>
            <a:pPr lvl="0"/>
            <a:r>
              <a:rPr lang="en-US" dirty="0"/>
              <a:t>By this voting percentage will increase drastically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4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About page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 rotWithShape="1">
          <a:blip r:embed="rId2"/>
          <a:srcRect t="3422" r="49082" b="30277"/>
          <a:stretch/>
        </p:blipFill>
        <p:spPr bwMode="auto">
          <a:xfrm>
            <a:off x="1371600" y="1219200"/>
            <a:ext cx="5791200" cy="5562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8491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 rotWithShape="1">
          <a:blip r:embed="rId2"/>
          <a:srcRect t="3733" r="29000" b="5867"/>
          <a:stretch/>
        </p:blipFill>
        <p:spPr bwMode="auto">
          <a:xfrm>
            <a:off x="1066800" y="1447800"/>
            <a:ext cx="5867400" cy="5410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0027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Register Page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 rotWithShape="1">
          <a:blip r:embed="rId2"/>
          <a:srcRect t="3340" r="28401" b="9308"/>
          <a:stretch/>
        </p:blipFill>
        <p:spPr bwMode="auto">
          <a:xfrm>
            <a:off x="1143000" y="1371600"/>
            <a:ext cx="6629400" cy="5257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2822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Polling Page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 rotWithShape="1">
          <a:blip r:embed="rId2"/>
          <a:srcRect t="3580" r="38425" b="8353"/>
          <a:stretch/>
        </p:blipFill>
        <p:spPr bwMode="auto">
          <a:xfrm>
            <a:off x="914400" y="1371600"/>
            <a:ext cx="6934200" cy="5257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826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Admin Page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 rotWithShape="1">
          <a:blip r:embed="rId2"/>
          <a:srcRect t="3341" r="31444" b="6921"/>
          <a:stretch/>
        </p:blipFill>
        <p:spPr bwMode="auto">
          <a:xfrm>
            <a:off x="838200" y="1295400"/>
            <a:ext cx="6934200" cy="5334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810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 rotWithShape="1">
          <a:blip r:embed="rId2"/>
          <a:srcRect l="21400" t="21866" r="23999" b="15733"/>
          <a:stretch/>
        </p:blipFill>
        <p:spPr bwMode="auto">
          <a:xfrm>
            <a:off x="0" y="1143000"/>
            <a:ext cx="8458200" cy="5715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5201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Use Case </a:t>
            </a:r>
            <a:r>
              <a:rPr lang="en-US" b="1" dirty="0" smtClean="0"/>
              <a:t>Diagarm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9" t="26491" r="32954" b="14418"/>
          <a:stretch/>
        </p:blipFill>
        <p:spPr bwMode="auto">
          <a:xfrm>
            <a:off x="1752600" y="1143000"/>
            <a:ext cx="5257800" cy="5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617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Activity diagram for Login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5" t="38612" r="29167" b="32095"/>
          <a:stretch/>
        </p:blipFill>
        <p:spPr bwMode="auto">
          <a:xfrm>
            <a:off x="533400" y="1981200"/>
            <a:ext cx="7643774" cy="3789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86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Activity diagram for Registration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1" t="27502" r="31818" b="13408"/>
          <a:stretch/>
        </p:blipFill>
        <p:spPr bwMode="auto">
          <a:xfrm>
            <a:off x="1371600" y="1524000"/>
            <a:ext cx="5119256" cy="5208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266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Activity diagram for Polling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7" t="25986" r="32576" b="14418"/>
          <a:stretch/>
        </p:blipFill>
        <p:spPr bwMode="auto">
          <a:xfrm>
            <a:off x="1524000" y="1217815"/>
            <a:ext cx="5257800" cy="5640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197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Login  Sequence </a:t>
            </a:r>
            <a:r>
              <a:rPr lang="en-US" b="1" dirty="0" smtClean="0"/>
              <a:t>Diagram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4" t="30027" r="34091" b="24014"/>
          <a:stretch/>
        </p:blipFill>
        <p:spPr bwMode="auto">
          <a:xfrm>
            <a:off x="1447800" y="1371600"/>
            <a:ext cx="5486400" cy="5255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Registration Sequence </a:t>
            </a:r>
            <a:r>
              <a:rPr lang="en-US" b="1" dirty="0" smtClean="0"/>
              <a:t>Diagram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61" t="33057" r="31818" b="20984"/>
          <a:stretch/>
        </p:blipFill>
        <p:spPr bwMode="auto">
          <a:xfrm>
            <a:off x="990600" y="1557648"/>
            <a:ext cx="6629401" cy="5300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764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76</TotalTime>
  <Words>455</Words>
  <Application>Microsoft Office PowerPoint</Application>
  <PresentationFormat>On-screen Show (4:3)</PresentationFormat>
  <Paragraphs>173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Adjacency</vt:lpstr>
      <vt:lpstr>ONLINE POLLING SYSTEM</vt:lpstr>
      <vt:lpstr>Advantages: </vt:lpstr>
      <vt:lpstr>Block Diagram</vt:lpstr>
      <vt:lpstr>Use Case Diagarm</vt:lpstr>
      <vt:lpstr>Activity diagram for Login</vt:lpstr>
      <vt:lpstr>Activity diagram for Registration</vt:lpstr>
      <vt:lpstr>Activity diagram for Polling</vt:lpstr>
      <vt:lpstr>Login  Sequence Diagram</vt:lpstr>
      <vt:lpstr>Registration Sequence Diagram</vt:lpstr>
      <vt:lpstr>Polling Sequence Diagram</vt:lpstr>
      <vt:lpstr>ER Diagram</vt:lpstr>
      <vt:lpstr>SITE MAP</vt:lpstr>
      <vt:lpstr>Question Table</vt:lpstr>
      <vt:lpstr>Registration Table</vt:lpstr>
      <vt:lpstr>Login Table</vt:lpstr>
      <vt:lpstr>Poll Table</vt:lpstr>
      <vt:lpstr>Result Table</vt:lpstr>
      <vt:lpstr>Feedback Table</vt:lpstr>
      <vt:lpstr>Main Page</vt:lpstr>
      <vt:lpstr>About page</vt:lpstr>
      <vt:lpstr>Login Page</vt:lpstr>
      <vt:lpstr>Register Page</vt:lpstr>
      <vt:lpstr>Polling Page</vt:lpstr>
      <vt:lpstr>Admin Page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Bisht</dc:creator>
  <cp:lastModifiedBy>Harish Bisht</cp:lastModifiedBy>
  <cp:revision>8</cp:revision>
  <dcterms:created xsi:type="dcterms:W3CDTF">2013-04-23T15:02:16Z</dcterms:created>
  <dcterms:modified xsi:type="dcterms:W3CDTF">2013-04-27T15:04:50Z</dcterms:modified>
</cp:coreProperties>
</file>