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63" r:id="rId5"/>
    <p:sldId id="264" r:id="rId6"/>
    <p:sldId id="265" r:id="rId7"/>
    <p:sldId id="258" r:id="rId8"/>
    <p:sldId id="259" r:id="rId9"/>
    <p:sldId id="260" r:id="rId10"/>
    <p:sldId id="274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063584E-44DA-44FF-A8F9-656AE30EEF9D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18AAD5-B957-47F9-AAC4-1830C84FEC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rubyinstaller.org/download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Ruby on Rails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Harish’s presentation on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i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Example:</a:t>
            </a:r>
          </a:p>
          <a:p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# This passes a, b, c to the 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def initialize( a, b, c, d, e, f ) 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super( a, b, c )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end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# This passes a, b, c to the 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def initialize( a, b, c )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super  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end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# This passes no arguments to the 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superclass</a:t>
            </a:r>
            <a:endParaRPr 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def initialize( a, b, c)  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super() </a:t>
            </a:r>
          </a:p>
          <a:p>
            <a:pPr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	end </a:t>
            </a:r>
          </a:p>
          <a:p>
            <a:endParaRPr lang="en-US" sz="1800" b="1" i="1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Let’s start off with an example to understand it better:</a:t>
            </a:r>
          </a:p>
          <a:p>
            <a:pPr algn="just"/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print('Enter your name: ' )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name = gets()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puts( "Hello #{name}" )</a:t>
            </a: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double quoted strings can be replaced by %Q and / or %/ and /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single quoted strings, it can be replaced with %q and /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puts %Q/Hello #{name}/</a:t>
            </a:r>
          </a:p>
          <a:p>
            <a:pPr algn="just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b="1" i="1" u="sng" dirty="0" smtClean="0">
                <a:latin typeface="Times New Roman" pitchFamily="18" charset="0"/>
                <a:cs typeface="Times New Roman" pitchFamily="18" charset="0"/>
              </a:rPr>
              <a:t>String Handling</a:t>
            </a:r>
          </a:p>
          <a:p>
            <a:pPr algn="just"/>
            <a:r>
              <a:rPr lang="en-US" sz="1400" u="sng" dirty="0" smtClean="0">
                <a:latin typeface="Times New Roman" pitchFamily="18" charset="0"/>
                <a:cs typeface="Times New Roman" pitchFamily="18" charset="0"/>
              </a:rPr>
              <a:t>Concatenation: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You can concatenate strings using &lt;&lt; or + or just by placing a space between them.</a:t>
            </a:r>
          </a:p>
          <a:p>
            <a:pPr algn="just">
              <a:buNone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 "Hello " &lt;&lt; "world“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 = "Hello " + "world“</a:t>
            </a:r>
          </a:p>
          <a:p>
            <a:pPr algn="just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 = "Hello "  "world"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Format Strings: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%d – decimal number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%f – floating point number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%o – octal number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%p – inspect object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%s – string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%x – hexadecimal number </a:t>
            </a: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“%0.02f”, 10.12945 )  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		#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displays 10.13 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Installation Process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Download the latest Ruby from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http://rubyinstaller.org/downloads/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After installing it, open cmd and type ruby –v</a:t>
            </a: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As in the above figure, it shows the latest version of the Ruby installed.</a:t>
            </a: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After the development kit is installed, the following 2 commands are executed:</a:t>
            </a: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1 ruby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dk.rb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init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2 ruby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dk.rb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install</a:t>
            </a: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ubyInstallation_CM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0800"/>
            <a:ext cx="4091940" cy="76962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evelopmentKit_init_instal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133600"/>
            <a:ext cx="5887188" cy="2362200"/>
          </a:xfr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Installing Ruby Gems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846638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To install the gems the below command is to be executed in the command prompt: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gem install rake bundler yard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watir-webdriver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ubyGe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3200400" cy="3381426"/>
          </a:xfrm>
          <a:prstGeom prst="rect">
            <a:avLst/>
          </a:prstGeom>
        </p:spPr>
      </p:pic>
      <p:pic>
        <p:nvPicPr>
          <p:cNvPr id="5" name="Picture 4" descr="RubyGems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352800"/>
            <a:ext cx="4381500" cy="216789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Installing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RubyMine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RubyMine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that is an editor on which the ruby code is written.</a:t>
            </a: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ubyM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92499"/>
            <a:ext cx="3299460" cy="2998701"/>
          </a:xfrm>
          <a:prstGeom prst="rect">
            <a:avLst/>
          </a:prstGeom>
        </p:spPr>
      </p:pic>
      <p:pic>
        <p:nvPicPr>
          <p:cNvPr id="5" name="Picture 4" descr="RubyMine_CreateProj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43200"/>
            <a:ext cx="4419600" cy="318842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Script Demo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9827" y="1554163"/>
            <a:ext cx="84367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9827" y="1554163"/>
            <a:ext cx="84367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9827" y="1554163"/>
            <a:ext cx="84367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Ruby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Rails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Ruby On Rails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Strings, Classes and Objects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Class Hierarchies and Attributes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Strings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Installation Process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Demo</a:t>
            </a:r>
          </a:p>
          <a:p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Pros of Ruby on Rails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Quality of the code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Test Automation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Large Community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Responsible Developers</a:t>
            </a: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Productivity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Cucumber &amp; Cheese A Testers Workshop Jeff Morgan</a:t>
            </a:r>
          </a:p>
          <a:p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BOOK OF RUBY by HUW COLLINGBOURNE</a:t>
            </a:r>
          </a:p>
          <a:p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https://www.youtube.com/watch?v=A6cRzt8_oBg&amp;list=PLSXDqiI4sC5NinJXEoYH6FYQ7vtIO8IPF&amp;index=15</a:t>
            </a:r>
            <a:endParaRPr lang="en-US" sz="24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9600" dirty="0" smtClean="0">
              <a:latin typeface="Lucida Calligraphy" pitchFamily="66" charset="0"/>
            </a:endParaRPr>
          </a:p>
          <a:p>
            <a:pPr>
              <a:buNone/>
            </a:pPr>
            <a:r>
              <a:rPr lang="en-US" sz="9600" dirty="0" smtClean="0">
                <a:latin typeface="Lucida Calligraphy" pitchFamily="66" charset="0"/>
              </a:rPr>
              <a:t>	</a:t>
            </a:r>
            <a:r>
              <a:rPr lang="en-US" sz="9600" dirty="0" smtClean="0">
                <a:latin typeface="Lucida Calligraphy" pitchFamily="66" charset="0"/>
              </a:rPr>
              <a:t>	Thank You 	</a:t>
            </a:r>
            <a:r>
              <a:rPr lang="en-US" sz="9600" dirty="0" smtClean="0">
                <a:solidFill>
                  <a:srgbClr val="00B0F0"/>
                </a:solidFill>
                <a:latin typeface="Lucida Calligraphy" pitchFamily="66" charset="0"/>
                <a:sym typeface="Wingdings" pitchFamily="2" charset="2"/>
              </a:rPr>
              <a:t>				</a:t>
            </a:r>
            <a:endParaRPr lang="en-US" sz="9600" dirty="0">
              <a:solidFill>
                <a:srgbClr val="00B0F0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ATDD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(Acceptance Test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Driven Development) This is process of a software development process in which testing is done initially and later on the developing is done based on the test results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For this to achieve the Ruby on Rails is introduced on which the scripting is done according to the requirements from the clients.</a:t>
            </a:r>
          </a:p>
          <a:p>
            <a:pPr algn="just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Ruby?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Created in the year 1995 by Yukihiro Matsumoto, it is 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dynamic, open source programming language with a focus on simplicity and productivity. It has an elegant syntax that is natural to read and easy to write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It is an object Oriented programming language.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It is similar to Perl or Python.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Rails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Rails?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Rails is a web application development framework written in the Ruby language.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It allows you to write less code while accomplishing more than many other languages and frameworks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It doesn’t allow you to repeat the code that you have already written, instead is called through functions or in built methods.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Ruby on Rails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What is Ruby on Rails?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framework that is present on the server side web application, written in Ruby.</a:t>
            </a:r>
          </a:p>
          <a:p>
            <a:pPr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	It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needs an MIT license that is originating from the Massachusetts Institute of Technology.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Class Hierarchies and Methods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Ruby language has classes and methods.</a:t>
            </a: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When creating a class hierarchy, the classes with the most generalized behavior are higher up the hierarchy than classes with more specialist behavior. So a Thing class with just a name and a description, would be the ancestor of a Treasure class which has a name, a description and, additionally, a value.</a:t>
            </a:r>
          </a:p>
          <a:p>
            <a:pPr algn="just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The diagram on the next slide explains this concept in detail.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i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Hierarchies&amp;Attribut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5219485" cy="3162300"/>
          </a:xfrm>
        </p:spPr>
      </p:pic>
      <p:sp>
        <p:nvSpPr>
          <p:cNvPr id="7" name="TextBox 6"/>
          <p:cNvSpPr txBox="1"/>
          <p:nvPr/>
        </p:nvSpPr>
        <p:spPr>
          <a:xfrm>
            <a:off x="914400" y="52578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name and description variables are the assigned values in the initialize method when a new Thing object is created.</a:t>
            </a:r>
            <a:endParaRPr lang="en-US" sz="2400" b="1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The methods that are in build in an ancestor class are: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get_name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set_name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get_description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set_description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methods are called using the Super keyword like super(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aName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aDescription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847</TotalTime>
  <Words>445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Trek</vt:lpstr>
      <vt:lpstr>Ruby on Rails</vt:lpstr>
      <vt:lpstr>Agenda</vt:lpstr>
      <vt:lpstr>introduction</vt:lpstr>
      <vt:lpstr> </vt:lpstr>
      <vt:lpstr>Rails</vt:lpstr>
      <vt:lpstr>Ruby on Rails</vt:lpstr>
      <vt:lpstr>Class Hierarchies and Methods</vt:lpstr>
      <vt:lpstr>Cont..</vt:lpstr>
      <vt:lpstr>Cont..</vt:lpstr>
      <vt:lpstr>Cont..</vt:lpstr>
      <vt:lpstr>Strings</vt:lpstr>
      <vt:lpstr>Cont..</vt:lpstr>
      <vt:lpstr>Installation Process</vt:lpstr>
      <vt:lpstr>CONt..</vt:lpstr>
      <vt:lpstr>Installing Ruby Gems</vt:lpstr>
      <vt:lpstr>Installing RubyMine Editor</vt:lpstr>
      <vt:lpstr>Script Demo</vt:lpstr>
      <vt:lpstr>Cont..</vt:lpstr>
      <vt:lpstr>Cont..</vt:lpstr>
      <vt:lpstr>Pros of Ruby on Rails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</dc:title>
  <dc:creator>harish</dc:creator>
  <cp:lastModifiedBy>harish</cp:lastModifiedBy>
  <cp:revision>76</cp:revision>
  <dcterms:created xsi:type="dcterms:W3CDTF">2017-05-01T18:27:29Z</dcterms:created>
  <dcterms:modified xsi:type="dcterms:W3CDTF">2017-05-02T18:40:43Z</dcterms:modified>
</cp:coreProperties>
</file>