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8096-16CF-4FB4-9302-C09B4B28F19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C0F-BE23-4198-B42F-1CFE869FA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46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8096-16CF-4FB4-9302-C09B4B28F19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C0F-BE23-4198-B42F-1CFE869FA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8096-16CF-4FB4-9302-C09B4B28F19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C0F-BE23-4198-B42F-1CFE869FA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7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8096-16CF-4FB4-9302-C09B4B28F19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C0F-BE23-4198-B42F-1CFE869FA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56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8096-16CF-4FB4-9302-C09B4B28F19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C0F-BE23-4198-B42F-1CFE869FA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65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8096-16CF-4FB4-9302-C09B4B28F19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C0F-BE23-4198-B42F-1CFE869FA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0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8096-16CF-4FB4-9302-C09B4B28F19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C0F-BE23-4198-B42F-1CFE869FA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85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8096-16CF-4FB4-9302-C09B4B28F19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C0F-BE23-4198-B42F-1CFE869FA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5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8096-16CF-4FB4-9302-C09B4B28F19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C0F-BE23-4198-B42F-1CFE869FA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2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8096-16CF-4FB4-9302-C09B4B28F19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C0F-BE23-4198-B42F-1CFE869FA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73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8096-16CF-4FB4-9302-C09B4B28F19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C0F-BE23-4198-B42F-1CFE869FA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40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8096-16CF-4FB4-9302-C09B4B28F19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6C0F-BE23-4198-B42F-1CFE869FA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3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3037" y="1122363"/>
            <a:ext cx="10612191" cy="2387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Cambria" panose="02040503050406030204" pitchFamily="18" charset="0"/>
              </a:rPr>
              <a:t/>
            </a:r>
            <a:br>
              <a:rPr lang="en-IN" dirty="0" smtClean="0">
                <a:latin typeface="Cambria" panose="02040503050406030204" pitchFamily="18" charset="0"/>
              </a:rPr>
            </a:br>
            <a:r>
              <a:rPr lang="en-IN" dirty="0" smtClean="0">
                <a:latin typeface="Cambria" panose="02040503050406030204" pitchFamily="18" charset="0"/>
              </a:rPr>
              <a:t>HSBC</a:t>
            </a:r>
            <a:br>
              <a:rPr lang="en-IN" dirty="0" smtClean="0">
                <a:latin typeface="Cambria" panose="02040503050406030204" pitchFamily="18" charset="0"/>
              </a:rPr>
            </a:br>
            <a:r>
              <a:rPr lang="en-IN" dirty="0" smtClean="0">
                <a:latin typeface="Cambria" panose="02040503050406030204" pitchFamily="18" charset="0"/>
              </a:rPr>
              <a:t>Google Cloud </a:t>
            </a:r>
            <a:r>
              <a:rPr lang="en-IN" dirty="0" err="1" smtClean="0">
                <a:latin typeface="Cambria" panose="02040503050406030204" pitchFamily="18" charset="0"/>
              </a:rPr>
              <a:t>Hackathon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758" y="3692190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ambria" panose="02040503050406030204" pitchFamily="18" charset="0"/>
              </a:rPr>
              <a:t>The Cloud </a:t>
            </a:r>
            <a:r>
              <a:rPr lang="en-IN" dirty="0" smtClean="0">
                <a:latin typeface="Cambria" panose="02040503050406030204" pitchFamily="18" charset="0"/>
              </a:rPr>
              <a:t>Rockers</a:t>
            </a:r>
          </a:p>
          <a:p>
            <a:r>
              <a:rPr lang="en-IN" dirty="0">
                <a:latin typeface="Cambria" panose="02040503050406030204" pitchFamily="18" charset="0"/>
              </a:rPr>
              <a:t>	</a:t>
            </a:r>
            <a:endParaRPr lang="en-I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Orthodox Way</a:t>
            </a:r>
            <a:endParaRPr lang="en-IN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72" y="3856077"/>
            <a:ext cx="2467847" cy="2845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909628"/>
            <a:ext cx="48810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400" dirty="0" smtClean="0">
                <a:latin typeface="Cambria" panose="02040503050406030204" pitchFamily="18" charset="0"/>
              </a:rPr>
              <a:t>Cloud IAAS</a:t>
            </a:r>
            <a:endParaRPr lang="en-IN" sz="2400" dirty="0">
              <a:latin typeface="Cambria" panose="02040503050406030204" pitchFamily="18" charset="0"/>
            </a:endParaRPr>
          </a:p>
          <a:p>
            <a:pPr marL="342900" indent="-342900">
              <a:buAutoNum type="arabicParenR"/>
            </a:pPr>
            <a:r>
              <a:rPr lang="en-IN" sz="2400" dirty="0" smtClean="0">
                <a:latin typeface="Cambria" panose="02040503050406030204" pitchFamily="18" charset="0"/>
              </a:rPr>
              <a:t>GCP’s Compute Engine</a:t>
            </a:r>
          </a:p>
          <a:p>
            <a:pPr marL="342900" indent="-342900">
              <a:buAutoNum type="arabicParenR"/>
            </a:pPr>
            <a:r>
              <a:rPr lang="en-IN" sz="2400" dirty="0" smtClean="0">
                <a:latin typeface="Cambria" panose="02040503050406030204" pitchFamily="18" charset="0"/>
              </a:rPr>
              <a:t>Jenkins</a:t>
            </a:r>
          </a:p>
          <a:p>
            <a:pPr marL="342900" indent="-342900">
              <a:buAutoNum type="arabicParenR"/>
            </a:pPr>
            <a:r>
              <a:rPr lang="en-IN" sz="2400" dirty="0" smtClean="0">
                <a:latin typeface="Cambria" panose="02040503050406030204" pitchFamily="18" charset="0"/>
              </a:rPr>
              <a:t>SVN or Git</a:t>
            </a:r>
            <a:endParaRPr lang="en-IN" sz="2400" dirty="0">
              <a:latin typeface="Cambria" panose="02040503050406030204" pitchFamily="18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5164428" y="2923504"/>
            <a:ext cx="3940935" cy="11848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719293" y="3284113"/>
            <a:ext cx="2832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Arial Narrow" panose="020B0606020202030204" pitchFamily="34" charset="0"/>
              </a:rPr>
              <a:t>Is there another way as Compute engine seems costlier?? </a:t>
            </a:r>
            <a:endParaRPr lang="en-IN" sz="1600" dirty="0"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45" y="4353059"/>
            <a:ext cx="6335869" cy="23811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6597" y="3919333"/>
            <a:ext cx="345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mbria" panose="02040503050406030204" pitchFamily="18" charset="0"/>
              </a:rPr>
              <a:t>Actual Screenshot of project</a:t>
            </a:r>
            <a:endParaRPr lang="en-I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7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083" y="-137078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Proposed Solution…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51750" y="1795161"/>
            <a:ext cx="2891307" cy="1220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5"/>
          <p:cNvSpPr/>
          <p:nvPr/>
        </p:nvSpPr>
        <p:spPr>
          <a:xfrm>
            <a:off x="5589432" y="3721991"/>
            <a:ext cx="5215944" cy="280759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an 6"/>
          <p:cNvSpPr/>
          <p:nvPr/>
        </p:nvSpPr>
        <p:spPr>
          <a:xfrm>
            <a:off x="7733762" y="5499282"/>
            <a:ext cx="1036750" cy="727654"/>
          </a:xfrm>
          <a:prstGeom prst="ca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212168" y="4167375"/>
            <a:ext cx="2923505" cy="978795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Bevel 8"/>
          <p:cNvSpPr/>
          <p:nvPr/>
        </p:nvSpPr>
        <p:spPr>
          <a:xfrm>
            <a:off x="1300765" y="3554567"/>
            <a:ext cx="2176531" cy="105606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366715" y="2080616"/>
            <a:ext cx="2021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mbria" panose="02040503050406030204" pitchFamily="18" charset="0"/>
              </a:rPr>
              <a:t>BitBucket</a:t>
            </a:r>
            <a:endParaRPr lang="en-IN" sz="28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2022" y="4379803"/>
            <a:ext cx="1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mbria" panose="02040503050406030204" pitchFamily="18" charset="0"/>
              </a:rPr>
              <a:t>AppEngine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60943" y="5754475"/>
            <a:ext cx="90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Cambria" panose="02040503050406030204" pitchFamily="18" charset="0"/>
              </a:rPr>
              <a:t>Storage</a:t>
            </a:r>
          </a:p>
          <a:p>
            <a:r>
              <a:rPr lang="en-IN" sz="1200" dirty="0" smtClean="0">
                <a:latin typeface="Cambria" panose="02040503050406030204" pitchFamily="18" charset="0"/>
              </a:rPr>
              <a:t>Bucket</a:t>
            </a:r>
            <a:endParaRPr lang="en-IN" sz="1200" dirty="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799" y="3767296"/>
            <a:ext cx="1120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ambria" panose="02040503050406030204" pitchFamily="18" charset="0"/>
              </a:rPr>
              <a:t>  Client</a:t>
            </a:r>
          </a:p>
          <a:p>
            <a:r>
              <a:rPr lang="en-IN" sz="2000" dirty="0" smtClean="0">
                <a:latin typeface="Cambria" panose="02040503050406030204" pitchFamily="18" charset="0"/>
              </a:rPr>
              <a:t>Browser</a:t>
            </a:r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2721" y="4852951"/>
            <a:ext cx="119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Google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 Cloud</a:t>
            </a:r>
            <a:endParaRPr lang="en-IN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377706" y="3015768"/>
            <a:ext cx="109471" cy="115160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77330" y="3113686"/>
            <a:ext cx="305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Hot Deployment to </a:t>
            </a:r>
            <a:r>
              <a:rPr lang="en-IN" dirty="0" err="1" smtClean="0"/>
              <a:t>AppEngine</a:t>
            </a:r>
            <a:r>
              <a:rPr lang="en-IN" dirty="0" smtClean="0"/>
              <a:t> using </a:t>
            </a:r>
            <a:r>
              <a:rPr lang="en-IN" dirty="0" err="1" smtClean="0"/>
              <a:t>BitBucket</a:t>
            </a:r>
            <a:r>
              <a:rPr lang="en-IN" dirty="0" smtClean="0"/>
              <a:t> Pipeline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377706" y="5125787"/>
            <a:ext cx="66006" cy="4219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77296" y="3767296"/>
            <a:ext cx="2717442" cy="508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7598" y="3390685"/>
            <a:ext cx="355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mbria" panose="02040503050406030204" pitchFamily="18" charset="0"/>
              </a:rPr>
              <a:t>http://hack-gcph-12.appspot.com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59" y="950201"/>
            <a:ext cx="62965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000" dirty="0" smtClean="0">
                <a:latin typeface="Cambria" panose="02040503050406030204" pitchFamily="18" charset="0"/>
              </a:rPr>
              <a:t>Cloud PAAS</a:t>
            </a:r>
          </a:p>
          <a:p>
            <a:pPr marL="342900" indent="-342900">
              <a:buAutoNum type="arabicParenR"/>
            </a:pPr>
            <a:r>
              <a:rPr lang="en-IN" sz="2000" dirty="0" smtClean="0">
                <a:latin typeface="Cambria" panose="02040503050406030204" pitchFamily="18" charset="0"/>
              </a:rPr>
              <a:t>GCP’s App Engine</a:t>
            </a:r>
          </a:p>
          <a:p>
            <a:pPr marL="342900" indent="-342900">
              <a:buAutoNum type="arabicParenR"/>
            </a:pPr>
            <a:r>
              <a:rPr lang="en-IN" sz="2000" dirty="0" err="1" smtClean="0">
                <a:latin typeface="Cambria" panose="02040503050406030204" pitchFamily="18" charset="0"/>
              </a:rPr>
              <a:t>BitBucket</a:t>
            </a:r>
            <a:r>
              <a:rPr lang="en-IN" sz="2000" dirty="0" smtClean="0">
                <a:latin typeface="Cambria" panose="02040503050406030204" pitchFamily="18" charset="0"/>
              </a:rPr>
              <a:t> – As a Repository and Hot Deployment tool</a:t>
            </a:r>
          </a:p>
          <a:p>
            <a:pPr marL="342900" indent="-342900">
              <a:buAutoNum type="arabicParenR"/>
            </a:pPr>
            <a:r>
              <a:rPr lang="en-IN" sz="2000" dirty="0" err="1" smtClean="0">
                <a:latin typeface="Cambria" panose="02040503050406030204" pitchFamily="18" charset="0"/>
              </a:rPr>
              <a:t>MicroServices</a:t>
            </a:r>
            <a:endParaRPr lang="en-IN" sz="2000" dirty="0" smtClean="0">
              <a:latin typeface="Cambria" panose="02040503050406030204" pitchFamily="18" charset="0"/>
            </a:endParaRPr>
          </a:p>
          <a:p>
            <a:pPr marL="342900" indent="-342900">
              <a:buAutoNum type="arabicParenR"/>
            </a:pPr>
            <a:r>
              <a:rPr lang="en-IN" sz="2000" dirty="0" smtClean="0">
                <a:latin typeface="Cambria" panose="02040503050406030204" pitchFamily="18" charset="0"/>
              </a:rPr>
              <a:t>Cloud Storage- Bucket</a:t>
            </a:r>
            <a:endParaRPr lang="en-IN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1275008"/>
            <a:ext cx="10529552" cy="4901955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We have used</a:t>
            </a:r>
            <a:r>
              <a:rPr lang="en-IN" dirty="0"/>
              <a:t> </a:t>
            </a:r>
            <a:r>
              <a:rPr lang="en-IN" dirty="0" err="1">
                <a:hlinkClick r:id="rId2"/>
              </a:rPr>
              <a:t>Bitbucket</a:t>
            </a:r>
            <a:r>
              <a:rPr lang="en-IN" dirty="0"/>
              <a:t> for hosting </a:t>
            </a:r>
            <a:r>
              <a:rPr lang="en-IN" dirty="0" smtClean="0"/>
              <a:t>repositories</a:t>
            </a:r>
            <a:r>
              <a:rPr lang="en-IN" dirty="0"/>
              <a:t>, and </a:t>
            </a:r>
            <a:r>
              <a:rPr lang="en-IN" dirty="0" smtClean="0"/>
              <a:t>implemented </a:t>
            </a:r>
            <a:r>
              <a:rPr lang="en-IN" dirty="0"/>
              <a:t>a deployment </a:t>
            </a:r>
            <a:r>
              <a:rPr lang="en-IN" dirty="0" smtClean="0"/>
              <a:t>process to Google Cloud App Engine.</a:t>
            </a:r>
          </a:p>
          <a:p>
            <a:r>
              <a:rPr lang="en-IN" dirty="0" smtClean="0"/>
              <a:t>Google cloud has limitation like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a) We can use Jenkins only with Compute engine</a:t>
            </a:r>
          </a:p>
          <a:p>
            <a:pPr marL="0" indent="0">
              <a:buNone/>
            </a:pPr>
            <a:r>
              <a:rPr lang="en-IN" dirty="0" smtClean="0"/>
              <a:t>  b) We can use bit Bucket </a:t>
            </a:r>
            <a:r>
              <a:rPr lang="en-IN" dirty="0" smtClean="0"/>
              <a:t>only with </a:t>
            </a:r>
            <a:r>
              <a:rPr lang="en-IN" dirty="0" smtClean="0"/>
              <a:t>App </a:t>
            </a:r>
            <a:r>
              <a:rPr lang="en-IN" dirty="0" smtClean="0"/>
              <a:t>Engine</a:t>
            </a:r>
          </a:p>
          <a:p>
            <a:r>
              <a:rPr lang="en-IN" dirty="0"/>
              <a:t>App Engine manages your virtual machines, ensuring that:</a:t>
            </a:r>
          </a:p>
          <a:p>
            <a:pPr marL="0" indent="0">
              <a:buNone/>
            </a:pPr>
            <a:r>
              <a:rPr lang="en-IN" dirty="0" smtClean="0"/>
              <a:t>    a) Instances </a:t>
            </a:r>
            <a:r>
              <a:rPr lang="en-IN" dirty="0"/>
              <a:t>are health-checked, healed as necessary, and co-located with other services within the project.</a:t>
            </a:r>
          </a:p>
          <a:p>
            <a:pPr marL="0" indent="0">
              <a:buNone/>
            </a:pPr>
            <a:r>
              <a:rPr lang="en-IN" dirty="0" smtClean="0"/>
              <a:t>    b) Critical</a:t>
            </a:r>
            <a:r>
              <a:rPr lang="en-IN" dirty="0"/>
              <a:t>, backwards compatible updates are automatically applied to the underlying operating system.</a:t>
            </a:r>
          </a:p>
          <a:p>
            <a:pPr marL="0" indent="0">
              <a:buNone/>
            </a:pPr>
            <a:r>
              <a:rPr lang="en-IN" dirty="0" smtClean="0"/>
              <a:t>    c) VM </a:t>
            </a:r>
            <a:r>
              <a:rPr lang="en-IN" dirty="0"/>
              <a:t>instances are automatically located by geographical region according to the settings in your </a:t>
            </a:r>
            <a:r>
              <a:rPr lang="en-IN" dirty="0" smtClean="0"/>
              <a:t>project.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Google's </a:t>
            </a:r>
            <a:r>
              <a:rPr lang="en-IN" dirty="0"/>
              <a:t>management services ensures that all of a project's VM instances are co-located for optimal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performance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 smtClean="0"/>
              <a:t>   d) VM </a:t>
            </a:r>
            <a:r>
              <a:rPr lang="en-IN" dirty="0"/>
              <a:t>instances are restarted on a weekly basis. During restarts Google's management services will apply any necessary operating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system </a:t>
            </a:r>
            <a:r>
              <a:rPr lang="en-IN" dirty="0"/>
              <a:t>and security updates.</a:t>
            </a:r>
          </a:p>
          <a:p>
            <a:pPr marL="0" indent="0">
              <a:buNone/>
            </a:pPr>
            <a:r>
              <a:rPr lang="en-IN" dirty="0" smtClean="0"/>
              <a:t>   e) You </a:t>
            </a:r>
            <a:r>
              <a:rPr lang="en-IN" dirty="0"/>
              <a:t>always have root access to Compute Engine VM instances. SSH access to VM instances in the flexible environment is disabled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by </a:t>
            </a:r>
            <a:r>
              <a:rPr lang="en-IN" dirty="0"/>
              <a:t>default. If you choose, you can enable root access to your app's VM instances.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824248" y="334851"/>
            <a:ext cx="2524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Cambria" panose="02040503050406030204" pitchFamily="18" charset="0"/>
              </a:rPr>
              <a:t>Continued</a:t>
            </a:r>
            <a:r>
              <a:rPr lang="en-IN" sz="2400" dirty="0" smtClean="0"/>
              <a:t>…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19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Scope of Improvement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mbria" panose="02040503050406030204" pitchFamily="18" charset="0"/>
              </a:rPr>
              <a:t>Implementing Caching</a:t>
            </a:r>
          </a:p>
          <a:p>
            <a:r>
              <a:rPr lang="en-IN" sz="2400" dirty="0" smtClean="0">
                <a:latin typeface="Cambria" panose="02040503050406030204" pitchFamily="18" charset="0"/>
              </a:rPr>
              <a:t>Minimizing cost of project </a:t>
            </a:r>
          </a:p>
          <a:p>
            <a:r>
              <a:rPr lang="en-IN" sz="2400" dirty="0" smtClean="0">
                <a:latin typeface="Cambria" panose="02040503050406030204" pitchFamily="18" charset="0"/>
              </a:rPr>
              <a:t>Different types of Storage like Oracle, </a:t>
            </a:r>
            <a:r>
              <a:rPr lang="en-IN" sz="2400" dirty="0" err="1" smtClean="0">
                <a:latin typeface="Cambria" panose="02040503050406030204" pitchFamily="18" charset="0"/>
              </a:rPr>
              <a:t>BigData</a:t>
            </a:r>
            <a:r>
              <a:rPr lang="en-IN" sz="2400" dirty="0" smtClean="0">
                <a:latin typeface="Cambria" panose="02040503050406030204" pitchFamily="18" charset="0"/>
              </a:rPr>
              <a:t> etc.</a:t>
            </a:r>
          </a:p>
          <a:p>
            <a:r>
              <a:rPr lang="en-IN" sz="2400" dirty="0" smtClean="0">
                <a:latin typeface="Cambria" panose="02040503050406030204" pitchFamily="18" charset="0"/>
              </a:rPr>
              <a:t>Can be deployed to container engine for cluster deployment and management. </a:t>
            </a:r>
          </a:p>
          <a:p>
            <a:r>
              <a:rPr lang="en-IN" sz="2400" dirty="0" smtClean="0">
                <a:latin typeface="Cambria" panose="02040503050406030204" pitchFamily="18" charset="0"/>
              </a:rPr>
              <a:t>Deployment time </a:t>
            </a:r>
            <a:r>
              <a:rPr lang="en-IN" sz="2400" smtClean="0">
                <a:latin typeface="Cambria" panose="02040503050406030204" pitchFamily="18" charset="0"/>
              </a:rPr>
              <a:t>can </a:t>
            </a:r>
            <a:r>
              <a:rPr lang="en-IN" sz="2400">
                <a:latin typeface="Cambria" panose="02040503050406030204" pitchFamily="18" charset="0"/>
              </a:rPr>
              <a:t>b</a:t>
            </a:r>
            <a:r>
              <a:rPr lang="en-IN" sz="2400" smtClean="0">
                <a:latin typeface="Cambria" panose="02040503050406030204" pitchFamily="18" charset="0"/>
              </a:rPr>
              <a:t>e reduced.</a:t>
            </a:r>
            <a:endParaRPr lang="en-IN" sz="2400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0" y="390949"/>
            <a:ext cx="2686050" cy="259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1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946" y="3095447"/>
            <a:ext cx="4738352" cy="1325563"/>
          </a:xfrm>
        </p:spPr>
        <p:txBody>
          <a:bodyPr>
            <a:normAutofit/>
          </a:bodyPr>
          <a:lstStyle/>
          <a:p>
            <a:r>
              <a:rPr lang="en-IN" sz="7200" dirty="0" smtClean="0">
                <a:latin typeface="Cambria" panose="02040503050406030204" pitchFamily="18" charset="0"/>
              </a:rPr>
              <a:t>Thank you.</a:t>
            </a:r>
            <a:endParaRPr lang="en-IN" sz="7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9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114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Cambria</vt:lpstr>
      <vt:lpstr>Office Theme</vt:lpstr>
      <vt:lpstr> HSBC Google Cloud Hackathon</vt:lpstr>
      <vt:lpstr>Orthodox Way</vt:lpstr>
      <vt:lpstr>Proposed Solution…</vt:lpstr>
      <vt:lpstr>PowerPoint Presentation</vt:lpstr>
      <vt:lpstr>Scope of Improvement</vt:lpstr>
      <vt:lpstr>Thank you.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Hackathon</dc:title>
  <dc:creator>DEORE</dc:creator>
  <cp:lastModifiedBy>DEORE</cp:lastModifiedBy>
  <cp:revision>50</cp:revision>
  <dcterms:created xsi:type="dcterms:W3CDTF">2017-06-28T12:51:50Z</dcterms:created>
  <dcterms:modified xsi:type="dcterms:W3CDTF">2017-06-29T06:59:48Z</dcterms:modified>
</cp:coreProperties>
</file>