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7" r:id="rId3"/>
    <p:sldMasterId id="2147483676" r:id="rId4"/>
  </p:sldMasterIdLst>
  <p:notesMasterIdLst>
    <p:notesMasterId r:id="rId49"/>
  </p:notesMasterIdLst>
  <p:sldIdLst>
    <p:sldId id="2147481328" r:id="rId5"/>
    <p:sldId id="2147481397" r:id="rId6"/>
    <p:sldId id="2147481399" r:id="rId7"/>
    <p:sldId id="2147481408" r:id="rId8"/>
    <p:sldId id="2147481409" r:id="rId9"/>
    <p:sldId id="2147481410" r:id="rId10"/>
    <p:sldId id="2147481398" r:id="rId11"/>
    <p:sldId id="2147481400" r:id="rId12"/>
    <p:sldId id="2147481401" r:id="rId13"/>
    <p:sldId id="2147481335" r:id="rId14"/>
    <p:sldId id="2147481402" r:id="rId15"/>
    <p:sldId id="2147481403" r:id="rId16"/>
    <p:sldId id="2147481406" r:id="rId17"/>
    <p:sldId id="2147481407" r:id="rId18"/>
    <p:sldId id="2147481404" r:id="rId19"/>
    <p:sldId id="2147481405" r:id="rId20"/>
    <p:sldId id="2147481411" r:id="rId21"/>
    <p:sldId id="2147481412" r:id="rId22"/>
    <p:sldId id="2147481336" r:id="rId23"/>
    <p:sldId id="2147481337" r:id="rId24"/>
    <p:sldId id="2147481338" r:id="rId25"/>
    <p:sldId id="2147481339" r:id="rId26"/>
    <p:sldId id="2147481341" r:id="rId27"/>
    <p:sldId id="2147481342" r:id="rId28"/>
    <p:sldId id="2147481340" r:id="rId29"/>
    <p:sldId id="2147481420" r:id="rId30"/>
    <p:sldId id="2147481413" r:id="rId31"/>
    <p:sldId id="2147481414" r:id="rId32"/>
    <p:sldId id="2147481415" r:id="rId33"/>
    <p:sldId id="2147481416" r:id="rId34"/>
    <p:sldId id="2147481417" r:id="rId35"/>
    <p:sldId id="2147481418" r:id="rId36"/>
    <p:sldId id="2147481421" r:id="rId37"/>
    <p:sldId id="2147481422" r:id="rId38"/>
    <p:sldId id="2147481423" r:id="rId39"/>
    <p:sldId id="2147481424" r:id="rId40"/>
    <p:sldId id="2147481425" r:id="rId41"/>
    <p:sldId id="2147481429" r:id="rId42"/>
    <p:sldId id="2147481430" r:id="rId43"/>
    <p:sldId id="2147481431" r:id="rId44"/>
    <p:sldId id="2147481426" r:id="rId45"/>
    <p:sldId id="2147481427" r:id="rId46"/>
    <p:sldId id="2147481428" r:id="rId47"/>
    <p:sldId id="214748139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1" d="100"/>
          <a:sy n="51" d="100"/>
        </p:scale>
        <p:origin x="125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83EEE-32E0-4160-8957-925C5468D985}" type="datetimeFigureOut">
              <a:rPr lang="en-US" smtClean="0"/>
              <a:t>4/10/2025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68730-19CB-4AA4-9A1D-47B6D7A4064C}" type="slidenum">
              <a:rPr lang="en-US" smtClean="0"/>
              <a:t>‹#›</a:t>
            </a:fld>
            <a:endParaRPr lang="en-US" dirty="0"/>
          </a:p>
        </p:txBody>
      </p:sp>
    </p:spTree>
    <p:extLst>
      <p:ext uri="{BB962C8B-B14F-4D97-AF65-F5344CB8AC3E}">
        <p14:creationId xmlns:p14="http://schemas.microsoft.com/office/powerpoint/2010/main" val="2688067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Footer">
    <p:spTree>
      <p:nvGrpSpPr>
        <p:cNvPr id="1" name=""/>
        <p:cNvGrpSpPr/>
        <p:nvPr/>
      </p:nvGrpSpPr>
      <p:grpSpPr>
        <a:xfrm>
          <a:off x="0" y="0"/>
          <a:ext cx="0" cy="0"/>
          <a:chOff x="0" y="0"/>
          <a:chExt cx="0" cy="0"/>
        </a:xfrm>
      </p:grpSpPr>
      <p:sp>
        <p:nvSpPr>
          <p:cNvPr id="2" name="Date">
            <a:extLst>
              <a:ext uri="{FF2B5EF4-FFF2-40B4-BE49-F238E27FC236}">
                <a16:creationId xmlns:a16="http://schemas.microsoft.com/office/drawing/2014/main" id="{EE784A98-DD2F-9213-B452-0888E8DA5082}"/>
              </a:ext>
              <a:ext uri="{C183D7F6-B498-43B3-948B-1728B52AA6E4}">
                <adec:decorative xmlns:adec="http://schemas.microsoft.com/office/drawing/2017/decorative" val="1"/>
              </a:ext>
            </a:extLst>
          </p:cNvPr>
          <p:cNvSpPr>
            <a:spLocks noGrp="1"/>
          </p:cNvSpPr>
          <p:nvPr>
            <p:ph type="dt" sz="half" idx="2"/>
          </p:nvPr>
        </p:nvSpPr>
        <p:spPr>
          <a:xfrm>
            <a:off x="381000" y="6400800"/>
            <a:ext cx="914400" cy="304800"/>
          </a:xfrm>
          <a:prstGeom prst="rect">
            <a:avLst/>
          </a:prstGeom>
        </p:spPr>
        <p:txBody>
          <a:bodyPr vert="horz" lIns="0" tIns="0" rIns="0" bIns="0" rtlCol="0" anchor="ctr"/>
          <a:lstStyle>
            <a:lvl1pPr algn="l">
              <a:defRPr sz="800">
                <a:solidFill>
                  <a:srgbClr val="050D24"/>
                </a:solidFill>
              </a:defRPr>
            </a:lvl1pPr>
          </a:lstStyle>
          <a:p>
            <a:r>
              <a:rPr lang="en-US" noProof="0" dirty="0"/>
              <a:t>January 2025</a:t>
            </a:r>
          </a:p>
        </p:txBody>
      </p:sp>
      <p:sp>
        <p:nvSpPr>
          <p:cNvPr id="6" name="Legal">
            <a:extLst>
              <a:ext uri="{FF2B5EF4-FFF2-40B4-BE49-F238E27FC236}">
                <a16:creationId xmlns:a16="http://schemas.microsoft.com/office/drawing/2014/main" id="{07FB7D70-C72D-6A53-CBE5-DAE9C28DCAA7}"/>
              </a:ext>
              <a:ext uri="{C183D7F6-B498-43B3-948B-1728B52AA6E4}">
                <adec:decorative xmlns:adec="http://schemas.microsoft.com/office/drawing/2017/decorative" val="1"/>
              </a:ext>
            </a:extLst>
          </p:cNvPr>
          <p:cNvSpPr>
            <a:spLocks noGrp="1"/>
          </p:cNvSpPr>
          <p:nvPr>
            <p:ph type="ftr" sz="quarter" idx="3"/>
          </p:nvPr>
        </p:nvSpPr>
        <p:spPr>
          <a:xfrm>
            <a:off x="1371599" y="6400800"/>
            <a:ext cx="4114801" cy="304800"/>
          </a:xfrm>
          <a:prstGeom prst="rect">
            <a:avLst/>
          </a:prstGeom>
        </p:spPr>
        <p:txBody>
          <a:bodyPr vert="horz" lIns="0" tIns="0" rIns="0" bIns="0" rtlCol="0" anchor="ctr"/>
          <a:lstStyle>
            <a:lvl1pPr algn="l">
              <a:defRPr sz="800" b="0" i="0">
                <a:solidFill>
                  <a:srgbClr val="050D24"/>
                </a:solidFill>
                <a:latin typeface="Arial" panose="020B0604020202020204" pitchFamily="34" charset="0"/>
              </a:defRPr>
            </a:lvl1pPr>
          </a:lstStyle>
          <a:p>
            <a:r>
              <a:rPr lang="en-US" noProof="0" dirty="0"/>
              <a:t>© 2025 NTT DATA, Inc.</a:t>
            </a:r>
          </a:p>
        </p:txBody>
      </p:sp>
      <p:sp>
        <p:nvSpPr>
          <p:cNvPr id="3" name="Slide Number">
            <a:extLst>
              <a:ext uri="{FF2B5EF4-FFF2-40B4-BE49-F238E27FC236}">
                <a16:creationId xmlns:a16="http://schemas.microsoft.com/office/drawing/2014/main" id="{DA1D7C05-6427-2687-6EB6-39368CA8EEB0}"/>
              </a:ext>
            </a:extLst>
          </p:cNvPr>
          <p:cNvSpPr>
            <a:spLocks noGrp="1"/>
          </p:cNvSpPr>
          <p:nvPr>
            <p:ph type="sldNum" sz="quarter" idx="10"/>
          </p:nvPr>
        </p:nvSpPr>
        <p:spPr>
          <a:xfrm>
            <a:off x="5562600" y="6400800"/>
            <a:ext cx="1066800" cy="304800"/>
          </a:xfrm>
        </p:spPr>
        <p:txBody>
          <a:bodyPr lIns="0" tIns="0" rIns="0" bIns="0"/>
          <a:lstStyle/>
          <a:p>
            <a:pPr algn="ctr"/>
            <a:fld id="{83ADEA99-682E-4231-A4C9-95AE759D37D5}" type="slidenum">
              <a:rPr lang="en-US" smtClean="0"/>
              <a:pPr algn="ctr"/>
              <a:t>‹#›</a:t>
            </a:fld>
            <a:endParaRPr lang="en-US" dirty="0"/>
          </a:p>
        </p:txBody>
      </p:sp>
    </p:spTree>
    <p:extLst>
      <p:ext uri="{BB962C8B-B14F-4D97-AF65-F5344CB8AC3E}">
        <p14:creationId xmlns:p14="http://schemas.microsoft.com/office/powerpoint/2010/main" val="2476592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EA9222-DBBF-5953-8E15-DA10C04897EB}"/>
              </a:ext>
            </a:extLst>
          </p:cNvPr>
          <p:cNvSpPr>
            <a:spLocks noGrp="1"/>
          </p:cNvSpPr>
          <p:nvPr>
            <p:ph type="body" sz="quarter" idx="13"/>
          </p:nvPr>
        </p:nvSpPr>
        <p:spPr>
          <a:xfrm>
            <a:off x="381000" y="838200"/>
            <a:ext cx="11430000" cy="685800"/>
          </a:xfrm>
        </p:spPr>
        <p:txBody>
          <a:bodyPr>
            <a:noAutofit/>
          </a:bodyPr>
          <a:lstStyle>
            <a:lvl1pPr marL="0" indent="0">
              <a:buNone/>
              <a:defRPr lang="en-US" sz="2000" kern="1200" dirty="0" smtClean="0">
                <a:solidFill>
                  <a:schemeClr val="bg2"/>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00000"/>
              </a:lnSpc>
              <a:spcBef>
                <a:spcPts val="0"/>
              </a:spcBef>
              <a:spcAft>
                <a:spcPts val="1200"/>
              </a:spcAft>
              <a:buFont typeface="Arial" panose="020B0604020202020204" pitchFamily="34" charset="0"/>
              <a:buNone/>
            </a:pPr>
            <a:r>
              <a:rPr lang="en-US" dirty="0"/>
              <a:t>Click to edit Master text styles</a:t>
            </a:r>
          </a:p>
        </p:txBody>
      </p:sp>
      <p:sp>
        <p:nvSpPr>
          <p:cNvPr id="2" name="Title 1">
            <a:extLst>
              <a:ext uri="{FF2B5EF4-FFF2-40B4-BE49-F238E27FC236}">
                <a16:creationId xmlns:a16="http://schemas.microsoft.com/office/drawing/2014/main" id="{3062DF17-A1AB-7E8D-EC34-3A4A87B7B9CE}"/>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3B3B26C9-4CC7-EA8C-EBD1-615FCBB4A9FA}"/>
              </a:ext>
            </a:extLst>
          </p:cNvPr>
          <p:cNvSpPr>
            <a:spLocks noGrp="1"/>
          </p:cNvSpPr>
          <p:nvPr>
            <p:ph type="dt" sz="half" idx="10"/>
          </p:nvPr>
        </p:nvSpPr>
        <p:spPr/>
        <p:txBody>
          <a:bodyPr/>
          <a:lstStyle/>
          <a:p>
            <a:r>
              <a:rPr lang="en-US" dirty="0"/>
              <a:t>January 2025</a:t>
            </a:r>
          </a:p>
        </p:txBody>
      </p:sp>
      <p:sp>
        <p:nvSpPr>
          <p:cNvPr id="4" name="Footer Placeholder 3">
            <a:extLst>
              <a:ext uri="{FF2B5EF4-FFF2-40B4-BE49-F238E27FC236}">
                <a16:creationId xmlns:a16="http://schemas.microsoft.com/office/drawing/2014/main" id="{53161E99-54BE-C3A5-B54E-49B9C7224B09}"/>
              </a:ext>
            </a:extLst>
          </p:cNvPr>
          <p:cNvSpPr>
            <a:spLocks noGrp="1"/>
          </p:cNvSpPr>
          <p:nvPr>
            <p:ph type="ftr" sz="quarter" idx="11"/>
          </p:nvPr>
        </p:nvSpPr>
        <p:spPr/>
        <p:txBody>
          <a:bodyPr/>
          <a:lstStyle/>
          <a:p>
            <a:r>
              <a:rPr lang="en-US" dirty="0"/>
              <a:t>© 2025 NTT DATA, Inc.</a:t>
            </a:r>
          </a:p>
        </p:txBody>
      </p:sp>
      <p:sp>
        <p:nvSpPr>
          <p:cNvPr id="5" name="Slide Number Placeholder 4">
            <a:extLst>
              <a:ext uri="{FF2B5EF4-FFF2-40B4-BE49-F238E27FC236}">
                <a16:creationId xmlns:a16="http://schemas.microsoft.com/office/drawing/2014/main" id="{C716319C-85FE-4494-FC99-C4DE72E7B990}"/>
              </a:ext>
            </a:extLst>
          </p:cNvPr>
          <p:cNvSpPr>
            <a:spLocks noGrp="1"/>
          </p:cNvSpPr>
          <p:nvPr>
            <p:ph type="sldNum" sz="quarter" idx="12"/>
          </p:nvPr>
        </p:nvSpPr>
        <p:spPr>
          <a:xfrm>
            <a:off x="5562600" y="6400800"/>
            <a:ext cx="1066800" cy="304800"/>
          </a:xfrm>
          <a:prstGeom prst="rect">
            <a:avLst/>
          </a:prstGeom>
        </p:spPr>
        <p:txBody>
          <a:bodyPr/>
          <a:lstStyle/>
          <a:p>
            <a:pPr algn="ctr"/>
            <a:fld id="{60D39823-8059-4D49-BD26-6D32C31B8621}" type="slidenum">
              <a:rPr lang="en-US" smtClean="0"/>
              <a:pPr algn="ctr"/>
              <a:t>‹#›</a:t>
            </a:fld>
            <a:endParaRPr lang="en-US" dirty="0"/>
          </a:p>
        </p:txBody>
      </p:sp>
    </p:spTree>
    <p:extLst>
      <p:ext uri="{BB962C8B-B14F-4D97-AF65-F5344CB8AC3E}">
        <p14:creationId xmlns:p14="http://schemas.microsoft.com/office/powerpoint/2010/main" val="2947589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1 Column Body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EA9222-DBBF-5953-8E15-DA10C04897EB}"/>
              </a:ext>
            </a:extLst>
          </p:cNvPr>
          <p:cNvSpPr>
            <a:spLocks noGrp="1"/>
          </p:cNvSpPr>
          <p:nvPr>
            <p:ph type="body" sz="quarter" idx="13"/>
          </p:nvPr>
        </p:nvSpPr>
        <p:spPr>
          <a:xfrm>
            <a:off x="381000" y="838200"/>
            <a:ext cx="11430000" cy="685800"/>
          </a:xfrm>
        </p:spPr>
        <p:txBody>
          <a:bodyPr>
            <a:noAutofit/>
          </a:bodyPr>
          <a:lstStyle>
            <a:lvl1pPr marL="0" indent="0">
              <a:buNone/>
              <a:defRPr lang="en-US" sz="2000" kern="1200" dirty="0" smtClean="0">
                <a:solidFill>
                  <a:schemeClr val="bg2"/>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00000"/>
              </a:lnSpc>
              <a:spcBef>
                <a:spcPts val="0"/>
              </a:spcBef>
              <a:spcAft>
                <a:spcPts val="1200"/>
              </a:spcAft>
              <a:buFont typeface="Arial" panose="020B0604020202020204" pitchFamily="34" charset="0"/>
              <a:buNone/>
            </a:pPr>
            <a:r>
              <a:rPr lang="en-US" dirty="0"/>
              <a:t>Click to edit Master text styles</a:t>
            </a:r>
          </a:p>
        </p:txBody>
      </p:sp>
      <p:sp>
        <p:nvSpPr>
          <p:cNvPr id="2" name="Title 1">
            <a:extLst>
              <a:ext uri="{FF2B5EF4-FFF2-40B4-BE49-F238E27FC236}">
                <a16:creationId xmlns:a16="http://schemas.microsoft.com/office/drawing/2014/main" id="{3062DF17-A1AB-7E8D-EC34-3A4A87B7B9CE}"/>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3B3B26C9-4CC7-EA8C-EBD1-615FCBB4A9FA}"/>
              </a:ext>
            </a:extLst>
          </p:cNvPr>
          <p:cNvSpPr>
            <a:spLocks noGrp="1"/>
          </p:cNvSpPr>
          <p:nvPr>
            <p:ph type="dt" sz="half" idx="10"/>
          </p:nvPr>
        </p:nvSpPr>
        <p:spPr/>
        <p:txBody>
          <a:bodyPr/>
          <a:lstStyle/>
          <a:p>
            <a:r>
              <a:rPr lang="en-US" dirty="0"/>
              <a:t>January 2025</a:t>
            </a:r>
          </a:p>
        </p:txBody>
      </p:sp>
      <p:sp>
        <p:nvSpPr>
          <p:cNvPr id="4" name="Footer Placeholder 3">
            <a:extLst>
              <a:ext uri="{FF2B5EF4-FFF2-40B4-BE49-F238E27FC236}">
                <a16:creationId xmlns:a16="http://schemas.microsoft.com/office/drawing/2014/main" id="{53161E99-54BE-C3A5-B54E-49B9C7224B09}"/>
              </a:ext>
            </a:extLst>
          </p:cNvPr>
          <p:cNvSpPr>
            <a:spLocks noGrp="1"/>
          </p:cNvSpPr>
          <p:nvPr>
            <p:ph type="ftr" sz="quarter" idx="11"/>
          </p:nvPr>
        </p:nvSpPr>
        <p:spPr/>
        <p:txBody>
          <a:bodyPr/>
          <a:lstStyle/>
          <a:p>
            <a:r>
              <a:rPr lang="en-US" dirty="0"/>
              <a:t>© 2025 NTT DATA, Inc.</a:t>
            </a:r>
          </a:p>
        </p:txBody>
      </p:sp>
      <p:sp>
        <p:nvSpPr>
          <p:cNvPr id="5" name="Slide Number Placeholder 4">
            <a:extLst>
              <a:ext uri="{FF2B5EF4-FFF2-40B4-BE49-F238E27FC236}">
                <a16:creationId xmlns:a16="http://schemas.microsoft.com/office/drawing/2014/main" id="{C716319C-85FE-4494-FC99-C4DE72E7B990}"/>
              </a:ext>
            </a:extLst>
          </p:cNvPr>
          <p:cNvSpPr>
            <a:spLocks noGrp="1"/>
          </p:cNvSpPr>
          <p:nvPr>
            <p:ph type="sldNum" sz="quarter" idx="12"/>
          </p:nvPr>
        </p:nvSpPr>
        <p:spPr>
          <a:xfrm>
            <a:off x="5562600" y="6400800"/>
            <a:ext cx="1066800" cy="304800"/>
          </a:xfrm>
          <a:prstGeom prst="rect">
            <a:avLst/>
          </a:prstGeom>
        </p:spPr>
        <p:txBody>
          <a:bodyPr/>
          <a:lstStyle/>
          <a:p>
            <a:pPr algn="ctr"/>
            <a:fld id="{60D39823-8059-4D49-BD26-6D32C31B8621}" type="slidenum">
              <a:rPr lang="en-US" smtClean="0"/>
              <a:pPr algn="ctr"/>
              <a:t>‹#›</a:t>
            </a:fld>
            <a:endParaRPr lang="en-US" dirty="0"/>
          </a:p>
        </p:txBody>
      </p:sp>
      <p:sp>
        <p:nvSpPr>
          <p:cNvPr id="8" name="Content Placeholder 7">
            <a:extLst>
              <a:ext uri="{FF2B5EF4-FFF2-40B4-BE49-F238E27FC236}">
                <a16:creationId xmlns:a16="http://schemas.microsoft.com/office/drawing/2014/main" id="{5568FE96-3E29-F907-5227-E6C308DA1835}"/>
              </a:ext>
            </a:extLst>
          </p:cNvPr>
          <p:cNvSpPr>
            <a:spLocks noGrp="1"/>
          </p:cNvSpPr>
          <p:nvPr>
            <p:ph sz="quarter" idx="14"/>
          </p:nvPr>
        </p:nvSpPr>
        <p:spPr>
          <a:xfrm>
            <a:off x="381000" y="1676400"/>
            <a:ext cx="114300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8076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2 Column Body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EA9222-DBBF-5953-8E15-DA10C04897EB}"/>
              </a:ext>
            </a:extLst>
          </p:cNvPr>
          <p:cNvSpPr>
            <a:spLocks noGrp="1"/>
          </p:cNvSpPr>
          <p:nvPr>
            <p:ph type="body" sz="quarter" idx="13"/>
          </p:nvPr>
        </p:nvSpPr>
        <p:spPr>
          <a:xfrm>
            <a:off x="381000" y="838200"/>
            <a:ext cx="11430000" cy="685800"/>
          </a:xfrm>
        </p:spPr>
        <p:txBody>
          <a:bodyPr>
            <a:noAutofit/>
          </a:bodyPr>
          <a:lstStyle>
            <a:lvl1pPr marL="0" indent="0">
              <a:buNone/>
              <a:defRPr lang="en-US" sz="2000" kern="1200" dirty="0" smtClean="0">
                <a:solidFill>
                  <a:schemeClr val="bg2"/>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00000"/>
              </a:lnSpc>
              <a:spcBef>
                <a:spcPts val="0"/>
              </a:spcBef>
              <a:spcAft>
                <a:spcPts val="1200"/>
              </a:spcAft>
              <a:buFont typeface="Arial" panose="020B0604020202020204" pitchFamily="34" charset="0"/>
              <a:buNone/>
            </a:pPr>
            <a:r>
              <a:rPr lang="en-US" dirty="0"/>
              <a:t>Click to edit Master text styles</a:t>
            </a:r>
          </a:p>
        </p:txBody>
      </p:sp>
      <p:sp>
        <p:nvSpPr>
          <p:cNvPr id="2" name="Title 1">
            <a:extLst>
              <a:ext uri="{FF2B5EF4-FFF2-40B4-BE49-F238E27FC236}">
                <a16:creationId xmlns:a16="http://schemas.microsoft.com/office/drawing/2014/main" id="{3062DF17-A1AB-7E8D-EC34-3A4A87B7B9CE}"/>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dirty="0"/>
              <a:t>Click to edit Master title style</a:t>
            </a:r>
          </a:p>
        </p:txBody>
      </p:sp>
      <p:sp>
        <p:nvSpPr>
          <p:cNvPr id="3" name="Date Placeholder 2">
            <a:extLst>
              <a:ext uri="{FF2B5EF4-FFF2-40B4-BE49-F238E27FC236}">
                <a16:creationId xmlns:a16="http://schemas.microsoft.com/office/drawing/2014/main" id="{3B3B26C9-4CC7-EA8C-EBD1-615FCBB4A9FA}"/>
              </a:ext>
            </a:extLst>
          </p:cNvPr>
          <p:cNvSpPr>
            <a:spLocks noGrp="1"/>
          </p:cNvSpPr>
          <p:nvPr>
            <p:ph type="dt" sz="half" idx="10"/>
          </p:nvPr>
        </p:nvSpPr>
        <p:spPr/>
        <p:txBody>
          <a:bodyPr/>
          <a:lstStyle/>
          <a:p>
            <a:r>
              <a:rPr lang="en-US" dirty="0"/>
              <a:t>January 2025</a:t>
            </a:r>
          </a:p>
        </p:txBody>
      </p:sp>
      <p:sp>
        <p:nvSpPr>
          <p:cNvPr id="4" name="Footer Placeholder 3">
            <a:extLst>
              <a:ext uri="{FF2B5EF4-FFF2-40B4-BE49-F238E27FC236}">
                <a16:creationId xmlns:a16="http://schemas.microsoft.com/office/drawing/2014/main" id="{53161E99-54BE-C3A5-B54E-49B9C7224B09}"/>
              </a:ext>
            </a:extLst>
          </p:cNvPr>
          <p:cNvSpPr>
            <a:spLocks noGrp="1"/>
          </p:cNvSpPr>
          <p:nvPr>
            <p:ph type="ftr" sz="quarter" idx="11"/>
          </p:nvPr>
        </p:nvSpPr>
        <p:spPr/>
        <p:txBody>
          <a:bodyPr/>
          <a:lstStyle/>
          <a:p>
            <a:r>
              <a:rPr lang="en-US" dirty="0"/>
              <a:t>© 2025 NTT DATA, Inc.</a:t>
            </a:r>
          </a:p>
        </p:txBody>
      </p:sp>
      <p:sp>
        <p:nvSpPr>
          <p:cNvPr id="5" name="Slide Number Placeholder 4">
            <a:extLst>
              <a:ext uri="{FF2B5EF4-FFF2-40B4-BE49-F238E27FC236}">
                <a16:creationId xmlns:a16="http://schemas.microsoft.com/office/drawing/2014/main" id="{C716319C-85FE-4494-FC99-C4DE72E7B990}"/>
              </a:ext>
            </a:extLst>
          </p:cNvPr>
          <p:cNvSpPr>
            <a:spLocks noGrp="1"/>
          </p:cNvSpPr>
          <p:nvPr>
            <p:ph type="sldNum" sz="quarter" idx="12"/>
          </p:nvPr>
        </p:nvSpPr>
        <p:spPr>
          <a:xfrm>
            <a:off x="5562600" y="6400800"/>
            <a:ext cx="1066800" cy="304800"/>
          </a:xfrm>
          <a:prstGeom prst="rect">
            <a:avLst/>
          </a:prstGeom>
        </p:spPr>
        <p:txBody>
          <a:bodyPr/>
          <a:lstStyle/>
          <a:p>
            <a:pPr algn="ctr"/>
            <a:fld id="{60D39823-8059-4D49-BD26-6D32C31B8621}" type="slidenum">
              <a:rPr lang="en-US" smtClean="0"/>
              <a:pPr algn="ctr"/>
              <a:t>‹#›</a:t>
            </a:fld>
            <a:endParaRPr lang="en-US" dirty="0"/>
          </a:p>
        </p:txBody>
      </p:sp>
      <p:sp>
        <p:nvSpPr>
          <p:cNvPr id="8" name="Content Placeholder 7">
            <a:extLst>
              <a:ext uri="{FF2B5EF4-FFF2-40B4-BE49-F238E27FC236}">
                <a16:creationId xmlns:a16="http://schemas.microsoft.com/office/drawing/2014/main" id="{5568FE96-3E29-F907-5227-E6C308DA1835}"/>
              </a:ext>
            </a:extLst>
          </p:cNvPr>
          <p:cNvSpPr>
            <a:spLocks noGrp="1"/>
          </p:cNvSpPr>
          <p:nvPr>
            <p:ph sz="quarter" idx="14"/>
          </p:nvPr>
        </p:nvSpPr>
        <p:spPr>
          <a:xfrm>
            <a:off x="381000" y="1676400"/>
            <a:ext cx="55626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7">
            <a:extLst>
              <a:ext uri="{FF2B5EF4-FFF2-40B4-BE49-F238E27FC236}">
                <a16:creationId xmlns:a16="http://schemas.microsoft.com/office/drawing/2014/main" id="{E71A1A39-1496-229F-4AC6-886D7CFB5B25}"/>
              </a:ext>
            </a:extLst>
          </p:cNvPr>
          <p:cNvSpPr>
            <a:spLocks noGrp="1"/>
          </p:cNvSpPr>
          <p:nvPr>
            <p:ph sz="quarter" idx="15"/>
          </p:nvPr>
        </p:nvSpPr>
        <p:spPr>
          <a:xfrm>
            <a:off x="6248400" y="1676400"/>
            <a:ext cx="5562600" cy="45720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65702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3 Column Body Text">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568FE96-3E29-F907-5227-E6C308DA1835}"/>
              </a:ext>
            </a:extLst>
          </p:cNvPr>
          <p:cNvSpPr>
            <a:spLocks noGrp="1"/>
          </p:cNvSpPr>
          <p:nvPr>
            <p:ph sz="quarter" idx="14"/>
          </p:nvPr>
        </p:nvSpPr>
        <p:spPr>
          <a:xfrm>
            <a:off x="381000" y="1676400"/>
            <a:ext cx="3657600" cy="45720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7">
            <a:extLst>
              <a:ext uri="{FF2B5EF4-FFF2-40B4-BE49-F238E27FC236}">
                <a16:creationId xmlns:a16="http://schemas.microsoft.com/office/drawing/2014/main" id="{E71A1A39-1496-229F-4AC6-886D7CFB5B25}"/>
              </a:ext>
            </a:extLst>
          </p:cNvPr>
          <p:cNvSpPr>
            <a:spLocks noGrp="1"/>
          </p:cNvSpPr>
          <p:nvPr>
            <p:ph sz="quarter" idx="15"/>
          </p:nvPr>
        </p:nvSpPr>
        <p:spPr>
          <a:xfrm>
            <a:off x="4267200" y="1676400"/>
            <a:ext cx="3657600" cy="45720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ADFD2628-F803-8221-12EB-7198D350225D}"/>
              </a:ext>
            </a:extLst>
          </p:cNvPr>
          <p:cNvSpPr>
            <a:spLocks noGrp="1"/>
          </p:cNvSpPr>
          <p:nvPr>
            <p:ph sz="quarter" idx="16"/>
          </p:nvPr>
        </p:nvSpPr>
        <p:spPr>
          <a:xfrm>
            <a:off x="8153400" y="1676400"/>
            <a:ext cx="3657600" cy="45720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a:extLst>
              <a:ext uri="{FF2B5EF4-FFF2-40B4-BE49-F238E27FC236}">
                <a16:creationId xmlns:a16="http://schemas.microsoft.com/office/drawing/2014/main" id="{65EA9222-DBBF-5953-8E15-DA10C04897EB}"/>
              </a:ext>
            </a:extLst>
          </p:cNvPr>
          <p:cNvSpPr>
            <a:spLocks noGrp="1"/>
          </p:cNvSpPr>
          <p:nvPr>
            <p:ph type="body" sz="quarter" idx="13"/>
          </p:nvPr>
        </p:nvSpPr>
        <p:spPr>
          <a:xfrm>
            <a:off x="381000" y="838200"/>
            <a:ext cx="11430000" cy="685800"/>
          </a:xfrm>
        </p:spPr>
        <p:txBody>
          <a:bodyPr>
            <a:noAutofit/>
          </a:bodyPr>
          <a:lstStyle>
            <a:lvl1pPr marL="0" indent="0">
              <a:buNone/>
              <a:defRPr lang="en-US" sz="2000" kern="1200" dirty="0" smtClean="0">
                <a:solidFill>
                  <a:schemeClr val="bg2"/>
                </a:solidFill>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100000"/>
              </a:lnSpc>
              <a:spcBef>
                <a:spcPts val="0"/>
              </a:spcBef>
              <a:spcAft>
                <a:spcPts val="1200"/>
              </a:spcAft>
              <a:buFont typeface="Arial" panose="020B0604020202020204" pitchFamily="34" charset="0"/>
              <a:buNone/>
            </a:pPr>
            <a:r>
              <a:rPr lang="en-US" dirty="0"/>
              <a:t>Click to edit Master text styles</a:t>
            </a:r>
          </a:p>
        </p:txBody>
      </p:sp>
      <p:sp>
        <p:nvSpPr>
          <p:cNvPr id="2" name="Title 1">
            <a:extLst>
              <a:ext uri="{FF2B5EF4-FFF2-40B4-BE49-F238E27FC236}">
                <a16:creationId xmlns:a16="http://schemas.microsoft.com/office/drawing/2014/main" id="{3062DF17-A1AB-7E8D-EC34-3A4A87B7B9CE}"/>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dirty="0"/>
              <a:t>Click to edit Master title style</a:t>
            </a:r>
          </a:p>
        </p:txBody>
      </p:sp>
      <p:sp>
        <p:nvSpPr>
          <p:cNvPr id="3" name="Date Placeholder 2">
            <a:extLst>
              <a:ext uri="{FF2B5EF4-FFF2-40B4-BE49-F238E27FC236}">
                <a16:creationId xmlns:a16="http://schemas.microsoft.com/office/drawing/2014/main" id="{3B3B26C9-4CC7-EA8C-EBD1-615FCBB4A9FA}"/>
              </a:ext>
            </a:extLst>
          </p:cNvPr>
          <p:cNvSpPr>
            <a:spLocks noGrp="1"/>
          </p:cNvSpPr>
          <p:nvPr>
            <p:ph type="dt" sz="half" idx="10"/>
          </p:nvPr>
        </p:nvSpPr>
        <p:spPr/>
        <p:txBody>
          <a:bodyPr/>
          <a:lstStyle/>
          <a:p>
            <a:r>
              <a:rPr lang="en-US" dirty="0"/>
              <a:t>January 2025</a:t>
            </a:r>
          </a:p>
        </p:txBody>
      </p:sp>
      <p:sp>
        <p:nvSpPr>
          <p:cNvPr id="4" name="Footer Placeholder 3">
            <a:extLst>
              <a:ext uri="{FF2B5EF4-FFF2-40B4-BE49-F238E27FC236}">
                <a16:creationId xmlns:a16="http://schemas.microsoft.com/office/drawing/2014/main" id="{53161E99-54BE-C3A5-B54E-49B9C7224B09}"/>
              </a:ext>
            </a:extLst>
          </p:cNvPr>
          <p:cNvSpPr>
            <a:spLocks noGrp="1"/>
          </p:cNvSpPr>
          <p:nvPr>
            <p:ph type="ftr" sz="quarter" idx="11"/>
          </p:nvPr>
        </p:nvSpPr>
        <p:spPr/>
        <p:txBody>
          <a:bodyPr/>
          <a:lstStyle/>
          <a:p>
            <a:r>
              <a:rPr lang="en-US" dirty="0"/>
              <a:t>© 2025 NTT DATA, Inc.</a:t>
            </a:r>
          </a:p>
        </p:txBody>
      </p:sp>
      <p:sp>
        <p:nvSpPr>
          <p:cNvPr id="5" name="Slide Number Placeholder 4">
            <a:extLst>
              <a:ext uri="{FF2B5EF4-FFF2-40B4-BE49-F238E27FC236}">
                <a16:creationId xmlns:a16="http://schemas.microsoft.com/office/drawing/2014/main" id="{C716319C-85FE-4494-FC99-C4DE72E7B990}"/>
              </a:ext>
            </a:extLst>
          </p:cNvPr>
          <p:cNvSpPr>
            <a:spLocks noGrp="1"/>
          </p:cNvSpPr>
          <p:nvPr>
            <p:ph type="sldNum" sz="quarter" idx="12"/>
          </p:nvPr>
        </p:nvSpPr>
        <p:spPr>
          <a:xfrm>
            <a:off x="5562600" y="6400800"/>
            <a:ext cx="1066800" cy="304800"/>
          </a:xfrm>
          <a:prstGeom prst="rect">
            <a:avLst/>
          </a:prstGeom>
        </p:spPr>
        <p:txBody>
          <a:bodyPr/>
          <a:lstStyle/>
          <a:p>
            <a:pPr algn="ctr"/>
            <a:fld id="{60D39823-8059-4D49-BD26-6D32C31B8621}" type="slidenum">
              <a:rPr lang="en-US" smtClean="0"/>
              <a:pPr algn="ctr"/>
              <a:t>‹#›</a:t>
            </a:fld>
            <a:endParaRPr lang="en-US" dirty="0"/>
          </a:p>
        </p:txBody>
      </p:sp>
    </p:spTree>
    <p:extLst>
      <p:ext uri="{BB962C8B-B14F-4D97-AF65-F5344CB8AC3E}">
        <p14:creationId xmlns:p14="http://schemas.microsoft.com/office/powerpoint/2010/main" val="496244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ture Blue">
    <p:bg>
      <p:bgPr>
        <a:solidFill>
          <a:schemeClr val="bg2"/>
        </a:solidFill>
        <a:effectLst/>
      </p:bgPr>
    </p:bg>
    <p:spTree>
      <p:nvGrpSpPr>
        <p:cNvPr id="1" name=""/>
        <p:cNvGrpSpPr/>
        <p:nvPr/>
      </p:nvGrpSpPr>
      <p:grpSpPr>
        <a:xfrm>
          <a:off x="0" y="0"/>
          <a:ext cx="0" cy="0"/>
          <a:chOff x="0" y="0"/>
          <a:chExt cx="0" cy="0"/>
        </a:xfrm>
      </p:grpSpPr>
      <p:sp>
        <p:nvSpPr>
          <p:cNvPr id="2" name="NTT DATA Global Logo" descr="NTT DATA Global Logo">
            <a:extLst>
              <a:ext uri="{FF2B5EF4-FFF2-40B4-BE49-F238E27FC236}">
                <a16:creationId xmlns:a16="http://schemas.microsoft.com/office/drawing/2014/main" id="{2A4A4756-BF09-2DAA-9B2B-7274ADF973F2}"/>
              </a:ext>
            </a:extLst>
          </p:cNvPr>
          <p:cNvSpPr/>
          <p:nvPr userDrawn="1"/>
        </p:nvSpPr>
        <p:spPr bwMode="black">
          <a:xfrm>
            <a:off x="3403470" y="2880360"/>
            <a:ext cx="5385061" cy="1097280"/>
          </a:xfrm>
          <a:custGeom>
            <a:avLst/>
            <a:gdLst>
              <a:gd name="connsiteX0" fmla="*/ 9329240 w 10020924"/>
              <a:gd name="connsiteY0" fmla="*/ 1080290 h 2041903"/>
              <a:gd name="connsiteX1" fmla="*/ 9251983 w 10020924"/>
              <a:gd name="connsiteY1" fmla="*/ 1187029 h 2041903"/>
              <a:gd name="connsiteX2" fmla="*/ 9329240 w 10020924"/>
              <a:gd name="connsiteY2" fmla="*/ 1296468 h 2041903"/>
              <a:gd name="connsiteX3" fmla="*/ 9782722 w 10020924"/>
              <a:gd name="connsiteY3" fmla="*/ 1296468 h 2041903"/>
              <a:gd name="connsiteX4" fmla="*/ 9782722 w 10020924"/>
              <a:gd name="connsiteY4" fmla="*/ 1080290 h 2041903"/>
              <a:gd name="connsiteX5" fmla="*/ 7331825 w 10020924"/>
              <a:gd name="connsiteY5" fmla="*/ 1080290 h 2041903"/>
              <a:gd name="connsiteX6" fmla="*/ 7254583 w 10020924"/>
              <a:gd name="connsiteY6" fmla="*/ 1187029 h 2041903"/>
              <a:gd name="connsiteX7" fmla="*/ 7331825 w 10020924"/>
              <a:gd name="connsiteY7" fmla="*/ 1296468 h 2041903"/>
              <a:gd name="connsiteX8" fmla="*/ 7785307 w 10020924"/>
              <a:gd name="connsiteY8" fmla="*/ 1296468 h 2041903"/>
              <a:gd name="connsiteX9" fmla="*/ 7785307 w 10020924"/>
              <a:gd name="connsiteY9" fmla="*/ 1080290 h 2041903"/>
              <a:gd name="connsiteX10" fmla="*/ 6171264 w 10020924"/>
              <a:gd name="connsiteY10" fmla="*/ 689323 h 2041903"/>
              <a:gd name="connsiteX11" fmla="*/ 6171264 w 10020924"/>
              <a:gd name="connsiteY11" fmla="*/ 1297318 h 2041903"/>
              <a:gd name="connsiteX12" fmla="*/ 6558679 w 10020924"/>
              <a:gd name="connsiteY12" fmla="*/ 1297318 h 2041903"/>
              <a:gd name="connsiteX13" fmla="*/ 6679368 w 10020924"/>
              <a:gd name="connsiteY13" fmla="*/ 1156413 h 2041903"/>
              <a:gd name="connsiteX14" fmla="*/ 6679368 w 10020924"/>
              <a:gd name="connsiteY14" fmla="*/ 830244 h 2041903"/>
              <a:gd name="connsiteX15" fmla="*/ 6558679 w 10020924"/>
              <a:gd name="connsiteY15" fmla="*/ 689323 h 2041903"/>
              <a:gd name="connsiteX16" fmla="*/ 9072763 w 10020924"/>
              <a:gd name="connsiteY16" fmla="*/ 463851 h 2041903"/>
              <a:gd name="connsiteX17" fmla="*/ 9678449 w 10020924"/>
              <a:gd name="connsiteY17" fmla="*/ 463851 h 2041903"/>
              <a:gd name="connsiteX18" fmla="*/ 10020924 w 10020924"/>
              <a:gd name="connsiteY18" fmla="*/ 826574 h 2041903"/>
              <a:gd name="connsiteX19" fmla="*/ 10020924 w 10020924"/>
              <a:gd name="connsiteY19" fmla="*/ 1522671 h 2041903"/>
              <a:gd name="connsiteX20" fmla="*/ 9304207 w 10020924"/>
              <a:gd name="connsiteY20" fmla="*/ 1522671 h 2041903"/>
              <a:gd name="connsiteX21" fmla="*/ 9015771 w 10020924"/>
              <a:gd name="connsiteY21" fmla="*/ 1219793 h 2041903"/>
              <a:gd name="connsiteX22" fmla="*/ 9015771 w 10020924"/>
              <a:gd name="connsiteY22" fmla="*/ 1169781 h 2041903"/>
              <a:gd name="connsiteX23" fmla="*/ 9294061 w 10020924"/>
              <a:gd name="connsiteY23" fmla="*/ 866738 h 2041903"/>
              <a:gd name="connsiteX24" fmla="*/ 9782829 w 10020924"/>
              <a:gd name="connsiteY24" fmla="*/ 866738 h 2041903"/>
              <a:gd name="connsiteX25" fmla="*/ 9782707 w 10020924"/>
              <a:gd name="connsiteY25" fmla="*/ 829349 h 2041903"/>
              <a:gd name="connsiteX26" fmla="*/ 9662481 w 10020924"/>
              <a:gd name="connsiteY26" fmla="*/ 688428 h 2041903"/>
              <a:gd name="connsiteX27" fmla="*/ 9072763 w 10020924"/>
              <a:gd name="connsiteY27" fmla="*/ 688428 h 2041903"/>
              <a:gd name="connsiteX28" fmla="*/ 8071817 w 10020924"/>
              <a:gd name="connsiteY28" fmla="*/ 463851 h 2041903"/>
              <a:gd name="connsiteX29" fmla="*/ 8991911 w 10020924"/>
              <a:gd name="connsiteY29" fmla="*/ 463851 h 2041903"/>
              <a:gd name="connsiteX30" fmla="*/ 8991911 w 10020924"/>
              <a:gd name="connsiteY30" fmla="*/ 686668 h 2041903"/>
              <a:gd name="connsiteX31" fmla="*/ 8652240 w 10020924"/>
              <a:gd name="connsiteY31" fmla="*/ 686668 h 2041903"/>
              <a:gd name="connsiteX32" fmla="*/ 8652240 w 10020924"/>
              <a:gd name="connsiteY32" fmla="*/ 1522955 h 2041903"/>
              <a:gd name="connsiteX33" fmla="*/ 8411534 w 10020924"/>
              <a:gd name="connsiteY33" fmla="*/ 1522955 h 2041903"/>
              <a:gd name="connsiteX34" fmla="*/ 8411534 w 10020924"/>
              <a:gd name="connsiteY34" fmla="*/ 686668 h 2041903"/>
              <a:gd name="connsiteX35" fmla="*/ 8071817 w 10020924"/>
              <a:gd name="connsiteY35" fmla="*/ 686668 h 2041903"/>
              <a:gd name="connsiteX36" fmla="*/ 7075333 w 10020924"/>
              <a:gd name="connsiteY36" fmla="*/ 463851 h 2041903"/>
              <a:gd name="connsiteX37" fmla="*/ 7681075 w 10020924"/>
              <a:gd name="connsiteY37" fmla="*/ 463851 h 2041903"/>
              <a:gd name="connsiteX38" fmla="*/ 8023417 w 10020924"/>
              <a:gd name="connsiteY38" fmla="*/ 826574 h 2041903"/>
              <a:gd name="connsiteX39" fmla="*/ 8023417 w 10020924"/>
              <a:gd name="connsiteY39" fmla="*/ 1522671 h 2041903"/>
              <a:gd name="connsiteX40" fmla="*/ 7306759 w 10020924"/>
              <a:gd name="connsiteY40" fmla="*/ 1522671 h 2041903"/>
              <a:gd name="connsiteX41" fmla="*/ 7018293 w 10020924"/>
              <a:gd name="connsiteY41" fmla="*/ 1219793 h 2041903"/>
              <a:gd name="connsiteX42" fmla="*/ 7018293 w 10020924"/>
              <a:gd name="connsiteY42" fmla="*/ 1169781 h 2041903"/>
              <a:gd name="connsiteX43" fmla="*/ 7296628 w 10020924"/>
              <a:gd name="connsiteY43" fmla="*/ 866738 h 2041903"/>
              <a:gd name="connsiteX44" fmla="*/ 7785307 w 10020924"/>
              <a:gd name="connsiteY44" fmla="*/ 866738 h 2041903"/>
              <a:gd name="connsiteX45" fmla="*/ 7785307 w 10020924"/>
              <a:gd name="connsiteY45" fmla="*/ 829349 h 2041903"/>
              <a:gd name="connsiteX46" fmla="*/ 7665080 w 10020924"/>
              <a:gd name="connsiteY46" fmla="*/ 688428 h 2041903"/>
              <a:gd name="connsiteX47" fmla="*/ 7075333 w 10020924"/>
              <a:gd name="connsiteY47" fmla="*/ 688428 h 2041903"/>
              <a:gd name="connsiteX48" fmla="*/ 5930572 w 10020924"/>
              <a:gd name="connsiteY48" fmla="*/ 463851 h 2041903"/>
              <a:gd name="connsiteX49" fmla="*/ 6574718 w 10020924"/>
              <a:gd name="connsiteY49" fmla="*/ 463851 h 2041903"/>
              <a:gd name="connsiteX50" fmla="*/ 6925013 w 10020924"/>
              <a:gd name="connsiteY50" fmla="*/ 834884 h 2041903"/>
              <a:gd name="connsiteX51" fmla="*/ 6925013 w 10020924"/>
              <a:gd name="connsiteY51" fmla="*/ 1151743 h 2041903"/>
              <a:gd name="connsiteX52" fmla="*/ 6585968 w 10020924"/>
              <a:gd name="connsiteY52" fmla="*/ 1522671 h 2041903"/>
              <a:gd name="connsiteX53" fmla="*/ 5930572 w 10020924"/>
              <a:gd name="connsiteY53" fmla="*/ 1522671 h 2041903"/>
              <a:gd name="connsiteX54" fmla="*/ 4717895 w 10020924"/>
              <a:gd name="connsiteY54" fmla="*/ 463851 h 2041903"/>
              <a:gd name="connsiteX55" fmla="*/ 5638093 w 10020924"/>
              <a:gd name="connsiteY55" fmla="*/ 463851 h 2041903"/>
              <a:gd name="connsiteX56" fmla="*/ 5638093 w 10020924"/>
              <a:gd name="connsiteY56" fmla="*/ 686668 h 2041903"/>
              <a:gd name="connsiteX57" fmla="*/ 5298318 w 10020924"/>
              <a:gd name="connsiteY57" fmla="*/ 686668 h 2041903"/>
              <a:gd name="connsiteX58" fmla="*/ 5298318 w 10020924"/>
              <a:gd name="connsiteY58" fmla="*/ 1522955 h 2041903"/>
              <a:gd name="connsiteX59" fmla="*/ 5057626 w 10020924"/>
              <a:gd name="connsiteY59" fmla="*/ 1522955 h 2041903"/>
              <a:gd name="connsiteX60" fmla="*/ 5057626 w 10020924"/>
              <a:gd name="connsiteY60" fmla="*/ 686668 h 2041903"/>
              <a:gd name="connsiteX61" fmla="*/ 4717895 w 10020924"/>
              <a:gd name="connsiteY61" fmla="*/ 686668 h 2041903"/>
              <a:gd name="connsiteX62" fmla="*/ 3721291 w 10020924"/>
              <a:gd name="connsiteY62" fmla="*/ 463851 h 2041903"/>
              <a:gd name="connsiteX63" fmla="*/ 4641430 w 10020924"/>
              <a:gd name="connsiteY63" fmla="*/ 463851 h 2041903"/>
              <a:gd name="connsiteX64" fmla="*/ 4641430 w 10020924"/>
              <a:gd name="connsiteY64" fmla="*/ 686668 h 2041903"/>
              <a:gd name="connsiteX65" fmla="*/ 4301654 w 10020924"/>
              <a:gd name="connsiteY65" fmla="*/ 686668 h 2041903"/>
              <a:gd name="connsiteX66" fmla="*/ 4301654 w 10020924"/>
              <a:gd name="connsiteY66" fmla="*/ 1522955 h 2041903"/>
              <a:gd name="connsiteX67" fmla="*/ 4061067 w 10020924"/>
              <a:gd name="connsiteY67" fmla="*/ 1522955 h 2041903"/>
              <a:gd name="connsiteX68" fmla="*/ 4061067 w 10020924"/>
              <a:gd name="connsiteY68" fmla="*/ 686668 h 2041903"/>
              <a:gd name="connsiteX69" fmla="*/ 3721291 w 10020924"/>
              <a:gd name="connsiteY69" fmla="*/ 686668 h 2041903"/>
              <a:gd name="connsiteX70" fmla="*/ 2809822 w 10020924"/>
              <a:gd name="connsiteY70" fmla="*/ 452019 h 2041903"/>
              <a:gd name="connsiteX71" fmla="*/ 3016077 w 10020924"/>
              <a:gd name="connsiteY71" fmla="*/ 572753 h 2041903"/>
              <a:gd name="connsiteX72" fmla="*/ 3381948 w 10020924"/>
              <a:gd name="connsiteY72" fmla="*/ 1270566 h 2041903"/>
              <a:gd name="connsiteX73" fmla="*/ 3400240 w 10020924"/>
              <a:gd name="connsiteY73" fmla="*/ 1281756 h 2041903"/>
              <a:gd name="connsiteX74" fmla="*/ 3406134 w 10020924"/>
              <a:gd name="connsiteY74" fmla="*/ 1255736 h 2041903"/>
              <a:gd name="connsiteX75" fmla="*/ 3402657 w 10020924"/>
              <a:gd name="connsiteY75" fmla="*/ 1123946 h 2041903"/>
              <a:gd name="connsiteX76" fmla="*/ 3402657 w 10020924"/>
              <a:gd name="connsiteY76" fmla="*/ 463522 h 2041903"/>
              <a:gd name="connsiteX77" fmla="*/ 3639813 w 10020924"/>
              <a:gd name="connsiteY77" fmla="*/ 463522 h 2041903"/>
              <a:gd name="connsiteX78" fmla="*/ 3639813 w 10020924"/>
              <a:gd name="connsiteY78" fmla="*/ 1255333 h 2041903"/>
              <a:gd name="connsiteX79" fmla="*/ 3425426 w 10020924"/>
              <a:gd name="connsiteY79" fmla="*/ 1534727 h 2041903"/>
              <a:gd name="connsiteX80" fmla="*/ 3219125 w 10020924"/>
              <a:gd name="connsiteY80" fmla="*/ 1413949 h 2041903"/>
              <a:gd name="connsiteX81" fmla="*/ 2853165 w 10020924"/>
              <a:gd name="connsiteY81" fmla="*/ 716135 h 2041903"/>
              <a:gd name="connsiteX82" fmla="*/ 2834887 w 10020924"/>
              <a:gd name="connsiteY82" fmla="*/ 704930 h 2041903"/>
              <a:gd name="connsiteX83" fmla="*/ 2829009 w 10020924"/>
              <a:gd name="connsiteY83" fmla="*/ 730980 h 2041903"/>
              <a:gd name="connsiteX84" fmla="*/ 2832590 w 10020924"/>
              <a:gd name="connsiteY84" fmla="*/ 862725 h 2041903"/>
              <a:gd name="connsiteX85" fmla="*/ 2832590 w 10020924"/>
              <a:gd name="connsiteY85" fmla="*/ 1523194 h 2041903"/>
              <a:gd name="connsiteX86" fmla="*/ 2595360 w 10020924"/>
              <a:gd name="connsiteY86" fmla="*/ 1523194 h 2041903"/>
              <a:gd name="connsiteX87" fmla="*/ 2595360 w 10020924"/>
              <a:gd name="connsiteY87" fmla="*/ 731368 h 2041903"/>
              <a:gd name="connsiteX88" fmla="*/ 2809822 w 10020924"/>
              <a:gd name="connsiteY88" fmla="*/ 452019 h 2041903"/>
              <a:gd name="connsiteX89" fmla="*/ 1079247 w 10020924"/>
              <a:gd name="connsiteY89" fmla="*/ 330967 h 2041903"/>
              <a:gd name="connsiteX90" fmla="*/ 952084 w 10020924"/>
              <a:gd name="connsiteY90" fmla="*/ 465588 h 2041903"/>
              <a:gd name="connsiteX91" fmla="*/ 887125 w 10020924"/>
              <a:gd name="connsiteY91" fmla="*/ 684091 h 2041903"/>
              <a:gd name="connsiteX92" fmla="*/ 940315 w 10020924"/>
              <a:gd name="connsiteY92" fmla="*/ 833769 h 2041903"/>
              <a:gd name="connsiteX93" fmla="*/ 1079206 w 10020924"/>
              <a:gd name="connsiteY93" fmla="*/ 894946 h 2041903"/>
              <a:gd name="connsiteX94" fmla="*/ 1218097 w 10020924"/>
              <a:gd name="connsiteY94" fmla="*/ 833769 h 2041903"/>
              <a:gd name="connsiteX95" fmla="*/ 1271286 w 10020924"/>
              <a:gd name="connsiteY95" fmla="*/ 684091 h 2041903"/>
              <a:gd name="connsiteX96" fmla="*/ 1206328 w 10020924"/>
              <a:gd name="connsiteY96" fmla="*/ 465588 h 2041903"/>
              <a:gd name="connsiteX97" fmla="*/ 1079247 w 10020924"/>
              <a:gd name="connsiteY97" fmla="*/ 330967 h 2041903"/>
              <a:gd name="connsiteX98" fmla="*/ 805966 w 10020924"/>
              <a:gd name="connsiteY98" fmla="*/ 263259 h 2041903"/>
              <a:gd name="connsiteX99" fmla="*/ 446364 w 10020924"/>
              <a:gd name="connsiteY99" fmla="*/ 449558 h 2041903"/>
              <a:gd name="connsiteX100" fmla="*/ 316290 w 10020924"/>
              <a:gd name="connsiteY100" fmla="*/ 671430 h 2041903"/>
              <a:gd name="connsiteX101" fmla="*/ 265280 w 10020924"/>
              <a:gd name="connsiteY101" fmla="*/ 958605 h 2041903"/>
              <a:gd name="connsiteX102" fmla="*/ 329833 w 10020924"/>
              <a:gd name="connsiteY102" fmla="*/ 1280240 h 2041903"/>
              <a:gd name="connsiteX103" fmla="*/ 505249 w 10020924"/>
              <a:gd name="connsiteY103" fmla="*/ 1539802 h 2041903"/>
              <a:gd name="connsiteX104" fmla="*/ 764163 w 10020924"/>
              <a:gd name="connsiteY104" fmla="*/ 1713204 h 2041903"/>
              <a:gd name="connsiteX105" fmla="*/ 1079208 w 10020924"/>
              <a:gd name="connsiteY105" fmla="*/ 1776358 h 2041903"/>
              <a:gd name="connsiteX106" fmla="*/ 1394254 w 10020924"/>
              <a:gd name="connsiteY106" fmla="*/ 1713204 h 2041903"/>
              <a:gd name="connsiteX107" fmla="*/ 1653167 w 10020924"/>
              <a:gd name="connsiteY107" fmla="*/ 1539802 h 2041903"/>
              <a:gd name="connsiteX108" fmla="*/ 1828584 w 10020924"/>
              <a:gd name="connsiteY108" fmla="*/ 1280240 h 2041903"/>
              <a:gd name="connsiteX109" fmla="*/ 1893137 w 10020924"/>
              <a:gd name="connsiteY109" fmla="*/ 958605 h 2041903"/>
              <a:gd name="connsiteX110" fmla="*/ 1843297 w 10020924"/>
              <a:gd name="connsiteY110" fmla="*/ 674433 h 2041903"/>
              <a:gd name="connsiteX111" fmla="*/ 1715171 w 10020924"/>
              <a:gd name="connsiteY111" fmla="*/ 452650 h 2041903"/>
              <a:gd name="connsiteX112" fmla="*/ 1352451 w 10020924"/>
              <a:gd name="connsiteY112" fmla="*/ 263259 h 2041903"/>
              <a:gd name="connsiteX113" fmla="*/ 1489332 w 10020924"/>
              <a:gd name="connsiteY113" fmla="*/ 469668 h 2041903"/>
              <a:gd name="connsiteX114" fmla="*/ 1533501 w 10020924"/>
              <a:gd name="connsiteY114" fmla="*/ 697463 h 2041903"/>
              <a:gd name="connsiteX115" fmla="*/ 1395669 w 10020924"/>
              <a:gd name="connsiteY115" fmla="*/ 1031243 h 2041903"/>
              <a:gd name="connsiteX116" fmla="*/ 1079208 w 10020924"/>
              <a:gd name="connsiteY116" fmla="*/ 1160853 h 2041903"/>
              <a:gd name="connsiteX117" fmla="*/ 762748 w 10020924"/>
              <a:gd name="connsiteY117" fmla="*/ 1031243 h 2041903"/>
              <a:gd name="connsiteX118" fmla="*/ 624916 w 10020924"/>
              <a:gd name="connsiteY118" fmla="*/ 697463 h 2041903"/>
              <a:gd name="connsiteX119" fmla="*/ 673201 w 10020924"/>
              <a:gd name="connsiteY119" fmla="*/ 463015 h 2041903"/>
              <a:gd name="connsiteX120" fmla="*/ 805966 w 10020924"/>
              <a:gd name="connsiteY120" fmla="*/ 263259 h 2041903"/>
              <a:gd name="connsiteX121" fmla="*/ 817834 w 10020924"/>
              <a:gd name="connsiteY121" fmla="*/ 0 h 2041903"/>
              <a:gd name="connsiteX122" fmla="*/ 963091 w 10020924"/>
              <a:gd name="connsiteY122" fmla="*/ 14770 h 2041903"/>
              <a:gd name="connsiteX123" fmla="*/ 1079167 w 10020924"/>
              <a:gd name="connsiteY123" fmla="*/ 48893 h 2041903"/>
              <a:gd name="connsiteX124" fmla="*/ 1194646 w 10020924"/>
              <a:gd name="connsiteY124" fmla="*/ 14436 h 2041903"/>
              <a:gd name="connsiteX125" fmla="*/ 1340583 w 10020924"/>
              <a:gd name="connsiteY125" fmla="*/ 0 h 2041903"/>
              <a:gd name="connsiteX126" fmla="*/ 1649693 w 10020924"/>
              <a:gd name="connsiteY126" fmla="*/ 72213 h 2041903"/>
              <a:gd name="connsiteX127" fmla="*/ 1910677 w 10020924"/>
              <a:gd name="connsiteY127" fmla="*/ 272891 h 2041903"/>
              <a:gd name="connsiteX128" fmla="*/ 2091072 w 10020924"/>
              <a:gd name="connsiteY128" fmla="*/ 578096 h 2041903"/>
              <a:gd name="connsiteX129" fmla="*/ 2158417 w 10020924"/>
              <a:gd name="connsiteY129" fmla="*/ 963886 h 2041903"/>
              <a:gd name="connsiteX130" fmla="*/ 2071704 w 10020924"/>
              <a:gd name="connsiteY130" fmla="*/ 1388805 h 2041903"/>
              <a:gd name="connsiteX131" fmla="*/ 1837251 w 10020924"/>
              <a:gd name="connsiteY131" fmla="*/ 1730875 h 2041903"/>
              <a:gd name="connsiteX132" fmla="*/ 1493585 w 10020924"/>
              <a:gd name="connsiteY132" fmla="*/ 1958956 h 2041903"/>
              <a:gd name="connsiteX133" fmla="*/ 1079208 w 10020924"/>
              <a:gd name="connsiteY133" fmla="*/ 2041903 h 2041903"/>
              <a:gd name="connsiteX134" fmla="*/ 664832 w 10020924"/>
              <a:gd name="connsiteY134" fmla="*/ 1958956 h 2041903"/>
              <a:gd name="connsiteX135" fmla="*/ 321166 w 10020924"/>
              <a:gd name="connsiteY135" fmla="*/ 1730875 h 2041903"/>
              <a:gd name="connsiteX136" fmla="*/ 86713 w 10020924"/>
              <a:gd name="connsiteY136" fmla="*/ 1388805 h 2041903"/>
              <a:gd name="connsiteX137" fmla="*/ 0 w 10020924"/>
              <a:gd name="connsiteY137" fmla="*/ 963886 h 2041903"/>
              <a:gd name="connsiteX138" fmla="*/ 67345 w 10020924"/>
              <a:gd name="connsiteY138" fmla="*/ 578096 h 2041903"/>
              <a:gd name="connsiteX139" fmla="*/ 247740 w 10020924"/>
              <a:gd name="connsiteY139" fmla="*/ 272891 h 2041903"/>
              <a:gd name="connsiteX140" fmla="*/ 508723 w 10020924"/>
              <a:gd name="connsiteY140" fmla="*/ 72213 h 2041903"/>
              <a:gd name="connsiteX141" fmla="*/ 817834 w 10020924"/>
              <a:gd name="connsiteY141" fmla="*/ 0 h 204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0020924" h="2041903">
                <a:moveTo>
                  <a:pt x="9329240" y="1080290"/>
                </a:moveTo>
                <a:cubicBezTo>
                  <a:pt x="9292358" y="1080290"/>
                  <a:pt x="9251983" y="1096116"/>
                  <a:pt x="9251983" y="1187029"/>
                </a:cubicBezTo>
                <a:cubicBezTo>
                  <a:pt x="9251983" y="1277880"/>
                  <a:pt x="9292801" y="1296468"/>
                  <a:pt x="9329240" y="1296468"/>
                </a:cubicBezTo>
                <a:lnTo>
                  <a:pt x="9782722" y="1296468"/>
                </a:lnTo>
                <a:lnTo>
                  <a:pt x="9782722" y="1080290"/>
                </a:lnTo>
                <a:close/>
                <a:moveTo>
                  <a:pt x="7331825" y="1080290"/>
                </a:moveTo>
                <a:cubicBezTo>
                  <a:pt x="7294927" y="1080290"/>
                  <a:pt x="7254583" y="1096116"/>
                  <a:pt x="7254583" y="1187029"/>
                </a:cubicBezTo>
                <a:cubicBezTo>
                  <a:pt x="7254583" y="1277880"/>
                  <a:pt x="7295379" y="1296468"/>
                  <a:pt x="7331825" y="1296468"/>
                </a:cubicBezTo>
                <a:lnTo>
                  <a:pt x="7785307" y="1296468"/>
                </a:lnTo>
                <a:lnTo>
                  <a:pt x="7785307" y="1080290"/>
                </a:lnTo>
                <a:close/>
                <a:moveTo>
                  <a:pt x="6171264" y="689323"/>
                </a:moveTo>
                <a:lnTo>
                  <a:pt x="6171264" y="1297318"/>
                </a:lnTo>
                <a:lnTo>
                  <a:pt x="6558679" y="1297318"/>
                </a:lnTo>
                <a:cubicBezTo>
                  <a:pt x="6645146" y="1297318"/>
                  <a:pt x="6679368" y="1257837"/>
                  <a:pt x="6679368" y="1156413"/>
                </a:cubicBezTo>
                <a:lnTo>
                  <a:pt x="6679368" y="830244"/>
                </a:lnTo>
                <a:cubicBezTo>
                  <a:pt x="6679368" y="728827"/>
                  <a:pt x="6645146" y="689323"/>
                  <a:pt x="6558679" y="689323"/>
                </a:cubicBezTo>
                <a:close/>
                <a:moveTo>
                  <a:pt x="9072763" y="463851"/>
                </a:moveTo>
                <a:lnTo>
                  <a:pt x="9678449" y="463851"/>
                </a:lnTo>
                <a:cubicBezTo>
                  <a:pt x="9932730" y="463851"/>
                  <a:pt x="10020924" y="559816"/>
                  <a:pt x="10020924" y="826574"/>
                </a:cubicBezTo>
                <a:lnTo>
                  <a:pt x="10020924" y="1522671"/>
                </a:lnTo>
                <a:lnTo>
                  <a:pt x="9304207" y="1522671"/>
                </a:lnTo>
                <a:cubicBezTo>
                  <a:pt x="9111641" y="1522671"/>
                  <a:pt x="9015771" y="1435849"/>
                  <a:pt x="9015771" y="1219793"/>
                </a:cubicBezTo>
                <a:lnTo>
                  <a:pt x="9015771" y="1169781"/>
                </a:lnTo>
                <a:cubicBezTo>
                  <a:pt x="9015771" y="959714"/>
                  <a:pt x="9108248" y="866738"/>
                  <a:pt x="9294061" y="866738"/>
                </a:cubicBezTo>
                <a:lnTo>
                  <a:pt x="9782829" y="866738"/>
                </a:lnTo>
                <a:cubicBezTo>
                  <a:pt x="9782829" y="858122"/>
                  <a:pt x="9782707" y="829861"/>
                  <a:pt x="9782707" y="829349"/>
                </a:cubicBezTo>
                <a:cubicBezTo>
                  <a:pt x="9782707" y="727955"/>
                  <a:pt x="9749047" y="688428"/>
                  <a:pt x="9662481" y="688428"/>
                </a:cubicBezTo>
                <a:lnTo>
                  <a:pt x="9072763" y="688428"/>
                </a:lnTo>
                <a:close/>
                <a:moveTo>
                  <a:pt x="8071817" y="463851"/>
                </a:moveTo>
                <a:lnTo>
                  <a:pt x="8991911" y="463851"/>
                </a:lnTo>
                <a:lnTo>
                  <a:pt x="8991911" y="686668"/>
                </a:lnTo>
                <a:lnTo>
                  <a:pt x="8652240" y="686668"/>
                </a:lnTo>
                <a:lnTo>
                  <a:pt x="8652240" y="1522955"/>
                </a:lnTo>
                <a:lnTo>
                  <a:pt x="8411534" y="1522955"/>
                </a:lnTo>
                <a:lnTo>
                  <a:pt x="8411534" y="686668"/>
                </a:lnTo>
                <a:lnTo>
                  <a:pt x="8071817" y="686668"/>
                </a:lnTo>
                <a:close/>
                <a:moveTo>
                  <a:pt x="7075333" y="463851"/>
                </a:moveTo>
                <a:lnTo>
                  <a:pt x="7681075" y="463851"/>
                </a:lnTo>
                <a:cubicBezTo>
                  <a:pt x="7935303" y="463851"/>
                  <a:pt x="8023424" y="559816"/>
                  <a:pt x="8023417" y="826574"/>
                </a:cubicBezTo>
                <a:lnTo>
                  <a:pt x="8023417" y="1522671"/>
                </a:lnTo>
                <a:lnTo>
                  <a:pt x="7306759" y="1522671"/>
                </a:lnTo>
                <a:cubicBezTo>
                  <a:pt x="7114170" y="1522671"/>
                  <a:pt x="7018293" y="1435849"/>
                  <a:pt x="7018293" y="1219793"/>
                </a:cubicBezTo>
                <a:lnTo>
                  <a:pt x="7018293" y="1169781"/>
                </a:lnTo>
                <a:cubicBezTo>
                  <a:pt x="7018293" y="959714"/>
                  <a:pt x="7110792" y="866738"/>
                  <a:pt x="7296628" y="866738"/>
                </a:cubicBezTo>
                <a:lnTo>
                  <a:pt x="7785307" y="866738"/>
                </a:lnTo>
                <a:lnTo>
                  <a:pt x="7785307" y="829349"/>
                </a:lnTo>
                <a:cubicBezTo>
                  <a:pt x="7785307" y="727955"/>
                  <a:pt x="7751547" y="688428"/>
                  <a:pt x="7665080" y="688428"/>
                </a:cubicBezTo>
                <a:lnTo>
                  <a:pt x="7075333" y="688428"/>
                </a:lnTo>
                <a:close/>
                <a:moveTo>
                  <a:pt x="5930572" y="463851"/>
                </a:moveTo>
                <a:lnTo>
                  <a:pt x="6574718" y="463851"/>
                </a:lnTo>
                <a:cubicBezTo>
                  <a:pt x="6817412" y="463851"/>
                  <a:pt x="6925013" y="557409"/>
                  <a:pt x="6925013" y="834884"/>
                </a:cubicBezTo>
                <a:lnTo>
                  <a:pt x="6925013" y="1151743"/>
                </a:lnTo>
                <a:cubicBezTo>
                  <a:pt x="6925013" y="1394650"/>
                  <a:pt x="6843589" y="1522671"/>
                  <a:pt x="6585968" y="1522671"/>
                </a:cubicBezTo>
                <a:lnTo>
                  <a:pt x="5930572" y="1522671"/>
                </a:lnTo>
                <a:close/>
                <a:moveTo>
                  <a:pt x="4717895" y="463851"/>
                </a:moveTo>
                <a:lnTo>
                  <a:pt x="5638093" y="463851"/>
                </a:lnTo>
                <a:lnTo>
                  <a:pt x="5638093" y="686668"/>
                </a:lnTo>
                <a:lnTo>
                  <a:pt x="5298318" y="686668"/>
                </a:lnTo>
                <a:lnTo>
                  <a:pt x="5298318" y="1522955"/>
                </a:lnTo>
                <a:lnTo>
                  <a:pt x="5057626" y="1522955"/>
                </a:lnTo>
                <a:lnTo>
                  <a:pt x="5057626" y="686668"/>
                </a:lnTo>
                <a:lnTo>
                  <a:pt x="4717895" y="686668"/>
                </a:lnTo>
                <a:close/>
                <a:moveTo>
                  <a:pt x="3721291" y="463851"/>
                </a:moveTo>
                <a:lnTo>
                  <a:pt x="4641430" y="463851"/>
                </a:lnTo>
                <a:lnTo>
                  <a:pt x="4641430" y="686668"/>
                </a:lnTo>
                <a:lnTo>
                  <a:pt x="4301654" y="686668"/>
                </a:lnTo>
                <a:lnTo>
                  <a:pt x="4301654" y="1522955"/>
                </a:lnTo>
                <a:lnTo>
                  <a:pt x="4061067" y="1522955"/>
                </a:lnTo>
                <a:lnTo>
                  <a:pt x="4061067" y="686668"/>
                </a:lnTo>
                <a:lnTo>
                  <a:pt x="3721291" y="686668"/>
                </a:lnTo>
                <a:close/>
                <a:moveTo>
                  <a:pt x="2809822" y="452019"/>
                </a:moveTo>
                <a:cubicBezTo>
                  <a:pt x="2915562" y="452019"/>
                  <a:pt x="2970732" y="501487"/>
                  <a:pt x="3016077" y="572753"/>
                </a:cubicBezTo>
                <a:cubicBezTo>
                  <a:pt x="3055320" y="634446"/>
                  <a:pt x="3376830" y="1260842"/>
                  <a:pt x="3381948" y="1270566"/>
                </a:cubicBezTo>
                <a:cubicBezTo>
                  <a:pt x="3386677" y="1279328"/>
                  <a:pt x="3393442" y="1285729"/>
                  <a:pt x="3400240" y="1281756"/>
                </a:cubicBezTo>
                <a:cubicBezTo>
                  <a:pt x="3406237" y="1278349"/>
                  <a:pt x="3406646" y="1267378"/>
                  <a:pt x="3406134" y="1255736"/>
                </a:cubicBezTo>
                <a:cubicBezTo>
                  <a:pt x="3405492" y="1241619"/>
                  <a:pt x="3402657" y="1171378"/>
                  <a:pt x="3402657" y="1123946"/>
                </a:cubicBezTo>
                <a:lnTo>
                  <a:pt x="3402657" y="463522"/>
                </a:lnTo>
                <a:lnTo>
                  <a:pt x="3639813" y="463522"/>
                </a:lnTo>
                <a:lnTo>
                  <a:pt x="3639813" y="1255333"/>
                </a:lnTo>
                <a:cubicBezTo>
                  <a:pt x="3639813" y="1491113"/>
                  <a:pt x="3523557" y="1534727"/>
                  <a:pt x="3425426" y="1534727"/>
                </a:cubicBezTo>
                <a:cubicBezTo>
                  <a:pt x="3319670" y="1534727"/>
                  <a:pt x="3264509" y="1485221"/>
                  <a:pt x="3219125" y="1413949"/>
                </a:cubicBezTo>
                <a:cubicBezTo>
                  <a:pt x="3155813" y="1314503"/>
                  <a:pt x="2857763" y="724966"/>
                  <a:pt x="2853165" y="716135"/>
                </a:cubicBezTo>
                <a:cubicBezTo>
                  <a:pt x="2848558" y="707335"/>
                  <a:pt x="2841793" y="701034"/>
                  <a:pt x="2834887" y="704930"/>
                </a:cubicBezTo>
                <a:cubicBezTo>
                  <a:pt x="2829005" y="708344"/>
                  <a:pt x="2828497" y="719338"/>
                  <a:pt x="2829009" y="730980"/>
                </a:cubicBezTo>
                <a:cubicBezTo>
                  <a:pt x="2829628" y="745090"/>
                  <a:pt x="2832590" y="815378"/>
                  <a:pt x="2832590" y="862725"/>
                </a:cubicBezTo>
                <a:lnTo>
                  <a:pt x="2832590" y="1523194"/>
                </a:lnTo>
                <a:lnTo>
                  <a:pt x="2595360" y="1523194"/>
                </a:lnTo>
                <a:lnTo>
                  <a:pt x="2595360" y="731368"/>
                </a:lnTo>
                <a:cubicBezTo>
                  <a:pt x="2595360" y="495611"/>
                  <a:pt x="2711606" y="452019"/>
                  <a:pt x="2809822" y="452019"/>
                </a:cubicBezTo>
                <a:close/>
                <a:moveTo>
                  <a:pt x="1079247" y="330967"/>
                </a:moveTo>
                <a:cubicBezTo>
                  <a:pt x="1039101" y="354484"/>
                  <a:pt x="989740" y="403598"/>
                  <a:pt x="952084" y="465588"/>
                </a:cubicBezTo>
                <a:cubicBezTo>
                  <a:pt x="914427" y="527577"/>
                  <a:pt x="887125" y="603548"/>
                  <a:pt x="887125" y="684091"/>
                </a:cubicBezTo>
                <a:cubicBezTo>
                  <a:pt x="887125" y="743091"/>
                  <a:pt x="906578" y="795805"/>
                  <a:pt x="940315" y="833769"/>
                </a:cubicBezTo>
                <a:cubicBezTo>
                  <a:pt x="974052" y="871732"/>
                  <a:pt x="1022072" y="894946"/>
                  <a:pt x="1079206" y="894946"/>
                </a:cubicBezTo>
                <a:cubicBezTo>
                  <a:pt x="1136340" y="894946"/>
                  <a:pt x="1184360" y="871732"/>
                  <a:pt x="1218097" y="833769"/>
                </a:cubicBezTo>
                <a:cubicBezTo>
                  <a:pt x="1251833" y="795805"/>
                  <a:pt x="1271286" y="743091"/>
                  <a:pt x="1271286" y="684091"/>
                </a:cubicBezTo>
                <a:cubicBezTo>
                  <a:pt x="1271286" y="603548"/>
                  <a:pt x="1243984" y="527577"/>
                  <a:pt x="1206328" y="465588"/>
                </a:cubicBezTo>
                <a:cubicBezTo>
                  <a:pt x="1168672" y="403598"/>
                  <a:pt x="1110735" y="347874"/>
                  <a:pt x="1079247" y="330967"/>
                </a:cubicBezTo>
                <a:close/>
                <a:moveTo>
                  <a:pt x="805966" y="263259"/>
                </a:moveTo>
                <a:cubicBezTo>
                  <a:pt x="686954" y="257894"/>
                  <a:pt x="551782" y="326830"/>
                  <a:pt x="446364" y="449558"/>
                </a:cubicBezTo>
                <a:cubicBezTo>
                  <a:pt x="393654" y="510922"/>
                  <a:pt x="348383" y="585734"/>
                  <a:pt x="316290" y="671430"/>
                </a:cubicBezTo>
                <a:cubicBezTo>
                  <a:pt x="284196" y="757125"/>
                  <a:pt x="265280" y="853705"/>
                  <a:pt x="265280" y="958605"/>
                </a:cubicBezTo>
                <a:cubicBezTo>
                  <a:pt x="265280" y="1073486"/>
                  <a:pt x="288318" y="1182036"/>
                  <a:pt x="329833" y="1280240"/>
                </a:cubicBezTo>
                <a:cubicBezTo>
                  <a:pt x="371348" y="1378444"/>
                  <a:pt x="431341" y="1466303"/>
                  <a:pt x="505249" y="1539802"/>
                </a:cubicBezTo>
                <a:cubicBezTo>
                  <a:pt x="579158" y="1613301"/>
                  <a:pt x="666983" y="1672440"/>
                  <a:pt x="764163" y="1713204"/>
                </a:cubicBezTo>
                <a:cubicBezTo>
                  <a:pt x="861343" y="1753969"/>
                  <a:pt x="967878" y="1776358"/>
                  <a:pt x="1079208" y="1776358"/>
                </a:cubicBezTo>
                <a:cubicBezTo>
                  <a:pt x="1190538" y="1776358"/>
                  <a:pt x="1297074" y="1753969"/>
                  <a:pt x="1394254" y="1713204"/>
                </a:cubicBezTo>
                <a:cubicBezTo>
                  <a:pt x="1491434" y="1672440"/>
                  <a:pt x="1579259" y="1613301"/>
                  <a:pt x="1653167" y="1539802"/>
                </a:cubicBezTo>
                <a:cubicBezTo>
                  <a:pt x="1727076" y="1466303"/>
                  <a:pt x="1787068" y="1378444"/>
                  <a:pt x="1828584" y="1280240"/>
                </a:cubicBezTo>
                <a:cubicBezTo>
                  <a:pt x="1870099" y="1182036"/>
                  <a:pt x="1893137" y="1073486"/>
                  <a:pt x="1893137" y="958605"/>
                </a:cubicBezTo>
                <a:cubicBezTo>
                  <a:pt x="1893137" y="855344"/>
                  <a:pt x="1874740" y="759689"/>
                  <a:pt x="1843297" y="674433"/>
                </a:cubicBezTo>
                <a:cubicBezTo>
                  <a:pt x="1811852" y="589176"/>
                  <a:pt x="1767361" y="514318"/>
                  <a:pt x="1715171" y="452650"/>
                </a:cubicBezTo>
                <a:cubicBezTo>
                  <a:pt x="1610792" y="329313"/>
                  <a:pt x="1475621" y="258738"/>
                  <a:pt x="1352451" y="263259"/>
                </a:cubicBezTo>
                <a:cubicBezTo>
                  <a:pt x="1412945" y="322179"/>
                  <a:pt x="1458865" y="394141"/>
                  <a:pt x="1489332" y="469668"/>
                </a:cubicBezTo>
                <a:cubicBezTo>
                  <a:pt x="1519800" y="545194"/>
                  <a:pt x="1534815" y="624285"/>
                  <a:pt x="1533501" y="697463"/>
                </a:cubicBezTo>
                <a:cubicBezTo>
                  <a:pt x="1533501" y="833577"/>
                  <a:pt x="1479467" y="949424"/>
                  <a:pt x="1395669" y="1031243"/>
                </a:cubicBezTo>
                <a:cubicBezTo>
                  <a:pt x="1311871" y="1113062"/>
                  <a:pt x="1198308" y="1160853"/>
                  <a:pt x="1079208" y="1160853"/>
                </a:cubicBezTo>
                <a:cubicBezTo>
                  <a:pt x="960109" y="1160853"/>
                  <a:pt x="846546" y="1113062"/>
                  <a:pt x="762748" y="1031243"/>
                </a:cubicBezTo>
                <a:cubicBezTo>
                  <a:pt x="678950" y="949424"/>
                  <a:pt x="624916" y="833577"/>
                  <a:pt x="624916" y="697463"/>
                </a:cubicBezTo>
                <a:cubicBezTo>
                  <a:pt x="624916" y="618236"/>
                  <a:pt x="642018" y="537734"/>
                  <a:pt x="673201" y="463015"/>
                </a:cubicBezTo>
                <a:cubicBezTo>
                  <a:pt x="704383" y="388296"/>
                  <a:pt x="749646" y="319359"/>
                  <a:pt x="805966" y="263259"/>
                </a:cubicBezTo>
                <a:close/>
                <a:moveTo>
                  <a:pt x="817834" y="0"/>
                </a:moveTo>
                <a:cubicBezTo>
                  <a:pt x="866589" y="0"/>
                  <a:pt x="917272" y="5772"/>
                  <a:pt x="963091" y="14770"/>
                </a:cubicBezTo>
                <a:cubicBezTo>
                  <a:pt x="1008909" y="23768"/>
                  <a:pt x="1049865" y="35991"/>
                  <a:pt x="1079167" y="48893"/>
                </a:cubicBezTo>
                <a:cubicBezTo>
                  <a:pt x="1107617" y="35545"/>
                  <a:pt x="1148593" y="23322"/>
                  <a:pt x="1194646" y="14436"/>
                </a:cubicBezTo>
                <a:cubicBezTo>
                  <a:pt x="1240699" y="5549"/>
                  <a:pt x="1291827" y="0"/>
                  <a:pt x="1340583" y="0"/>
                </a:cubicBezTo>
                <a:cubicBezTo>
                  <a:pt x="1448034" y="0"/>
                  <a:pt x="1552874" y="25401"/>
                  <a:pt x="1649693" y="72213"/>
                </a:cubicBezTo>
                <a:cubicBezTo>
                  <a:pt x="1746513" y="119025"/>
                  <a:pt x="1835310" y="187248"/>
                  <a:pt x="1910677" y="272891"/>
                </a:cubicBezTo>
                <a:cubicBezTo>
                  <a:pt x="1986043" y="358535"/>
                  <a:pt x="2047978" y="461600"/>
                  <a:pt x="2091072" y="578096"/>
                </a:cubicBezTo>
                <a:cubicBezTo>
                  <a:pt x="2134165" y="694592"/>
                  <a:pt x="2158417" y="824518"/>
                  <a:pt x="2158417" y="963886"/>
                </a:cubicBezTo>
                <a:cubicBezTo>
                  <a:pt x="2158417" y="1115873"/>
                  <a:pt x="2127372" y="1259243"/>
                  <a:pt x="2071704" y="1388805"/>
                </a:cubicBezTo>
                <a:cubicBezTo>
                  <a:pt x="2016036" y="1518366"/>
                  <a:pt x="1935744" y="1634120"/>
                  <a:pt x="1837251" y="1730875"/>
                </a:cubicBezTo>
                <a:cubicBezTo>
                  <a:pt x="1738759" y="1827631"/>
                  <a:pt x="1622064" y="1905388"/>
                  <a:pt x="1493585" y="1958956"/>
                </a:cubicBezTo>
                <a:cubicBezTo>
                  <a:pt x="1365105" y="2012524"/>
                  <a:pt x="1224841" y="2041903"/>
                  <a:pt x="1079208" y="2041903"/>
                </a:cubicBezTo>
                <a:cubicBezTo>
                  <a:pt x="933576" y="2041903"/>
                  <a:pt x="793312" y="2012524"/>
                  <a:pt x="664832" y="1958956"/>
                </a:cubicBezTo>
                <a:cubicBezTo>
                  <a:pt x="536353" y="1905388"/>
                  <a:pt x="419658" y="1827631"/>
                  <a:pt x="321166" y="1730875"/>
                </a:cubicBezTo>
                <a:cubicBezTo>
                  <a:pt x="222673" y="1634120"/>
                  <a:pt x="142381" y="1518366"/>
                  <a:pt x="86713" y="1388805"/>
                </a:cubicBezTo>
                <a:cubicBezTo>
                  <a:pt x="31045" y="1259243"/>
                  <a:pt x="0" y="1115873"/>
                  <a:pt x="0" y="963886"/>
                </a:cubicBezTo>
                <a:cubicBezTo>
                  <a:pt x="0" y="824518"/>
                  <a:pt x="24252" y="694592"/>
                  <a:pt x="67345" y="578096"/>
                </a:cubicBezTo>
                <a:cubicBezTo>
                  <a:pt x="110439" y="461600"/>
                  <a:pt x="172374" y="358535"/>
                  <a:pt x="247740" y="272891"/>
                </a:cubicBezTo>
                <a:cubicBezTo>
                  <a:pt x="323106" y="187248"/>
                  <a:pt x="411904" y="119025"/>
                  <a:pt x="508723" y="72213"/>
                </a:cubicBezTo>
                <a:cubicBezTo>
                  <a:pt x="605542" y="25401"/>
                  <a:pt x="710382" y="0"/>
                  <a:pt x="817834" y="0"/>
                </a:cubicBezTo>
                <a:close/>
              </a:path>
            </a:pathLst>
          </a:custGeom>
          <a:solidFill>
            <a:srgbClr val="FFFFFF"/>
          </a:solidFill>
          <a:ln w="7639" cap="flat">
            <a:noFill/>
            <a:prstDash val="solid"/>
            <a:miter/>
          </a:ln>
        </p:spPr>
        <p:txBody>
          <a:bodyPr rtlCol="0" anchor="ctr"/>
          <a:lstStyle/>
          <a:p>
            <a:endParaRPr lang="en-US" dirty="0"/>
          </a:p>
        </p:txBody>
      </p:sp>
    </p:spTree>
    <p:extLst>
      <p:ext uri="{BB962C8B-B14F-4D97-AF65-F5344CB8AC3E}">
        <p14:creationId xmlns:p14="http://schemas.microsoft.com/office/powerpoint/2010/main" val="1586770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Navy">
    <p:bg>
      <p:bgPr>
        <a:solidFill>
          <a:srgbClr val="070F26"/>
        </a:solidFill>
        <a:effectLst/>
      </p:bgPr>
    </p:bg>
    <p:spTree>
      <p:nvGrpSpPr>
        <p:cNvPr id="1" name=""/>
        <p:cNvGrpSpPr/>
        <p:nvPr/>
      </p:nvGrpSpPr>
      <p:grpSpPr>
        <a:xfrm>
          <a:off x="0" y="0"/>
          <a:ext cx="0" cy="0"/>
          <a:chOff x="0" y="0"/>
          <a:chExt cx="0" cy="0"/>
        </a:xfrm>
      </p:grpSpPr>
      <p:sp>
        <p:nvSpPr>
          <p:cNvPr id="2" name="NTT DATA Global Logo" descr="NTT DATA Global Logo">
            <a:extLst>
              <a:ext uri="{FF2B5EF4-FFF2-40B4-BE49-F238E27FC236}">
                <a16:creationId xmlns:a16="http://schemas.microsoft.com/office/drawing/2014/main" id="{1615296B-7D86-833D-E6BA-B94DB6EC001E}"/>
              </a:ext>
            </a:extLst>
          </p:cNvPr>
          <p:cNvSpPr/>
          <p:nvPr userDrawn="1"/>
        </p:nvSpPr>
        <p:spPr bwMode="black">
          <a:xfrm>
            <a:off x="3403470" y="2880360"/>
            <a:ext cx="5385061" cy="1097280"/>
          </a:xfrm>
          <a:custGeom>
            <a:avLst/>
            <a:gdLst>
              <a:gd name="connsiteX0" fmla="*/ 9329240 w 10020924"/>
              <a:gd name="connsiteY0" fmla="*/ 1080290 h 2041903"/>
              <a:gd name="connsiteX1" fmla="*/ 9251983 w 10020924"/>
              <a:gd name="connsiteY1" fmla="*/ 1187029 h 2041903"/>
              <a:gd name="connsiteX2" fmla="*/ 9329240 w 10020924"/>
              <a:gd name="connsiteY2" fmla="*/ 1296468 h 2041903"/>
              <a:gd name="connsiteX3" fmla="*/ 9782722 w 10020924"/>
              <a:gd name="connsiteY3" fmla="*/ 1296468 h 2041903"/>
              <a:gd name="connsiteX4" fmla="*/ 9782722 w 10020924"/>
              <a:gd name="connsiteY4" fmla="*/ 1080290 h 2041903"/>
              <a:gd name="connsiteX5" fmla="*/ 7331825 w 10020924"/>
              <a:gd name="connsiteY5" fmla="*/ 1080290 h 2041903"/>
              <a:gd name="connsiteX6" fmla="*/ 7254583 w 10020924"/>
              <a:gd name="connsiteY6" fmla="*/ 1187029 h 2041903"/>
              <a:gd name="connsiteX7" fmla="*/ 7331825 w 10020924"/>
              <a:gd name="connsiteY7" fmla="*/ 1296468 h 2041903"/>
              <a:gd name="connsiteX8" fmla="*/ 7785307 w 10020924"/>
              <a:gd name="connsiteY8" fmla="*/ 1296468 h 2041903"/>
              <a:gd name="connsiteX9" fmla="*/ 7785307 w 10020924"/>
              <a:gd name="connsiteY9" fmla="*/ 1080290 h 2041903"/>
              <a:gd name="connsiteX10" fmla="*/ 6171264 w 10020924"/>
              <a:gd name="connsiteY10" fmla="*/ 689323 h 2041903"/>
              <a:gd name="connsiteX11" fmla="*/ 6171264 w 10020924"/>
              <a:gd name="connsiteY11" fmla="*/ 1297318 h 2041903"/>
              <a:gd name="connsiteX12" fmla="*/ 6558679 w 10020924"/>
              <a:gd name="connsiteY12" fmla="*/ 1297318 h 2041903"/>
              <a:gd name="connsiteX13" fmla="*/ 6679368 w 10020924"/>
              <a:gd name="connsiteY13" fmla="*/ 1156413 h 2041903"/>
              <a:gd name="connsiteX14" fmla="*/ 6679368 w 10020924"/>
              <a:gd name="connsiteY14" fmla="*/ 830244 h 2041903"/>
              <a:gd name="connsiteX15" fmla="*/ 6558679 w 10020924"/>
              <a:gd name="connsiteY15" fmla="*/ 689323 h 2041903"/>
              <a:gd name="connsiteX16" fmla="*/ 9072763 w 10020924"/>
              <a:gd name="connsiteY16" fmla="*/ 463851 h 2041903"/>
              <a:gd name="connsiteX17" fmla="*/ 9678449 w 10020924"/>
              <a:gd name="connsiteY17" fmla="*/ 463851 h 2041903"/>
              <a:gd name="connsiteX18" fmla="*/ 10020924 w 10020924"/>
              <a:gd name="connsiteY18" fmla="*/ 826574 h 2041903"/>
              <a:gd name="connsiteX19" fmla="*/ 10020924 w 10020924"/>
              <a:gd name="connsiteY19" fmla="*/ 1522671 h 2041903"/>
              <a:gd name="connsiteX20" fmla="*/ 9304207 w 10020924"/>
              <a:gd name="connsiteY20" fmla="*/ 1522671 h 2041903"/>
              <a:gd name="connsiteX21" fmla="*/ 9015771 w 10020924"/>
              <a:gd name="connsiteY21" fmla="*/ 1219793 h 2041903"/>
              <a:gd name="connsiteX22" fmla="*/ 9015771 w 10020924"/>
              <a:gd name="connsiteY22" fmla="*/ 1169781 h 2041903"/>
              <a:gd name="connsiteX23" fmla="*/ 9294061 w 10020924"/>
              <a:gd name="connsiteY23" fmla="*/ 866738 h 2041903"/>
              <a:gd name="connsiteX24" fmla="*/ 9782829 w 10020924"/>
              <a:gd name="connsiteY24" fmla="*/ 866738 h 2041903"/>
              <a:gd name="connsiteX25" fmla="*/ 9782707 w 10020924"/>
              <a:gd name="connsiteY25" fmla="*/ 829349 h 2041903"/>
              <a:gd name="connsiteX26" fmla="*/ 9662481 w 10020924"/>
              <a:gd name="connsiteY26" fmla="*/ 688428 h 2041903"/>
              <a:gd name="connsiteX27" fmla="*/ 9072763 w 10020924"/>
              <a:gd name="connsiteY27" fmla="*/ 688428 h 2041903"/>
              <a:gd name="connsiteX28" fmla="*/ 8071817 w 10020924"/>
              <a:gd name="connsiteY28" fmla="*/ 463851 h 2041903"/>
              <a:gd name="connsiteX29" fmla="*/ 8991911 w 10020924"/>
              <a:gd name="connsiteY29" fmla="*/ 463851 h 2041903"/>
              <a:gd name="connsiteX30" fmla="*/ 8991911 w 10020924"/>
              <a:gd name="connsiteY30" fmla="*/ 686668 h 2041903"/>
              <a:gd name="connsiteX31" fmla="*/ 8652240 w 10020924"/>
              <a:gd name="connsiteY31" fmla="*/ 686668 h 2041903"/>
              <a:gd name="connsiteX32" fmla="*/ 8652240 w 10020924"/>
              <a:gd name="connsiteY32" fmla="*/ 1522955 h 2041903"/>
              <a:gd name="connsiteX33" fmla="*/ 8411534 w 10020924"/>
              <a:gd name="connsiteY33" fmla="*/ 1522955 h 2041903"/>
              <a:gd name="connsiteX34" fmla="*/ 8411534 w 10020924"/>
              <a:gd name="connsiteY34" fmla="*/ 686668 h 2041903"/>
              <a:gd name="connsiteX35" fmla="*/ 8071817 w 10020924"/>
              <a:gd name="connsiteY35" fmla="*/ 686668 h 2041903"/>
              <a:gd name="connsiteX36" fmla="*/ 7075333 w 10020924"/>
              <a:gd name="connsiteY36" fmla="*/ 463851 h 2041903"/>
              <a:gd name="connsiteX37" fmla="*/ 7681075 w 10020924"/>
              <a:gd name="connsiteY37" fmla="*/ 463851 h 2041903"/>
              <a:gd name="connsiteX38" fmla="*/ 8023417 w 10020924"/>
              <a:gd name="connsiteY38" fmla="*/ 826574 h 2041903"/>
              <a:gd name="connsiteX39" fmla="*/ 8023417 w 10020924"/>
              <a:gd name="connsiteY39" fmla="*/ 1522671 h 2041903"/>
              <a:gd name="connsiteX40" fmla="*/ 7306759 w 10020924"/>
              <a:gd name="connsiteY40" fmla="*/ 1522671 h 2041903"/>
              <a:gd name="connsiteX41" fmla="*/ 7018293 w 10020924"/>
              <a:gd name="connsiteY41" fmla="*/ 1219793 h 2041903"/>
              <a:gd name="connsiteX42" fmla="*/ 7018293 w 10020924"/>
              <a:gd name="connsiteY42" fmla="*/ 1169781 h 2041903"/>
              <a:gd name="connsiteX43" fmla="*/ 7296628 w 10020924"/>
              <a:gd name="connsiteY43" fmla="*/ 866738 h 2041903"/>
              <a:gd name="connsiteX44" fmla="*/ 7785307 w 10020924"/>
              <a:gd name="connsiteY44" fmla="*/ 866738 h 2041903"/>
              <a:gd name="connsiteX45" fmla="*/ 7785307 w 10020924"/>
              <a:gd name="connsiteY45" fmla="*/ 829349 h 2041903"/>
              <a:gd name="connsiteX46" fmla="*/ 7665080 w 10020924"/>
              <a:gd name="connsiteY46" fmla="*/ 688428 h 2041903"/>
              <a:gd name="connsiteX47" fmla="*/ 7075333 w 10020924"/>
              <a:gd name="connsiteY47" fmla="*/ 688428 h 2041903"/>
              <a:gd name="connsiteX48" fmla="*/ 5930572 w 10020924"/>
              <a:gd name="connsiteY48" fmla="*/ 463851 h 2041903"/>
              <a:gd name="connsiteX49" fmla="*/ 6574718 w 10020924"/>
              <a:gd name="connsiteY49" fmla="*/ 463851 h 2041903"/>
              <a:gd name="connsiteX50" fmla="*/ 6925013 w 10020924"/>
              <a:gd name="connsiteY50" fmla="*/ 834884 h 2041903"/>
              <a:gd name="connsiteX51" fmla="*/ 6925013 w 10020924"/>
              <a:gd name="connsiteY51" fmla="*/ 1151743 h 2041903"/>
              <a:gd name="connsiteX52" fmla="*/ 6585968 w 10020924"/>
              <a:gd name="connsiteY52" fmla="*/ 1522671 h 2041903"/>
              <a:gd name="connsiteX53" fmla="*/ 5930572 w 10020924"/>
              <a:gd name="connsiteY53" fmla="*/ 1522671 h 2041903"/>
              <a:gd name="connsiteX54" fmla="*/ 4717895 w 10020924"/>
              <a:gd name="connsiteY54" fmla="*/ 463851 h 2041903"/>
              <a:gd name="connsiteX55" fmla="*/ 5638093 w 10020924"/>
              <a:gd name="connsiteY55" fmla="*/ 463851 h 2041903"/>
              <a:gd name="connsiteX56" fmla="*/ 5638093 w 10020924"/>
              <a:gd name="connsiteY56" fmla="*/ 686668 h 2041903"/>
              <a:gd name="connsiteX57" fmla="*/ 5298318 w 10020924"/>
              <a:gd name="connsiteY57" fmla="*/ 686668 h 2041903"/>
              <a:gd name="connsiteX58" fmla="*/ 5298318 w 10020924"/>
              <a:gd name="connsiteY58" fmla="*/ 1522955 h 2041903"/>
              <a:gd name="connsiteX59" fmla="*/ 5057626 w 10020924"/>
              <a:gd name="connsiteY59" fmla="*/ 1522955 h 2041903"/>
              <a:gd name="connsiteX60" fmla="*/ 5057626 w 10020924"/>
              <a:gd name="connsiteY60" fmla="*/ 686668 h 2041903"/>
              <a:gd name="connsiteX61" fmla="*/ 4717895 w 10020924"/>
              <a:gd name="connsiteY61" fmla="*/ 686668 h 2041903"/>
              <a:gd name="connsiteX62" fmla="*/ 3721291 w 10020924"/>
              <a:gd name="connsiteY62" fmla="*/ 463851 h 2041903"/>
              <a:gd name="connsiteX63" fmla="*/ 4641430 w 10020924"/>
              <a:gd name="connsiteY63" fmla="*/ 463851 h 2041903"/>
              <a:gd name="connsiteX64" fmla="*/ 4641430 w 10020924"/>
              <a:gd name="connsiteY64" fmla="*/ 686668 h 2041903"/>
              <a:gd name="connsiteX65" fmla="*/ 4301654 w 10020924"/>
              <a:gd name="connsiteY65" fmla="*/ 686668 h 2041903"/>
              <a:gd name="connsiteX66" fmla="*/ 4301654 w 10020924"/>
              <a:gd name="connsiteY66" fmla="*/ 1522955 h 2041903"/>
              <a:gd name="connsiteX67" fmla="*/ 4061067 w 10020924"/>
              <a:gd name="connsiteY67" fmla="*/ 1522955 h 2041903"/>
              <a:gd name="connsiteX68" fmla="*/ 4061067 w 10020924"/>
              <a:gd name="connsiteY68" fmla="*/ 686668 h 2041903"/>
              <a:gd name="connsiteX69" fmla="*/ 3721291 w 10020924"/>
              <a:gd name="connsiteY69" fmla="*/ 686668 h 2041903"/>
              <a:gd name="connsiteX70" fmla="*/ 2809822 w 10020924"/>
              <a:gd name="connsiteY70" fmla="*/ 452019 h 2041903"/>
              <a:gd name="connsiteX71" fmla="*/ 3016077 w 10020924"/>
              <a:gd name="connsiteY71" fmla="*/ 572753 h 2041903"/>
              <a:gd name="connsiteX72" fmla="*/ 3381948 w 10020924"/>
              <a:gd name="connsiteY72" fmla="*/ 1270566 h 2041903"/>
              <a:gd name="connsiteX73" fmla="*/ 3400240 w 10020924"/>
              <a:gd name="connsiteY73" fmla="*/ 1281756 h 2041903"/>
              <a:gd name="connsiteX74" fmla="*/ 3406134 w 10020924"/>
              <a:gd name="connsiteY74" fmla="*/ 1255736 h 2041903"/>
              <a:gd name="connsiteX75" fmla="*/ 3402657 w 10020924"/>
              <a:gd name="connsiteY75" fmla="*/ 1123946 h 2041903"/>
              <a:gd name="connsiteX76" fmla="*/ 3402657 w 10020924"/>
              <a:gd name="connsiteY76" fmla="*/ 463522 h 2041903"/>
              <a:gd name="connsiteX77" fmla="*/ 3639813 w 10020924"/>
              <a:gd name="connsiteY77" fmla="*/ 463522 h 2041903"/>
              <a:gd name="connsiteX78" fmla="*/ 3639813 w 10020924"/>
              <a:gd name="connsiteY78" fmla="*/ 1255333 h 2041903"/>
              <a:gd name="connsiteX79" fmla="*/ 3425426 w 10020924"/>
              <a:gd name="connsiteY79" fmla="*/ 1534727 h 2041903"/>
              <a:gd name="connsiteX80" fmla="*/ 3219125 w 10020924"/>
              <a:gd name="connsiteY80" fmla="*/ 1413949 h 2041903"/>
              <a:gd name="connsiteX81" fmla="*/ 2853165 w 10020924"/>
              <a:gd name="connsiteY81" fmla="*/ 716135 h 2041903"/>
              <a:gd name="connsiteX82" fmla="*/ 2834887 w 10020924"/>
              <a:gd name="connsiteY82" fmla="*/ 704930 h 2041903"/>
              <a:gd name="connsiteX83" fmla="*/ 2829009 w 10020924"/>
              <a:gd name="connsiteY83" fmla="*/ 730980 h 2041903"/>
              <a:gd name="connsiteX84" fmla="*/ 2832590 w 10020924"/>
              <a:gd name="connsiteY84" fmla="*/ 862725 h 2041903"/>
              <a:gd name="connsiteX85" fmla="*/ 2832590 w 10020924"/>
              <a:gd name="connsiteY85" fmla="*/ 1523194 h 2041903"/>
              <a:gd name="connsiteX86" fmla="*/ 2595360 w 10020924"/>
              <a:gd name="connsiteY86" fmla="*/ 1523194 h 2041903"/>
              <a:gd name="connsiteX87" fmla="*/ 2595360 w 10020924"/>
              <a:gd name="connsiteY87" fmla="*/ 731368 h 2041903"/>
              <a:gd name="connsiteX88" fmla="*/ 2809822 w 10020924"/>
              <a:gd name="connsiteY88" fmla="*/ 452019 h 2041903"/>
              <a:gd name="connsiteX89" fmla="*/ 1079247 w 10020924"/>
              <a:gd name="connsiteY89" fmla="*/ 330967 h 2041903"/>
              <a:gd name="connsiteX90" fmla="*/ 952084 w 10020924"/>
              <a:gd name="connsiteY90" fmla="*/ 465588 h 2041903"/>
              <a:gd name="connsiteX91" fmla="*/ 887125 w 10020924"/>
              <a:gd name="connsiteY91" fmla="*/ 684091 h 2041903"/>
              <a:gd name="connsiteX92" fmla="*/ 940315 w 10020924"/>
              <a:gd name="connsiteY92" fmla="*/ 833769 h 2041903"/>
              <a:gd name="connsiteX93" fmla="*/ 1079206 w 10020924"/>
              <a:gd name="connsiteY93" fmla="*/ 894946 h 2041903"/>
              <a:gd name="connsiteX94" fmla="*/ 1218097 w 10020924"/>
              <a:gd name="connsiteY94" fmla="*/ 833769 h 2041903"/>
              <a:gd name="connsiteX95" fmla="*/ 1271286 w 10020924"/>
              <a:gd name="connsiteY95" fmla="*/ 684091 h 2041903"/>
              <a:gd name="connsiteX96" fmla="*/ 1206328 w 10020924"/>
              <a:gd name="connsiteY96" fmla="*/ 465588 h 2041903"/>
              <a:gd name="connsiteX97" fmla="*/ 1079247 w 10020924"/>
              <a:gd name="connsiteY97" fmla="*/ 330967 h 2041903"/>
              <a:gd name="connsiteX98" fmla="*/ 805966 w 10020924"/>
              <a:gd name="connsiteY98" fmla="*/ 263259 h 2041903"/>
              <a:gd name="connsiteX99" fmla="*/ 446364 w 10020924"/>
              <a:gd name="connsiteY99" fmla="*/ 449558 h 2041903"/>
              <a:gd name="connsiteX100" fmla="*/ 316290 w 10020924"/>
              <a:gd name="connsiteY100" fmla="*/ 671430 h 2041903"/>
              <a:gd name="connsiteX101" fmla="*/ 265280 w 10020924"/>
              <a:gd name="connsiteY101" fmla="*/ 958605 h 2041903"/>
              <a:gd name="connsiteX102" fmla="*/ 329833 w 10020924"/>
              <a:gd name="connsiteY102" fmla="*/ 1280240 h 2041903"/>
              <a:gd name="connsiteX103" fmla="*/ 505249 w 10020924"/>
              <a:gd name="connsiteY103" fmla="*/ 1539802 h 2041903"/>
              <a:gd name="connsiteX104" fmla="*/ 764163 w 10020924"/>
              <a:gd name="connsiteY104" fmla="*/ 1713204 h 2041903"/>
              <a:gd name="connsiteX105" fmla="*/ 1079208 w 10020924"/>
              <a:gd name="connsiteY105" fmla="*/ 1776358 h 2041903"/>
              <a:gd name="connsiteX106" fmla="*/ 1394254 w 10020924"/>
              <a:gd name="connsiteY106" fmla="*/ 1713204 h 2041903"/>
              <a:gd name="connsiteX107" fmla="*/ 1653167 w 10020924"/>
              <a:gd name="connsiteY107" fmla="*/ 1539802 h 2041903"/>
              <a:gd name="connsiteX108" fmla="*/ 1828584 w 10020924"/>
              <a:gd name="connsiteY108" fmla="*/ 1280240 h 2041903"/>
              <a:gd name="connsiteX109" fmla="*/ 1893137 w 10020924"/>
              <a:gd name="connsiteY109" fmla="*/ 958605 h 2041903"/>
              <a:gd name="connsiteX110" fmla="*/ 1843297 w 10020924"/>
              <a:gd name="connsiteY110" fmla="*/ 674433 h 2041903"/>
              <a:gd name="connsiteX111" fmla="*/ 1715171 w 10020924"/>
              <a:gd name="connsiteY111" fmla="*/ 452650 h 2041903"/>
              <a:gd name="connsiteX112" fmla="*/ 1352451 w 10020924"/>
              <a:gd name="connsiteY112" fmla="*/ 263259 h 2041903"/>
              <a:gd name="connsiteX113" fmla="*/ 1489332 w 10020924"/>
              <a:gd name="connsiteY113" fmla="*/ 469668 h 2041903"/>
              <a:gd name="connsiteX114" fmla="*/ 1533501 w 10020924"/>
              <a:gd name="connsiteY114" fmla="*/ 697463 h 2041903"/>
              <a:gd name="connsiteX115" fmla="*/ 1395669 w 10020924"/>
              <a:gd name="connsiteY115" fmla="*/ 1031243 h 2041903"/>
              <a:gd name="connsiteX116" fmla="*/ 1079208 w 10020924"/>
              <a:gd name="connsiteY116" fmla="*/ 1160853 h 2041903"/>
              <a:gd name="connsiteX117" fmla="*/ 762748 w 10020924"/>
              <a:gd name="connsiteY117" fmla="*/ 1031243 h 2041903"/>
              <a:gd name="connsiteX118" fmla="*/ 624916 w 10020924"/>
              <a:gd name="connsiteY118" fmla="*/ 697463 h 2041903"/>
              <a:gd name="connsiteX119" fmla="*/ 673201 w 10020924"/>
              <a:gd name="connsiteY119" fmla="*/ 463015 h 2041903"/>
              <a:gd name="connsiteX120" fmla="*/ 805966 w 10020924"/>
              <a:gd name="connsiteY120" fmla="*/ 263259 h 2041903"/>
              <a:gd name="connsiteX121" fmla="*/ 817834 w 10020924"/>
              <a:gd name="connsiteY121" fmla="*/ 0 h 2041903"/>
              <a:gd name="connsiteX122" fmla="*/ 963091 w 10020924"/>
              <a:gd name="connsiteY122" fmla="*/ 14770 h 2041903"/>
              <a:gd name="connsiteX123" fmla="*/ 1079167 w 10020924"/>
              <a:gd name="connsiteY123" fmla="*/ 48893 h 2041903"/>
              <a:gd name="connsiteX124" fmla="*/ 1194646 w 10020924"/>
              <a:gd name="connsiteY124" fmla="*/ 14436 h 2041903"/>
              <a:gd name="connsiteX125" fmla="*/ 1340583 w 10020924"/>
              <a:gd name="connsiteY125" fmla="*/ 0 h 2041903"/>
              <a:gd name="connsiteX126" fmla="*/ 1649693 w 10020924"/>
              <a:gd name="connsiteY126" fmla="*/ 72213 h 2041903"/>
              <a:gd name="connsiteX127" fmla="*/ 1910677 w 10020924"/>
              <a:gd name="connsiteY127" fmla="*/ 272891 h 2041903"/>
              <a:gd name="connsiteX128" fmla="*/ 2091072 w 10020924"/>
              <a:gd name="connsiteY128" fmla="*/ 578096 h 2041903"/>
              <a:gd name="connsiteX129" fmla="*/ 2158417 w 10020924"/>
              <a:gd name="connsiteY129" fmla="*/ 963886 h 2041903"/>
              <a:gd name="connsiteX130" fmla="*/ 2071704 w 10020924"/>
              <a:gd name="connsiteY130" fmla="*/ 1388805 h 2041903"/>
              <a:gd name="connsiteX131" fmla="*/ 1837251 w 10020924"/>
              <a:gd name="connsiteY131" fmla="*/ 1730875 h 2041903"/>
              <a:gd name="connsiteX132" fmla="*/ 1493585 w 10020924"/>
              <a:gd name="connsiteY132" fmla="*/ 1958956 h 2041903"/>
              <a:gd name="connsiteX133" fmla="*/ 1079208 w 10020924"/>
              <a:gd name="connsiteY133" fmla="*/ 2041903 h 2041903"/>
              <a:gd name="connsiteX134" fmla="*/ 664832 w 10020924"/>
              <a:gd name="connsiteY134" fmla="*/ 1958956 h 2041903"/>
              <a:gd name="connsiteX135" fmla="*/ 321166 w 10020924"/>
              <a:gd name="connsiteY135" fmla="*/ 1730875 h 2041903"/>
              <a:gd name="connsiteX136" fmla="*/ 86713 w 10020924"/>
              <a:gd name="connsiteY136" fmla="*/ 1388805 h 2041903"/>
              <a:gd name="connsiteX137" fmla="*/ 0 w 10020924"/>
              <a:gd name="connsiteY137" fmla="*/ 963886 h 2041903"/>
              <a:gd name="connsiteX138" fmla="*/ 67345 w 10020924"/>
              <a:gd name="connsiteY138" fmla="*/ 578096 h 2041903"/>
              <a:gd name="connsiteX139" fmla="*/ 247740 w 10020924"/>
              <a:gd name="connsiteY139" fmla="*/ 272891 h 2041903"/>
              <a:gd name="connsiteX140" fmla="*/ 508723 w 10020924"/>
              <a:gd name="connsiteY140" fmla="*/ 72213 h 2041903"/>
              <a:gd name="connsiteX141" fmla="*/ 817834 w 10020924"/>
              <a:gd name="connsiteY141" fmla="*/ 0 h 204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0020924" h="2041903">
                <a:moveTo>
                  <a:pt x="9329240" y="1080290"/>
                </a:moveTo>
                <a:cubicBezTo>
                  <a:pt x="9292358" y="1080290"/>
                  <a:pt x="9251983" y="1096116"/>
                  <a:pt x="9251983" y="1187029"/>
                </a:cubicBezTo>
                <a:cubicBezTo>
                  <a:pt x="9251983" y="1277880"/>
                  <a:pt x="9292801" y="1296468"/>
                  <a:pt x="9329240" y="1296468"/>
                </a:cubicBezTo>
                <a:lnTo>
                  <a:pt x="9782722" y="1296468"/>
                </a:lnTo>
                <a:lnTo>
                  <a:pt x="9782722" y="1080290"/>
                </a:lnTo>
                <a:close/>
                <a:moveTo>
                  <a:pt x="7331825" y="1080290"/>
                </a:moveTo>
                <a:cubicBezTo>
                  <a:pt x="7294927" y="1080290"/>
                  <a:pt x="7254583" y="1096116"/>
                  <a:pt x="7254583" y="1187029"/>
                </a:cubicBezTo>
                <a:cubicBezTo>
                  <a:pt x="7254583" y="1277880"/>
                  <a:pt x="7295379" y="1296468"/>
                  <a:pt x="7331825" y="1296468"/>
                </a:cubicBezTo>
                <a:lnTo>
                  <a:pt x="7785307" y="1296468"/>
                </a:lnTo>
                <a:lnTo>
                  <a:pt x="7785307" y="1080290"/>
                </a:lnTo>
                <a:close/>
                <a:moveTo>
                  <a:pt x="6171264" y="689323"/>
                </a:moveTo>
                <a:lnTo>
                  <a:pt x="6171264" y="1297318"/>
                </a:lnTo>
                <a:lnTo>
                  <a:pt x="6558679" y="1297318"/>
                </a:lnTo>
                <a:cubicBezTo>
                  <a:pt x="6645146" y="1297318"/>
                  <a:pt x="6679368" y="1257837"/>
                  <a:pt x="6679368" y="1156413"/>
                </a:cubicBezTo>
                <a:lnTo>
                  <a:pt x="6679368" y="830244"/>
                </a:lnTo>
                <a:cubicBezTo>
                  <a:pt x="6679368" y="728827"/>
                  <a:pt x="6645146" y="689323"/>
                  <a:pt x="6558679" y="689323"/>
                </a:cubicBezTo>
                <a:close/>
                <a:moveTo>
                  <a:pt x="9072763" y="463851"/>
                </a:moveTo>
                <a:lnTo>
                  <a:pt x="9678449" y="463851"/>
                </a:lnTo>
                <a:cubicBezTo>
                  <a:pt x="9932730" y="463851"/>
                  <a:pt x="10020924" y="559816"/>
                  <a:pt x="10020924" y="826574"/>
                </a:cubicBezTo>
                <a:lnTo>
                  <a:pt x="10020924" y="1522671"/>
                </a:lnTo>
                <a:lnTo>
                  <a:pt x="9304207" y="1522671"/>
                </a:lnTo>
                <a:cubicBezTo>
                  <a:pt x="9111641" y="1522671"/>
                  <a:pt x="9015771" y="1435849"/>
                  <a:pt x="9015771" y="1219793"/>
                </a:cubicBezTo>
                <a:lnTo>
                  <a:pt x="9015771" y="1169781"/>
                </a:lnTo>
                <a:cubicBezTo>
                  <a:pt x="9015771" y="959714"/>
                  <a:pt x="9108248" y="866738"/>
                  <a:pt x="9294061" y="866738"/>
                </a:cubicBezTo>
                <a:lnTo>
                  <a:pt x="9782829" y="866738"/>
                </a:lnTo>
                <a:cubicBezTo>
                  <a:pt x="9782829" y="858122"/>
                  <a:pt x="9782707" y="829861"/>
                  <a:pt x="9782707" y="829349"/>
                </a:cubicBezTo>
                <a:cubicBezTo>
                  <a:pt x="9782707" y="727955"/>
                  <a:pt x="9749047" y="688428"/>
                  <a:pt x="9662481" y="688428"/>
                </a:cubicBezTo>
                <a:lnTo>
                  <a:pt x="9072763" y="688428"/>
                </a:lnTo>
                <a:close/>
                <a:moveTo>
                  <a:pt x="8071817" y="463851"/>
                </a:moveTo>
                <a:lnTo>
                  <a:pt x="8991911" y="463851"/>
                </a:lnTo>
                <a:lnTo>
                  <a:pt x="8991911" y="686668"/>
                </a:lnTo>
                <a:lnTo>
                  <a:pt x="8652240" y="686668"/>
                </a:lnTo>
                <a:lnTo>
                  <a:pt x="8652240" y="1522955"/>
                </a:lnTo>
                <a:lnTo>
                  <a:pt x="8411534" y="1522955"/>
                </a:lnTo>
                <a:lnTo>
                  <a:pt x="8411534" y="686668"/>
                </a:lnTo>
                <a:lnTo>
                  <a:pt x="8071817" y="686668"/>
                </a:lnTo>
                <a:close/>
                <a:moveTo>
                  <a:pt x="7075333" y="463851"/>
                </a:moveTo>
                <a:lnTo>
                  <a:pt x="7681075" y="463851"/>
                </a:lnTo>
                <a:cubicBezTo>
                  <a:pt x="7935303" y="463851"/>
                  <a:pt x="8023424" y="559816"/>
                  <a:pt x="8023417" y="826574"/>
                </a:cubicBezTo>
                <a:lnTo>
                  <a:pt x="8023417" y="1522671"/>
                </a:lnTo>
                <a:lnTo>
                  <a:pt x="7306759" y="1522671"/>
                </a:lnTo>
                <a:cubicBezTo>
                  <a:pt x="7114170" y="1522671"/>
                  <a:pt x="7018293" y="1435849"/>
                  <a:pt x="7018293" y="1219793"/>
                </a:cubicBezTo>
                <a:lnTo>
                  <a:pt x="7018293" y="1169781"/>
                </a:lnTo>
                <a:cubicBezTo>
                  <a:pt x="7018293" y="959714"/>
                  <a:pt x="7110792" y="866738"/>
                  <a:pt x="7296628" y="866738"/>
                </a:cubicBezTo>
                <a:lnTo>
                  <a:pt x="7785307" y="866738"/>
                </a:lnTo>
                <a:lnTo>
                  <a:pt x="7785307" y="829349"/>
                </a:lnTo>
                <a:cubicBezTo>
                  <a:pt x="7785307" y="727955"/>
                  <a:pt x="7751547" y="688428"/>
                  <a:pt x="7665080" y="688428"/>
                </a:cubicBezTo>
                <a:lnTo>
                  <a:pt x="7075333" y="688428"/>
                </a:lnTo>
                <a:close/>
                <a:moveTo>
                  <a:pt x="5930572" y="463851"/>
                </a:moveTo>
                <a:lnTo>
                  <a:pt x="6574718" y="463851"/>
                </a:lnTo>
                <a:cubicBezTo>
                  <a:pt x="6817412" y="463851"/>
                  <a:pt x="6925013" y="557409"/>
                  <a:pt x="6925013" y="834884"/>
                </a:cubicBezTo>
                <a:lnTo>
                  <a:pt x="6925013" y="1151743"/>
                </a:lnTo>
                <a:cubicBezTo>
                  <a:pt x="6925013" y="1394650"/>
                  <a:pt x="6843589" y="1522671"/>
                  <a:pt x="6585968" y="1522671"/>
                </a:cubicBezTo>
                <a:lnTo>
                  <a:pt x="5930572" y="1522671"/>
                </a:lnTo>
                <a:close/>
                <a:moveTo>
                  <a:pt x="4717895" y="463851"/>
                </a:moveTo>
                <a:lnTo>
                  <a:pt x="5638093" y="463851"/>
                </a:lnTo>
                <a:lnTo>
                  <a:pt x="5638093" y="686668"/>
                </a:lnTo>
                <a:lnTo>
                  <a:pt x="5298318" y="686668"/>
                </a:lnTo>
                <a:lnTo>
                  <a:pt x="5298318" y="1522955"/>
                </a:lnTo>
                <a:lnTo>
                  <a:pt x="5057626" y="1522955"/>
                </a:lnTo>
                <a:lnTo>
                  <a:pt x="5057626" y="686668"/>
                </a:lnTo>
                <a:lnTo>
                  <a:pt x="4717895" y="686668"/>
                </a:lnTo>
                <a:close/>
                <a:moveTo>
                  <a:pt x="3721291" y="463851"/>
                </a:moveTo>
                <a:lnTo>
                  <a:pt x="4641430" y="463851"/>
                </a:lnTo>
                <a:lnTo>
                  <a:pt x="4641430" y="686668"/>
                </a:lnTo>
                <a:lnTo>
                  <a:pt x="4301654" y="686668"/>
                </a:lnTo>
                <a:lnTo>
                  <a:pt x="4301654" y="1522955"/>
                </a:lnTo>
                <a:lnTo>
                  <a:pt x="4061067" y="1522955"/>
                </a:lnTo>
                <a:lnTo>
                  <a:pt x="4061067" y="686668"/>
                </a:lnTo>
                <a:lnTo>
                  <a:pt x="3721291" y="686668"/>
                </a:lnTo>
                <a:close/>
                <a:moveTo>
                  <a:pt x="2809822" y="452019"/>
                </a:moveTo>
                <a:cubicBezTo>
                  <a:pt x="2915562" y="452019"/>
                  <a:pt x="2970732" y="501487"/>
                  <a:pt x="3016077" y="572753"/>
                </a:cubicBezTo>
                <a:cubicBezTo>
                  <a:pt x="3055320" y="634446"/>
                  <a:pt x="3376830" y="1260842"/>
                  <a:pt x="3381948" y="1270566"/>
                </a:cubicBezTo>
                <a:cubicBezTo>
                  <a:pt x="3386677" y="1279328"/>
                  <a:pt x="3393442" y="1285729"/>
                  <a:pt x="3400240" y="1281756"/>
                </a:cubicBezTo>
                <a:cubicBezTo>
                  <a:pt x="3406237" y="1278349"/>
                  <a:pt x="3406646" y="1267378"/>
                  <a:pt x="3406134" y="1255736"/>
                </a:cubicBezTo>
                <a:cubicBezTo>
                  <a:pt x="3405492" y="1241619"/>
                  <a:pt x="3402657" y="1171378"/>
                  <a:pt x="3402657" y="1123946"/>
                </a:cubicBezTo>
                <a:lnTo>
                  <a:pt x="3402657" y="463522"/>
                </a:lnTo>
                <a:lnTo>
                  <a:pt x="3639813" y="463522"/>
                </a:lnTo>
                <a:lnTo>
                  <a:pt x="3639813" y="1255333"/>
                </a:lnTo>
                <a:cubicBezTo>
                  <a:pt x="3639813" y="1491113"/>
                  <a:pt x="3523557" y="1534727"/>
                  <a:pt x="3425426" y="1534727"/>
                </a:cubicBezTo>
                <a:cubicBezTo>
                  <a:pt x="3319670" y="1534727"/>
                  <a:pt x="3264509" y="1485221"/>
                  <a:pt x="3219125" y="1413949"/>
                </a:cubicBezTo>
                <a:cubicBezTo>
                  <a:pt x="3155813" y="1314503"/>
                  <a:pt x="2857763" y="724966"/>
                  <a:pt x="2853165" y="716135"/>
                </a:cubicBezTo>
                <a:cubicBezTo>
                  <a:pt x="2848558" y="707335"/>
                  <a:pt x="2841793" y="701034"/>
                  <a:pt x="2834887" y="704930"/>
                </a:cubicBezTo>
                <a:cubicBezTo>
                  <a:pt x="2829005" y="708344"/>
                  <a:pt x="2828497" y="719338"/>
                  <a:pt x="2829009" y="730980"/>
                </a:cubicBezTo>
                <a:cubicBezTo>
                  <a:pt x="2829628" y="745090"/>
                  <a:pt x="2832590" y="815378"/>
                  <a:pt x="2832590" y="862725"/>
                </a:cubicBezTo>
                <a:lnTo>
                  <a:pt x="2832590" y="1523194"/>
                </a:lnTo>
                <a:lnTo>
                  <a:pt x="2595360" y="1523194"/>
                </a:lnTo>
                <a:lnTo>
                  <a:pt x="2595360" y="731368"/>
                </a:lnTo>
                <a:cubicBezTo>
                  <a:pt x="2595360" y="495611"/>
                  <a:pt x="2711606" y="452019"/>
                  <a:pt x="2809822" y="452019"/>
                </a:cubicBezTo>
                <a:close/>
                <a:moveTo>
                  <a:pt x="1079247" y="330967"/>
                </a:moveTo>
                <a:cubicBezTo>
                  <a:pt x="1039101" y="354484"/>
                  <a:pt x="989740" y="403598"/>
                  <a:pt x="952084" y="465588"/>
                </a:cubicBezTo>
                <a:cubicBezTo>
                  <a:pt x="914427" y="527577"/>
                  <a:pt x="887125" y="603548"/>
                  <a:pt x="887125" y="684091"/>
                </a:cubicBezTo>
                <a:cubicBezTo>
                  <a:pt x="887125" y="743091"/>
                  <a:pt x="906578" y="795805"/>
                  <a:pt x="940315" y="833769"/>
                </a:cubicBezTo>
                <a:cubicBezTo>
                  <a:pt x="974052" y="871732"/>
                  <a:pt x="1022072" y="894946"/>
                  <a:pt x="1079206" y="894946"/>
                </a:cubicBezTo>
                <a:cubicBezTo>
                  <a:pt x="1136340" y="894946"/>
                  <a:pt x="1184360" y="871732"/>
                  <a:pt x="1218097" y="833769"/>
                </a:cubicBezTo>
                <a:cubicBezTo>
                  <a:pt x="1251833" y="795805"/>
                  <a:pt x="1271286" y="743091"/>
                  <a:pt x="1271286" y="684091"/>
                </a:cubicBezTo>
                <a:cubicBezTo>
                  <a:pt x="1271286" y="603548"/>
                  <a:pt x="1243984" y="527577"/>
                  <a:pt x="1206328" y="465588"/>
                </a:cubicBezTo>
                <a:cubicBezTo>
                  <a:pt x="1168672" y="403598"/>
                  <a:pt x="1110735" y="347874"/>
                  <a:pt x="1079247" y="330967"/>
                </a:cubicBezTo>
                <a:close/>
                <a:moveTo>
                  <a:pt x="805966" y="263259"/>
                </a:moveTo>
                <a:cubicBezTo>
                  <a:pt x="686954" y="257894"/>
                  <a:pt x="551782" y="326830"/>
                  <a:pt x="446364" y="449558"/>
                </a:cubicBezTo>
                <a:cubicBezTo>
                  <a:pt x="393654" y="510922"/>
                  <a:pt x="348383" y="585734"/>
                  <a:pt x="316290" y="671430"/>
                </a:cubicBezTo>
                <a:cubicBezTo>
                  <a:pt x="284196" y="757125"/>
                  <a:pt x="265280" y="853705"/>
                  <a:pt x="265280" y="958605"/>
                </a:cubicBezTo>
                <a:cubicBezTo>
                  <a:pt x="265280" y="1073486"/>
                  <a:pt x="288318" y="1182036"/>
                  <a:pt x="329833" y="1280240"/>
                </a:cubicBezTo>
                <a:cubicBezTo>
                  <a:pt x="371348" y="1378444"/>
                  <a:pt x="431341" y="1466303"/>
                  <a:pt x="505249" y="1539802"/>
                </a:cubicBezTo>
                <a:cubicBezTo>
                  <a:pt x="579158" y="1613301"/>
                  <a:pt x="666983" y="1672440"/>
                  <a:pt x="764163" y="1713204"/>
                </a:cubicBezTo>
                <a:cubicBezTo>
                  <a:pt x="861343" y="1753969"/>
                  <a:pt x="967878" y="1776358"/>
                  <a:pt x="1079208" y="1776358"/>
                </a:cubicBezTo>
                <a:cubicBezTo>
                  <a:pt x="1190538" y="1776358"/>
                  <a:pt x="1297074" y="1753969"/>
                  <a:pt x="1394254" y="1713204"/>
                </a:cubicBezTo>
                <a:cubicBezTo>
                  <a:pt x="1491434" y="1672440"/>
                  <a:pt x="1579259" y="1613301"/>
                  <a:pt x="1653167" y="1539802"/>
                </a:cubicBezTo>
                <a:cubicBezTo>
                  <a:pt x="1727076" y="1466303"/>
                  <a:pt x="1787068" y="1378444"/>
                  <a:pt x="1828584" y="1280240"/>
                </a:cubicBezTo>
                <a:cubicBezTo>
                  <a:pt x="1870099" y="1182036"/>
                  <a:pt x="1893137" y="1073486"/>
                  <a:pt x="1893137" y="958605"/>
                </a:cubicBezTo>
                <a:cubicBezTo>
                  <a:pt x="1893137" y="855344"/>
                  <a:pt x="1874740" y="759689"/>
                  <a:pt x="1843297" y="674433"/>
                </a:cubicBezTo>
                <a:cubicBezTo>
                  <a:pt x="1811852" y="589176"/>
                  <a:pt x="1767361" y="514318"/>
                  <a:pt x="1715171" y="452650"/>
                </a:cubicBezTo>
                <a:cubicBezTo>
                  <a:pt x="1610792" y="329313"/>
                  <a:pt x="1475621" y="258738"/>
                  <a:pt x="1352451" y="263259"/>
                </a:cubicBezTo>
                <a:cubicBezTo>
                  <a:pt x="1412945" y="322179"/>
                  <a:pt x="1458865" y="394141"/>
                  <a:pt x="1489332" y="469668"/>
                </a:cubicBezTo>
                <a:cubicBezTo>
                  <a:pt x="1519800" y="545194"/>
                  <a:pt x="1534815" y="624285"/>
                  <a:pt x="1533501" y="697463"/>
                </a:cubicBezTo>
                <a:cubicBezTo>
                  <a:pt x="1533501" y="833577"/>
                  <a:pt x="1479467" y="949424"/>
                  <a:pt x="1395669" y="1031243"/>
                </a:cubicBezTo>
                <a:cubicBezTo>
                  <a:pt x="1311871" y="1113062"/>
                  <a:pt x="1198308" y="1160853"/>
                  <a:pt x="1079208" y="1160853"/>
                </a:cubicBezTo>
                <a:cubicBezTo>
                  <a:pt x="960109" y="1160853"/>
                  <a:pt x="846546" y="1113062"/>
                  <a:pt x="762748" y="1031243"/>
                </a:cubicBezTo>
                <a:cubicBezTo>
                  <a:pt x="678950" y="949424"/>
                  <a:pt x="624916" y="833577"/>
                  <a:pt x="624916" y="697463"/>
                </a:cubicBezTo>
                <a:cubicBezTo>
                  <a:pt x="624916" y="618236"/>
                  <a:pt x="642018" y="537734"/>
                  <a:pt x="673201" y="463015"/>
                </a:cubicBezTo>
                <a:cubicBezTo>
                  <a:pt x="704383" y="388296"/>
                  <a:pt x="749646" y="319359"/>
                  <a:pt x="805966" y="263259"/>
                </a:cubicBezTo>
                <a:close/>
                <a:moveTo>
                  <a:pt x="817834" y="0"/>
                </a:moveTo>
                <a:cubicBezTo>
                  <a:pt x="866589" y="0"/>
                  <a:pt x="917272" y="5772"/>
                  <a:pt x="963091" y="14770"/>
                </a:cubicBezTo>
                <a:cubicBezTo>
                  <a:pt x="1008909" y="23768"/>
                  <a:pt x="1049865" y="35991"/>
                  <a:pt x="1079167" y="48893"/>
                </a:cubicBezTo>
                <a:cubicBezTo>
                  <a:pt x="1107617" y="35545"/>
                  <a:pt x="1148593" y="23322"/>
                  <a:pt x="1194646" y="14436"/>
                </a:cubicBezTo>
                <a:cubicBezTo>
                  <a:pt x="1240699" y="5549"/>
                  <a:pt x="1291827" y="0"/>
                  <a:pt x="1340583" y="0"/>
                </a:cubicBezTo>
                <a:cubicBezTo>
                  <a:pt x="1448034" y="0"/>
                  <a:pt x="1552874" y="25401"/>
                  <a:pt x="1649693" y="72213"/>
                </a:cubicBezTo>
                <a:cubicBezTo>
                  <a:pt x="1746513" y="119025"/>
                  <a:pt x="1835310" y="187248"/>
                  <a:pt x="1910677" y="272891"/>
                </a:cubicBezTo>
                <a:cubicBezTo>
                  <a:pt x="1986043" y="358535"/>
                  <a:pt x="2047978" y="461600"/>
                  <a:pt x="2091072" y="578096"/>
                </a:cubicBezTo>
                <a:cubicBezTo>
                  <a:pt x="2134165" y="694592"/>
                  <a:pt x="2158417" y="824518"/>
                  <a:pt x="2158417" y="963886"/>
                </a:cubicBezTo>
                <a:cubicBezTo>
                  <a:pt x="2158417" y="1115873"/>
                  <a:pt x="2127372" y="1259243"/>
                  <a:pt x="2071704" y="1388805"/>
                </a:cubicBezTo>
                <a:cubicBezTo>
                  <a:pt x="2016036" y="1518366"/>
                  <a:pt x="1935744" y="1634120"/>
                  <a:pt x="1837251" y="1730875"/>
                </a:cubicBezTo>
                <a:cubicBezTo>
                  <a:pt x="1738759" y="1827631"/>
                  <a:pt x="1622064" y="1905388"/>
                  <a:pt x="1493585" y="1958956"/>
                </a:cubicBezTo>
                <a:cubicBezTo>
                  <a:pt x="1365105" y="2012524"/>
                  <a:pt x="1224841" y="2041903"/>
                  <a:pt x="1079208" y="2041903"/>
                </a:cubicBezTo>
                <a:cubicBezTo>
                  <a:pt x="933576" y="2041903"/>
                  <a:pt x="793312" y="2012524"/>
                  <a:pt x="664832" y="1958956"/>
                </a:cubicBezTo>
                <a:cubicBezTo>
                  <a:pt x="536353" y="1905388"/>
                  <a:pt x="419658" y="1827631"/>
                  <a:pt x="321166" y="1730875"/>
                </a:cubicBezTo>
                <a:cubicBezTo>
                  <a:pt x="222673" y="1634120"/>
                  <a:pt x="142381" y="1518366"/>
                  <a:pt x="86713" y="1388805"/>
                </a:cubicBezTo>
                <a:cubicBezTo>
                  <a:pt x="31045" y="1259243"/>
                  <a:pt x="0" y="1115873"/>
                  <a:pt x="0" y="963886"/>
                </a:cubicBezTo>
                <a:cubicBezTo>
                  <a:pt x="0" y="824518"/>
                  <a:pt x="24252" y="694592"/>
                  <a:pt x="67345" y="578096"/>
                </a:cubicBezTo>
                <a:cubicBezTo>
                  <a:pt x="110439" y="461600"/>
                  <a:pt x="172374" y="358535"/>
                  <a:pt x="247740" y="272891"/>
                </a:cubicBezTo>
                <a:cubicBezTo>
                  <a:pt x="323106" y="187248"/>
                  <a:pt x="411904" y="119025"/>
                  <a:pt x="508723" y="72213"/>
                </a:cubicBezTo>
                <a:cubicBezTo>
                  <a:pt x="605542" y="25401"/>
                  <a:pt x="710382" y="0"/>
                  <a:pt x="817834" y="0"/>
                </a:cubicBezTo>
                <a:close/>
              </a:path>
            </a:pathLst>
          </a:custGeom>
          <a:solidFill>
            <a:srgbClr val="FFFFFF"/>
          </a:solidFill>
          <a:ln w="7639" cap="flat">
            <a:noFill/>
            <a:prstDash val="solid"/>
            <a:miter/>
          </a:ln>
        </p:spPr>
        <p:txBody>
          <a:bodyPr rtlCol="0" anchor="ctr"/>
          <a:lstStyle/>
          <a:p>
            <a:endParaRPr lang="en-US" dirty="0"/>
          </a:p>
        </p:txBody>
      </p:sp>
    </p:spTree>
    <p:extLst>
      <p:ext uri="{BB962C8B-B14F-4D97-AF65-F5344CB8AC3E}">
        <p14:creationId xmlns:p14="http://schemas.microsoft.com/office/powerpoint/2010/main" val="897586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hite">
    <p:bg>
      <p:bgPr>
        <a:solidFill>
          <a:schemeClr val="tx1"/>
        </a:solidFill>
        <a:effectLst/>
      </p:bgPr>
    </p:bg>
    <p:spTree>
      <p:nvGrpSpPr>
        <p:cNvPr id="1" name=""/>
        <p:cNvGrpSpPr/>
        <p:nvPr/>
      </p:nvGrpSpPr>
      <p:grpSpPr>
        <a:xfrm>
          <a:off x="0" y="0"/>
          <a:ext cx="0" cy="0"/>
          <a:chOff x="0" y="0"/>
          <a:chExt cx="0" cy="0"/>
        </a:xfrm>
      </p:grpSpPr>
      <p:sp>
        <p:nvSpPr>
          <p:cNvPr id="3" name="NTT DATA Global Logo" descr="NTT DATA Global Logo">
            <a:extLst>
              <a:ext uri="{FF2B5EF4-FFF2-40B4-BE49-F238E27FC236}">
                <a16:creationId xmlns:a16="http://schemas.microsoft.com/office/drawing/2014/main" id="{9B1656D1-90B8-BAEC-BAE1-40408FA32F2C}"/>
              </a:ext>
            </a:extLst>
          </p:cNvPr>
          <p:cNvSpPr/>
          <p:nvPr userDrawn="1"/>
        </p:nvSpPr>
        <p:spPr bwMode="black">
          <a:xfrm>
            <a:off x="3403470" y="2880360"/>
            <a:ext cx="5385061" cy="1097280"/>
          </a:xfrm>
          <a:custGeom>
            <a:avLst/>
            <a:gdLst>
              <a:gd name="connsiteX0" fmla="*/ 9329240 w 10020924"/>
              <a:gd name="connsiteY0" fmla="*/ 1080290 h 2041903"/>
              <a:gd name="connsiteX1" fmla="*/ 9251983 w 10020924"/>
              <a:gd name="connsiteY1" fmla="*/ 1187029 h 2041903"/>
              <a:gd name="connsiteX2" fmla="*/ 9329240 w 10020924"/>
              <a:gd name="connsiteY2" fmla="*/ 1296468 h 2041903"/>
              <a:gd name="connsiteX3" fmla="*/ 9782722 w 10020924"/>
              <a:gd name="connsiteY3" fmla="*/ 1296468 h 2041903"/>
              <a:gd name="connsiteX4" fmla="*/ 9782722 w 10020924"/>
              <a:gd name="connsiteY4" fmla="*/ 1080290 h 2041903"/>
              <a:gd name="connsiteX5" fmla="*/ 7331825 w 10020924"/>
              <a:gd name="connsiteY5" fmla="*/ 1080290 h 2041903"/>
              <a:gd name="connsiteX6" fmla="*/ 7254583 w 10020924"/>
              <a:gd name="connsiteY6" fmla="*/ 1187029 h 2041903"/>
              <a:gd name="connsiteX7" fmla="*/ 7331825 w 10020924"/>
              <a:gd name="connsiteY7" fmla="*/ 1296468 h 2041903"/>
              <a:gd name="connsiteX8" fmla="*/ 7785307 w 10020924"/>
              <a:gd name="connsiteY8" fmla="*/ 1296468 h 2041903"/>
              <a:gd name="connsiteX9" fmla="*/ 7785307 w 10020924"/>
              <a:gd name="connsiteY9" fmla="*/ 1080290 h 2041903"/>
              <a:gd name="connsiteX10" fmla="*/ 6171264 w 10020924"/>
              <a:gd name="connsiteY10" fmla="*/ 689323 h 2041903"/>
              <a:gd name="connsiteX11" fmla="*/ 6171264 w 10020924"/>
              <a:gd name="connsiteY11" fmla="*/ 1297318 h 2041903"/>
              <a:gd name="connsiteX12" fmla="*/ 6558679 w 10020924"/>
              <a:gd name="connsiteY12" fmla="*/ 1297318 h 2041903"/>
              <a:gd name="connsiteX13" fmla="*/ 6679368 w 10020924"/>
              <a:gd name="connsiteY13" fmla="*/ 1156413 h 2041903"/>
              <a:gd name="connsiteX14" fmla="*/ 6679368 w 10020924"/>
              <a:gd name="connsiteY14" fmla="*/ 830244 h 2041903"/>
              <a:gd name="connsiteX15" fmla="*/ 6558679 w 10020924"/>
              <a:gd name="connsiteY15" fmla="*/ 689323 h 2041903"/>
              <a:gd name="connsiteX16" fmla="*/ 9072763 w 10020924"/>
              <a:gd name="connsiteY16" fmla="*/ 463851 h 2041903"/>
              <a:gd name="connsiteX17" fmla="*/ 9678449 w 10020924"/>
              <a:gd name="connsiteY17" fmla="*/ 463851 h 2041903"/>
              <a:gd name="connsiteX18" fmla="*/ 10020924 w 10020924"/>
              <a:gd name="connsiteY18" fmla="*/ 826574 h 2041903"/>
              <a:gd name="connsiteX19" fmla="*/ 10020924 w 10020924"/>
              <a:gd name="connsiteY19" fmla="*/ 1522671 h 2041903"/>
              <a:gd name="connsiteX20" fmla="*/ 9304207 w 10020924"/>
              <a:gd name="connsiteY20" fmla="*/ 1522671 h 2041903"/>
              <a:gd name="connsiteX21" fmla="*/ 9015771 w 10020924"/>
              <a:gd name="connsiteY21" fmla="*/ 1219793 h 2041903"/>
              <a:gd name="connsiteX22" fmla="*/ 9015771 w 10020924"/>
              <a:gd name="connsiteY22" fmla="*/ 1169781 h 2041903"/>
              <a:gd name="connsiteX23" fmla="*/ 9294061 w 10020924"/>
              <a:gd name="connsiteY23" fmla="*/ 866738 h 2041903"/>
              <a:gd name="connsiteX24" fmla="*/ 9782829 w 10020924"/>
              <a:gd name="connsiteY24" fmla="*/ 866738 h 2041903"/>
              <a:gd name="connsiteX25" fmla="*/ 9782707 w 10020924"/>
              <a:gd name="connsiteY25" fmla="*/ 829349 h 2041903"/>
              <a:gd name="connsiteX26" fmla="*/ 9662481 w 10020924"/>
              <a:gd name="connsiteY26" fmla="*/ 688428 h 2041903"/>
              <a:gd name="connsiteX27" fmla="*/ 9072763 w 10020924"/>
              <a:gd name="connsiteY27" fmla="*/ 688428 h 2041903"/>
              <a:gd name="connsiteX28" fmla="*/ 8071817 w 10020924"/>
              <a:gd name="connsiteY28" fmla="*/ 463851 h 2041903"/>
              <a:gd name="connsiteX29" fmla="*/ 8991911 w 10020924"/>
              <a:gd name="connsiteY29" fmla="*/ 463851 h 2041903"/>
              <a:gd name="connsiteX30" fmla="*/ 8991911 w 10020924"/>
              <a:gd name="connsiteY30" fmla="*/ 686668 h 2041903"/>
              <a:gd name="connsiteX31" fmla="*/ 8652240 w 10020924"/>
              <a:gd name="connsiteY31" fmla="*/ 686668 h 2041903"/>
              <a:gd name="connsiteX32" fmla="*/ 8652240 w 10020924"/>
              <a:gd name="connsiteY32" fmla="*/ 1522955 h 2041903"/>
              <a:gd name="connsiteX33" fmla="*/ 8411534 w 10020924"/>
              <a:gd name="connsiteY33" fmla="*/ 1522955 h 2041903"/>
              <a:gd name="connsiteX34" fmla="*/ 8411534 w 10020924"/>
              <a:gd name="connsiteY34" fmla="*/ 686668 h 2041903"/>
              <a:gd name="connsiteX35" fmla="*/ 8071817 w 10020924"/>
              <a:gd name="connsiteY35" fmla="*/ 686668 h 2041903"/>
              <a:gd name="connsiteX36" fmla="*/ 7075333 w 10020924"/>
              <a:gd name="connsiteY36" fmla="*/ 463851 h 2041903"/>
              <a:gd name="connsiteX37" fmla="*/ 7681075 w 10020924"/>
              <a:gd name="connsiteY37" fmla="*/ 463851 h 2041903"/>
              <a:gd name="connsiteX38" fmla="*/ 8023417 w 10020924"/>
              <a:gd name="connsiteY38" fmla="*/ 826574 h 2041903"/>
              <a:gd name="connsiteX39" fmla="*/ 8023417 w 10020924"/>
              <a:gd name="connsiteY39" fmla="*/ 1522671 h 2041903"/>
              <a:gd name="connsiteX40" fmla="*/ 7306759 w 10020924"/>
              <a:gd name="connsiteY40" fmla="*/ 1522671 h 2041903"/>
              <a:gd name="connsiteX41" fmla="*/ 7018293 w 10020924"/>
              <a:gd name="connsiteY41" fmla="*/ 1219793 h 2041903"/>
              <a:gd name="connsiteX42" fmla="*/ 7018293 w 10020924"/>
              <a:gd name="connsiteY42" fmla="*/ 1169781 h 2041903"/>
              <a:gd name="connsiteX43" fmla="*/ 7296628 w 10020924"/>
              <a:gd name="connsiteY43" fmla="*/ 866738 h 2041903"/>
              <a:gd name="connsiteX44" fmla="*/ 7785307 w 10020924"/>
              <a:gd name="connsiteY44" fmla="*/ 866738 h 2041903"/>
              <a:gd name="connsiteX45" fmla="*/ 7785307 w 10020924"/>
              <a:gd name="connsiteY45" fmla="*/ 829349 h 2041903"/>
              <a:gd name="connsiteX46" fmla="*/ 7665080 w 10020924"/>
              <a:gd name="connsiteY46" fmla="*/ 688428 h 2041903"/>
              <a:gd name="connsiteX47" fmla="*/ 7075333 w 10020924"/>
              <a:gd name="connsiteY47" fmla="*/ 688428 h 2041903"/>
              <a:gd name="connsiteX48" fmla="*/ 5930572 w 10020924"/>
              <a:gd name="connsiteY48" fmla="*/ 463851 h 2041903"/>
              <a:gd name="connsiteX49" fmla="*/ 6574718 w 10020924"/>
              <a:gd name="connsiteY49" fmla="*/ 463851 h 2041903"/>
              <a:gd name="connsiteX50" fmla="*/ 6925013 w 10020924"/>
              <a:gd name="connsiteY50" fmla="*/ 834884 h 2041903"/>
              <a:gd name="connsiteX51" fmla="*/ 6925013 w 10020924"/>
              <a:gd name="connsiteY51" fmla="*/ 1151743 h 2041903"/>
              <a:gd name="connsiteX52" fmla="*/ 6585968 w 10020924"/>
              <a:gd name="connsiteY52" fmla="*/ 1522671 h 2041903"/>
              <a:gd name="connsiteX53" fmla="*/ 5930572 w 10020924"/>
              <a:gd name="connsiteY53" fmla="*/ 1522671 h 2041903"/>
              <a:gd name="connsiteX54" fmla="*/ 4717895 w 10020924"/>
              <a:gd name="connsiteY54" fmla="*/ 463851 h 2041903"/>
              <a:gd name="connsiteX55" fmla="*/ 5638093 w 10020924"/>
              <a:gd name="connsiteY55" fmla="*/ 463851 h 2041903"/>
              <a:gd name="connsiteX56" fmla="*/ 5638093 w 10020924"/>
              <a:gd name="connsiteY56" fmla="*/ 686668 h 2041903"/>
              <a:gd name="connsiteX57" fmla="*/ 5298318 w 10020924"/>
              <a:gd name="connsiteY57" fmla="*/ 686668 h 2041903"/>
              <a:gd name="connsiteX58" fmla="*/ 5298318 w 10020924"/>
              <a:gd name="connsiteY58" fmla="*/ 1522955 h 2041903"/>
              <a:gd name="connsiteX59" fmla="*/ 5057626 w 10020924"/>
              <a:gd name="connsiteY59" fmla="*/ 1522955 h 2041903"/>
              <a:gd name="connsiteX60" fmla="*/ 5057626 w 10020924"/>
              <a:gd name="connsiteY60" fmla="*/ 686668 h 2041903"/>
              <a:gd name="connsiteX61" fmla="*/ 4717895 w 10020924"/>
              <a:gd name="connsiteY61" fmla="*/ 686668 h 2041903"/>
              <a:gd name="connsiteX62" fmla="*/ 3721291 w 10020924"/>
              <a:gd name="connsiteY62" fmla="*/ 463851 h 2041903"/>
              <a:gd name="connsiteX63" fmla="*/ 4641430 w 10020924"/>
              <a:gd name="connsiteY63" fmla="*/ 463851 h 2041903"/>
              <a:gd name="connsiteX64" fmla="*/ 4641430 w 10020924"/>
              <a:gd name="connsiteY64" fmla="*/ 686668 h 2041903"/>
              <a:gd name="connsiteX65" fmla="*/ 4301654 w 10020924"/>
              <a:gd name="connsiteY65" fmla="*/ 686668 h 2041903"/>
              <a:gd name="connsiteX66" fmla="*/ 4301654 w 10020924"/>
              <a:gd name="connsiteY66" fmla="*/ 1522955 h 2041903"/>
              <a:gd name="connsiteX67" fmla="*/ 4061067 w 10020924"/>
              <a:gd name="connsiteY67" fmla="*/ 1522955 h 2041903"/>
              <a:gd name="connsiteX68" fmla="*/ 4061067 w 10020924"/>
              <a:gd name="connsiteY68" fmla="*/ 686668 h 2041903"/>
              <a:gd name="connsiteX69" fmla="*/ 3721291 w 10020924"/>
              <a:gd name="connsiteY69" fmla="*/ 686668 h 2041903"/>
              <a:gd name="connsiteX70" fmla="*/ 2809822 w 10020924"/>
              <a:gd name="connsiteY70" fmla="*/ 452019 h 2041903"/>
              <a:gd name="connsiteX71" fmla="*/ 3016077 w 10020924"/>
              <a:gd name="connsiteY71" fmla="*/ 572753 h 2041903"/>
              <a:gd name="connsiteX72" fmla="*/ 3381948 w 10020924"/>
              <a:gd name="connsiteY72" fmla="*/ 1270566 h 2041903"/>
              <a:gd name="connsiteX73" fmla="*/ 3400240 w 10020924"/>
              <a:gd name="connsiteY73" fmla="*/ 1281756 h 2041903"/>
              <a:gd name="connsiteX74" fmla="*/ 3406134 w 10020924"/>
              <a:gd name="connsiteY74" fmla="*/ 1255736 h 2041903"/>
              <a:gd name="connsiteX75" fmla="*/ 3402657 w 10020924"/>
              <a:gd name="connsiteY75" fmla="*/ 1123946 h 2041903"/>
              <a:gd name="connsiteX76" fmla="*/ 3402657 w 10020924"/>
              <a:gd name="connsiteY76" fmla="*/ 463522 h 2041903"/>
              <a:gd name="connsiteX77" fmla="*/ 3639813 w 10020924"/>
              <a:gd name="connsiteY77" fmla="*/ 463522 h 2041903"/>
              <a:gd name="connsiteX78" fmla="*/ 3639813 w 10020924"/>
              <a:gd name="connsiteY78" fmla="*/ 1255333 h 2041903"/>
              <a:gd name="connsiteX79" fmla="*/ 3425426 w 10020924"/>
              <a:gd name="connsiteY79" fmla="*/ 1534727 h 2041903"/>
              <a:gd name="connsiteX80" fmla="*/ 3219125 w 10020924"/>
              <a:gd name="connsiteY80" fmla="*/ 1413949 h 2041903"/>
              <a:gd name="connsiteX81" fmla="*/ 2853165 w 10020924"/>
              <a:gd name="connsiteY81" fmla="*/ 716135 h 2041903"/>
              <a:gd name="connsiteX82" fmla="*/ 2834887 w 10020924"/>
              <a:gd name="connsiteY82" fmla="*/ 704930 h 2041903"/>
              <a:gd name="connsiteX83" fmla="*/ 2829009 w 10020924"/>
              <a:gd name="connsiteY83" fmla="*/ 730980 h 2041903"/>
              <a:gd name="connsiteX84" fmla="*/ 2832590 w 10020924"/>
              <a:gd name="connsiteY84" fmla="*/ 862725 h 2041903"/>
              <a:gd name="connsiteX85" fmla="*/ 2832590 w 10020924"/>
              <a:gd name="connsiteY85" fmla="*/ 1523194 h 2041903"/>
              <a:gd name="connsiteX86" fmla="*/ 2595360 w 10020924"/>
              <a:gd name="connsiteY86" fmla="*/ 1523194 h 2041903"/>
              <a:gd name="connsiteX87" fmla="*/ 2595360 w 10020924"/>
              <a:gd name="connsiteY87" fmla="*/ 731368 h 2041903"/>
              <a:gd name="connsiteX88" fmla="*/ 2809822 w 10020924"/>
              <a:gd name="connsiteY88" fmla="*/ 452019 h 2041903"/>
              <a:gd name="connsiteX89" fmla="*/ 1079247 w 10020924"/>
              <a:gd name="connsiteY89" fmla="*/ 330967 h 2041903"/>
              <a:gd name="connsiteX90" fmla="*/ 952084 w 10020924"/>
              <a:gd name="connsiteY90" fmla="*/ 465588 h 2041903"/>
              <a:gd name="connsiteX91" fmla="*/ 887125 w 10020924"/>
              <a:gd name="connsiteY91" fmla="*/ 684091 h 2041903"/>
              <a:gd name="connsiteX92" fmla="*/ 940315 w 10020924"/>
              <a:gd name="connsiteY92" fmla="*/ 833769 h 2041903"/>
              <a:gd name="connsiteX93" fmla="*/ 1079206 w 10020924"/>
              <a:gd name="connsiteY93" fmla="*/ 894946 h 2041903"/>
              <a:gd name="connsiteX94" fmla="*/ 1218097 w 10020924"/>
              <a:gd name="connsiteY94" fmla="*/ 833769 h 2041903"/>
              <a:gd name="connsiteX95" fmla="*/ 1271286 w 10020924"/>
              <a:gd name="connsiteY95" fmla="*/ 684091 h 2041903"/>
              <a:gd name="connsiteX96" fmla="*/ 1206328 w 10020924"/>
              <a:gd name="connsiteY96" fmla="*/ 465588 h 2041903"/>
              <a:gd name="connsiteX97" fmla="*/ 1079247 w 10020924"/>
              <a:gd name="connsiteY97" fmla="*/ 330967 h 2041903"/>
              <a:gd name="connsiteX98" fmla="*/ 805966 w 10020924"/>
              <a:gd name="connsiteY98" fmla="*/ 263259 h 2041903"/>
              <a:gd name="connsiteX99" fmla="*/ 446364 w 10020924"/>
              <a:gd name="connsiteY99" fmla="*/ 449558 h 2041903"/>
              <a:gd name="connsiteX100" fmla="*/ 316290 w 10020924"/>
              <a:gd name="connsiteY100" fmla="*/ 671430 h 2041903"/>
              <a:gd name="connsiteX101" fmla="*/ 265280 w 10020924"/>
              <a:gd name="connsiteY101" fmla="*/ 958605 h 2041903"/>
              <a:gd name="connsiteX102" fmla="*/ 329833 w 10020924"/>
              <a:gd name="connsiteY102" fmla="*/ 1280240 h 2041903"/>
              <a:gd name="connsiteX103" fmla="*/ 505249 w 10020924"/>
              <a:gd name="connsiteY103" fmla="*/ 1539802 h 2041903"/>
              <a:gd name="connsiteX104" fmla="*/ 764163 w 10020924"/>
              <a:gd name="connsiteY104" fmla="*/ 1713204 h 2041903"/>
              <a:gd name="connsiteX105" fmla="*/ 1079208 w 10020924"/>
              <a:gd name="connsiteY105" fmla="*/ 1776358 h 2041903"/>
              <a:gd name="connsiteX106" fmla="*/ 1394254 w 10020924"/>
              <a:gd name="connsiteY106" fmla="*/ 1713204 h 2041903"/>
              <a:gd name="connsiteX107" fmla="*/ 1653167 w 10020924"/>
              <a:gd name="connsiteY107" fmla="*/ 1539802 h 2041903"/>
              <a:gd name="connsiteX108" fmla="*/ 1828584 w 10020924"/>
              <a:gd name="connsiteY108" fmla="*/ 1280240 h 2041903"/>
              <a:gd name="connsiteX109" fmla="*/ 1893137 w 10020924"/>
              <a:gd name="connsiteY109" fmla="*/ 958605 h 2041903"/>
              <a:gd name="connsiteX110" fmla="*/ 1843297 w 10020924"/>
              <a:gd name="connsiteY110" fmla="*/ 674433 h 2041903"/>
              <a:gd name="connsiteX111" fmla="*/ 1715171 w 10020924"/>
              <a:gd name="connsiteY111" fmla="*/ 452650 h 2041903"/>
              <a:gd name="connsiteX112" fmla="*/ 1352451 w 10020924"/>
              <a:gd name="connsiteY112" fmla="*/ 263259 h 2041903"/>
              <a:gd name="connsiteX113" fmla="*/ 1489332 w 10020924"/>
              <a:gd name="connsiteY113" fmla="*/ 469668 h 2041903"/>
              <a:gd name="connsiteX114" fmla="*/ 1533501 w 10020924"/>
              <a:gd name="connsiteY114" fmla="*/ 697463 h 2041903"/>
              <a:gd name="connsiteX115" fmla="*/ 1395669 w 10020924"/>
              <a:gd name="connsiteY115" fmla="*/ 1031243 h 2041903"/>
              <a:gd name="connsiteX116" fmla="*/ 1079208 w 10020924"/>
              <a:gd name="connsiteY116" fmla="*/ 1160853 h 2041903"/>
              <a:gd name="connsiteX117" fmla="*/ 762748 w 10020924"/>
              <a:gd name="connsiteY117" fmla="*/ 1031243 h 2041903"/>
              <a:gd name="connsiteX118" fmla="*/ 624916 w 10020924"/>
              <a:gd name="connsiteY118" fmla="*/ 697463 h 2041903"/>
              <a:gd name="connsiteX119" fmla="*/ 673201 w 10020924"/>
              <a:gd name="connsiteY119" fmla="*/ 463015 h 2041903"/>
              <a:gd name="connsiteX120" fmla="*/ 805966 w 10020924"/>
              <a:gd name="connsiteY120" fmla="*/ 263259 h 2041903"/>
              <a:gd name="connsiteX121" fmla="*/ 817834 w 10020924"/>
              <a:gd name="connsiteY121" fmla="*/ 0 h 2041903"/>
              <a:gd name="connsiteX122" fmla="*/ 963091 w 10020924"/>
              <a:gd name="connsiteY122" fmla="*/ 14770 h 2041903"/>
              <a:gd name="connsiteX123" fmla="*/ 1079167 w 10020924"/>
              <a:gd name="connsiteY123" fmla="*/ 48893 h 2041903"/>
              <a:gd name="connsiteX124" fmla="*/ 1194646 w 10020924"/>
              <a:gd name="connsiteY124" fmla="*/ 14436 h 2041903"/>
              <a:gd name="connsiteX125" fmla="*/ 1340583 w 10020924"/>
              <a:gd name="connsiteY125" fmla="*/ 0 h 2041903"/>
              <a:gd name="connsiteX126" fmla="*/ 1649693 w 10020924"/>
              <a:gd name="connsiteY126" fmla="*/ 72213 h 2041903"/>
              <a:gd name="connsiteX127" fmla="*/ 1910677 w 10020924"/>
              <a:gd name="connsiteY127" fmla="*/ 272891 h 2041903"/>
              <a:gd name="connsiteX128" fmla="*/ 2091072 w 10020924"/>
              <a:gd name="connsiteY128" fmla="*/ 578096 h 2041903"/>
              <a:gd name="connsiteX129" fmla="*/ 2158417 w 10020924"/>
              <a:gd name="connsiteY129" fmla="*/ 963886 h 2041903"/>
              <a:gd name="connsiteX130" fmla="*/ 2071704 w 10020924"/>
              <a:gd name="connsiteY130" fmla="*/ 1388805 h 2041903"/>
              <a:gd name="connsiteX131" fmla="*/ 1837251 w 10020924"/>
              <a:gd name="connsiteY131" fmla="*/ 1730875 h 2041903"/>
              <a:gd name="connsiteX132" fmla="*/ 1493585 w 10020924"/>
              <a:gd name="connsiteY132" fmla="*/ 1958956 h 2041903"/>
              <a:gd name="connsiteX133" fmla="*/ 1079208 w 10020924"/>
              <a:gd name="connsiteY133" fmla="*/ 2041903 h 2041903"/>
              <a:gd name="connsiteX134" fmla="*/ 664832 w 10020924"/>
              <a:gd name="connsiteY134" fmla="*/ 1958956 h 2041903"/>
              <a:gd name="connsiteX135" fmla="*/ 321166 w 10020924"/>
              <a:gd name="connsiteY135" fmla="*/ 1730875 h 2041903"/>
              <a:gd name="connsiteX136" fmla="*/ 86713 w 10020924"/>
              <a:gd name="connsiteY136" fmla="*/ 1388805 h 2041903"/>
              <a:gd name="connsiteX137" fmla="*/ 0 w 10020924"/>
              <a:gd name="connsiteY137" fmla="*/ 963886 h 2041903"/>
              <a:gd name="connsiteX138" fmla="*/ 67345 w 10020924"/>
              <a:gd name="connsiteY138" fmla="*/ 578096 h 2041903"/>
              <a:gd name="connsiteX139" fmla="*/ 247740 w 10020924"/>
              <a:gd name="connsiteY139" fmla="*/ 272891 h 2041903"/>
              <a:gd name="connsiteX140" fmla="*/ 508723 w 10020924"/>
              <a:gd name="connsiteY140" fmla="*/ 72213 h 2041903"/>
              <a:gd name="connsiteX141" fmla="*/ 817834 w 10020924"/>
              <a:gd name="connsiteY141" fmla="*/ 0 h 204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0020924" h="2041903">
                <a:moveTo>
                  <a:pt x="9329240" y="1080290"/>
                </a:moveTo>
                <a:cubicBezTo>
                  <a:pt x="9292358" y="1080290"/>
                  <a:pt x="9251983" y="1096116"/>
                  <a:pt x="9251983" y="1187029"/>
                </a:cubicBezTo>
                <a:cubicBezTo>
                  <a:pt x="9251983" y="1277880"/>
                  <a:pt x="9292801" y="1296468"/>
                  <a:pt x="9329240" y="1296468"/>
                </a:cubicBezTo>
                <a:lnTo>
                  <a:pt x="9782722" y="1296468"/>
                </a:lnTo>
                <a:lnTo>
                  <a:pt x="9782722" y="1080290"/>
                </a:lnTo>
                <a:close/>
                <a:moveTo>
                  <a:pt x="7331825" y="1080290"/>
                </a:moveTo>
                <a:cubicBezTo>
                  <a:pt x="7294927" y="1080290"/>
                  <a:pt x="7254583" y="1096116"/>
                  <a:pt x="7254583" y="1187029"/>
                </a:cubicBezTo>
                <a:cubicBezTo>
                  <a:pt x="7254583" y="1277880"/>
                  <a:pt x="7295379" y="1296468"/>
                  <a:pt x="7331825" y="1296468"/>
                </a:cubicBezTo>
                <a:lnTo>
                  <a:pt x="7785307" y="1296468"/>
                </a:lnTo>
                <a:lnTo>
                  <a:pt x="7785307" y="1080290"/>
                </a:lnTo>
                <a:close/>
                <a:moveTo>
                  <a:pt x="6171264" y="689323"/>
                </a:moveTo>
                <a:lnTo>
                  <a:pt x="6171264" y="1297318"/>
                </a:lnTo>
                <a:lnTo>
                  <a:pt x="6558679" y="1297318"/>
                </a:lnTo>
                <a:cubicBezTo>
                  <a:pt x="6645146" y="1297318"/>
                  <a:pt x="6679368" y="1257837"/>
                  <a:pt x="6679368" y="1156413"/>
                </a:cubicBezTo>
                <a:lnTo>
                  <a:pt x="6679368" y="830244"/>
                </a:lnTo>
                <a:cubicBezTo>
                  <a:pt x="6679368" y="728827"/>
                  <a:pt x="6645146" y="689323"/>
                  <a:pt x="6558679" y="689323"/>
                </a:cubicBezTo>
                <a:close/>
                <a:moveTo>
                  <a:pt x="9072763" y="463851"/>
                </a:moveTo>
                <a:lnTo>
                  <a:pt x="9678449" y="463851"/>
                </a:lnTo>
                <a:cubicBezTo>
                  <a:pt x="9932730" y="463851"/>
                  <a:pt x="10020924" y="559816"/>
                  <a:pt x="10020924" y="826574"/>
                </a:cubicBezTo>
                <a:lnTo>
                  <a:pt x="10020924" y="1522671"/>
                </a:lnTo>
                <a:lnTo>
                  <a:pt x="9304207" y="1522671"/>
                </a:lnTo>
                <a:cubicBezTo>
                  <a:pt x="9111641" y="1522671"/>
                  <a:pt x="9015771" y="1435849"/>
                  <a:pt x="9015771" y="1219793"/>
                </a:cubicBezTo>
                <a:lnTo>
                  <a:pt x="9015771" y="1169781"/>
                </a:lnTo>
                <a:cubicBezTo>
                  <a:pt x="9015771" y="959714"/>
                  <a:pt x="9108248" y="866738"/>
                  <a:pt x="9294061" y="866738"/>
                </a:cubicBezTo>
                <a:lnTo>
                  <a:pt x="9782829" y="866738"/>
                </a:lnTo>
                <a:cubicBezTo>
                  <a:pt x="9782829" y="858122"/>
                  <a:pt x="9782707" y="829861"/>
                  <a:pt x="9782707" y="829349"/>
                </a:cubicBezTo>
                <a:cubicBezTo>
                  <a:pt x="9782707" y="727955"/>
                  <a:pt x="9749047" y="688428"/>
                  <a:pt x="9662481" y="688428"/>
                </a:cubicBezTo>
                <a:lnTo>
                  <a:pt x="9072763" y="688428"/>
                </a:lnTo>
                <a:close/>
                <a:moveTo>
                  <a:pt x="8071817" y="463851"/>
                </a:moveTo>
                <a:lnTo>
                  <a:pt x="8991911" y="463851"/>
                </a:lnTo>
                <a:lnTo>
                  <a:pt x="8991911" y="686668"/>
                </a:lnTo>
                <a:lnTo>
                  <a:pt x="8652240" y="686668"/>
                </a:lnTo>
                <a:lnTo>
                  <a:pt x="8652240" y="1522955"/>
                </a:lnTo>
                <a:lnTo>
                  <a:pt x="8411534" y="1522955"/>
                </a:lnTo>
                <a:lnTo>
                  <a:pt x="8411534" y="686668"/>
                </a:lnTo>
                <a:lnTo>
                  <a:pt x="8071817" y="686668"/>
                </a:lnTo>
                <a:close/>
                <a:moveTo>
                  <a:pt x="7075333" y="463851"/>
                </a:moveTo>
                <a:lnTo>
                  <a:pt x="7681075" y="463851"/>
                </a:lnTo>
                <a:cubicBezTo>
                  <a:pt x="7935303" y="463851"/>
                  <a:pt x="8023424" y="559816"/>
                  <a:pt x="8023417" y="826574"/>
                </a:cubicBezTo>
                <a:lnTo>
                  <a:pt x="8023417" y="1522671"/>
                </a:lnTo>
                <a:lnTo>
                  <a:pt x="7306759" y="1522671"/>
                </a:lnTo>
                <a:cubicBezTo>
                  <a:pt x="7114170" y="1522671"/>
                  <a:pt x="7018293" y="1435849"/>
                  <a:pt x="7018293" y="1219793"/>
                </a:cubicBezTo>
                <a:lnTo>
                  <a:pt x="7018293" y="1169781"/>
                </a:lnTo>
                <a:cubicBezTo>
                  <a:pt x="7018293" y="959714"/>
                  <a:pt x="7110792" y="866738"/>
                  <a:pt x="7296628" y="866738"/>
                </a:cubicBezTo>
                <a:lnTo>
                  <a:pt x="7785307" y="866738"/>
                </a:lnTo>
                <a:lnTo>
                  <a:pt x="7785307" y="829349"/>
                </a:lnTo>
                <a:cubicBezTo>
                  <a:pt x="7785307" y="727955"/>
                  <a:pt x="7751547" y="688428"/>
                  <a:pt x="7665080" y="688428"/>
                </a:cubicBezTo>
                <a:lnTo>
                  <a:pt x="7075333" y="688428"/>
                </a:lnTo>
                <a:close/>
                <a:moveTo>
                  <a:pt x="5930572" y="463851"/>
                </a:moveTo>
                <a:lnTo>
                  <a:pt x="6574718" y="463851"/>
                </a:lnTo>
                <a:cubicBezTo>
                  <a:pt x="6817412" y="463851"/>
                  <a:pt x="6925013" y="557409"/>
                  <a:pt x="6925013" y="834884"/>
                </a:cubicBezTo>
                <a:lnTo>
                  <a:pt x="6925013" y="1151743"/>
                </a:lnTo>
                <a:cubicBezTo>
                  <a:pt x="6925013" y="1394650"/>
                  <a:pt x="6843589" y="1522671"/>
                  <a:pt x="6585968" y="1522671"/>
                </a:cubicBezTo>
                <a:lnTo>
                  <a:pt x="5930572" y="1522671"/>
                </a:lnTo>
                <a:close/>
                <a:moveTo>
                  <a:pt x="4717895" y="463851"/>
                </a:moveTo>
                <a:lnTo>
                  <a:pt x="5638093" y="463851"/>
                </a:lnTo>
                <a:lnTo>
                  <a:pt x="5638093" y="686668"/>
                </a:lnTo>
                <a:lnTo>
                  <a:pt x="5298318" y="686668"/>
                </a:lnTo>
                <a:lnTo>
                  <a:pt x="5298318" y="1522955"/>
                </a:lnTo>
                <a:lnTo>
                  <a:pt x="5057626" y="1522955"/>
                </a:lnTo>
                <a:lnTo>
                  <a:pt x="5057626" y="686668"/>
                </a:lnTo>
                <a:lnTo>
                  <a:pt x="4717895" y="686668"/>
                </a:lnTo>
                <a:close/>
                <a:moveTo>
                  <a:pt x="3721291" y="463851"/>
                </a:moveTo>
                <a:lnTo>
                  <a:pt x="4641430" y="463851"/>
                </a:lnTo>
                <a:lnTo>
                  <a:pt x="4641430" y="686668"/>
                </a:lnTo>
                <a:lnTo>
                  <a:pt x="4301654" y="686668"/>
                </a:lnTo>
                <a:lnTo>
                  <a:pt x="4301654" y="1522955"/>
                </a:lnTo>
                <a:lnTo>
                  <a:pt x="4061067" y="1522955"/>
                </a:lnTo>
                <a:lnTo>
                  <a:pt x="4061067" y="686668"/>
                </a:lnTo>
                <a:lnTo>
                  <a:pt x="3721291" y="686668"/>
                </a:lnTo>
                <a:close/>
                <a:moveTo>
                  <a:pt x="2809822" y="452019"/>
                </a:moveTo>
                <a:cubicBezTo>
                  <a:pt x="2915562" y="452019"/>
                  <a:pt x="2970732" y="501487"/>
                  <a:pt x="3016077" y="572753"/>
                </a:cubicBezTo>
                <a:cubicBezTo>
                  <a:pt x="3055320" y="634446"/>
                  <a:pt x="3376830" y="1260842"/>
                  <a:pt x="3381948" y="1270566"/>
                </a:cubicBezTo>
                <a:cubicBezTo>
                  <a:pt x="3386677" y="1279328"/>
                  <a:pt x="3393442" y="1285729"/>
                  <a:pt x="3400240" y="1281756"/>
                </a:cubicBezTo>
                <a:cubicBezTo>
                  <a:pt x="3406237" y="1278349"/>
                  <a:pt x="3406646" y="1267378"/>
                  <a:pt x="3406134" y="1255736"/>
                </a:cubicBezTo>
                <a:cubicBezTo>
                  <a:pt x="3405492" y="1241619"/>
                  <a:pt x="3402657" y="1171378"/>
                  <a:pt x="3402657" y="1123946"/>
                </a:cubicBezTo>
                <a:lnTo>
                  <a:pt x="3402657" y="463522"/>
                </a:lnTo>
                <a:lnTo>
                  <a:pt x="3639813" y="463522"/>
                </a:lnTo>
                <a:lnTo>
                  <a:pt x="3639813" y="1255333"/>
                </a:lnTo>
                <a:cubicBezTo>
                  <a:pt x="3639813" y="1491113"/>
                  <a:pt x="3523557" y="1534727"/>
                  <a:pt x="3425426" y="1534727"/>
                </a:cubicBezTo>
                <a:cubicBezTo>
                  <a:pt x="3319670" y="1534727"/>
                  <a:pt x="3264509" y="1485221"/>
                  <a:pt x="3219125" y="1413949"/>
                </a:cubicBezTo>
                <a:cubicBezTo>
                  <a:pt x="3155813" y="1314503"/>
                  <a:pt x="2857763" y="724966"/>
                  <a:pt x="2853165" y="716135"/>
                </a:cubicBezTo>
                <a:cubicBezTo>
                  <a:pt x="2848558" y="707335"/>
                  <a:pt x="2841793" y="701034"/>
                  <a:pt x="2834887" y="704930"/>
                </a:cubicBezTo>
                <a:cubicBezTo>
                  <a:pt x="2829005" y="708344"/>
                  <a:pt x="2828497" y="719338"/>
                  <a:pt x="2829009" y="730980"/>
                </a:cubicBezTo>
                <a:cubicBezTo>
                  <a:pt x="2829628" y="745090"/>
                  <a:pt x="2832590" y="815378"/>
                  <a:pt x="2832590" y="862725"/>
                </a:cubicBezTo>
                <a:lnTo>
                  <a:pt x="2832590" y="1523194"/>
                </a:lnTo>
                <a:lnTo>
                  <a:pt x="2595360" y="1523194"/>
                </a:lnTo>
                <a:lnTo>
                  <a:pt x="2595360" y="731368"/>
                </a:lnTo>
                <a:cubicBezTo>
                  <a:pt x="2595360" y="495611"/>
                  <a:pt x="2711606" y="452019"/>
                  <a:pt x="2809822" y="452019"/>
                </a:cubicBezTo>
                <a:close/>
                <a:moveTo>
                  <a:pt x="1079247" y="330967"/>
                </a:moveTo>
                <a:cubicBezTo>
                  <a:pt x="1039101" y="354484"/>
                  <a:pt x="989740" y="403598"/>
                  <a:pt x="952084" y="465588"/>
                </a:cubicBezTo>
                <a:cubicBezTo>
                  <a:pt x="914427" y="527577"/>
                  <a:pt x="887125" y="603548"/>
                  <a:pt x="887125" y="684091"/>
                </a:cubicBezTo>
                <a:cubicBezTo>
                  <a:pt x="887125" y="743091"/>
                  <a:pt x="906578" y="795805"/>
                  <a:pt x="940315" y="833769"/>
                </a:cubicBezTo>
                <a:cubicBezTo>
                  <a:pt x="974052" y="871732"/>
                  <a:pt x="1022072" y="894946"/>
                  <a:pt x="1079206" y="894946"/>
                </a:cubicBezTo>
                <a:cubicBezTo>
                  <a:pt x="1136340" y="894946"/>
                  <a:pt x="1184360" y="871732"/>
                  <a:pt x="1218097" y="833769"/>
                </a:cubicBezTo>
                <a:cubicBezTo>
                  <a:pt x="1251833" y="795805"/>
                  <a:pt x="1271286" y="743091"/>
                  <a:pt x="1271286" y="684091"/>
                </a:cubicBezTo>
                <a:cubicBezTo>
                  <a:pt x="1271286" y="603548"/>
                  <a:pt x="1243984" y="527577"/>
                  <a:pt x="1206328" y="465588"/>
                </a:cubicBezTo>
                <a:cubicBezTo>
                  <a:pt x="1168672" y="403598"/>
                  <a:pt x="1110735" y="347874"/>
                  <a:pt x="1079247" y="330967"/>
                </a:cubicBezTo>
                <a:close/>
                <a:moveTo>
                  <a:pt x="805966" y="263259"/>
                </a:moveTo>
                <a:cubicBezTo>
                  <a:pt x="686954" y="257894"/>
                  <a:pt x="551782" y="326830"/>
                  <a:pt x="446364" y="449558"/>
                </a:cubicBezTo>
                <a:cubicBezTo>
                  <a:pt x="393654" y="510922"/>
                  <a:pt x="348383" y="585734"/>
                  <a:pt x="316290" y="671430"/>
                </a:cubicBezTo>
                <a:cubicBezTo>
                  <a:pt x="284196" y="757125"/>
                  <a:pt x="265280" y="853705"/>
                  <a:pt x="265280" y="958605"/>
                </a:cubicBezTo>
                <a:cubicBezTo>
                  <a:pt x="265280" y="1073486"/>
                  <a:pt x="288318" y="1182036"/>
                  <a:pt x="329833" y="1280240"/>
                </a:cubicBezTo>
                <a:cubicBezTo>
                  <a:pt x="371348" y="1378444"/>
                  <a:pt x="431341" y="1466303"/>
                  <a:pt x="505249" y="1539802"/>
                </a:cubicBezTo>
                <a:cubicBezTo>
                  <a:pt x="579158" y="1613301"/>
                  <a:pt x="666983" y="1672440"/>
                  <a:pt x="764163" y="1713204"/>
                </a:cubicBezTo>
                <a:cubicBezTo>
                  <a:pt x="861343" y="1753969"/>
                  <a:pt x="967878" y="1776358"/>
                  <a:pt x="1079208" y="1776358"/>
                </a:cubicBezTo>
                <a:cubicBezTo>
                  <a:pt x="1190538" y="1776358"/>
                  <a:pt x="1297074" y="1753969"/>
                  <a:pt x="1394254" y="1713204"/>
                </a:cubicBezTo>
                <a:cubicBezTo>
                  <a:pt x="1491434" y="1672440"/>
                  <a:pt x="1579259" y="1613301"/>
                  <a:pt x="1653167" y="1539802"/>
                </a:cubicBezTo>
                <a:cubicBezTo>
                  <a:pt x="1727076" y="1466303"/>
                  <a:pt x="1787068" y="1378444"/>
                  <a:pt x="1828584" y="1280240"/>
                </a:cubicBezTo>
                <a:cubicBezTo>
                  <a:pt x="1870099" y="1182036"/>
                  <a:pt x="1893137" y="1073486"/>
                  <a:pt x="1893137" y="958605"/>
                </a:cubicBezTo>
                <a:cubicBezTo>
                  <a:pt x="1893137" y="855344"/>
                  <a:pt x="1874740" y="759689"/>
                  <a:pt x="1843297" y="674433"/>
                </a:cubicBezTo>
                <a:cubicBezTo>
                  <a:pt x="1811852" y="589176"/>
                  <a:pt x="1767361" y="514318"/>
                  <a:pt x="1715171" y="452650"/>
                </a:cubicBezTo>
                <a:cubicBezTo>
                  <a:pt x="1610792" y="329313"/>
                  <a:pt x="1475621" y="258738"/>
                  <a:pt x="1352451" y="263259"/>
                </a:cubicBezTo>
                <a:cubicBezTo>
                  <a:pt x="1412945" y="322179"/>
                  <a:pt x="1458865" y="394141"/>
                  <a:pt x="1489332" y="469668"/>
                </a:cubicBezTo>
                <a:cubicBezTo>
                  <a:pt x="1519800" y="545194"/>
                  <a:pt x="1534815" y="624285"/>
                  <a:pt x="1533501" y="697463"/>
                </a:cubicBezTo>
                <a:cubicBezTo>
                  <a:pt x="1533501" y="833577"/>
                  <a:pt x="1479467" y="949424"/>
                  <a:pt x="1395669" y="1031243"/>
                </a:cubicBezTo>
                <a:cubicBezTo>
                  <a:pt x="1311871" y="1113062"/>
                  <a:pt x="1198308" y="1160853"/>
                  <a:pt x="1079208" y="1160853"/>
                </a:cubicBezTo>
                <a:cubicBezTo>
                  <a:pt x="960109" y="1160853"/>
                  <a:pt x="846546" y="1113062"/>
                  <a:pt x="762748" y="1031243"/>
                </a:cubicBezTo>
                <a:cubicBezTo>
                  <a:pt x="678950" y="949424"/>
                  <a:pt x="624916" y="833577"/>
                  <a:pt x="624916" y="697463"/>
                </a:cubicBezTo>
                <a:cubicBezTo>
                  <a:pt x="624916" y="618236"/>
                  <a:pt x="642018" y="537734"/>
                  <a:pt x="673201" y="463015"/>
                </a:cubicBezTo>
                <a:cubicBezTo>
                  <a:pt x="704383" y="388296"/>
                  <a:pt x="749646" y="319359"/>
                  <a:pt x="805966" y="263259"/>
                </a:cubicBezTo>
                <a:close/>
                <a:moveTo>
                  <a:pt x="817834" y="0"/>
                </a:moveTo>
                <a:cubicBezTo>
                  <a:pt x="866589" y="0"/>
                  <a:pt x="917272" y="5772"/>
                  <a:pt x="963091" y="14770"/>
                </a:cubicBezTo>
                <a:cubicBezTo>
                  <a:pt x="1008909" y="23768"/>
                  <a:pt x="1049865" y="35991"/>
                  <a:pt x="1079167" y="48893"/>
                </a:cubicBezTo>
                <a:cubicBezTo>
                  <a:pt x="1107617" y="35545"/>
                  <a:pt x="1148593" y="23322"/>
                  <a:pt x="1194646" y="14436"/>
                </a:cubicBezTo>
                <a:cubicBezTo>
                  <a:pt x="1240699" y="5549"/>
                  <a:pt x="1291827" y="0"/>
                  <a:pt x="1340583" y="0"/>
                </a:cubicBezTo>
                <a:cubicBezTo>
                  <a:pt x="1448034" y="0"/>
                  <a:pt x="1552874" y="25401"/>
                  <a:pt x="1649693" y="72213"/>
                </a:cubicBezTo>
                <a:cubicBezTo>
                  <a:pt x="1746513" y="119025"/>
                  <a:pt x="1835310" y="187248"/>
                  <a:pt x="1910677" y="272891"/>
                </a:cubicBezTo>
                <a:cubicBezTo>
                  <a:pt x="1986043" y="358535"/>
                  <a:pt x="2047978" y="461600"/>
                  <a:pt x="2091072" y="578096"/>
                </a:cubicBezTo>
                <a:cubicBezTo>
                  <a:pt x="2134165" y="694592"/>
                  <a:pt x="2158417" y="824518"/>
                  <a:pt x="2158417" y="963886"/>
                </a:cubicBezTo>
                <a:cubicBezTo>
                  <a:pt x="2158417" y="1115873"/>
                  <a:pt x="2127372" y="1259243"/>
                  <a:pt x="2071704" y="1388805"/>
                </a:cubicBezTo>
                <a:cubicBezTo>
                  <a:pt x="2016036" y="1518366"/>
                  <a:pt x="1935744" y="1634120"/>
                  <a:pt x="1837251" y="1730875"/>
                </a:cubicBezTo>
                <a:cubicBezTo>
                  <a:pt x="1738759" y="1827631"/>
                  <a:pt x="1622064" y="1905388"/>
                  <a:pt x="1493585" y="1958956"/>
                </a:cubicBezTo>
                <a:cubicBezTo>
                  <a:pt x="1365105" y="2012524"/>
                  <a:pt x="1224841" y="2041903"/>
                  <a:pt x="1079208" y="2041903"/>
                </a:cubicBezTo>
                <a:cubicBezTo>
                  <a:pt x="933576" y="2041903"/>
                  <a:pt x="793312" y="2012524"/>
                  <a:pt x="664832" y="1958956"/>
                </a:cubicBezTo>
                <a:cubicBezTo>
                  <a:pt x="536353" y="1905388"/>
                  <a:pt x="419658" y="1827631"/>
                  <a:pt x="321166" y="1730875"/>
                </a:cubicBezTo>
                <a:cubicBezTo>
                  <a:pt x="222673" y="1634120"/>
                  <a:pt x="142381" y="1518366"/>
                  <a:pt x="86713" y="1388805"/>
                </a:cubicBezTo>
                <a:cubicBezTo>
                  <a:pt x="31045" y="1259243"/>
                  <a:pt x="0" y="1115873"/>
                  <a:pt x="0" y="963886"/>
                </a:cubicBezTo>
                <a:cubicBezTo>
                  <a:pt x="0" y="824518"/>
                  <a:pt x="24252" y="694592"/>
                  <a:pt x="67345" y="578096"/>
                </a:cubicBezTo>
                <a:cubicBezTo>
                  <a:pt x="110439" y="461600"/>
                  <a:pt x="172374" y="358535"/>
                  <a:pt x="247740" y="272891"/>
                </a:cubicBezTo>
                <a:cubicBezTo>
                  <a:pt x="323106" y="187248"/>
                  <a:pt x="411904" y="119025"/>
                  <a:pt x="508723" y="72213"/>
                </a:cubicBezTo>
                <a:cubicBezTo>
                  <a:pt x="605542" y="25401"/>
                  <a:pt x="710382" y="0"/>
                  <a:pt x="817834" y="0"/>
                </a:cubicBezTo>
                <a:close/>
              </a:path>
            </a:pathLst>
          </a:custGeom>
          <a:solidFill>
            <a:schemeClr val="accent1"/>
          </a:solidFill>
          <a:ln w="7639" cap="flat">
            <a:noFill/>
            <a:prstDash val="solid"/>
            <a:miter/>
          </a:ln>
        </p:spPr>
        <p:txBody>
          <a:bodyPr rtlCol="0" anchor="ctr"/>
          <a:lstStyle/>
          <a:p>
            <a:endParaRPr lang="en-US" dirty="0"/>
          </a:p>
        </p:txBody>
      </p:sp>
    </p:spTree>
    <p:extLst>
      <p:ext uri="{BB962C8B-B14F-4D97-AF65-F5344CB8AC3E}">
        <p14:creationId xmlns:p14="http://schemas.microsoft.com/office/powerpoint/2010/main" val="1423487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Image">
    <p:bg>
      <p:bgPr>
        <a:solidFill>
          <a:srgbClr val="070F26"/>
        </a:solidFill>
        <a:effectLst/>
      </p:bgPr>
    </p:bg>
    <p:spTree>
      <p:nvGrpSpPr>
        <p:cNvPr id="1" name=""/>
        <p:cNvGrpSpPr/>
        <p:nvPr/>
      </p:nvGrpSpPr>
      <p:grpSpPr>
        <a:xfrm>
          <a:off x="0" y="0"/>
          <a:ext cx="0" cy="0"/>
          <a:chOff x="0" y="0"/>
          <a:chExt cx="0" cy="0"/>
        </a:xfrm>
      </p:grpSpPr>
      <p:sp>
        <p:nvSpPr>
          <p:cNvPr id="2" name="Text Placeholder 20">
            <a:extLst>
              <a:ext uri="{FF2B5EF4-FFF2-40B4-BE49-F238E27FC236}">
                <a16:creationId xmlns:a16="http://schemas.microsoft.com/office/drawing/2014/main" id="{0D73EB22-28B8-EDF3-DAF5-3AC807C66A98}"/>
              </a:ext>
            </a:extLst>
          </p:cNvPr>
          <p:cNvSpPr>
            <a:spLocks noGrp="1"/>
          </p:cNvSpPr>
          <p:nvPr>
            <p:ph type="body" sz="quarter" idx="16"/>
          </p:nvPr>
        </p:nvSpPr>
        <p:spPr>
          <a:xfrm>
            <a:off x="0" y="0"/>
            <a:ext cx="12192000" cy="6858000"/>
          </a:xfrm>
          <a:prstGeom prst="rect">
            <a:avLst/>
          </a:prstGeom>
          <a:solidFill>
            <a:srgbClr val="050D24">
              <a:alpha val="57647"/>
            </a:srgbClr>
          </a:soli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noProof="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NTT DATA Global Logo" descr="NTT DATA Global Logo">
            <a:extLst>
              <a:ext uri="{FF2B5EF4-FFF2-40B4-BE49-F238E27FC236}">
                <a16:creationId xmlns:a16="http://schemas.microsoft.com/office/drawing/2014/main" id="{534A451C-A194-D71D-4CF6-5B22A3878D16}"/>
              </a:ext>
            </a:extLst>
          </p:cNvPr>
          <p:cNvSpPr>
            <a:spLocks noGrp="1"/>
          </p:cNvSpPr>
          <p:nvPr>
            <p:ph type="body" sz="quarter" idx="15"/>
          </p:nvPr>
        </p:nvSpPr>
        <p:spPr bwMode="black">
          <a:xfrm>
            <a:off x="3333909" y="2865120"/>
            <a:ext cx="5524182" cy="1127760"/>
          </a:xfrm>
          <a:prstGeom prst="rect">
            <a:avLst/>
          </a:prstGeom>
          <a:blipFill dpi="0" rotWithShape="1">
            <a:blip r:embed="rId2"/>
            <a:srcRect/>
            <a:stretch>
              <a:fillRect/>
            </a:stretch>
          </a:blipFill>
        </p:spPr>
        <p:txBody>
          <a:bodyPr wrap="none" lIns="0" tIns="0" rIns="0" bIns="0"/>
          <a:lstStyle>
            <a:lvl1pPr>
              <a:defRPr>
                <a:noFill/>
              </a:defRPr>
            </a:lvl1pPr>
            <a:lvl2pPr>
              <a:defRPr>
                <a:noFill/>
              </a:defRPr>
            </a:lvl2pPr>
            <a:lvl3pPr>
              <a:defRPr>
                <a:noFill/>
              </a:defRPr>
            </a:lvl3pPr>
            <a:lvl4pPr>
              <a:defRPr>
                <a:noFill/>
              </a:defRPr>
            </a:lvl4pPr>
            <a:lvl5pPr>
              <a:defRPr>
                <a:noFill/>
              </a:defRPr>
            </a:lvl5pPr>
          </a:lstStyle>
          <a:p>
            <a:pPr lvl="0"/>
            <a:r>
              <a:rPr lang="en-US" dirty="0"/>
              <a:t>Click to edit Master text styles</a:t>
            </a:r>
          </a:p>
        </p:txBody>
      </p:sp>
      <p:sp>
        <p:nvSpPr>
          <p:cNvPr id="12" name="Picture Placeholder 4">
            <a:extLst>
              <a:ext uri="{FF2B5EF4-FFF2-40B4-BE49-F238E27FC236}">
                <a16:creationId xmlns:a16="http://schemas.microsoft.com/office/drawing/2014/main" id="{2F858FA1-7D21-8F05-79E4-62B789D77D01}"/>
              </a:ext>
            </a:extLst>
          </p:cNvPr>
          <p:cNvSpPr>
            <a:spLocks noGrp="1"/>
          </p:cNvSpPr>
          <p:nvPr>
            <p:ph type="pic" sz="quarter" idx="13" hasCustomPrompt="1"/>
          </p:nvPr>
        </p:nvSpPr>
        <p:spPr>
          <a:xfrm>
            <a:off x="0" y="0"/>
            <a:ext cx="12192000" cy="6860241"/>
          </a:xfrm>
          <a:prstGeom prst="rect">
            <a:avLst/>
          </a:prstGeom>
          <a:noFill/>
        </p:spPr>
        <p:txBody>
          <a:bodyPr tIns="2743200" bIns="0" anchor="ctr"/>
          <a:lstStyle>
            <a:lvl1pPr marL="0" indent="0" algn="ctr">
              <a:buFontTx/>
              <a:buNone/>
              <a:defRPr sz="2400">
                <a:solidFill>
                  <a:schemeClr val="accent3"/>
                </a:solidFill>
                <a:latin typeface="+mn-lt"/>
              </a:defRPr>
            </a:lvl1pPr>
          </a:lstStyle>
          <a:p>
            <a:pPr marL="0" marR="0" lvl="0" indent="0" algn="ctr" defTabSz="914400" rtl="0" eaLnBrk="1" fontAlgn="auto" latinLnBrk="0" hangingPunct="1">
              <a:lnSpc>
                <a:spcPct val="100000"/>
              </a:lnSpc>
              <a:spcBef>
                <a:spcPts val="1000"/>
              </a:spcBef>
              <a:spcAft>
                <a:spcPts val="0"/>
              </a:spcAft>
              <a:buClrTx/>
              <a:buSzTx/>
              <a:buFontTx/>
              <a:buNone/>
              <a:tabLst/>
              <a:defRPr/>
            </a:pPr>
            <a:r>
              <a:rPr lang="en-US" dirty="0"/>
              <a:t>Click to add image. Then Reorder: Send to back</a:t>
            </a:r>
          </a:p>
        </p:txBody>
      </p:sp>
    </p:spTree>
    <p:extLst>
      <p:ext uri="{BB962C8B-B14F-4D97-AF65-F5344CB8AC3E}">
        <p14:creationId xmlns:p14="http://schemas.microsoft.com/office/powerpoint/2010/main" val="389330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ithout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13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Full Innovation Curve">
    <p:spTree>
      <p:nvGrpSpPr>
        <p:cNvPr id="1" name=""/>
        <p:cNvGrpSpPr/>
        <p:nvPr/>
      </p:nvGrpSpPr>
      <p:grpSpPr>
        <a:xfrm>
          <a:off x="0" y="0"/>
          <a:ext cx="0" cy="0"/>
          <a:chOff x="0" y="0"/>
          <a:chExt cx="0" cy="0"/>
        </a:xfrm>
      </p:grpSpPr>
      <p:sp>
        <p:nvSpPr>
          <p:cNvPr id="10" name="Smart Navy SemiTrans Overlay">
            <a:extLst>
              <a:ext uri="{FF2B5EF4-FFF2-40B4-BE49-F238E27FC236}">
                <a16:creationId xmlns:a16="http://schemas.microsoft.com/office/drawing/2014/main" id="{3F234039-F9BC-AAAE-A07E-DCF492696578}"/>
              </a:ext>
            </a:extLst>
          </p:cNvPr>
          <p:cNvSpPr>
            <a:spLocks noGrp="1"/>
          </p:cNvSpPr>
          <p:nvPr>
            <p:ph type="body" sz="quarter" idx="16"/>
          </p:nvPr>
        </p:nvSpPr>
        <p:spPr>
          <a:xfrm>
            <a:off x="0" y="0"/>
            <a:ext cx="12192000" cy="6857999"/>
          </a:xfrm>
          <a:prstGeom prst="rect">
            <a:avLst/>
          </a:prstGeom>
          <a:solidFill>
            <a:srgbClr val="050D24">
              <a:alpha val="57647"/>
            </a:srgbClr>
          </a:soli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Innovation Curve Overlay">
            <a:extLst>
              <a:ext uri="{FF2B5EF4-FFF2-40B4-BE49-F238E27FC236}">
                <a16:creationId xmlns:a16="http://schemas.microsoft.com/office/drawing/2014/main" id="{67EFF21B-9583-6EE9-5F33-149287A6B01C}"/>
              </a:ext>
            </a:extLst>
          </p:cNvPr>
          <p:cNvSpPr>
            <a:spLocks noGrp="1"/>
          </p:cNvSpPr>
          <p:nvPr>
            <p:ph type="body" sz="quarter" idx="17" hasCustomPrompt="1"/>
          </p:nvPr>
        </p:nvSpPr>
        <p:spPr>
          <a:xfrm>
            <a:off x="0" y="0"/>
            <a:ext cx="12192000" cy="6858000"/>
          </a:xfrm>
          <a:prstGeom prst="rect">
            <a:avLst/>
          </a:prstGeom>
          <a:blipFill>
            <a:blip r:embed="rId2" cstate="screen">
              <a:alphaModFix amt="45000"/>
              <a:extLst>
                <a:ext uri="{28A0092B-C50C-407E-A947-70E740481C1C}">
                  <a14:useLocalDpi xmlns:a14="http://schemas.microsoft.com/office/drawing/2010/main"/>
                </a:ext>
              </a:extLst>
            </a:blip>
            <a:stretch>
              <a:fillRect/>
            </a:stretch>
          </a:blipFill>
        </p:spPr>
        <p:txBody>
          <a:bodyPr/>
          <a:lstStyle>
            <a:lvl1pPr>
              <a:defRPr>
                <a:noFill/>
              </a:defRPr>
            </a:lvl1pPr>
          </a:lstStyle>
          <a:p>
            <a:pPr lvl="0"/>
            <a:r>
              <a:rPr lang="en-US"/>
              <a:t> ..</a:t>
            </a:r>
          </a:p>
        </p:txBody>
      </p:sp>
      <p:sp>
        <p:nvSpPr>
          <p:cNvPr id="8" name="Cover Photo Placeholder">
            <a:extLst>
              <a:ext uri="{FF2B5EF4-FFF2-40B4-BE49-F238E27FC236}">
                <a16:creationId xmlns:a16="http://schemas.microsoft.com/office/drawing/2014/main" id="{4B3E92DB-5563-6F86-C3D4-DF362E50763C}"/>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60241"/>
          </a:xfrm>
          <a:prstGeom prst="rect">
            <a:avLst/>
          </a:prstGeom>
          <a:noFill/>
        </p:spPr>
        <p:txBody>
          <a:bodyPr tIns="2743200" bIns="0" anchor="ctr"/>
          <a:lstStyle>
            <a:lvl1pPr marL="0" indent="0" algn="ctr">
              <a:buFontTx/>
              <a:buNone/>
              <a:defRPr sz="2400">
                <a:solidFill>
                  <a:schemeClr val="accent3"/>
                </a:solidFill>
                <a:latin typeface="+mn-lt"/>
              </a:defRPr>
            </a:lvl1pPr>
          </a:lstStyle>
          <a:p>
            <a:pPr marL="0" marR="0" lvl="0" indent="0" algn="ctr" defTabSz="914400" rtl="0" eaLnBrk="1" fontAlgn="auto" latinLnBrk="0" hangingPunct="1">
              <a:lnSpc>
                <a:spcPct val="100000"/>
              </a:lnSpc>
              <a:spcBef>
                <a:spcPts val="1000"/>
              </a:spcBef>
              <a:spcAft>
                <a:spcPts val="0"/>
              </a:spcAft>
              <a:buClrTx/>
              <a:buSzTx/>
              <a:buFontTx/>
              <a:buNone/>
              <a:tabLst/>
              <a:defRPr/>
            </a:pPr>
            <a:r>
              <a:rPr lang="en-US" dirty="0"/>
              <a:t>Click to add image. Then Reorder: Send to back</a:t>
            </a:r>
          </a:p>
        </p:txBody>
      </p:sp>
      <p:sp>
        <p:nvSpPr>
          <p:cNvPr id="11" name="Date">
            <a:extLst>
              <a:ext uri="{FF2B5EF4-FFF2-40B4-BE49-F238E27FC236}">
                <a16:creationId xmlns:a16="http://schemas.microsoft.com/office/drawing/2014/main" id="{D87E2A77-DBB3-3923-0029-4D3148E74DC9}"/>
              </a:ext>
            </a:extLst>
          </p:cNvPr>
          <p:cNvSpPr>
            <a:spLocks noGrp="1"/>
          </p:cNvSpPr>
          <p:nvPr>
            <p:ph type="dt" sz="half" idx="18"/>
          </p:nvPr>
        </p:nvSpPr>
        <p:spPr>
          <a:xfrm>
            <a:off x="381000" y="6324601"/>
            <a:ext cx="1295400" cy="304800"/>
          </a:xfrm>
        </p:spPr>
        <p:txBody>
          <a:bodyPr/>
          <a:lstStyle/>
          <a:p>
            <a:r>
              <a:rPr lang="en-US" noProof="0" dirty="0"/>
              <a:t>January 2025</a:t>
            </a:r>
          </a:p>
        </p:txBody>
      </p:sp>
      <p:sp>
        <p:nvSpPr>
          <p:cNvPr id="13" name="Legal Line">
            <a:extLst>
              <a:ext uri="{FF2B5EF4-FFF2-40B4-BE49-F238E27FC236}">
                <a16:creationId xmlns:a16="http://schemas.microsoft.com/office/drawing/2014/main" id="{36D0E9C7-1F5A-81CC-4242-80983EF9D3CA}"/>
              </a:ext>
            </a:extLst>
          </p:cNvPr>
          <p:cNvSpPr>
            <a:spLocks noGrp="1"/>
          </p:cNvSpPr>
          <p:nvPr>
            <p:ph type="ftr" sz="quarter" idx="19"/>
          </p:nvPr>
        </p:nvSpPr>
        <p:spPr>
          <a:xfrm>
            <a:off x="1828800" y="6324602"/>
            <a:ext cx="4114800" cy="304800"/>
          </a:xfrm>
        </p:spPr>
        <p:txBody>
          <a:bodyPr/>
          <a:lstStyle>
            <a:lvl1pPr>
              <a:defRPr b="0" i="0">
                <a:latin typeface="Arial" panose="020B0604020202020204" pitchFamily="34" charset="0"/>
              </a:defRPr>
            </a:lvl1pPr>
          </a:lstStyle>
          <a:p>
            <a:r>
              <a:rPr lang="en-US" noProof="0" dirty="0"/>
              <a:t>© 2025 NTT DATA, Inc.</a:t>
            </a:r>
          </a:p>
        </p:txBody>
      </p:sp>
      <p:sp>
        <p:nvSpPr>
          <p:cNvPr id="14" name="Information Type">
            <a:extLst>
              <a:ext uri="{FF2B5EF4-FFF2-40B4-BE49-F238E27FC236}">
                <a16:creationId xmlns:a16="http://schemas.microsoft.com/office/drawing/2014/main" id="{F8A3F60F-BBBB-8A08-44FD-39E6AB0E2062}"/>
              </a:ext>
            </a:extLst>
          </p:cNvPr>
          <p:cNvSpPr>
            <a:spLocks noGrp="1"/>
          </p:cNvSpPr>
          <p:nvPr>
            <p:ph type="body" sz="quarter" idx="21" hasCustomPrompt="1"/>
          </p:nvPr>
        </p:nvSpPr>
        <p:spPr>
          <a:xfrm>
            <a:off x="9982200" y="359796"/>
            <a:ext cx="2065880" cy="304800"/>
          </a:xfrm>
          <a:prstGeom prst="rect">
            <a:avLst/>
          </a:prstGeom>
        </p:spPr>
        <p:txBody>
          <a:bodyPr anchor="ctr"/>
          <a:lstStyle>
            <a:lvl1pPr algn="ctr">
              <a:defRPr lang="en-US" sz="1200" b="0" i="0" kern="1200" dirty="0">
                <a:solidFill>
                  <a:schemeClr val="tx1">
                    <a:lumMod val="85000"/>
                  </a:schemeClr>
                </a:solidFill>
                <a:latin typeface="Arial" panose="020B0604020202020204" pitchFamily="34" charset="0"/>
                <a:ea typeface="+mn-ea"/>
                <a:cs typeface="+mn-cs"/>
              </a:defRPr>
            </a:lvl1pPr>
          </a:lstStyle>
          <a:p>
            <a:pPr lvl="0"/>
            <a:r>
              <a:rPr lang="en-US" noProof="0" dirty="0"/>
              <a:t>[Information Type]</a:t>
            </a:r>
          </a:p>
        </p:txBody>
      </p:sp>
      <p:sp>
        <p:nvSpPr>
          <p:cNvPr id="7" name="NTT DATA Global Logo" descr="NTT DATA Global Logo">
            <a:extLst>
              <a:ext uri="{FF2B5EF4-FFF2-40B4-BE49-F238E27FC236}">
                <a16:creationId xmlns:a16="http://schemas.microsoft.com/office/drawing/2014/main" id="{67CD9146-46D1-2584-90C9-AC323E0D78B1}"/>
              </a:ext>
            </a:extLst>
          </p:cNvPr>
          <p:cNvSpPr>
            <a:spLocks noGrp="1" noRot="1" noMove="1" noResize="1" noEditPoints="1" noAdjustHandles="1" noChangeArrowheads="1" noChangeShapeType="1"/>
          </p:cNvSpPr>
          <p:nvPr>
            <p:ph type="body" sz="quarter" idx="15"/>
          </p:nvPr>
        </p:nvSpPr>
        <p:spPr bwMode="black">
          <a:xfrm>
            <a:off x="402336" y="320040"/>
            <a:ext cx="1959724" cy="400077"/>
          </a:xfrm>
          <a:prstGeom prst="rect">
            <a:avLst/>
          </a:prstGeom>
          <a:blipFill dpi="0" rotWithShape="1">
            <a:blip r:embed="rId3"/>
            <a:srcRect/>
            <a:stretch>
              <a:fillRect/>
            </a:stretch>
          </a:blipFill>
        </p:spPr>
        <p:txBody>
          <a:bodyPr wrap="none" lIns="0" tIns="0" rIns="0" bIns="0"/>
          <a:lstStyle>
            <a:lvl1pPr>
              <a:defRPr>
                <a:noFill/>
              </a:defRPr>
            </a:lvl1pPr>
            <a:lvl2pPr>
              <a:defRPr>
                <a:noFill/>
              </a:defRPr>
            </a:lvl2pPr>
            <a:lvl3pPr>
              <a:defRPr>
                <a:noFill/>
              </a:defRPr>
            </a:lvl3pPr>
            <a:lvl4pPr>
              <a:defRPr>
                <a:noFill/>
              </a:defRPr>
            </a:lvl4pPr>
            <a:lvl5pPr>
              <a:defRPr>
                <a:noFill/>
              </a:defRPr>
            </a:lvl5pPr>
          </a:lstStyle>
          <a:p>
            <a:pPr lvl="0"/>
            <a:r>
              <a:rPr lang="en-US"/>
              <a:t>Click to edit Master text styles</a:t>
            </a:r>
          </a:p>
        </p:txBody>
      </p:sp>
      <p:sp>
        <p:nvSpPr>
          <p:cNvPr id="5" name="SubTitle">
            <a:extLst>
              <a:ext uri="{FF2B5EF4-FFF2-40B4-BE49-F238E27FC236}">
                <a16:creationId xmlns:a16="http://schemas.microsoft.com/office/drawing/2014/main" id="{289963B8-6E2F-5789-EF80-E5E2D21D18E6}"/>
              </a:ext>
            </a:extLst>
          </p:cNvPr>
          <p:cNvSpPr>
            <a:spLocks noGrp="1"/>
          </p:cNvSpPr>
          <p:nvPr>
            <p:ph type="body" sz="quarter" idx="11" hasCustomPrompt="1"/>
          </p:nvPr>
        </p:nvSpPr>
        <p:spPr>
          <a:xfrm>
            <a:off x="381000" y="3810000"/>
            <a:ext cx="4800600" cy="533400"/>
          </a:xfrm>
          <a:prstGeom prst="rect">
            <a:avLst/>
          </a:prstGeom>
        </p:spPr>
        <p:txBody>
          <a:bodyPr lIns="0" tIns="45720" rIns="0"/>
          <a:lstStyle>
            <a:lvl1pPr>
              <a:defRPr lang="en-US" dirty="0" smtClean="0"/>
            </a:lvl1pPr>
          </a:lstStyle>
          <a:p>
            <a:pPr lvl="0">
              <a:lnSpc>
                <a:spcPct val="100000"/>
              </a:lnSpc>
            </a:pPr>
            <a:r>
              <a:rPr lang="en-US" noProof="0" dirty="0"/>
              <a:t>Click to enter/edit subtitle text</a:t>
            </a:r>
          </a:p>
        </p:txBody>
      </p:sp>
      <p:sp>
        <p:nvSpPr>
          <p:cNvPr id="2" name="MainTitle">
            <a:extLst>
              <a:ext uri="{FF2B5EF4-FFF2-40B4-BE49-F238E27FC236}">
                <a16:creationId xmlns:a16="http://schemas.microsoft.com/office/drawing/2014/main" id="{32F4D80C-C221-F8D0-FC62-DDD4F8E72621}"/>
              </a:ext>
            </a:extLst>
          </p:cNvPr>
          <p:cNvSpPr>
            <a:spLocks noGrp="1"/>
          </p:cNvSpPr>
          <p:nvPr>
            <p:ph type="title" hasCustomPrompt="1"/>
          </p:nvPr>
        </p:nvSpPr>
        <p:spPr>
          <a:xfrm>
            <a:off x="381000" y="2438400"/>
            <a:ext cx="4800600" cy="1371600"/>
          </a:xfrm>
        </p:spPr>
        <p:txBody>
          <a:bodyPr/>
          <a:lstStyle/>
          <a:p>
            <a:r>
              <a:rPr lang="en-US" noProof="0" dirty="0"/>
              <a:t>Click to edit title</a:t>
            </a:r>
          </a:p>
        </p:txBody>
      </p:sp>
    </p:spTree>
    <p:extLst>
      <p:ext uri="{BB962C8B-B14F-4D97-AF65-F5344CB8AC3E}">
        <p14:creationId xmlns:p14="http://schemas.microsoft.com/office/powerpoint/2010/main" val="18348089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2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Image, Paartial Innovation Curve">
    <p:spTree>
      <p:nvGrpSpPr>
        <p:cNvPr id="1" name=""/>
        <p:cNvGrpSpPr/>
        <p:nvPr/>
      </p:nvGrpSpPr>
      <p:grpSpPr>
        <a:xfrm>
          <a:off x="0" y="0"/>
          <a:ext cx="0" cy="0"/>
          <a:chOff x="0" y="0"/>
          <a:chExt cx="0" cy="0"/>
        </a:xfrm>
      </p:grpSpPr>
      <p:sp>
        <p:nvSpPr>
          <p:cNvPr id="10" name="Smart Navy SemiTrans Overlay">
            <a:extLst>
              <a:ext uri="{FF2B5EF4-FFF2-40B4-BE49-F238E27FC236}">
                <a16:creationId xmlns:a16="http://schemas.microsoft.com/office/drawing/2014/main" id="{3F234039-F9BC-AAAE-A07E-DCF492696578}"/>
              </a:ext>
            </a:extLst>
          </p:cNvPr>
          <p:cNvSpPr>
            <a:spLocks noGrp="1"/>
          </p:cNvSpPr>
          <p:nvPr>
            <p:ph type="body" sz="quarter" idx="16"/>
          </p:nvPr>
        </p:nvSpPr>
        <p:spPr>
          <a:xfrm>
            <a:off x="0" y="1"/>
            <a:ext cx="12192000" cy="6857999"/>
          </a:xfrm>
          <a:prstGeom prst="rect">
            <a:avLst/>
          </a:prstGeom>
          <a:solidFill>
            <a:srgbClr val="050D24">
              <a:alpha val="57647"/>
            </a:srgbClr>
          </a:soli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a:extLst>
              <a:ext uri="{FF2B5EF4-FFF2-40B4-BE49-F238E27FC236}">
                <a16:creationId xmlns:a16="http://schemas.microsoft.com/office/drawing/2014/main" id="{D87E2A77-DBB3-3923-0029-4D3148E74DC9}"/>
              </a:ext>
            </a:extLst>
          </p:cNvPr>
          <p:cNvSpPr>
            <a:spLocks noGrp="1"/>
          </p:cNvSpPr>
          <p:nvPr>
            <p:ph type="dt" sz="half" idx="18"/>
          </p:nvPr>
        </p:nvSpPr>
        <p:spPr>
          <a:xfrm>
            <a:off x="381000" y="6324601"/>
            <a:ext cx="1295400" cy="304800"/>
          </a:xfrm>
        </p:spPr>
        <p:txBody>
          <a:bodyPr/>
          <a:lstStyle/>
          <a:p>
            <a:r>
              <a:rPr lang="en-US" noProof="0" dirty="0"/>
              <a:t>January 2025</a:t>
            </a:r>
          </a:p>
        </p:txBody>
      </p:sp>
      <p:sp>
        <p:nvSpPr>
          <p:cNvPr id="13" name="Legal Line">
            <a:extLst>
              <a:ext uri="{FF2B5EF4-FFF2-40B4-BE49-F238E27FC236}">
                <a16:creationId xmlns:a16="http://schemas.microsoft.com/office/drawing/2014/main" id="{36D0E9C7-1F5A-81CC-4242-80983EF9D3CA}"/>
              </a:ext>
            </a:extLst>
          </p:cNvPr>
          <p:cNvSpPr>
            <a:spLocks noGrp="1"/>
          </p:cNvSpPr>
          <p:nvPr>
            <p:ph type="ftr" sz="quarter" idx="19"/>
          </p:nvPr>
        </p:nvSpPr>
        <p:spPr>
          <a:xfrm>
            <a:off x="1828800" y="6324602"/>
            <a:ext cx="4114800" cy="304800"/>
          </a:xfrm>
        </p:spPr>
        <p:txBody>
          <a:bodyPr/>
          <a:lstStyle>
            <a:lvl1pPr>
              <a:defRPr b="0" i="0">
                <a:latin typeface="Arial" panose="020B0604020202020204" pitchFamily="34" charset="0"/>
              </a:defRPr>
            </a:lvl1pPr>
          </a:lstStyle>
          <a:p>
            <a:r>
              <a:rPr lang="en-US" noProof="0" dirty="0"/>
              <a:t>© 2025 NTT DATA, Inc.</a:t>
            </a:r>
          </a:p>
        </p:txBody>
      </p:sp>
      <p:sp>
        <p:nvSpPr>
          <p:cNvPr id="14" name="Information Type">
            <a:extLst>
              <a:ext uri="{FF2B5EF4-FFF2-40B4-BE49-F238E27FC236}">
                <a16:creationId xmlns:a16="http://schemas.microsoft.com/office/drawing/2014/main" id="{F8A3F60F-BBBB-8A08-44FD-39E6AB0E2062}"/>
              </a:ext>
            </a:extLst>
          </p:cNvPr>
          <p:cNvSpPr>
            <a:spLocks noGrp="1"/>
          </p:cNvSpPr>
          <p:nvPr>
            <p:ph type="body" sz="quarter" idx="21" hasCustomPrompt="1"/>
          </p:nvPr>
        </p:nvSpPr>
        <p:spPr>
          <a:xfrm>
            <a:off x="9982200" y="359796"/>
            <a:ext cx="2065880" cy="304800"/>
          </a:xfrm>
          <a:prstGeom prst="rect">
            <a:avLst/>
          </a:prstGeom>
        </p:spPr>
        <p:txBody>
          <a:bodyPr anchor="ctr"/>
          <a:lstStyle>
            <a:lvl1pPr algn="ctr">
              <a:defRPr lang="en-US" sz="1200" b="0" i="0" kern="1200" dirty="0">
                <a:solidFill>
                  <a:schemeClr val="tx1">
                    <a:lumMod val="85000"/>
                  </a:schemeClr>
                </a:solidFill>
                <a:latin typeface="Arial" panose="020B0604020202020204" pitchFamily="34" charset="0"/>
                <a:ea typeface="+mn-ea"/>
                <a:cs typeface="+mn-cs"/>
              </a:defRPr>
            </a:lvl1pPr>
          </a:lstStyle>
          <a:p>
            <a:pPr lvl="0"/>
            <a:r>
              <a:rPr lang="en-US" noProof="0"/>
              <a:t>[Information Type]</a:t>
            </a:r>
          </a:p>
        </p:txBody>
      </p:sp>
      <p:sp>
        <p:nvSpPr>
          <p:cNvPr id="3" name="Text Placeholder 6">
            <a:extLst>
              <a:ext uri="{FF2B5EF4-FFF2-40B4-BE49-F238E27FC236}">
                <a16:creationId xmlns:a16="http://schemas.microsoft.com/office/drawing/2014/main" id="{FD957E5C-35D4-A4D9-6D53-531FEABE9BDB}"/>
              </a:ext>
            </a:extLst>
          </p:cNvPr>
          <p:cNvSpPr>
            <a:spLocks noGrp="1"/>
          </p:cNvSpPr>
          <p:nvPr>
            <p:ph type="body" sz="quarter" idx="17" hasCustomPrompt="1"/>
          </p:nvPr>
        </p:nvSpPr>
        <p:spPr>
          <a:xfrm>
            <a:off x="0" y="0"/>
            <a:ext cx="12192000" cy="6858000"/>
          </a:xfrm>
          <a:prstGeom prst="rect">
            <a:avLst/>
          </a:prstGeom>
          <a:blipFill>
            <a:blip r:embed="rId2" cstate="screen">
              <a:alphaModFix amt="45000"/>
              <a:extLst>
                <a:ext uri="{28A0092B-C50C-407E-A947-70E740481C1C}">
                  <a14:useLocalDpi xmlns:a14="http://schemas.microsoft.com/office/drawing/2010/main"/>
                </a:ext>
              </a:extLst>
            </a:blip>
            <a:stretch>
              <a:fillRect/>
            </a:stretch>
          </a:blipFill>
        </p:spPr>
        <p:txBody>
          <a:bodyPr/>
          <a:lstStyle>
            <a:lvl1pPr>
              <a:defRPr>
                <a:noFill/>
              </a:defRPr>
            </a:lvl1pPr>
          </a:lstStyle>
          <a:p>
            <a:pPr lvl="0"/>
            <a:r>
              <a:rPr lang="en-US"/>
              <a:t>  =</a:t>
            </a:r>
          </a:p>
        </p:txBody>
      </p:sp>
      <p:sp>
        <p:nvSpPr>
          <p:cNvPr id="8" name="Cover Photo Placeholder">
            <a:extLst>
              <a:ext uri="{FF2B5EF4-FFF2-40B4-BE49-F238E27FC236}">
                <a16:creationId xmlns:a16="http://schemas.microsoft.com/office/drawing/2014/main" id="{4B3E92DB-5563-6F86-C3D4-DF362E50763C}"/>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60241"/>
          </a:xfrm>
          <a:prstGeom prst="rect">
            <a:avLst/>
          </a:prstGeom>
          <a:noFill/>
        </p:spPr>
        <p:txBody>
          <a:bodyPr tIns="2743200" bIns="0" anchor="ctr"/>
          <a:lstStyle>
            <a:lvl1pPr marL="0" indent="0" algn="ctr">
              <a:buFontTx/>
              <a:buNone/>
              <a:defRPr sz="2400">
                <a:solidFill>
                  <a:schemeClr val="accent3"/>
                </a:solidFill>
                <a:latin typeface="+mn-lt"/>
              </a:defRPr>
            </a:lvl1pPr>
          </a:lstStyle>
          <a:p>
            <a:pPr marL="0" marR="0" lvl="0" indent="0" algn="ctr" defTabSz="914400" rtl="0" eaLnBrk="1" fontAlgn="auto" latinLnBrk="0" hangingPunct="1">
              <a:lnSpc>
                <a:spcPct val="100000"/>
              </a:lnSpc>
              <a:spcBef>
                <a:spcPts val="1000"/>
              </a:spcBef>
              <a:spcAft>
                <a:spcPts val="0"/>
              </a:spcAft>
              <a:buClrTx/>
              <a:buSzTx/>
              <a:buFontTx/>
              <a:buNone/>
              <a:tabLst/>
              <a:defRPr/>
            </a:pPr>
            <a:r>
              <a:rPr lang="en-US" dirty="0"/>
              <a:t>Click to add image. Then Reorder: Send to back</a:t>
            </a:r>
          </a:p>
        </p:txBody>
      </p:sp>
      <p:sp>
        <p:nvSpPr>
          <p:cNvPr id="7" name="NTT DATA Global Logo" descr="NTT DATA Global Logo">
            <a:extLst>
              <a:ext uri="{FF2B5EF4-FFF2-40B4-BE49-F238E27FC236}">
                <a16:creationId xmlns:a16="http://schemas.microsoft.com/office/drawing/2014/main" id="{67CD9146-46D1-2584-90C9-AC323E0D78B1}"/>
              </a:ext>
            </a:extLst>
          </p:cNvPr>
          <p:cNvSpPr>
            <a:spLocks noGrp="1" noRot="1" noMove="1" noResize="1" noEditPoints="1" noAdjustHandles="1" noChangeArrowheads="1" noChangeShapeType="1"/>
          </p:cNvSpPr>
          <p:nvPr>
            <p:ph type="body" sz="quarter" idx="15"/>
          </p:nvPr>
        </p:nvSpPr>
        <p:spPr bwMode="black">
          <a:xfrm>
            <a:off x="402336" y="320040"/>
            <a:ext cx="1959724" cy="400077"/>
          </a:xfrm>
          <a:prstGeom prst="rect">
            <a:avLst/>
          </a:prstGeom>
          <a:blipFill dpi="0" rotWithShape="1">
            <a:blip r:embed="rId3"/>
            <a:srcRect/>
            <a:stretch>
              <a:fillRect/>
            </a:stretch>
          </a:blipFill>
        </p:spPr>
        <p:txBody>
          <a:bodyPr wrap="none" lIns="0" tIns="0" rIns="0" bIns="0"/>
          <a:lstStyle>
            <a:lvl1pPr>
              <a:defRPr>
                <a:noFill/>
              </a:defRPr>
            </a:lvl1pPr>
            <a:lvl2pPr>
              <a:defRPr>
                <a:noFill/>
              </a:defRPr>
            </a:lvl2pPr>
            <a:lvl3pPr>
              <a:defRPr>
                <a:noFill/>
              </a:defRPr>
            </a:lvl3pPr>
            <a:lvl4pPr>
              <a:defRPr>
                <a:noFill/>
              </a:defRPr>
            </a:lvl4pPr>
            <a:lvl5pPr>
              <a:defRPr>
                <a:noFill/>
              </a:defRPr>
            </a:lvl5pPr>
          </a:lstStyle>
          <a:p>
            <a:pPr lvl="0"/>
            <a:r>
              <a:rPr lang="en-US"/>
              <a:t>Click to edit Master text styles</a:t>
            </a:r>
          </a:p>
        </p:txBody>
      </p:sp>
      <p:sp>
        <p:nvSpPr>
          <p:cNvPr id="5" name="SubTitle">
            <a:extLst>
              <a:ext uri="{FF2B5EF4-FFF2-40B4-BE49-F238E27FC236}">
                <a16:creationId xmlns:a16="http://schemas.microsoft.com/office/drawing/2014/main" id="{289963B8-6E2F-5789-EF80-E5E2D21D18E6}"/>
              </a:ext>
            </a:extLst>
          </p:cNvPr>
          <p:cNvSpPr>
            <a:spLocks noGrp="1"/>
          </p:cNvSpPr>
          <p:nvPr>
            <p:ph type="body" sz="quarter" idx="11" hasCustomPrompt="1"/>
          </p:nvPr>
        </p:nvSpPr>
        <p:spPr>
          <a:xfrm>
            <a:off x="381000" y="3810000"/>
            <a:ext cx="4800600" cy="533400"/>
          </a:xfrm>
          <a:prstGeom prst="rect">
            <a:avLst/>
          </a:prstGeom>
        </p:spPr>
        <p:txBody>
          <a:bodyPr lIns="0" tIns="45720" rIns="0"/>
          <a:lstStyle>
            <a:lvl1pPr>
              <a:defRPr lang="en-US" dirty="0" smtClean="0"/>
            </a:lvl1pPr>
          </a:lstStyle>
          <a:p>
            <a:pPr lvl="0">
              <a:lnSpc>
                <a:spcPct val="100000"/>
              </a:lnSpc>
            </a:pPr>
            <a:r>
              <a:rPr lang="en-US" noProof="0" dirty="0"/>
              <a:t>Click to enter/edit subtitle text</a:t>
            </a:r>
          </a:p>
        </p:txBody>
      </p:sp>
      <p:sp>
        <p:nvSpPr>
          <p:cNvPr id="2" name="MainTitle">
            <a:extLst>
              <a:ext uri="{FF2B5EF4-FFF2-40B4-BE49-F238E27FC236}">
                <a16:creationId xmlns:a16="http://schemas.microsoft.com/office/drawing/2014/main" id="{32F4D80C-C221-F8D0-FC62-DDD4F8E72621}"/>
              </a:ext>
            </a:extLst>
          </p:cNvPr>
          <p:cNvSpPr>
            <a:spLocks noGrp="1"/>
          </p:cNvSpPr>
          <p:nvPr>
            <p:ph type="title" hasCustomPrompt="1"/>
          </p:nvPr>
        </p:nvSpPr>
        <p:spPr>
          <a:xfrm>
            <a:off x="381000" y="2438400"/>
            <a:ext cx="4800600" cy="1371600"/>
          </a:xfrm>
        </p:spPr>
        <p:txBody>
          <a:bodyPr/>
          <a:lstStyle/>
          <a:p>
            <a:r>
              <a:rPr lang="en-US" noProof="0" dirty="0"/>
              <a:t>Click to edit title</a:t>
            </a:r>
          </a:p>
        </p:txBody>
      </p:sp>
    </p:spTree>
    <p:extLst>
      <p:ext uri="{BB962C8B-B14F-4D97-AF65-F5344CB8AC3E}">
        <p14:creationId xmlns:p14="http://schemas.microsoft.com/office/powerpoint/2010/main" val="14092060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2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Image Only">
    <p:spTree>
      <p:nvGrpSpPr>
        <p:cNvPr id="1" name=""/>
        <p:cNvGrpSpPr/>
        <p:nvPr/>
      </p:nvGrpSpPr>
      <p:grpSpPr>
        <a:xfrm>
          <a:off x="0" y="0"/>
          <a:ext cx="0" cy="0"/>
          <a:chOff x="0" y="0"/>
          <a:chExt cx="0" cy="0"/>
        </a:xfrm>
      </p:grpSpPr>
      <p:sp>
        <p:nvSpPr>
          <p:cNvPr id="10" name="Text Placeholder 20">
            <a:extLst>
              <a:ext uri="{FF2B5EF4-FFF2-40B4-BE49-F238E27FC236}">
                <a16:creationId xmlns:a16="http://schemas.microsoft.com/office/drawing/2014/main" id="{3F234039-F9BC-AAAE-A07E-DCF492696578}"/>
              </a:ext>
            </a:extLst>
          </p:cNvPr>
          <p:cNvSpPr>
            <a:spLocks noGrp="1"/>
          </p:cNvSpPr>
          <p:nvPr>
            <p:ph type="body" sz="quarter" idx="16"/>
          </p:nvPr>
        </p:nvSpPr>
        <p:spPr>
          <a:xfrm>
            <a:off x="0" y="1"/>
            <a:ext cx="12192000" cy="6857999"/>
          </a:xfrm>
          <a:prstGeom prst="rect">
            <a:avLst/>
          </a:prstGeom>
          <a:solidFill>
            <a:srgbClr val="050D24">
              <a:alpha val="57647"/>
            </a:srgbClr>
          </a:solidFill>
        </p:spPr>
        <p:txBody>
          <a:bodyPr/>
          <a:lstStyle>
            <a:lvl1pPr>
              <a:defRPr>
                <a:noFill/>
              </a:defRPr>
            </a:lvl1pPr>
            <a:lvl2pPr>
              <a:defRPr>
                <a:noFill/>
              </a:defRPr>
            </a:lvl2pPr>
            <a:lvl3pPr>
              <a:defRPr>
                <a:noFill/>
              </a:defRPr>
            </a:lvl3pPr>
            <a:lvl4pPr>
              <a:defRPr>
                <a:noFill/>
              </a:defRPr>
            </a:lvl4pPr>
            <a:lvl5pPr>
              <a:defRPr>
                <a:no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a:extLst>
              <a:ext uri="{FF2B5EF4-FFF2-40B4-BE49-F238E27FC236}">
                <a16:creationId xmlns:a16="http://schemas.microsoft.com/office/drawing/2014/main" id="{44AC6934-5FBE-FCD3-D1F4-5F0671E877AB}"/>
              </a:ext>
            </a:extLst>
          </p:cNvPr>
          <p:cNvSpPr>
            <a:spLocks noGrp="1"/>
          </p:cNvSpPr>
          <p:nvPr>
            <p:ph type="dt" sz="half" idx="19"/>
          </p:nvPr>
        </p:nvSpPr>
        <p:spPr/>
        <p:txBody>
          <a:bodyPr/>
          <a:lstStyle/>
          <a:p>
            <a:r>
              <a:rPr lang="en-US" noProof="0" dirty="0"/>
              <a:t>January 2025</a:t>
            </a:r>
          </a:p>
        </p:txBody>
      </p:sp>
      <p:sp>
        <p:nvSpPr>
          <p:cNvPr id="6" name="SubTitle">
            <a:extLst>
              <a:ext uri="{FF2B5EF4-FFF2-40B4-BE49-F238E27FC236}">
                <a16:creationId xmlns:a16="http://schemas.microsoft.com/office/drawing/2014/main" id="{8721CA36-DC1A-9DA0-482B-013C59CEC0CF}"/>
              </a:ext>
            </a:extLst>
          </p:cNvPr>
          <p:cNvSpPr>
            <a:spLocks noGrp="1"/>
          </p:cNvSpPr>
          <p:nvPr>
            <p:ph type="body" sz="quarter" idx="17" hasCustomPrompt="1"/>
          </p:nvPr>
        </p:nvSpPr>
        <p:spPr>
          <a:xfrm>
            <a:off x="381000" y="3810000"/>
            <a:ext cx="11430000" cy="533400"/>
          </a:xfrm>
          <a:prstGeom prst="rect">
            <a:avLst/>
          </a:prstGeom>
        </p:spPr>
        <p:txBody>
          <a:bodyPr lIns="0" tIns="45720" rIns="0"/>
          <a:lstStyle>
            <a:lvl1pPr algn="l">
              <a:defRPr lang="en-US" dirty="0" smtClean="0"/>
            </a:lvl1pPr>
          </a:lstStyle>
          <a:p>
            <a:pPr lvl="0">
              <a:lnSpc>
                <a:spcPct val="100000"/>
              </a:lnSpc>
            </a:pPr>
            <a:r>
              <a:rPr lang="en-US" noProof="0" dirty="0"/>
              <a:t>Click to enter/edit subtitle text</a:t>
            </a:r>
          </a:p>
        </p:txBody>
      </p:sp>
      <p:sp>
        <p:nvSpPr>
          <p:cNvPr id="2" name="MainTitle">
            <a:extLst>
              <a:ext uri="{FF2B5EF4-FFF2-40B4-BE49-F238E27FC236}">
                <a16:creationId xmlns:a16="http://schemas.microsoft.com/office/drawing/2014/main" id="{32F4D80C-C221-F8D0-FC62-DDD4F8E72621}"/>
              </a:ext>
            </a:extLst>
          </p:cNvPr>
          <p:cNvSpPr>
            <a:spLocks noGrp="1"/>
          </p:cNvSpPr>
          <p:nvPr>
            <p:ph type="title" hasCustomPrompt="1"/>
          </p:nvPr>
        </p:nvSpPr>
        <p:spPr>
          <a:xfrm>
            <a:off x="381000" y="2438400"/>
            <a:ext cx="11430000" cy="1371600"/>
          </a:xfrm>
        </p:spPr>
        <p:txBody>
          <a:bodyPr/>
          <a:lstStyle/>
          <a:p>
            <a:r>
              <a:rPr lang="en-US" noProof="0" dirty="0"/>
              <a:t>Click to edit title</a:t>
            </a:r>
          </a:p>
        </p:txBody>
      </p:sp>
      <p:sp>
        <p:nvSpPr>
          <p:cNvPr id="5" name="Legal Line">
            <a:extLst>
              <a:ext uri="{FF2B5EF4-FFF2-40B4-BE49-F238E27FC236}">
                <a16:creationId xmlns:a16="http://schemas.microsoft.com/office/drawing/2014/main" id="{8F5AF9E9-1EA9-189A-D454-5A87BA7AE181}"/>
              </a:ext>
            </a:extLst>
          </p:cNvPr>
          <p:cNvSpPr>
            <a:spLocks noGrp="1"/>
          </p:cNvSpPr>
          <p:nvPr>
            <p:ph type="ftr" sz="quarter" idx="20"/>
          </p:nvPr>
        </p:nvSpPr>
        <p:spPr>
          <a:xfrm>
            <a:off x="1828800" y="6324602"/>
            <a:ext cx="4114800" cy="304800"/>
          </a:xfrm>
        </p:spPr>
        <p:txBody>
          <a:bodyPr/>
          <a:lstStyle>
            <a:lvl1pPr>
              <a:defRPr b="0" i="0">
                <a:latin typeface="Arial" panose="020B0604020202020204" pitchFamily="34" charset="0"/>
              </a:defRPr>
            </a:lvl1pPr>
          </a:lstStyle>
          <a:p>
            <a:r>
              <a:rPr lang="en-US" noProof="0" dirty="0"/>
              <a:t>© 2025 NTT DATA, Inc.</a:t>
            </a:r>
          </a:p>
        </p:txBody>
      </p:sp>
      <p:sp>
        <p:nvSpPr>
          <p:cNvPr id="7" name="InformationType">
            <a:extLst>
              <a:ext uri="{FF2B5EF4-FFF2-40B4-BE49-F238E27FC236}">
                <a16:creationId xmlns:a16="http://schemas.microsoft.com/office/drawing/2014/main" id="{51B77B86-8916-AB81-4396-509FE3651676}"/>
              </a:ext>
            </a:extLst>
          </p:cNvPr>
          <p:cNvSpPr>
            <a:spLocks noGrp="1"/>
          </p:cNvSpPr>
          <p:nvPr>
            <p:ph type="body" sz="quarter" idx="21" hasCustomPrompt="1"/>
          </p:nvPr>
        </p:nvSpPr>
        <p:spPr>
          <a:xfrm>
            <a:off x="9982200" y="6324601"/>
            <a:ext cx="2065880" cy="304800"/>
          </a:xfrm>
          <a:prstGeom prst="rect">
            <a:avLst/>
          </a:prstGeom>
        </p:spPr>
        <p:txBody>
          <a:bodyPr anchor="ctr"/>
          <a:lstStyle>
            <a:lvl1pPr algn="ctr">
              <a:defRPr lang="en-US" sz="1200" b="0" i="0" kern="1200" dirty="0">
                <a:solidFill>
                  <a:schemeClr val="tx1">
                    <a:lumMod val="85000"/>
                  </a:schemeClr>
                </a:solidFill>
                <a:latin typeface="Arial" panose="020B0604020202020204" pitchFamily="34" charset="0"/>
                <a:ea typeface="+mn-ea"/>
                <a:cs typeface="+mn-cs"/>
              </a:defRPr>
            </a:lvl1pPr>
          </a:lstStyle>
          <a:p>
            <a:pPr lvl="0"/>
            <a:r>
              <a:rPr lang="en-US" noProof="0" dirty="0"/>
              <a:t>[Information Type]</a:t>
            </a:r>
          </a:p>
        </p:txBody>
      </p:sp>
      <p:sp>
        <p:nvSpPr>
          <p:cNvPr id="4" name="Picture Placeholder 4">
            <a:extLst>
              <a:ext uri="{FF2B5EF4-FFF2-40B4-BE49-F238E27FC236}">
                <a16:creationId xmlns:a16="http://schemas.microsoft.com/office/drawing/2014/main" id="{A0CD6D9D-8D6C-BE0D-BAC6-0180996D77BF}"/>
              </a:ext>
            </a:extLst>
          </p:cNvPr>
          <p:cNvSpPr>
            <a:spLocks noGrp="1"/>
          </p:cNvSpPr>
          <p:nvPr>
            <p:ph type="pic" sz="quarter" idx="18" hasCustomPrompt="1"/>
          </p:nvPr>
        </p:nvSpPr>
        <p:spPr>
          <a:xfrm>
            <a:off x="0" y="0"/>
            <a:ext cx="12192000" cy="6862482"/>
          </a:xfrm>
          <a:prstGeom prst="rect">
            <a:avLst/>
          </a:prstGeom>
          <a:noFill/>
        </p:spPr>
        <p:txBody>
          <a:bodyPr tIns="2743200" bIns="0" anchor="ctr"/>
          <a:lstStyle>
            <a:lvl1pPr marL="0" indent="0" algn="ctr">
              <a:buFontTx/>
              <a:buNone/>
              <a:defRPr sz="2400">
                <a:solidFill>
                  <a:schemeClr val="accent3"/>
                </a:solidFill>
                <a:latin typeface="+mn-lt"/>
              </a:defRPr>
            </a:lvl1pPr>
          </a:lstStyle>
          <a:p>
            <a:pPr marL="0" marR="0" lvl="0" indent="0" algn="ctr" defTabSz="914400" rtl="0" eaLnBrk="1" fontAlgn="auto" latinLnBrk="0" hangingPunct="1">
              <a:lnSpc>
                <a:spcPct val="100000"/>
              </a:lnSpc>
              <a:spcBef>
                <a:spcPts val="1000"/>
              </a:spcBef>
              <a:spcAft>
                <a:spcPts val="0"/>
              </a:spcAft>
              <a:buClrTx/>
              <a:buSzTx/>
              <a:buFontTx/>
              <a:buNone/>
              <a:tabLst/>
              <a:defRPr/>
            </a:pPr>
            <a:r>
              <a:rPr lang="en-US" dirty="0"/>
              <a:t>Click to add image. Then Reorder: Send to back</a:t>
            </a:r>
          </a:p>
        </p:txBody>
      </p:sp>
      <p:sp>
        <p:nvSpPr>
          <p:cNvPr id="3" name="NTT DATA Global Logo" descr="NTT DATA Global Logo">
            <a:extLst>
              <a:ext uri="{FF2B5EF4-FFF2-40B4-BE49-F238E27FC236}">
                <a16:creationId xmlns:a16="http://schemas.microsoft.com/office/drawing/2014/main" id="{111A4B15-57F9-BE95-1E63-1DD7D499E26F}"/>
              </a:ext>
            </a:extLst>
          </p:cNvPr>
          <p:cNvSpPr>
            <a:spLocks noGrp="1" noRot="1" noMove="1" noResize="1" noEditPoints="1" noAdjustHandles="1" noChangeArrowheads="1" noChangeShapeType="1"/>
          </p:cNvSpPr>
          <p:nvPr>
            <p:ph type="body" sz="quarter" idx="15"/>
          </p:nvPr>
        </p:nvSpPr>
        <p:spPr bwMode="black">
          <a:xfrm>
            <a:off x="402336" y="320040"/>
            <a:ext cx="1959724" cy="400077"/>
          </a:xfrm>
          <a:prstGeom prst="rect">
            <a:avLst/>
          </a:prstGeom>
          <a:blipFill dpi="0" rotWithShape="1">
            <a:blip r:embed="rId2"/>
            <a:srcRect/>
            <a:stretch>
              <a:fillRect/>
            </a:stretch>
          </a:blipFill>
        </p:spPr>
        <p:txBody>
          <a:bodyPr wrap="none" lIns="0" tIns="0" rIns="0" bIns="0"/>
          <a:lstStyle>
            <a:lvl1pPr>
              <a:defRPr>
                <a:noFill/>
              </a:defRPr>
            </a:lvl1pPr>
            <a:lvl2pPr>
              <a:defRPr>
                <a:noFill/>
              </a:defRPr>
            </a:lvl2pPr>
            <a:lvl3pPr>
              <a:defRPr>
                <a:noFill/>
              </a:defRPr>
            </a:lvl3pPr>
            <a:lvl4pPr>
              <a:defRPr>
                <a:noFill/>
              </a:defRPr>
            </a:lvl4pPr>
            <a:lvl5pPr>
              <a:defRPr>
                <a:noFill/>
              </a:defRPr>
            </a:lvl5pPr>
          </a:lstStyle>
          <a:p>
            <a:pPr lvl="0"/>
            <a:r>
              <a:rPr lang="en-US"/>
              <a:t>Click to edit Master text styles</a:t>
            </a:r>
          </a:p>
        </p:txBody>
      </p:sp>
    </p:spTree>
    <p:extLst>
      <p:ext uri="{BB962C8B-B14F-4D97-AF65-F5344CB8AC3E}">
        <p14:creationId xmlns:p14="http://schemas.microsoft.com/office/powerpoint/2010/main" val="508038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224E-6D9A-F20A-E95C-3BD86FD1C342}"/>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dirty="0"/>
              <a:t>Click to edit Master title style</a:t>
            </a:r>
          </a:p>
        </p:txBody>
      </p:sp>
      <p:sp>
        <p:nvSpPr>
          <p:cNvPr id="3" name="Date Placeholder 2">
            <a:extLst>
              <a:ext uri="{FF2B5EF4-FFF2-40B4-BE49-F238E27FC236}">
                <a16:creationId xmlns:a16="http://schemas.microsoft.com/office/drawing/2014/main" id="{55D3C075-3634-BEB1-AB31-623AD293F0B4}"/>
              </a:ext>
            </a:extLst>
          </p:cNvPr>
          <p:cNvSpPr>
            <a:spLocks noGrp="1"/>
          </p:cNvSpPr>
          <p:nvPr>
            <p:ph type="dt" sz="half" idx="10"/>
          </p:nvPr>
        </p:nvSpPr>
        <p:spPr/>
        <p:txBody>
          <a:bodyPr/>
          <a:lstStyle/>
          <a:p>
            <a:r>
              <a:rPr lang="en-US" dirty="0"/>
              <a:t>January 2025</a:t>
            </a:r>
          </a:p>
        </p:txBody>
      </p:sp>
      <p:sp>
        <p:nvSpPr>
          <p:cNvPr id="4" name="Footer Placeholder 3">
            <a:extLst>
              <a:ext uri="{FF2B5EF4-FFF2-40B4-BE49-F238E27FC236}">
                <a16:creationId xmlns:a16="http://schemas.microsoft.com/office/drawing/2014/main" id="{45657D48-2016-6562-8C30-A2CF18ED1733}"/>
              </a:ext>
            </a:extLst>
          </p:cNvPr>
          <p:cNvSpPr>
            <a:spLocks noGrp="1"/>
          </p:cNvSpPr>
          <p:nvPr>
            <p:ph type="ftr" sz="quarter" idx="11"/>
          </p:nvPr>
        </p:nvSpPr>
        <p:spPr/>
        <p:txBody>
          <a:bodyPr/>
          <a:lstStyle/>
          <a:p>
            <a:r>
              <a:rPr lang="en-US" dirty="0"/>
              <a:t>© 2025 NTT DATA, Inc.</a:t>
            </a:r>
          </a:p>
        </p:txBody>
      </p:sp>
      <p:sp>
        <p:nvSpPr>
          <p:cNvPr id="5" name="Slide Number Placeholder 4">
            <a:extLst>
              <a:ext uri="{FF2B5EF4-FFF2-40B4-BE49-F238E27FC236}">
                <a16:creationId xmlns:a16="http://schemas.microsoft.com/office/drawing/2014/main" id="{851B9585-B814-96B8-821F-CFBD1EE522B1}"/>
              </a:ext>
            </a:extLst>
          </p:cNvPr>
          <p:cNvSpPr>
            <a:spLocks noGrp="1"/>
          </p:cNvSpPr>
          <p:nvPr>
            <p:ph type="sldNum" sz="quarter" idx="12"/>
          </p:nvPr>
        </p:nvSpPr>
        <p:spPr>
          <a:xfrm>
            <a:off x="5562600" y="6400800"/>
            <a:ext cx="1066800" cy="304800"/>
          </a:xfrm>
          <a:prstGeom prst="rect">
            <a:avLst/>
          </a:prstGeom>
        </p:spPr>
        <p:txBody>
          <a:bodyPr/>
          <a:lstStyle/>
          <a:p>
            <a:pPr algn="ctr"/>
            <a:fld id="{60D39823-8059-4D49-BD26-6D32C31B8621}" type="slidenum">
              <a:rPr lang="en-US" smtClean="0"/>
              <a:pPr algn="ctr"/>
              <a:t>‹#›</a:t>
            </a:fld>
            <a:endParaRPr lang="en-US" dirty="0"/>
          </a:p>
        </p:txBody>
      </p:sp>
    </p:spTree>
    <p:extLst>
      <p:ext uri="{BB962C8B-B14F-4D97-AF65-F5344CB8AC3E}">
        <p14:creationId xmlns:p14="http://schemas.microsoft.com/office/powerpoint/2010/main" val="66099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1 Column Body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A231-5EDC-C1A1-4ABB-BC6DA52F4EC1}"/>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C224402-4AF5-E408-D3B7-C91183711897}"/>
              </a:ext>
            </a:extLst>
          </p:cNvPr>
          <p:cNvSpPr>
            <a:spLocks noGrp="1"/>
          </p:cNvSpPr>
          <p:nvPr>
            <p:ph type="dt" sz="half" idx="10"/>
          </p:nvPr>
        </p:nvSpPr>
        <p:spPr/>
        <p:txBody>
          <a:bodyPr/>
          <a:lstStyle/>
          <a:p>
            <a:r>
              <a:rPr lang="en-US" dirty="0"/>
              <a:t>January 2025</a:t>
            </a:r>
          </a:p>
        </p:txBody>
      </p:sp>
      <p:sp>
        <p:nvSpPr>
          <p:cNvPr id="4" name="Footer Placeholder 3">
            <a:extLst>
              <a:ext uri="{FF2B5EF4-FFF2-40B4-BE49-F238E27FC236}">
                <a16:creationId xmlns:a16="http://schemas.microsoft.com/office/drawing/2014/main" id="{DEDB1DA6-2C96-66B0-2A4C-85DA50585493}"/>
              </a:ext>
            </a:extLst>
          </p:cNvPr>
          <p:cNvSpPr>
            <a:spLocks noGrp="1"/>
          </p:cNvSpPr>
          <p:nvPr>
            <p:ph type="ftr" sz="quarter" idx="11"/>
          </p:nvPr>
        </p:nvSpPr>
        <p:spPr/>
        <p:txBody>
          <a:bodyPr/>
          <a:lstStyle/>
          <a:p>
            <a:r>
              <a:rPr lang="en-US" dirty="0"/>
              <a:t>© 2025 NTT DATA, Inc.</a:t>
            </a:r>
          </a:p>
        </p:txBody>
      </p:sp>
      <p:sp>
        <p:nvSpPr>
          <p:cNvPr id="5" name="Slide Number Placeholder 4">
            <a:extLst>
              <a:ext uri="{FF2B5EF4-FFF2-40B4-BE49-F238E27FC236}">
                <a16:creationId xmlns:a16="http://schemas.microsoft.com/office/drawing/2014/main" id="{E2979F26-3C27-4303-6B8D-77E75E532965}"/>
              </a:ext>
            </a:extLst>
          </p:cNvPr>
          <p:cNvSpPr>
            <a:spLocks noGrp="1"/>
          </p:cNvSpPr>
          <p:nvPr>
            <p:ph type="sldNum" sz="quarter" idx="12"/>
          </p:nvPr>
        </p:nvSpPr>
        <p:spPr>
          <a:xfrm>
            <a:off x="5562600" y="6400800"/>
            <a:ext cx="1066800" cy="304800"/>
          </a:xfrm>
          <a:prstGeom prst="rect">
            <a:avLst/>
          </a:prstGeom>
        </p:spPr>
        <p:txBody>
          <a:bodyPr/>
          <a:lstStyle/>
          <a:p>
            <a:pPr algn="ctr"/>
            <a:fld id="{60D39823-8059-4D49-BD26-6D32C31B8621}" type="slidenum">
              <a:rPr lang="en-US" smtClean="0"/>
              <a:pPr algn="ctr"/>
              <a:t>‹#›</a:t>
            </a:fld>
            <a:endParaRPr lang="en-US" dirty="0"/>
          </a:p>
        </p:txBody>
      </p:sp>
      <p:sp>
        <p:nvSpPr>
          <p:cNvPr id="7" name="Content Placeholder 6">
            <a:extLst>
              <a:ext uri="{FF2B5EF4-FFF2-40B4-BE49-F238E27FC236}">
                <a16:creationId xmlns:a16="http://schemas.microsoft.com/office/drawing/2014/main" id="{2D21A092-B787-801E-8664-20954CF6809B}"/>
              </a:ext>
            </a:extLst>
          </p:cNvPr>
          <p:cNvSpPr>
            <a:spLocks noGrp="1"/>
          </p:cNvSpPr>
          <p:nvPr>
            <p:ph sz="quarter" idx="13"/>
          </p:nvPr>
        </p:nvSpPr>
        <p:spPr>
          <a:xfrm>
            <a:off x="381000" y="1371600"/>
            <a:ext cx="1143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194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 2 Column Body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66817-B6CF-A2DE-966F-DB9281D305B8}"/>
              </a:ext>
            </a:extLst>
          </p:cNvPr>
          <p:cNvSpPr>
            <a:spLocks noGrp="1"/>
          </p:cNvSpPr>
          <p:nvPr>
            <p:ph sz="half" idx="1"/>
          </p:nvPr>
        </p:nvSpPr>
        <p:spPr>
          <a:xfrm>
            <a:off x="381000" y="1371600"/>
            <a:ext cx="5562600" cy="4876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829AD-F282-6D19-1BDE-62A372EE4637}"/>
              </a:ext>
            </a:extLst>
          </p:cNvPr>
          <p:cNvSpPr>
            <a:spLocks noGrp="1"/>
          </p:cNvSpPr>
          <p:nvPr>
            <p:ph sz="half" idx="2"/>
          </p:nvPr>
        </p:nvSpPr>
        <p:spPr>
          <a:xfrm>
            <a:off x="6248400" y="1371600"/>
            <a:ext cx="5562600" cy="4876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6DCFB687-132C-1CA9-8A9A-779EFBBCE80B}"/>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5" name="Date Placeholder 4">
            <a:extLst>
              <a:ext uri="{FF2B5EF4-FFF2-40B4-BE49-F238E27FC236}">
                <a16:creationId xmlns:a16="http://schemas.microsoft.com/office/drawing/2014/main" id="{1179F7A9-35D1-1344-0A60-0E8C3F562CD9}"/>
              </a:ext>
            </a:extLst>
          </p:cNvPr>
          <p:cNvSpPr>
            <a:spLocks noGrp="1"/>
          </p:cNvSpPr>
          <p:nvPr>
            <p:ph type="dt" sz="half" idx="10"/>
          </p:nvPr>
        </p:nvSpPr>
        <p:spPr/>
        <p:txBody>
          <a:bodyPr/>
          <a:lstStyle/>
          <a:p>
            <a:r>
              <a:rPr lang="en-US" dirty="0"/>
              <a:t>January 2025</a:t>
            </a:r>
          </a:p>
        </p:txBody>
      </p:sp>
      <p:sp>
        <p:nvSpPr>
          <p:cNvPr id="6" name="Footer Placeholder 5">
            <a:extLst>
              <a:ext uri="{FF2B5EF4-FFF2-40B4-BE49-F238E27FC236}">
                <a16:creationId xmlns:a16="http://schemas.microsoft.com/office/drawing/2014/main" id="{CAE9646E-BBCC-2CA0-9416-FFBF3870D6AE}"/>
              </a:ext>
            </a:extLst>
          </p:cNvPr>
          <p:cNvSpPr>
            <a:spLocks noGrp="1"/>
          </p:cNvSpPr>
          <p:nvPr>
            <p:ph type="ftr" sz="quarter" idx="11"/>
          </p:nvPr>
        </p:nvSpPr>
        <p:spPr>
          <a:xfrm>
            <a:off x="1371600" y="6400800"/>
            <a:ext cx="4114800" cy="304800"/>
          </a:xfrm>
          <a:prstGeom prst="rect">
            <a:avLst/>
          </a:prstGeom>
        </p:spPr>
        <p:txBody>
          <a:bodyPr/>
          <a:lstStyle/>
          <a:p>
            <a:r>
              <a:rPr lang="en-US" dirty="0"/>
              <a:t>© 2025 NTT DATA, Inc.</a:t>
            </a:r>
          </a:p>
        </p:txBody>
      </p:sp>
      <p:sp>
        <p:nvSpPr>
          <p:cNvPr id="7" name="Slide Number Placeholder 6">
            <a:extLst>
              <a:ext uri="{FF2B5EF4-FFF2-40B4-BE49-F238E27FC236}">
                <a16:creationId xmlns:a16="http://schemas.microsoft.com/office/drawing/2014/main" id="{EFFA3CBC-D481-CBC2-5EFC-A4CAE0345F5B}"/>
              </a:ext>
            </a:extLst>
          </p:cNvPr>
          <p:cNvSpPr>
            <a:spLocks noGrp="1"/>
          </p:cNvSpPr>
          <p:nvPr>
            <p:ph type="sldNum" sz="quarter" idx="12"/>
          </p:nvPr>
        </p:nvSpPr>
        <p:spPr>
          <a:xfrm>
            <a:off x="5562600" y="6400800"/>
            <a:ext cx="1066800" cy="304800"/>
          </a:xfrm>
          <a:prstGeom prst="rect">
            <a:avLst/>
          </a:prstGeom>
        </p:spPr>
        <p:txBody>
          <a:bodyPr/>
          <a:lstStyle>
            <a:lvl1pPr algn="ctr">
              <a:defRPr/>
            </a:lvl1pPr>
          </a:lstStyle>
          <a:p>
            <a:fld id="{60D39823-8059-4D49-BD26-6D32C31B8621}" type="slidenum">
              <a:rPr lang="en-US" smtClean="0"/>
              <a:pPr/>
              <a:t>‹#›</a:t>
            </a:fld>
            <a:endParaRPr lang="en-US" dirty="0"/>
          </a:p>
        </p:txBody>
      </p:sp>
    </p:spTree>
    <p:extLst>
      <p:ext uri="{BB962C8B-B14F-4D97-AF65-F5344CB8AC3E}">
        <p14:creationId xmlns:p14="http://schemas.microsoft.com/office/powerpoint/2010/main" val="3141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3 Column Body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66817-B6CF-A2DE-966F-DB9281D305B8}"/>
              </a:ext>
            </a:extLst>
          </p:cNvPr>
          <p:cNvSpPr>
            <a:spLocks noGrp="1"/>
          </p:cNvSpPr>
          <p:nvPr>
            <p:ph sz="half" idx="1"/>
          </p:nvPr>
        </p:nvSpPr>
        <p:spPr>
          <a:xfrm>
            <a:off x="381000" y="1371600"/>
            <a:ext cx="3657600" cy="487680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829AD-F282-6D19-1BDE-62A372EE4637}"/>
              </a:ext>
            </a:extLst>
          </p:cNvPr>
          <p:cNvSpPr>
            <a:spLocks noGrp="1"/>
          </p:cNvSpPr>
          <p:nvPr>
            <p:ph sz="half" idx="2"/>
          </p:nvPr>
        </p:nvSpPr>
        <p:spPr>
          <a:xfrm>
            <a:off x="4267200" y="1371600"/>
            <a:ext cx="3657600" cy="4876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BCA8BAD-045F-5449-26C8-1CC7E5D921AD}"/>
              </a:ext>
            </a:extLst>
          </p:cNvPr>
          <p:cNvSpPr>
            <a:spLocks noGrp="1"/>
          </p:cNvSpPr>
          <p:nvPr>
            <p:ph sz="half" idx="13"/>
          </p:nvPr>
        </p:nvSpPr>
        <p:spPr>
          <a:xfrm>
            <a:off x="8153400" y="1371600"/>
            <a:ext cx="3657600" cy="4876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DCFB687-132C-1CA9-8A9A-779EFBBCE80B}"/>
              </a:ext>
            </a:extLst>
          </p:cNvPr>
          <p:cNvSpPr>
            <a:spLocks noGrp="1"/>
          </p:cNvSpPr>
          <p:nvPr>
            <p:ph type="title"/>
          </p:nvPr>
        </p:nvSpPr>
        <p:spPr/>
        <p:txBody>
          <a:bodyPr vert="horz" lIns="0" tIns="45720" rIns="0" bIns="45720" rtlCol="0" anchor="t">
            <a:noAutofit/>
          </a:bodyPr>
          <a:lstStyle>
            <a:lvl1pPr>
              <a:defRPr lang="en-US"/>
            </a:lvl1pPr>
          </a:lstStyle>
          <a:p>
            <a:pPr lvl="0">
              <a:lnSpc>
                <a:spcPct val="100000"/>
              </a:lnSpc>
            </a:pPr>
            <a:r>
              <a:rPr lang="en-US"/>
              <a:t>Click to edit Master title style</a:t>
            </a:r>
          </a:p>
        </p:txBody>
      </p:sp>
      <p:sp>
        <p:nvSpPr>
          <p:cNvPr id="5" name="Date Placeholder 4">
            <a:extLst>
              <a:ext uri="{FF2B5EF4-FFF2-40B4-BE49-F238E27FC236}">
                <a16:creationId xmlns:a16="http://schemas.microsoft.com/office/drawing/2014/main" id="{1179F7A9-35D1-1344-0A60-0E8C3F562CD9}"/>
              </a:ext>
            </a:extLst>
          </p:cNvPr>
          <p:cNvSpPr>
            <a:spLocks noGrp="1"/>
          </p:cNvSpPr>
          <p:nvPr>
            <p:ph type="dt" sz="half" idx="10"/>
          </p:nvPr>
        </p:nvSpPr>
        <p:spPr/>
        <p:txBody>
          <a:bodyPr/>
          <a:lstStyle/>
          <a:p>
            <a:r>
              <a:rPr lang="en-US" dirty="0"/>
              <a:t>January 2025</a:t>
            </a:r>
          </a:p>
        </p:txBody>
      </p:sp>
      <p:sp>
        <p:nvSpPr>
          <p:cNvPr id="6" name="Footer Placeholder 5">
            <a:extLst>
              <a:ext uri="{FF2B5EF4-FFF2-40B4-BE49-F238E27FC236}">
                <a16:creationId xmlns:a16="http://schemas.microsoft.com/office/drawing/2014/main" id="{CAE9646E-BBCC-2CA0-9416-FFBF3870D6AE}"/>
              </a:ext>
            </a:extLst>
          </p:cNvPr>
          <p:cNvSpPr>
            <a:spLocks noGrp="1"/>
          </p:cNvSpPr>
          <p:nvPr>
            <p:ph type="ftr" sz="quarter" idx="11"/>
          </p:nvPr>
        </p:nvSpPr>
        <p:spPr>
          <a:xfrm>
            <a:off x="1371600" y="6400800"/>
            <a:ext cx="4114800" cy="304800"/>
          </a:xfrm>
          <a:prstGeom prst="rect">
            <a:avLst/>
          </a:prstGeom>
        </p:spPr>
        <p:txBody>
          <a:bodyPr/>
          <a:lstStyle/>
          <a:p>
            <a:r>
              <a:rPr lang="en-US" dirty="0"/>
              <a:t>© 2025 NTT DATA, Inc.</a:t>
            </a:r>
          </a:p>
        </p:txBody>
      </p:sp>
      <p:sp>
        <p:nvSpPr>
          <p:cNvPr id="7" name="Slide Number Placeholder 6">
            <a:extLst>
              <a:ext uri="{FF2B5EF4-FFF2-40B4-BE49-F238E27FC236}">
                <a16:creationId xmlns:a16="http://schemas.microsoft.com/office/drawing/2014/main" id="{EFFA3CBC-D481-CBC2-5EFC-A4CAE0345F5B}"/>
              </a:ext>
            </a:extLst>
          </p:cNvPr>
          <p:cNvSpPr>
            <a:spLocks noGrp="1"/>
          </p:cNvSpPr>
          <p:nvPr>
            <p:ph type="sldNum" sz="quarter" idx="12"/>
          </p:nvPr>
        </p:nvSpPr>
        <p:spPr>
          <a:xfrm>
            <a:off x="5562600" y="6400800"/>
            <a:ext cx="1066800" cy="304800"/>
          </a:xfrm>
          <a:prstGeom prst="rect">
            <a:avLst/>
          </a:prstGeom>
        </p:spPr>
        <p:txBody>
          <a:bodyPr/>
          <a:lstStyle>
            <a:lvl1pPr algn="ctr">
              <a:defRPr/>
            </a:lvl1pPr>
          </a:lstStyle>
          <a:p>
            <a:fld id="{60D39823-8059-4D49-BD26-6D32C31B8621}" type="slidenum">
              <a:rPr lang="en-US" smtClean="0"/>
              <a:pPr/>
              <a:t>‹#›</a:t>
            </a:fld>
            <a:endParaRPr lang="en-US" dirty="0"/>
          </a:p>
        </p:txBody>
      </p:sp>
    </p:spTree>
    <p:extLst>
      <p:ext uri="{BB962C8B-B14F-4D97-AF65-F5344CB8AC3E}">
        <p14:creationId xmlns:p14="http://schemas.microsoft.com/office/powerpoint/2010/main" val="23977470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Date">
            <a:extLst>
              <a:ext uri="{FF2B5EF4-FFF2-40B4-BE49-F238E27FC236}">
                <a16:creationId xmlns:a16="http://schemas.microsoft.com/office/drawing/2014/main" id="{349E4B0B-2645-B2A3-8226-132DADE9E06F}"/>
              </a:ext>
              <a:ext uri="{C183D7F6-B498-43B3-948B-1728B52AA6E4}">
                <adec:decorative xmlns:adec="http://schemas.microsoft.com/office/drawing/2017/decorative" val="1"/>
              </a:ext>
            </a:extLst>
          </p:cNvPr>
          <p:cNvSpPr>
            <a:spLocks noGrp="1"/>
          </p:cNvSpPr>
          <p:nvPr>
            <p:ph type="dt" sz="half" idx="2"/>
          </p:nvPr>
        </p:nvSpPr>
        <p:spPr>
          <a:xfrm>
            <a:off x="381000" y="6400800"/>
            <a:ext cx="914400" cy="304800"/>
          </a:xfrm>
          <a:prstGeom prst="rect">
            <a:avLst/>
          </a:prstGeom>
          <a:ln w="3175">
            <a:noFill/>
          </a:ln>
        </p:spPr>
        <p:txBody>
          <a:bodyPr vert="horz" lIns="0" tIns="0" rIns="0" bIns="0" rtlCol="0" anchor="ctr"/>
          <a:lstStyle>
            <a:lvl1pPr algn="l">
              <a:defRPr sz="800">
                <a:solidFill>
                  <a:srgbClr val="050D24"/>
                </a:solidFill>
              </a:defRPr>
            </a:lvl1pPr>
          </a:lstStyle>
          <a:p>
            <a:r>
              <a:rPr lang="en-US" noProof="0" dirty="0"/>
              <a:t>January 2025</a:t>
            </a:r>
          </a:p>
        </p:txBody>
      </p:sp>
      <p:sp>
        <p:nvSpPr>
          <p:cNvPr id="8" name="Legal">
            <a:extLst>
              <a:ext uri="{FF2B5EF4-FFF2-40B4-BE49-F238E27FC236}">
                <a16:creationId xmlns:a16="http://schemas.microsoft.com/office/drawing/2014/main" id="{ED1211A4-6D56-BCC0-9645-3000A06B6251}"/>
              </a:ext>
              <a:ext uri="{C183D7F6-B498-43B3-948B-1728B52AA6E4}">
                <adec:decorative xmlns:adec="http://schemas.microsoft.com/office/drawing/2017/decorative" val="1"/>
              </a:ext>
            </a:extLst>
          </p:cNvPr>
          <p:cNvSpPr>
            <a:spLocks noGrp="1"/>
          </p:cNvSpPr>
          <p:nvPr>
            <p:ph type="ftr" sz="quarter" idx="3"/>
          </p:nvPr>
        </p:nvSpPr>
        <p:spPr>
          <a:xfrm>
            <a:off x="1371599" y="6400800"/>
            <a:ext cx="4114801" cy="304800"/>
          </a:xfrm>
          <a:prstGeom prst="rect">
            <a:avLst/>
          </a:prstGeom>
          <a:ln w="3175">
            <a:noFill/>
          </a:ln>
        </p:spPr>
        <p:txBody>
          <a:bodyPr vert="horz" lIns="0" tIns="0" rIns="0" bIns="0" rtlCol="0" anchor="ctr"/>
          <a:lstStyle>
            <a:lvl1pPr algn="l">
              <a:defRPr sz="800" b="0" i="0">
                <a:solidFill>
                  <a:srgbClr val="050D24"/>
                </a:solidFill>
                <a:latin typeface="Arial" panose="020B0604020202020204" pitchFamily="34" charset="0"/>
              </a:defRPr>
            </a:lvl1pPr>
          </a:lstStyle>
          <a:p>
            <a:r>
              <a:rPr lang="en-US" noProof="0" dirty="0"/>
              <a:t>© 2025 NTT DATA, Inc.</a:t>
            </a:r>
          </a:p>
        </p:txBody>
      </p:sp>
      <p:sp>
        <p:nvSpPr>
          <p:cNvPr id="6" name="Slide Number">
            <a:extLst>
              <a:ext uri="{FF2B5EF4-FFF2-40B4-BE49-F238E27FC236}">
                <a16:creationId xmlns:a16="http://schemas.microsoft.com/office/drawing/2014/main" id="{6CCEEA4F-B2F9-F5FD-831B-C14426169E81}"/>
              </a:ext>
            </a:extLst>
          </p:cNvPr>
          <p:cNvSpPr>
            <a:spLocks noGrp="1"/>
          </p:cNvSpPr>
          <p:nvPr>
            <p:ph type="sldNum" sz="quarter" idx="4"/>
          </p:nvPr>
        </p:nvSpPr>
        <p:spPr>
          <a:xfrm>
            <a:off x="5562600" y="6400800"/>
            <a:ext cx="1066800" cy="304800"/>
          </a:xfrm>
          <a:prstGeom prst="rect">
            <a:avLst/>
          </a:prstGeom>
          <a:ln w="3175">
            <a:noFill/>
          </a:ln>
        </p:spPr>
        <p:txBody>
          <a:bodyPr lIns="0" tIns="0" rIns="0" bIns="0" anchor="ctr"/>
          <a:lstStyle>
            <a:lvl1pPr>
              <a:defRPr lang="en-US" sz="800" noProof="0" smtClean="0">
                <a:solidFill>
                  <a:schemeClr val="tx2"/>
                </a:solidFill>
              </a:defRPr>
            </a:lvl1pPr>
          </a:lstStyle>
          <a:p>
            <a:pPr algn="ctr"/>
            <a:fld id="{83ADEA99-682E-4231-A4C9-95AE759D37D5}" type="slidenum">
              <a:rPr lang="en-US" smtClean="0"/>
              <a:pPr algn="ctr"/>
              <a:t>‹#›</a:t>
            </a:fld>
            <a:endParaRPr lang="en-US" dirty="0"/>
          </a:p>
        </p:txBody>
      </p:sp>
      <p:sp>
        <p:nvSpPr>
          <p:cNvPr id="2" name="NTT DATA Global Logo">
            <a:extLst>
              <a:ext uri="{FF2B5EF4-FFF2-40B4-BE49-F238E27FC236}">
                <a16:creationId xmlns:a16="http://schemas.microsoft.com/office/drawing/2014/main" id="{BCFF8549-A65D-657A-573F-06333E7CA78B}"/>
              </a:ext>
            </a:extLst>
          </p:cNvPr>
          <p:cNvSpPr/>
          <p:nvPr userDrawn="1"/>
        </p:nvSpPr>
        <p:spPr bwMode="black">
          <a:xfrm>
            <a:off x="10588752" y="6428232"/>
            <a:ext cx="1211639" cy="246888"/>
          </a:xfrm>
          <a:custGeom>
            <a:avLst/>
            <a:gdLst>
              <a:gd name="connsiteX0" fmla="*/ 9329240 w 10020924"/>
              <a:gd name="connsiteY0" fmla="*/ 1080290 h 2041903"/>
              <a:gd name="connsiteX1" fmla="*/ 9251983 w 10020924"/>
              <a:gd name="connsiteY1" fmla="*/ 1187029 h 2041903"/>
              <a:gd name="connsiteX2" fmla="*/ 9329240 w 10020924"/>
              <a:gd name="connsiteY2" fmla="*/ 1296468 h 2041903"/>
              <a:gd name="connsiteX3" fmla="*/ 9782722 w 10020924"/>
              <a:gd name="connsiteY3" fmla="*/ 1296468 h 2041903"/>
              <a:gd name="connsiteX4" fmla="*/ 9782722 w 10020924"/>
              <a:gd name="connsiteY4" fmla="*/ 1080290 h 2041903"/>
              <a:gd name="connsiteX5" fmla="*/ 7331825 w 10020924"/>
              <a:gd name="connsiteY5" fmla="*/ 1080290 h 2041903"/>
              <a:gd name="connsiteX6" fmla="*/ 7254583 w 10020924"/>
              <a:gd name="connsiteY6" fmla="*/ 1187029 h 2041903"/>
              <a:gd name="connsiteX7" fmla="*/ 7331825 w 10020924"/>
              <a:gd name="connsiteY7" fmla="*/ 1296468 h 2041903"/>
              <a:gd name="connsiteX8" fmla="*/ 7785307 w 10020924"/>
              <a:gd name="connsiteY8" fmla="*/ 1296468 h 2041903"/>
              <a:gd name="connsiteX9" fmla="*/ 7785307 w 10020924"/>
              <a:gd name="connsiteY9" fmla="*/ 1080290 h 2041903"/>
              <a:gd name="connsiteX10" fmla="*/ 6171264 w 10020924"/>
              <a:gd name="connsiteY10" fmla="*/ 689323 h 2041903"/>
              <a:gd name="connsiteX11" fmla="*/ 6171264 w 10020924"/>
              <a:gd name="connsiteY11" fmla="*/ 1297318 h 2041903"/>
              <a:gd name="connsiteX12" fmla="*/ 6558679 w 10020924"/>
              <a:gd name="connsiteY12" fmla="*/ 1297318 h 2041903"/>
              <a:gd name="connsiteX13" fmla="*/ 6679368 w 10020924"/>
              <a:gd name="connsiteY13" fmla="*/ 1156413 h 2041903"/>
              <a:gd name="connsiteX14" fmla="*/ 6679368 w 10020924"/>
              <a:gd name="connsiteY14" fmla="*/ 830244 h 2041903"/>
              <a:gd name="connsiteX15" fmla="*/ 6558679 w 10020924"/>
              <a:gd name="connsiteY15" fmla="*/ 689323 h 2041903"/>
              <a:gd name="connsiteX16" fmla="*/ 9072763 w 10020924"/>
              <a:gd name="connsiteY16" fmla="*/ 463851 h 2041903"/>
              <a:gd name="connsiteX17" fmla="*/ 9678449 w 10020924"/>
              <a:gd name="connsiteY17" fmla="*/ 463851 h 2041903"/>
              <a:gd name="connsiteX18" fmla="*/ 10020924 w 10020924"/>
              <a:gd name="connsiteY18" fmla="*/ 826574 h 2041903"/>
              <a:gd name="connsiteX19" fmla="*/ 10020924 w 10020924"/>
              <a:gd name="connsiteY19" fmla="*/ 1522671 h 2041903"/>
              <a:gd name="connsiteX20" fmla="*/ 9304207 w 10020924"/>
              <a:gd name="connsiteY20" fmla="*/ 1522671 h 2041903"/>
              <a:gd name="connsiteX21" fmla="*/ 9015771 w 10020924"/>
              <a:gd name="connsiteY21" fmla="*/ 1219793 h 2041903"/>
              <a:gd name="connsiteX22" fmla="*/ 9015771 w 10020924"/>
              <a:gd name="connsiteY22" fmla="*/ 1169781 h 2041903"/>
              <a:gd name="connsiteX23" fmla="*/ 9294061 w 10020924"/>
              <a:gd name="connsiteY23" fmla="*/ 866738 h 2041903"/>
              <a:gd name="connsiteX24" fmla="*/ 9782829 w 10020924"/>
              <a:gd name="connsiteY24" fmla="*/ 866738 h 2041903"/>
              <a:gd name="connsiteX25" fmla="*/ 9782707 w 10020924"/>
              <a:gd name="connsiteY25" fmla="*/ 829349 h 2041903"/>
              <a:gd name="connsiteX26" fmla="*/ 9662481 w 10020924"/>
              <a:gd name="connsiteY26" fmla="*/ 688428 h 2041903"/>
              <a:gd name="connsiteX27" fmla="*/ 9072763 w 10020924"/>
              <a:gd name="connsiteY27" fmla="*/ 688428 h 2041903"/>
              <a:gd name="connsiteX28" fmla="*/ 8071817 w 10020924"/>
              <a:gd name="connsiteY28" fmla="*/ 463851 h 2041903"/>
              <a:gd name="connsiteX29" fmla="*/ 8991911 w 10020924"/>
              <a:gd name="connsiteY29" fmla="*/ 463851 h 2041903"/>
              <a:gd name="connsiteX30" fmla="*/ 8991911 w 10020924"/>
              <a:gd name="connsiteY30" fmla="*/ 686668 h 2041903"/>
              <a:gd name="connsiteX31" fmla="*/ 8652240 w 10020924"/>
              <a:gd name="connsiteY31" fmla="*/ 686668 h 2041903"/>
              <a:gd name="connsiteX32" fmla="*/ 8652240 w 10020924"/>
              <a:gd name="connsiteY32" fmla="*/ 1522955 h 2041903"/>
              <a:gd name="connsiteX33" fmla="*/ 8411534 w 10020924"/>
              <a:gd name="connsiteY33" fmla="*/ 1522955 h 2041903"/>
              <a:gd name="connsiteX34" fmla="*/ 8411534 w 10020924"/>
              <a:gd name="connsiteY34" fmla="*/ 686668 h 2041903"/>
              <a:gd name="connsiteX35" fmla="*/ 8071817 w 10020924"/>
              <a:gd name="connsiteY35" fmla="*/ 686668 h 2041903"/>
              <a:gd name="connsiteX36" fmla="*/ 7075333 w 10020924"/>
              <a:gd name="connsiteY36" fmla="*/ 463851 h 2041903"/>
              <a:gd name="connsiteX37" fmla="*/ 7681075 w 10020924"/>
              <a:gd name="connsiteY37" fmla="*/ 463851 h 2041903"/>
              <a:gd name="connsiteX38" fmla="*/ 8023417 w 10020924"/>
              <a:gd name="connsiteY38" fmla="*/ 826574 h 2041903"/>
              <a:gd name="connsiteX39" fmla="*/ 8023417 w 10020924"/>
              <a:gd name="connsiteY39" fmla="*/ 1522671 h 2041903"/>
              <a:gd name="connsiteX40" fmla="*/ 7306759 w 10020924"/>
              <a:gd name="connsiteY40" fmla="*/ 1522671 h 2041903"/>
              <a:gd name="connsiteX41" fmla="*/ 7018293 w 10020924"/>
              <a:gd name="connsiteY41" fmla="*/ 1219793 h 2041903"/>
              <a:gd name="connsiteX42" fmla="*/ 7018293 w 10020924"/>
              <a:gd name="connsiteY42" fmla="*/ 1169781 h 2041903"/>
              <a:gd name="connsiteX43" fmla="*/ 7296628 w 10020924"/>
              <a:gd name="connsiteY43" fmla="*/ 866738 h 2041903"/>
              <a:gd name="connsiteX44" fmla="*/ 7785307 w 10020924"/>
              <a:gd name="connsiteY44" fmla="*/ 866738 h 2041903"/>
              <a:gd name="connsiteX45" fmla="*/ 7785307 w 10020924"/>
              <a:gd name="connsiteY45" fmla="*/ 829349 h 2041903"/>
              <a:gd name="connsiteX46" fmla="*/ 7665080 w 10020924"/>
              <a:gd name="connsiteY46" fmla="*/ 688428 h 2041903"/>
              <a:gd name="connsiteX47" fmla="*/ 7075333 w 10020924"/>
              <a:gd name="connsiteY47" fmla="*/ 688428 h 2041903"/>
              <a:gd name="connsiteX48" fmla="*/ 5930572 w 10020924"/>
              <a:gd name="connsiteY48" fmla="*/ 463851 h 2041903"/>
              <a:gd name="connsiteX49" fmla="*/ 6574718 w 10020924"/>
              <a:gd name="connsiteY49" fmla="*/ 463851 h 2041903"/>
              <a:gd name="connsiteX50" fmla="*/ 6925013 w 10020924"/>
              <a:gd name="connsiteY50" fmla="*/ 834884 h 2041903"/>
              <a:gd name="connsiteX51" fmla="*/ 6925013 w 10020924"/>
              <a:gd name="connsiteY51" fmla="*/ 1151743 h 2041903"/>
              <a:gd name="connsiteX52" fmla="*/ 6585968 w 10020924"/>
              <a:gd name="connsiteY52" fmla="*/ 1522671 h 2041903"/>
              <a:gd name="connsiteX53" fmla="*/ 5930572 w 10020924"/>
              <a:gd name="connsiteY53" fmla="*/ 1522671 h 2041903"/>
              <a:gd name="connsiteX54" fmla="*/ 4717895 w 10020924"/>
              <a:gd name="connsiteY54" fmla="*/ 463851 h 2041903"/>
              <a:gd name="connsiteX55" fmla="*/ 5638093 w 10020924"/>
              <a:gd name="connsiteY55" fmla="*/ 463851 h 2041903"/>
              <a:gd name="connsiteX56" fmla="*/ 5638093 w 10020924"/>
              <a:gd name="connsiteY56" fmla="*/ 686668 h 2041903"/>
              <a:gd name="connsiteX57" fmla="*/ 5298318 w 10020924"/>
              <a:gd name="connsiteY57" fmla="*/ 686668 h 2041903"/>
              <a:gd name="connsiteX58" fmla="*/ 5298318 w 10020924"/>
              <a:gd name="connsiteY58" fmla="*/ 1522955 h 2041903"/>
              <a:gd name="connsiteX59" fmla="*/ 5057626 w 10020924"/>
              <a:gd name="connsiteY59" fmla="*/ 1522955 h 2041903"/>
              <a:gd name="connsiteX60" fmla="*/ 5057626 w 10020924"/>
              <a:gd name="connsiteY60" fmla="*/ 686668 h 2041903"/>
              <a:gd name="connsiteX61" fmla="*/ 4717895 w 10020924"/>
              <a:gd name="connsiteY61" fmla="*/ 686668 h 2041903"/>
              <a:gd name="connsiteX62" fmla="*/ 3721291 w 10020924"/>
              <a:gd name="connsiteY62" fmla="*/ 463851 h 2041903"/>
              <a:gd name="connsiteX63" fmla="*/ 4641430 w 10020924"/>
              <a:gd name="connsiteY63" fmla="*/ 463851 h 2041903"/>
              <a:gd name="connsiteX64" fmla="*/ 4641430 w 10020924"/>
              <a:gd name="connsiteY64" fmla="*/ 686668 h 2041903"/>
              <a:gd name="connsiteX65" fmla="*/ 4301654 w 10020924"/>
              <a:gd name="connsiteY65" fmla="*/ 686668 h 2041903"/>
              <a:gd name="connsiteX66" fmla="*/ 4301654 w 10020924"/>
              <a:gd name="connsiteY66" fmla="*/ 1522955 h 2041903"/>
              <a:gd name="connsiteX67" fmla="*/ 4061067 w 10020924"/>
              <a:gd name="connsiteY67" fmla="*/ 1522955 h 2041903"/>
              <a:gd name="connsiteX68" fmla="*/ 4061067 w 10020924"/>
              <a:gd name="connsiteY68" fmla="*/ 686668 h 2041903"/>
              <a:gd name="connsiteX69" fmla="*/ 3721291 w 10020924"/>
              <a:gd name="connsiteY69" fmla="*/ 686668 h 2041903"/>
              <a:gd name="connsiteX70" fmla="*/ 2809822 w 10020924"/>
              <a:gd name="connsiteY70" fmla="*/ 452019 h 2041903"/>
              <a:gd name="connsiteX71" fmla="*/ 3016077 w 10020924"/>
              <a:gd name="connsiteY71" fmla="*/ 572753 h 2041903"/>
              <a:gd name="connsiteX72" fmla="*/ 3381948 w 10020924"/>
              <a:gd name="connsiteY72" fmla="*/ 1270566 h 2041903"/>
              <a:gd name="connsiteX73" fmla="*/ 3400240 w 10020924"/>
              <a:gd name="connsiteY73" fmla="*/ 1281756 h 2041903"/>
              <a:gd name="connsiteX74" fmla="*/ 3406134 w 10020924"/>
              <a:gd name="connsiteY74" fmla="*/ 1255736 h 2041903"/>
              <a:gd name="connsiteX75" fmla="*/ 3402657 w 10020924"/>
              <a:gd name="connsiteY75" fmla="*/ 1123946 h 2041903"/>
              <a:gd name="connsiteX76" fmla="*/ 3402657 w 10020924"/>
              <a:gd name="connsiteY76" fmla="*/ 463522 h 2041903"/>
              <a:gd name="connsiteX77" fmla="*/ 3639813 w 10020924"/>
              <a:gd name="connsiteY77" fmla="*/ 463522 h 2041903"/>
              <a:gd name="connsiteX78" fmla="*/ 3639813 w 10020924"/>
              <a:gd name="connsiteY78" fmla="*/ 1255333 h 2041903"/>
              <a:gd name="connsiteX79" fmla="*/ 3425426 w 10020924"/>
              <a:gd name="connsiteY79" fmla="*/ 1534727 h 2041903"/>
              <a:gd name="connsiteX80" fmla="*/ 3219125 w 10020924"/>
              <a:gd name="connsiteY80" fmla="*/ 1413949 h 2041903"/>
              <a:gd name="connsiteX81" fmla="*/ 2853165 w 10020924"/>
              <a:gd name="connsiteY81" fmla="*/ 716135 h 2041903"/>
              <a:gd name="connsiteX82" fmla="*/ 2834887 w 10020924"/>
              <a:gd name="connsiteY82" fmla="*/ 704930 h 2041903"/>
              <a:gd name="connsiteX83" fmla="*/ 2829009 w 10020924"/>
              <a:gd name="connsiteY83" fmla="*/ 730980 h 2041903"/>
              <a:gd name="connsiteX84" fmla="*/ 2832590 w 10020924"/>
              <a:gd name="connsiteY84" fmla="*/ 862725 h 2041903"/>
              <a:gd name="connsiteX85" fmla="*/ 2832590 w 10020924"/>
              <a:gd name="connsiteY85" fmla="*/ 1523194 h 2041903"/>
              <a:gd name="connsiteX86" fmla="*/ 2595360 w 10020924"/>
              <a:gd name="connsiteY86" fmla="*/ 1523194 h 2041903"/>
              <a:gd name="connsiteX87" fmla="*/ 2595360 w 10020924"/>
              <a:gd name="connsiteY87" fmla="*/ 731368 h 2041903"/>
              <a:gd name="connsiteX88" fmla="*/ 2809822 w 10020924"/>
              <a:gd name="connsiteY88" fmla="*/ 452019 h 2041903"/>
              <a:gd name="connsiteX89" fmla="*/ 1079247 w 10020924"/>
              <a:gd name="connsiteY89" fmla="*/ 330967 h 2041903"/>
              <a:gd name="connsiteX90" fmla="*/ 952084 w 10020924"/>
              <a:gd name="connsiteY90" fmla="*/ 465588 h 2041903"/>
              <a:gd name="connsiteX91" fmla="*/ 887125 w 10020924"/>
              <a:gd name="connsiteY91" fmla="*/ 684091 h 2041903"/>
              <a:gd name="connsiteX92" fmla="*/ 940315 w 10020924"/>
              <a:gd name="connsiteY92" fmla="*/ 833769 h 2041903"/>
              <a:gd name="connsiteX93" fmla="*/ 1079206 w 10020924"/>
              <a:gd name="connsiteY93" fmla="*/ 894946 h 2041903"/>
              <a:gd name="connsiteX94" fmla="*/ 1218097 w 10020924"/>
              <a:gd name="connsiteY94" fmla="*/ 833769 h 2041903"/>
              <a:gd name="connsiteX95" fmla="*/ 1271286 w 10020924"/>
              <a:gd name="connsiteY95" fmla="*/ 684091 h 2041903"/>
              <a:gd name="connsiteX96" fmla="*/ 1206328 w 10020924"/>
              <a:gd name="connsiteY96" fmla="*/ 465588 h 2041903"/>
              <a:gd name="connsiteX97" fmla="*/ 1079247 w 10020924"/>
              <a:gd name="connsiteY97" fmla="*/ 330967 h 2041903"/>
              <a:gd name="connsiteX98" fmla="*/ 805966 w 10020924"/>
              <a:gd name="connsiteY98" fmla="*/ 263259 h 2041903"/>
              <a:gd name="connsiteX99" fmla="*/ 446364 w 10020924"/>
              <a:gd name="connsiteY99" fmla="*/ 449558 h 2041903"/>
              <a:gd name="connsiteX100" fmla="*/ 316290 w 10020924"/>
              <a:gd name="connsiteY100" fmla="*/ 671430 h 2041903"/>
              <a:gd name="connsiteX101" fmla="*/ 265280 w 10020924"/>
              <a:gd name="connsiteY101" fmla="*/ 958605 h 2041903"/>
              <a:gd name="connsiteX102" fmla="*/ 329833 w 10020924"/>
              <a:gd name="connsiteY102" fmla="*/ 1280240 h 2041903"/>
              <a:gd name="connsiteX103" fmla="*/ 505249 w 10020924"/>
              <a:gd name="connsiteY103" fmla="*/ 1539802 h 2041903"/>
              <a:gd name="connsiteX104" fmla="*/ 764163 w 10020924"/>
              <a:gd name="connsiteY104" fmla="*/ 1713204 h 2041903"/>
              <a:gd name="connsiteX105" fmla="*/ 1079208 w 10020924"/>
              <a:gd name="connsiteY105" fmla="*/ 1776358 h 2041903"/>
              <a:gd name="connsiteX106" fmla="*/ 1394254 w 10020924"/>
              <a:gd name="connsiteY106" fmla="*/ 1713204 h 2041903"/>
              <a:gd name="connsiteX107" fmla="*/ 1653167 w 10020924"/>
              <a:gd name="connsiteY107" fmla="*/ 1539802 h 2041903"/>
              <a:gd name="connsiteX108" fmla="*/ 1828584 w 10020924"/>
              <a:gd name="connsiteY108" fmla="*/ 1280240 h 2041903"/>
              <a:gd name="connsiteX109" fmla="*/ 1893137 w 10020924"/>
              <a:gd name="connsiteY109" fmla="*/ 958605 h 2041903"/>
              <a:gd name="connsiteX110" fmla="*/ 1843297 w 10020924"/>
              <a:gd name="connsiteY110" fmla="*/ 674433 h 2041903"/>
              <a:gd name="connsiteX111" fmla="*/ 1715171 w 10020924"/>
              <a:gd name="connsiteY111" fmla="*/ 452650 h 2041903"/>
              <a:gd name="connsiteX112" fmla="*/ 1352451 w 10020924"/>
              <a:gd name="connsiteY112" fmla="*/ 263259 h 2041903"/>
              <a:gd name="connsiteX113" fmla="*/ 1489332 w 10020924"/>
              <a:gd name="connsiteY113" fmla="*/ 469668 h 2041903"/>
              <a:gd name="connsiteX114" fmla="*/ 1533501 w 10020924"/>
              <a:gd name="connsiteY114" fmla="*/ 697463 h 2041903"/>
              <a:gd name="connsiteX115" fmla="*/ 1395669 w 10020924"/>
              <a:gd name="connsiteY115" fmla="*/ 1031243 h 2041903"/>
              <a:gd name="connsiteX116" fmla="*/ 1079208 w 10020924"/>
              <a:gd name="connsiteY116" fmla="*/ 1160853 h 2041903"/>
              <a:gd name="connsiteX117" fmla="*/ 762748 w 10020924"/>
              <a:gd name="connsiteY117" fmla="*/ 1031243 h 2041903"/>
              <a:gd name="connsiteX118" fmla="*/ 624916 w 10020924"/>
              <a:gd name="connsiteY118" fmla="*/ 697463 h 2041903"/>
              <a:gd name="connsiteX119" fmla="*/ 673201 w 10020924"/>
              <a:gd name="connsiteY119" fmla="*/ 463015 h 2041903"/>
              <a:gd name="connsiteX120" fmla="*/ 805966 w 10020924"/>
              <a:gd name="connsiteY120" fmla="*/ 263259 h 2041903"/>
              <a:gd name="connsiteX121" fmla="*/ 817834 w 10020924"/>
              <a:gd name="connsiteY121" fmla="*/ 0 h 2041903"/>
              <a:gd name="connsiteX122" fmla="*/ 963091 w 10020924"/>
              <a:gd name="connsiteY122" fmla="*/ 14770 h 2041903"/>
              <a:gd name="connsiteX123" fmla="*/ 1079167 w 10020924"/>
              <a:gd name="connsiteY123" fmla="*/ 48893 h 2041903"/>
              <a:gd name="connsiteX124" fmla="*/ 1194646 w 10020924"/>
              <a:gd name="connsiteY124" fmla="*/ 14436 h 2041903"/>
              <a:gd name="connsiteX125" fmla="*/ 1340583 w 10020924"/>
              <a:gd name="connsiteY125" fmla="*/ 0 h 2041903"/>
              <a:gd name="connsiteX126" fmla="*/ 1649693 w 10020924"/>
              <a:gd name="connsiteY126" fmla="*/ 72213 h 2041903"/>
              <a:gd name="connsiteX127" fmla="*/ 1910677 w 10020924"/>
              <a:gd name="connsiteY127" fmla="*/ 272891 h 2041903"/>
              <a:gd name="connsiteX128" fmla="*/ 2091072 w 10020924"/>
              <a:gd name="connsiteY128" fmla="*/ 578096 h 2041903"/>
              <a:gd name="connsiteX129" fmla="*/ 2158417 w 10020924"/>
              <a:gd name="connsiteY129" fmla="*/ 963886 h 2041903"/>
              <a:gd name="connsiteX130" fmla="*/ 2071704 w 10020924"/>
              <a:gd name="connsiteY130" fmla="*/ 1388805 h 2041903"/>
              <a:gd name="connsiteX131" fmla="*/ 1837251 w 10020924"/>
              <a:gd name="connsiteY131" fmla="*/ 1730875 h 2041903"/>
              <a:gd name="connsiteX132" fmla="*/ 1493585 w 10020924"/>
              <a:gd name="connsiteY132" fmla="*/ 1958956 h 2041903"/>
              <a:gd name="connsiteX133" fmla="*/ 1079208 w 10020924"/>
              <a:gd name="connsiteY133" fmla="*/ 2041903 h 2041903"/>
              <a:gd name="connsiteX134" fmla="*/ 664832 w 10020924"/>
              <a:gd name="connsiteY134" fmla="*/ 1958956 h 2041903"/>
              <a:gd name="connsiteX135" fmla="*/ 321166 w 10020924"/>
              <a:gd name="connsiteY135" fmla="*/ 1730875 h 2041903"/>
              <a:gd name="connsiteX136" fmla="*/ 86713 w 10020924"/>
              <a:gd name="connsiteY136" fmla="*/ 1388805 h 2041903"/>
              <a:gd name="connsiteX137" fmla="*/ 0 w 10020924"/>
              <a:gd name="connsiteY137" fmla="*/ 963886 h 2041903"/>
              <a:gd name="connsiteX138" fmla="*/ 67345 w 10020924"/>
              <a:gd name="connsiteY138" fmla="*/ 578096 h 2041903"/>
              <a:gd name="connsiteX139" fmla="*/ 247740 w 10020924"/>
              <a:gd name="connsiteY139" fmla="*/ 272891 h 2041903"/>
              <a:gd name="connsiteX140" fmla="*/ 508723 w 10020924"/>
              <a:gd name="connsiteY140" fmla="*/ 72213 h 2041903"/>
              <a:gd name="connsiteX141" fmla="*/ 817834 w 10020924"/>
              <a:gd name="connsiteY141" fmla="*/ 0 h 204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0020924" h="2041903">
                <a:moveTo>
                  <a:pt x="9329240" y="1080290"/>
                </a:moveTo>
                <a:cubicBezTo>
                  <a:pt x="9292358" y="1080290"/>
                  <a:pt x="9251983" y="1096116"/>
                  <a:pt x="9251983" y="1187029"/>
                </a:cubicBezTo>
                <a:cubicBezTo>
                  <a:pt x="9251983" y="1277880"/>
                  <a:pt x="9292801" y="1296468"/>
                  <a:pt x="9329240" y="1296468"/>
                </a:cubicBezTo>
                <a:lnTo>
                  <a:pt x="9782722" y="1296468"/>
                </a:lnTo>
                <a:lnTo>
                  <a:pt x="9782722" y="1080290"/>
                </a:lnTo>
                <a:close/>
                <a:moveTo>
                  <a:pt x="7331825" y="1080290"/>
                </a:moveTo>
                <a:cubicBezTo>
                  <a:pt x="7294927" y="1080290"/>
                  <a:pt x="7254583" y="1096116"/>
                  <a:pt x="7254583" y="1187029"/>
                </a:cubicBezTo>
                <a:cubicBezTo>
                  <a:pt x="7254583" y="1277880"/>
                  <a:pt x="7295379" y="1296468"/>
                  <a:pt x="7331825" y="1296468"/>
                </a:cubicBezTo>
                <a:lnTo>
                  <a:pt x="7785307" y="1296468"/>
                </a:lnTo>
                <a:lnTo>
                  <a:pt x="7785307" y="1080290"/>
                </a:lnTo>
                <a:close/>
                <a:moveTo>
                  <a:pt x="6171264" y="689323"/>
                </a:moveTo>
                <a:lnTo>
                  <a:pt x="6171264" y="1297318"/>
                </a:lnTo>
                <a:lnTo>
                  <a:pt x="6558679" y="1297318"/>
                </a:lnTo>
                <a:cubicBezTo>
                  <a:pt x="6645146" y="1297318"/>
                  <a:pt x="6679368" y="1257837"/>
                  <a:pt x="6679368" y="1156413"/>
                </a:cubicBezTo>
                <a:lnTo>
                  <a:pt x="6679368" y="830244"/>
                </a:lnTo>
                <a:cubicBezTo>
                  <a:pt x="6679368" y="728827"/>
                  <a:pt x="6645146" y="689323"/>
                  <a:pt x="6558679" y="689323"/>
                </a:cubicBezTo>
                <a:close/>
                <a:moveTo>
                  <a:pt x="9072763" y="463851"/>
                </a:moveTo>
                <a:lnTo>
                  <a:pt x="9678449" y="463851"/>
                </a:lnTo>
                <a:cubicBezTo>
                  <a:pt x="9932730" y="463851"/>
                  <a:pt x="10020924" y="559816"/>
                  <a:pt x="10020924" y="826574"/>
                </a:cubicBezTo>
                <a:lnTo>
                  <a:pt x="10020924" y="1522671"/>
                </a:lnTo>
                <a:lnTo>
                  <a:pt x="9304207" y="1522671"/>
                </a:lnTo>
                <a:cubicBezTo>
                  <a:pt x="9111641" y="1522671"/>
                  <a:pt x="9015771" y="1435849"/>
                  <a:pt x="9015771" y="1219793"/>
                </a:cubicBezTo>
                <a:lnTo>
                  <a:pt x="9015771" y="1169781"/>
                </a:lnTo>
                <a:cubicBezTo>
                  <a:pt x="9015771" y="959714"/>
                  <a:pt x="9108248" y="866738"/>
                  <a:pt x="9294061" y="866738"/>
                </a:cubicBezTo>
                <a:lnTo>
                  <a:pt x="9782829" y="866738"/>
                </a:lnTo>
                <a:cubicBezTo>
                  <a:pt x="9782829" y="858122"/>
                  <a:pt x="9782707" y="829861"/>
                  <a:pt x="9782707" y="829349"/>
                </a:cubicBezTo>
                <a:cubicBezTo>
                  <a:pt x="9782707" y="727955"/>
                  <a:pt x="9749047" y="688428"/>
                  <a:pt x="9662481" y="688428"/>
                </a:cubicBezTo>
                <a:lnTo>
                  <a:pt x="9072763" y="688428"/>
                </a:lnTo>
                <a:close/>
                <a:moveTo>
                  <a:pt x="8071817" y="463851"/>
                </a:moveTo>
                <a:lnTo>
                  <a:pt x="8991911" y="463851"/>
                </a:lnTo>
                <a:lnTo>
                  <a:pt x="8991911" y="686668"/>
                </a:lnTo>
                <a:lnTo>
                  <a:pt x="8652240" y="686668"/>
                </a:lnTo>
                <a:lnTo>
                  <a:pt x="8652240" y="1522955"/>
                </a:lnTo>
                <a:lnTo>
                  <a:pt x="8411534" y="1522955"/>
                </a:lnTo>
                <a:lnTo>
                  <a:pt x="8411534" y="686668"/>
                </a:lnTo>
                <a:lnTo>
                  <a:pt x="8071817" y="686668"/>
                </a:lnTo>
                <a:close/>
                <a:moveTo>
                  <a:pt x="7075333" y="463851"/>
                </a:moveTo>
                <a:lnTo>
                  <a:pt x="7681075" y="463851"/>
                </a:lnTo>
                <a:cubicBezTo>
                  <a:pt x="7935303" y="463851"/>
                  <a:pt x="8023424" y="559816"/>
                  <a:pt x="8023417" y="826574"/>
                </a:cubicBezTo>
                <a:lnTo>
                  <a:pt x="8023417" y="1522671"/>
                </a:lnTo>
                <a:lnTo>
                  <a:pt x="7306759" y="1522671"/>
                </a:lnTo>
                <a:cubicBezTo>
                  <a:pt x="7114170" y="1522671"/>
                  <a:pt x="7018293" y="1435849"/>
                  <a:pt x="7018293" y="1219793"/>
                </a:cubicBezTo>
                <a:lnTo>
                  <a:pt x="7018293" y="1169781"/>
                </a:lnTo>
                <a:cubicBezTo>
                  <a:pt x="7018293" y="959714"/>
                  <a:pt x="7110792" y="866738"/>
                  <a:pt x="7296628" y="866738"/>
                </a:cubicBezTo>
                <a:lnTo>
                  <a:pt x="7785307" y="866738"/>
                </a:lnTo>
                <a:lnTo>
                  <a:pt x="7785307" y="829349"/>
                </a:lnTo>
                <a:cubicBezTo>
                  <a:pt x="7785307" y="727955"/>
                  <a:pt x="7751547" y="688428"/>
                  <a:pt x="7665080" y="688428"/>
                </a:cubicBezTo>
                <a:lnTo>
                  <a:pt x="7075333" y="688428"/>
                </a:lnTo>
                <a:close/>
                <a:moveTo>
                  <a:pt x="5930572" y="463851"/>
                </a:moveTo>
                <a:lnTo>
                  <a:pt x="6574718" y="463851"/>
                </a:lnTo>
                <a:cubicBezTo>
                  <a:pt x="6817412" y="463851"/>
                  <a:pt x="6925013" y="557409"/>
                  <a:pt x="6925013" y="834884"/>
                </a:cubicBezTo>
                <a:lnTo>
                  <a:pt x="6925013" y="1151743"/>
                </a:lnTo>
                <a:cubicBezTo>
                  <a:pt x="6925013" y="1394650"/>
                  <a:pt x="6843589" y="1522671"/>
                  <a:pt x="6585968" y="1522671"/>
                </a:cubicBezTo>
                <a:lnTo>
                  <a:pt x="5930572" y="1522671"/>
                </a:lnTo>
                <a:close/>
                <a:moveTo>
                  <a:pt x="4717895" y="463851"/>
                </a:moveTo>
                <a:lnTo>
                  <a:pt x="5638093" y="463851"/>
                </a:lnTo>
                <a:lnTo>
                  <a:pt x="5638093" y="686668"/>
                </a:lnTo>
                <a:lnTo>
                  <a:pt x="5298318" y="686668"/>
                </a:lnTo>
                <a:lnTo>
                  <a:pt x="5298318" y="1522955"/>
                </a:lnTo>
                <a:lnTo>
                  <a:pt x="5057626" y="1522955"/>
                </a:lnTo>
                <a:lnTo>
                  <a:pt x="5057626" y="686668"/>
                </a:lnTo>
                <a:lnTo>
                  <a:pt x="4717895" y="686668"/>
                </a:lnTo>
                <a:close/>
                <a:moveTo>
                  <a:pt x="3721291" y="463851"/>
                </a:moveTo>
                <a:lnTo>
                  <a:pt x="4641430" y="463851"/>
                </a:lnTo>
                <a:lnTo>
                  <a:pt x="4641430" y="686668"/>
                </a:lnTo>
                <a:lnTo>
                  <a:pt x="4301654" y="686668"/>
                </a:lnTo>
                <a:lnTo>
                  <a:pt x="4301654" y="1522955"/>
                </a:lnTo>
                <a:lnTo>
                  <a:pt x="4061067" y="1522955"/>
                </a:lnTo>
                <a:lnTo>
                  <a:pt x="4061067" y="686668"/>
                </a:lnTo>
                <a:lnTo>
                  <a:pt x="3721291" y="686668"/>
                </a:lnTo>
                <a:close/>
                <a:moveTo>
                  <a:pt x="2809822" y="452019"/>
                </a:moveTo>
                <a:cubicBezTo>
                  <a:pt x="2915562" y="452019"/>
                  <a:pt x="2970732" y="501487"/>
                  <a:pt x="3016077" y="572753"/>
                </a:cubicBezTo>
                <a:cubicBezTo>
                  <a:pt x="3055320" y="634446"/>
                  <a:pt x="3376830" y="1260842"/>
                  <a:pt x="3381948" y="1270566"/>
                </a:cubicBezTo>
                <a:cubicBezTo>
                  <a:pt x="3386677" y="1279328"/>
                  <a:pt x="3393442" y="1285729"/>
                  <a:pt x="3400240" y="1281756"/>
                </a:cubicBezTo>
                <a:cubicBezTo>
                  <a:pt x="3406237" y="1278349"/>
                  <a:pt x="3406646" y="1267378"/>
                  <a:pt x="3406134" y="1255736"/>
                </a:cubicBezTo>
                <a:cubicBezTo>
                  <a:pt x="3405492" y="1241619"/>
                  <a:pt x="3402657" y="1171378"/>
                  <a:pt x="3402657" y="1123946"/>
                </a:cubicBezTo>
                <a:lnTo>
                  <a:pt x="3402657" y="463522"/>
                </a:lnTo>
                <a:lnTo>
                  <a:pt x="3639813" y="463522"/>
                </a:lnTo>
                <a:lnTo>
                  <a:pt x="3639813" y="1255333"/>
                </a:lnTo>
                <a:cubicBezTo>
                  <a:pt x="3639813" y="1491113"/>
                  <a:pt x="3523557" y="1534727"/>
                  <a:pt x="3425426" y="1534727"/>
                </a:cubicBezTo>
                <a:cubicBezTo>
                  <a:pt x="3319670" y="1534727"/>
                  <a:pt x="3264509" y="1485221"/>
                  <a:pt x="3219125" y="1413949"/>
                </a:cubicBezTo>
                <a:cubicBezTo>
                  <a:pt x="3155813" y="1314503"/>
                  <a:pt x="2857763" y="724966"/>
                  <a:pt x="2853165" y="716135"/>
                </a:cubicBezTo>
                <a:cubicBezTo>
                  <a:pt x="2848558" y="707335"/>
                  <a:pt x="2841793" y="701034"/>
                  <a:pt x="2834887" y="704930"/>
                </a:cubicBezTo>
                <a:cubicBezTo>
                  <a:pt x="2829005" y="708344"/>
                  <a:pt x="2828497" y="719338"/>
                  <a:pt x="2829009" y="730980"/>
                </a:cubicBezTo>
                <a:cubicBezTo>
                  <a:pt x="2829628" y="745090"/>
                  <a:pt x="2832590" y="815378"/>
                  <a:pt x="2832590" y="862725"/>
                </a:cubicBezTo>
                <a:lnTo>
                  <a:pt x="2832590" y="1523194"/>
                </a:lnTo>
                <a:lnTo>
                  <a:pt x="2595360" y="1523194"/>
                </a:lnTo>
                <a:lnTo>
                  <a:pt x="2595360" y="731368"/>
                </a:lnTo>
                <a:cubicBezTo>
                  <a:pt x="2595360" y="495611"/>
                  <a:pt x="2711606" y="452019"/>
                  <a:pt x="2809822" y="452019"/>
                </a:cubicBezTo>
                <a:close/>
                <a:moveTo>
                  <a:pt x="1079247" y="330967"/>
                </a:moveTo>
                <a:cubicBezTo>
                  <a:pt x="1039101" y="354484"/>
                  <a:pt x="989740" y="403598"/>
                  <a:pt x="952084" y="465588"/>
                </a:cubicBezTo>
                <a:cubicBezTo>
                  <a:pt x="914427" y="527577"/>
                  <a:pt x="887125" y="603548"/>
                  <a:pt x="887125" y="684091"/>
                </a:cubicBezTo>
                <a:cubicBezTo>
                  <a:pt x="887125" y="743091"/>
                  <a:pt x="906578" y="795805"/>
                  <a:pt x="940315" y="833769"/>
                </a:cubicBezTo>
                <a:cubicBezTo>
                  <a:pt x="974052" y="871732"/>
                  <a:pt x="1022072" y="894946"/>
                  <a:pt x="1079206" y="894946"/>
                </a:cubicBezTo>
                <a:cubicBezTo>
                  <a:pt x="1136340" y="894946"/>
                  <a:pt x="1184360" y="871732"/>
                  <a:pt x="1218097" y="833769"/>
                </a:cubicBezTo>
                <a:cubicBezTo>
                  <a:pt x="1251833" y="795805"/>
                  <a:pt x="1271286" y="743091"/>
                  <a:pt x="1271286" y="684091"/>
                </a:cubicBezTo>
                <a:cubicBezTo>
                  <a:pt x="1271286" y="603548"/>
                  <a:pt x="1243984" y="527577"/>
                  <a:pt x="1206328" y="465588"/>
                </a:cubicBezTo>
                <a:cubicBezTo>
                  <a:pt x="1168672" y="403598"/>
                  <a:pt x="1110735" y="347874"/>
                  <a:pt x="1079247" y="330967"/>
                </a:cubicBezTo>
                <a:close/>
                <a:moveTo>
                  <a:pt x="805966" y="263259"/>
                </a:moveTo>
                <a:cubicBezTo>
                  <a:pt x="686954" y="257894"/>
                  <a:pt x="551782" y="326830"/>
                  <a:pt x="446364" y="449558"/>
                </a:cubicBezTo>
                <a:cubicBezTo>
                  <a:pt x="393654" y="510922"/>
                  <a:pt x="348383" y="585734"/>
                  <a:pt x="316290" y="671430"/>
                </a:cubicBezTo>
                <a:cubicBezTo>
                  <a:pt x="284196" y="757125"/>
                  <a:pt x="265280" y="853705"/>
                  <a:pt x="265280" y="958605"/>
                </a:cubicBezTo>
                <a:cubicBezTo>
                  <a:pt x="265280" y="1073486"/>
                  <a:pt x="288318" y="1182036"/>
                  <a:pt x="329833" y="1280240"/>
                </a:cubicBezTo>
                <a:cubicBezTo>
                  <a:pt x="371348" y="1378444"/>
                  <a:pt x="431341" y="1466303"/>
                  <a:pt x="505249" y="1539802"/>
                </a:cubicBezTo>
                <a:cubicBezTo>
                  <a:pt x="579158" y="1613301"/>
                  <a:pt x="666983" y="1672440"/>
                  <a:pt x="764163" y="1713204"/>
                </a:cubicBezTo>
                <a:cubicBezTo>
                  <a:pt x="861343" y="1753969"/>
                  <a:pt x="967878" y="1776358"/>
                  <a:pt x="1079208" y="1776358"/>
                </a:cubicBezTo>
                <a:cubicBezTo>
                  <a:pt x="1190538" y="1776358"/>
                  <a:pt x="1297074" y="1753969"/>
                  <a:pt x="1394254" y="1713204"/>
                </a:cubicBezTo>
                <a:cubicBezTo>
                  <a:pt x="1491434" y="1672440"/>
                  <a:pt x="1579259" y="1613301"/>
                  <a:pt x="1653167" y="1539802"/>
                </a:cubicBezTo>
                <a:cubicBezTo>
                  <a:pt x="1727076" y="1466303"/>
                  <a:pt x="1787068" y="1378444"/>
                  <a:pt x="1828584" y="1280240"/>
                </a:cubicBezTo>
                <a:cubicBezTo>
                  <a:pt x="1870099" y="1182036"/>
                  <a:pt x="1893137" y="1073486"/>
                  <a:pt x="1893137" y="958605"/>
                </a:cubicBezTo>
                <a:cubicBezTo>
                  <a:pt x="1893137" y="855344"/>
                  <a:pt x="1874740" y="759689"/>
                  <a:pt x="1843297" y="674433"/>
                </a:cubicBezTo>
                <a:cubicBezTo>
                  <a:pt x="1811852" y="589176"/>
                  <a:pt x="1767361" y="514318"/>
                  <a:pt x="1715171" y="452650"/>
                </a:cubicBezTo>
                <a:cubicBezTo>
                  <a:pt x="1610792" y="329313"/>
                  <a:pt x="1475621" y="258738"/>
                  <a:pt x="1352451" y="263259"/>
                </a:cubicBezTo>
                <a:cubicBezTo>
                  <a:pt x="1412945" y="322179"/>
                  <a:pt x="1458865" y="394141"/>
                  <a:pt x="1489332" y="469668"/>
                </a:cubicBezTo>
                <a:cubicBezTo>
                  <a:pt x="1519800" y="545194"/>
                  <a:pt x="1534815" y="624285"/>
                  <a:pt x="1533501" y="697463"/>
                </a:cubicBezTo>
                <a:cubicBezTo>
                  <a:pt x="1533501" y="833577"/>
                  <a:pt x="1479467" y="949424"/>
                  <a:pt x="1395669" y="1031243"/>
                </a:cubicBezTo>
                <a:cubicBezTo>
                  <a:pt x="1311871" y="1113062"/>
                  <a:pt x="1198308" y="1160853"/>
                  <a:pt x="1079208" y="1160853"/>
                </a:cubicBezTo>
                <a:cubicBezTo>
                  <a:pt x="960109" y="1160853"/>
                  <a:pt x="846546" y="1113062"/>
                  <a:pt x="762748" y="1031243"/>
                </a:cubicBezTo>
                <a:cubicBezTo>
                  <a:pt x="678950" y="949424"/>
                  <a:pt x="624916" y="833577"/>
                  <a:pt x="624916" y="697463"/>
                </a:cubicBezTo>
                <a:cubicBezTo>
                  <a:pt x="624916" y="618236"/>
                  <a:pt x="642018" y="537734"/>
                  <a:pt x="673201" y="463015"/>
                </a:cubicBezTo>
                <a:cubicBezTo>
                  <a:pt x="704383" y="388296"/>
                  <a:pt x="749646" y="319359"/>
                  <a:pt x="805966" y="263259"/>
                </a:cubicBezTo>
                <a:close/>
                <a:moveTo>
                  <a:pt x="817834" y="0"/>
                </a:moveTo>
                <a:cubicBezTo>
                  <a:pt x="866589" y="0"/>
                  <a:pt x="917272" y="5772"/>
                  <a:pt x="963091" y="14770"/>
                </a:cubicBezTo>
                <a:cubicBezTo>
                  <a:pt x="1008909" y="23768"/>
                  <a:pt x="1049865" y="35991"/>
                  <a:pt x="1079167" y="48893"/>
                </a:cubicBezTo>
                <a:cubicBezTo>
                  <a:pt x="1107617" y="35545"/>
                  <a:pt x="1148593" y="23322"/>
                  <a:pt x="1194646" y="14436"/>
                </a:cubicBezTo>
                <a:cubicBezTo>
                  <a:pt x="1240699" y="5549"/>
                  <a:pt x="1291827" y="0"/>
                  <a:pt x="1340583" y="0"/>
                </a:cubicBezTo>
                <a:cubicBezTo>
                  <a:pt x="1448034" y="0"/>
                  <a:pt x="1552874" y="25401"/>
                  <a:pt x="1649693" y="72213"/>
                </a:cubicBezTo>
                <a:cubicBezTo>
                  <a:pt x="1746513" y="119025"/>
                  <a:pt x="1835310" y="187248"/>
                  <a:pt x="1910677" y="272891"/>
                </a:cubicBezTo>
                <a:cubicBezTo>
                  <a:pt x="1986043" y="358535"/>
                  <a:pt x="2047978" y="461600"/>
                  <a:pt x="2091072" y="578096"/>
                </a:cubicBezTo>
                <a:cubicBezTo>
                  <a:pt x="2134165" y="694592"/>
                  <a:pt x="2158417" y="824518"/>
                  <a:pt x="2158417" y="963886"/>
                </a:cubicBezTo>
                <a:cubicBezTo>
                  <a:pt x="2158417" y="1115873"/>
                  <a:pt x="2127372" y="1259243"/>
                  <a:pt x="2071704" y="1388805"/>
                </a:cubicBezTo>
                <a:cubicBezTo>
                  <a:pt x="2016036" y="1518366"/>
                  <a:pt x="1935744" y="1634120"/>
                  <a:pt x="1837251" y="1730875"/>
                </a:cubicBezTo>
                <a:cubicBezTo>
                  <a:pt x="1738759" y="1827631"/>
                  <a:pt x="1622064" y="1905388"/>
                  <a:pt x="1493585" y="1958956"/>
                </a:cubicBezTo>
                <a:cubicBezTo>
                  <a:pt x="1365105" y="2012524"/>
                  <a:pt x="1224841" y="2041903"/>
                  <a:pt x="1079208" y="2041903"/>
                </a:cubicBezTo>
                <a:cubicBezTo>
                  <a:pt x="933576" y="2041903"/>
                  <a:pt x="793312" y="2012524"/>
                  <a:pt x="664832" y="1958956"/>
                </a:cubicBezTo>
                <a:cubicBezTo>
                  <a:pt x="536353" y="1905388"/>
                  <a:pt x="419658" y="1827631"/>
                  <a:pt x="321166" y="1730875"/>
                </a:cubicBezTo>
                <a:cubicBezTo>
                  <a:pt x="222673" y="1634120"/>
                  <a:pt x="142381" y="1518366"/>
                  <a:pt x="86713" y="1388805"/>
                </a:cubicBezTo>
                <a:cubicBezTo>
                  <a:pt x="31045" y="1259243"/>
                  <a:pt x="0" y="1115873"/>
                  <a:pt x="0" y="963886"/>
                </a:cubicBezTo>
                <a:cubicBezTo>
                  <a:pt x="0" y="824518"/>
                  <a:pt x="24252" y="694592"/>
                  <a:pt x="67345" y="578096"/>
                </a:cubicBezTo>
                <a:cubicBezTo>
                  <a:pt x="110439" y="461600"/>
                  <a:pt x="172374" y="358535"/>
                  <a:pt x="247740" y="272891"/>
                </a:cubicBezTo>
                <a:cubicBezTo>
                  <a:pt x="323106" y="187248"/>
                  <a:pt x="411904" y="119025"/>
                  <a:pt x="508723" y="72213"/>
                </a:cubicBezTo>
                <a:cubicBezTo>
                  <a:pt x="605542" y="25401"/>
                  <a:pt x="710382" y="0"/>
                  <a:pt x="817834" y="0"/>
                </a:cubicBezTo>
                <a:close/>
              </a:path>
            </a:pathLst>
          </a:custGeom>
          <a:solidFill>
            <a:srgbClr val="0072BC"/>
          </a:solidFill>
          <a:ln w="7639" cap="flat">
            <a:noFill/>
            <a:prstDash val="solid"/>
            <a:miter/>
          </a:ln>
        </p:spPr>
        <p:txBody>
          <a:bodyPr rtlCol="0" anchor="ctr"/>
          <a:lstStyle/>
          <a:p>
            <a:endParaRPr lang="en-US" dirty="0"/>
          </a:p>
        </p:txBody>
      </p:sp>
    </p:spTree>
    <p:extLst>
      <p:ext uri="{BB962C8B-B14F-4D97-AF65-F5344CB8AC3E}">
        <p14:creationId xmlns:p14="http://schemas.microsoft.com/office/powerpoint/2010/main" val="2330560502"/>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lgn="l" defTabSz="914400" rtl="0" eaLnBrk="1" latinLnBrk="0" hangingPunct="1">
        <a:lnSpc>
          <a:spcPct val="100000"/>
        </a:lnSpc>
        <a:spcBef>
          <a:spcPct val="0"/>
        </a:spcBef>
        <a:buNone/>
        <a:defRPr sz="3200" kern="1200">
          <a:solidFill>
            <a:schemeClr val="bg1"/>
          </a:solidFill>
          <a:latin typeface="Georgia" panose="02040502050405020303" pitchFamily="18" charset="0"/>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000" kern="1200">
          <a:solidFill>
            <a:srgbClr val="2E404D"/>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70F26"/>
        </a:solidFill>
        <a:effectLst/>
      </p:bgPr>
    </p:bg>
    <p:spTree>
      <p:nvGrpSpPr>
        <p:cNvPr id="1" name=""/>
        <p:cNvGrpSpPr/>
        <p:nvPr/>
      </p:nvGrpSpPr>
      <p:grpSpPr>
        <a:xfrm>
          <a:off x="0" y="0"/>
          <a:ext cx="0" cy="0"/>
          <a:chOff x="0" y="0"/>
          <a:chExt cx="0" cy="0"/>
        </a:xfrm>
      </p:grpSpPr>
      <p:sp>
        <p:nvSpPr>
          <p:cNvPr id="4" name="Date">
            <a:extLst>
              <a:ext uri="{FF2B5EF4-FFF2-40B4-BE49-F238E27FC236}">
                <a16:creationId xmlns:a16="http://schemas.microsoft.com/office/drawing/2014/main" id="{C3A244F4-DCC8-926C-C40B-97795E7EE6B7}"/>
              </a:ext>
            </a:extLst>
          </p:cNvPr>
          <p:cNvSpPr>
            <a:spLocks noGrp="1"/>
          </p:cNvSpPr>
          <p:nvPr>
            <p:ph type="dt" sz="half" idx="2"/>
          </p:nvPr>
        </p:nvSpPr>
        <p:spPr>
          <a:xfrm>
            <a:off x="381000" y="6324601"/>
            <a:ext cx="1295400" cy="304800"/>
          </a:xfrm>
          <a:prstGeom prst="rect">
            <a:avLst/>
          </a:prstGeom>
        </p:spPr>
        <p:txBody>
          <a:bodyPr vert="horz" lIns="0" tIns="0" rIns="0" bIns="0" rtlCol="0" anchor="ctr"/>
          <a:lstStyle>
            <a:lvl1pPr algn="l">
              <a:defRPr sz="1200">
                <a:solidFill>
                  <a:srgbClr val="F8F8F8"/>
                </a:solidFill>
              </a:defRPr>
            </a:lvl1pPr>
          </a:lstStyle>
          <a:p>
            <a:r>
              <a:rPr lang="en-US" noProof="0" dirty="0"/>
              <a:t>January 2025</a:t>
            </a:r>
          </a:p>
        </p:txBody>
      </p:sp>
      <p:sp>
        <p:nvSpPr>
          <p:cNvPr id="9" name="Legal">
            <a:extLst>
              <a:ext uri="{FF2B5EF4-FFF2-40B4-BE49-F238E27FC236}">
                <a16:creationId xmlns:a16="http://schemas.microsoft.com/office/drawing/2014/main" id="{326E4B9D-7B25-6F98-95C6-44F5E186EAA1}"/>
              </a:ext>
            </a:extLst>
          </p:cNvPr>
          <p:cNvSpPr>
            <a:spLocks noGrp="1"/>
          </p:cNvSpPr>
          <p:nvPr>
            <p:ph type="ftr" sz="quarter" idx="3"/>
          </p:nvPr>
        </p:nvSpPr>
        <p:spPr>
          <a:xfrm>
            <a:off x="1828800" y="6324602"/>
            <a:ext cx="4114800" cy="304800"/>
          </a:xfrm>
          <a:prstGeom prst="rect">
            <a:avLst/>
          </a:prstGeom>
        </p:spPr>
        <p:txBody>
          <a:bodyPr vert="horz" lIns="0" tIns="0" rIns="0" bIns="0" rtlCol="0" anchor="ctr"/>
          <a:lstStyle>
            <a:lvl1pPr algn="l">
              <a:defRPr sz="1200" b="0" i="0">
                <a:solidFill>
                  <a:schemeClr val="tx1">
                    <a:tint val="75000"/>
                  </a:schemeClr>
                </a:solidFill>
                <a:latin typeface="Arial" panose="020B0604020202020204" pitchFamily="34" charset="0"/>
              </a:defRPr>
            </a:lvl1pPr>
          </a:lstStyle>
          <a:p>
            <a:r>
              <a:rPr lang="en-CA" dirty="0"/>
              <a:t>© 2025 NTT DATA, Inc.</a:t>
            </a:r>
          </a:p>
        </p:txBody>
      </p:sp>
      <p:sp>
        <p:nvSpPr>
          <p:cNvPr id="2" name="Title">
            <a:extLst>
              <a:ext uri="{FF2B5EF4-FFF2-40B4-BE49-F238E27FC236}">
                <a16:creationId xmlns:a16="http://schemas.microsoft.com/office/drawing/2014/main" id="{CC985B73-0F18-F280-6DFA-98D9E7E3C523}"/>
              </a:ext>
            </a:extLst>
          </p:cNvPr>
          <p:cNvSpPr>
            <a:spLocks noGrp="1"/>
          </p:cNvSpPr>
          <p:nvPr>
            <p:ph type="title"/>
          </p:nvPr>
        </p:nvSpPr>
        <p:spPr>
          <a:xfrm>
            <a:off x="381000" y="2438400"/>
            <a:ext cx="4953000" cy="1371600"/>
          </a:xfrm>
          <a:prstGeom prst="rect">
            <a:avLst/>
          </a:prstGeom>
        </p:spPr>
        <p:txBody>
          <a:bodyPr vert="horz" lIns="0" tIns="45720" rIns="0" bIns="45720" rtlCol="0" anchor="b">
            <a:noAutofit/>
          </a:bodyPr>
          <a:lstStyle/>
          <a:p>
            <a:r>
              <a:rPr lang="en-US" noProof="0"/>
              <a:t>Click to edit title</a:t>
            </a:r>
          </a:p>
        </p:txBody>
      </p:sp>
    </p:spTree>
    <p:extLst>
      <p:ext uri="{BB962C8B-B14F-4D97-AF65-F5344CB8AC3E}">
        <p14:creationId xmlns:p14="http://schemas.microsoft.com/office/powerpoint/2010/main" val="426527774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hf hdr="0" dt="0"/>
  <p:txStyles>
    <p:titleStyle>
      <a:lvl1pPr algn="l" defTabSz="914400" rtl="0" eaLnBrk="1" latinLnBrk="0" hangingPunct="1">
        <a:lnSpc>
          <a:spcPct val="100000"/>
        </a:lnSpc>
        <a:spcBef>
          <a:spcPct val="0"/>
        </a:spcBef>
        <a:buNone/>
        <a:defRPr lang="en-US" sz="4800" b="0" i="0" kern="1200" dirty="0">
          <a:solidFill>
            <a:srgbClr val="F8F8F8"/>
          </a:solidFill>
          <a:latin typeface="Georgia" panose="02040502050405020303" pitchFamily="18" charset="0"/>
          <a:ea typeface="+mj-ea"/>
          <a:cs typeface="Times New Roman" panose="02020603050405020304" pitchFamily="18"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en-US" sz="2000" b="0" i="0" kern="1200" dirty="0" smtClean="0">
          <a:solidFill>
            <a:srgbClr val="F8F8F8"/>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7DB37B6-3DF4-34BD-D5E9-52EA5E80D4A7}"/>
              </a:ext>
            </a:extLst>
          </p:cNvPr>
          <p:cNvSpPr>
            <a:spLocks noGrp="1"/>
          </p:cNvSpPr>
          <p:nvPr>
            <p:ph type="dt" sz="half" idx="2"/>
          </p:nvPr>
        </p:nvSpPr>
        <p:spPr>
          <a:xfrm>
            <a:off x="381000" y="6400800"/>
            <a:ext cx="914400" cy="304800"/>
          </a:xfrm>
          <a:prstGeom prst="rect">
            <a:avLst/>
          </a:prstGeom>
          <a:ln w="3175">
            <a:noFill/>
          </a:ln>
        </p:spPr>
        <p:txBody>
          <a:bodyPr vert="horz" lIns="0" tIns="0" rIns="0" bIns="0" rtlCol="0" anchor="ctr"/>
          <a:lstStyle>
            <a:lvl1pPr>
              <a:defRPr lang="en-US" sz="800" smtClean="0">
                <a:solidFill>
                  <a:srgbClr val="050D24"/>
                </a:solidFill>
              </a:defRPr>
            </a:lvl1pPr>
          </a:lstStyle>
          <a:p>
            <a:r>
              <a:rPr lang="en-US" dirty="0"/>
              <a:t>January 2025</a:t>
            </a:r>
          </a:p>
        </p:txBody>
      </p:sp>
      <p:sp>
        <p:nvSpPr>
          <p:cNvPr id="5" name="Footer Placeholder 4">
            <a:extLst>
              <a:ext uri="{FF2B5EF4-FFF2-40B4-BE49-F238E27FC236}">
                <a16:creationId xmlns:a16="http://schemas.microsoft.com/office/drawing/2014/main" id="{D93C5F86-8F5F-160E-E108-4A97EA9FE1AE}"/>
              </a:ext>
            </a:extLst>
          </p:cNvPr>
          <p:cNvSpPr>
            <a:spLocks noGrp="1"/>
          </p:cNvSpPr>
          <p:nvPr>
            <p:ph type="ftr" sz="quarter" idx="3"/>
          </p:nvPr>
        </p:nvSpPr>
        <p:spPr>
          <a:xfrm>
            <a:off x="1371600" y="6400800"/>
            <a:ext cx="4114800" cy="304800"/>
          </a:xfrm>
          <a:prstGeom prst="rect">
            <a:avLst/>
          </a:prstGeom>
          <a:ln w="3175">
            <a:noFill/>
          </a:ln>
        </p:spPr>
        <p:txBody>
          <a:bodyPr vert="horz" lIns="0" tIns="0" rIns="0" bIns="0" rtlCol="0" anchor="ctr"/>
          <a:lstStyle>
            <a:lvl1pPr>
              <a:defRPr lang="en-US" sz="800" b="0" i="0">
                <a:solidFill>
                  <a:schemeClr val="tx2"/>
                </a:solidFill>
                <a:latin typeface="Arial" panose="020B0604020202020204" pitchFamily="34" charset="0"/>
              </a:defRPr>
            </a:lvl1pPr>
          </a:lstStyle>
          <a:p>
            <a:r>
              <a:rPr lang="en-US" noProof="0" dirty="0"/>
              <a:t>© 2025 NTT DATA, Inc.</a:t>
            </a:r>
          </a:p>
        </p:txBody>
      </p:sp>
      <p:sp>
        <p:nvSpPr>
          <p:cNvPr id="2" name="Title Placeholder 1">
            <a:extLst>
              <a:ext uri="{FF2B5EF4-FFF2-40B4-BE49-F238E27FC236}">
                <a16:creationId xmlns:a16="http://schemas.microsoft.com/office/drawing/2014/main" id="{A64DB4C7-535B-ACE9-FD48-E216483B5812}"/>
              </a:ext>
            </a:extLst>
          </p:cNvPr>
          <p:cNvSpPr>
            <a:spLocks noGrp="1"/>
          </p:cNvSpPr>
          <p:nvPr>
            <p:ph type="title"/>
          </p:nvPr>
        </p:nvSpPr>
        <p:spPr>
          <a:xfrm>
            <a:off x="381000" y="304801"/>
            <a:ext cx="11430000" cy="533399"/>
          </a:xfrm>
          <a:prstGeom prst="rect">
            <a:avLst/>
          </a:prstGeom>
        </p:spPr>
        <p:txBody>
          <a:bodyPr vert="horz" lIns="0" tIns="45720" rIns="0" bIns="45720" rtlCol="0" anchor="t">
            <a:noAutofit/>
          </a:bodyPr>
          <a:lstStyle/>
          <a:p>
            <a:pPr lvl="0">
              <a:lnSpc>
                <a:spcPct val="100000"/>
              </a:lnSpc>
            </a:pPr>
            <a:r>
              <a:rPr lang="en-US" noProof="0"/>
              <a:t>Click to edit Master title style</a:t>
            </a:r>
          </a:p>
        </p:txBody>
      </p:sp>
      <p:sp>
        <p:nvSpPr>
          <p:cNvPr id="3" name="Text Placeholder 2">
            <a:extLst>
              <a:ext uri="{FF2B5EF4-FFF2-40B4-BE49-F238E27FC236}">
                <a16:creationId xmlns:a16="http://schemas.microsoft.com/office/drawing/2014/main" id="{2015ACC7-9813-39D4-E0E6-4E62A19476A0}"/>
              </a:ext>
            </a:extLst>
          </p:cNvPr>
          <p:cNvSpPr>
            <a:spLocks noGrp="1"/>
          </p:cNvSpPr>
          <p:nvPr>
            <p:ph type="body" idx="1"/>
          </p:nvPr>
        </p:nvSpPr>
        <p:spPr>
          <a:xfrm>
            <a:off x="381000" y="1371600"/>
            <a:ext cx="11430000" cy="4876800"/>
          </a:xfrm>
          <a:prstGeom prst="rect">
            <a:avLst/>
          </a:prstGeom>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7" name="NTT DATA Global Logo">
            <a:extLst>
              <a:ext uri="{FF2B5EF4-FFF2-40B4-BE49-F238E27FC236}">
                <a16:creationId xmlns:a16="http://schemas.microsoft.com/office/drawing/2014/main" id="{E4A297F2-4804-B5AA-637C-78C8A88550D2}"/>
              </a:ext>
            </a:extLst>
          </p:cNvPr>
          <p:cNvSpPr/>
          <p:nvPr userDrawn="1"/>
        </p:nvSpPr>
        <p:spPr bwMode="black">
          <a:xfrm>
            <a:off x="10588752" y="6428232"/>
            <a:ext cx="1211639" cy="246888"/>
          </a:xfrm>
          <a:custGeom>
            <a:avLst/>
            <a:gdLst>
              <a:gd name="connsiteX0" fmla="*/ 9329240 w 10020924"/>
              <a:gd name="connsiteY0" fmla="*/ 1080290 h 2041903"/>
              <a:gd name="connsiteX1" fmla="*/ 9251983 w 10020924"/>
              <a:gd name="connsiteY1" fmla="*/ 1187029 h 2041903"/>
              <a:gd name="connsiteX2" fmla="*/ 9329240 w 10020924"/>
              <a:gd name="connsiteY2" fmla="*/ 1296468 h 2041903"/>
              <a:gd name="connsiteX3" fmla="*/ 9782722 w 10020924"/>
              <a:gd name="connsiteY3" fmla="*/ 1296468 h 2041903"/>
              <a:gd name="connsiteX4" fmla="*/ 9782722 w 10020924"/>
              <a:gd name="connsiteY4" fmla="*/ 1080290 h 2041903"/>
              <a:gd name="connsiteX5" fmla="*/ 7331825 w 10020924"/>
              <a:gd name="connsiteY5" fmla="*/ 1080290 h 2041903"/>
              <a:gd name="connsiteX6" fmla="*/ 7254583 w 10020924"/>
              <a:gd name="connsiteY6" fmla="*/ 1187029 h 2041903"/>
              <a:gd name="connsiteX7" fmla="*/ 7331825 w 10020924"/>
              <a:gd name="connsiteY7" fmla="*/ 1296468 h 2041903"/>
              <a:gd name="connsiteX8" fmla="*/ 7785307 w 10020924"/>
              <a:gd name="connsiteY8" fmla="*/ 1296468 h 2041903"/>
              <a:gd name="connsiteX9" fmla="*/ 7785307 w 10020924"/>
              <a:gd name="connsiteY9" fmla="*/ 1080290 h 2041903"/>
              <a:gd name="connsiteX10" fmla="*/ 6171264 w 10020924"/>
              <a:gd name="connsiteY10" fmla="*/ 689323 h 2041903"/>
              <a:gd name="connsiteX11" fmla="*/ 6171264 w 10020924"/>
              <a:gd name="connsiteY11" fmla="*/ 1297318 h 2041903"/>
              <a:gd name="connsiteX12" fmla="*/ 6558679 w 10020924"/>
              <a:gd name="connsiteY12" fmla="*/ 1297318 h 2041903"/>
              <a:gd name="connsiteX13" fmla="*/ 6679368 w 10020924"/>
              <a:gd name="connsiteY13" fmla="*/ 1156413 h 2041903"/>
              <a:gd name="connsiteX14" fmla="*/ 6679368 w 10020924"/>
              <a:gd name="connsiteY14" fmla="*/ 830244 h 2041903"/>
              <a:gd name="connsiteX15" fmla="*/ 6558679 w 10020924"/>
              <a:gd name="connsiteY15" fmla="*/ 689323 h 2041903"/>
              <a:gd name="connsiteX16" fmla="*/ 9072763 w 10020924"/>
              <a:gd name="connsiteY16" fmla="*/ 463851 h 2041903"/>
              <a:gd name="connsiteX17" fmla="*/ 9678449 w 10020924"/>
              <a:gd name="connsiteY17" fmla="*/ 463851 h 2041903"/>
              <a:gd name="connsiteX18" fmla="*/ 10020924 w 10020924"/>
              <a:gd name="connsiteY18" fmla="*/ 826574 h 2041903"/>
              <a:gd name="connsiteX19" fmla="*/ 10020924 w 10020924"/>
              <a:gd name="connsiteY19" fmla="*/ 1522671 h 2041903"/>
              <a:gd name="connsiteX20" fmla="*/ 9304207 w 10020924"/>
              <a:gd name="connsiteY20" fmla="*/ 1522671 h 2041903"/>
              <a:gd name="connsiteX21" fmla="*/ 9015771 w 10020924"/>
              <a:gd name="connsiteY21" fmla="*/ 1219793 h 2041903"/>
              <a:gd name="connsiteX22" fmla="*/ 9015771 w 10020924"/>
              <a:gd name="connsiteY22" fmla="*/ 1169781 h 2041903"/>
              <a:gd name="connsiteX23" fmla="*/ 9294061 w 10020924"/>
              <a:gd name="connsiteY23" fmla="*/ 866738 h 2041903"/>
              <a:gd name="connsiteX24" fmla="*/ 9782829 w 10020924"/>
              <a:gd name="connsiteY24" fmla="*/ 866738 h 2041903"/>
              <a:gd name="connsiteX25" fmla="*/ 9782707 w 10020924"/>
              <a:gd name="connsiteY25" fmla="*/ 829349 h 2041903"/>
              <a:gd name="connsiteX26" fmla="*/ 9662481 w 10020924"/>
              <a:gd name="connsiteY26" fmla="*/ 688428 h 2041903"/>
              <a:gd name="connsiteX27" fmla="*/ 9072763 w 10020924"/>
              <a:gd name="connsiteY27" fmla="*/ 688428 h 2041903"/>
              <a:gd name="connsiteX28" fmla="*/ 8071817 w 10020924"/>
              <a:gd name="connsiteY28" fmla="*/ 463851 h 2041903"/>
              <a:gd name="connsiteX29" fmla="*/ 8991911 w 10020924"/>
              <a:gd name="connsiteY29" fmla="*/ 463851 h 2041903"/>
              <a:gd name="connsiteX30" fmla="*/ 8991911 w 10020924"/>
              <a:gd name="connsiteY30" fmla="*/ 686668 h 2041903"/>
              <a:gd name="connsiteX31" fmla="*/ 8652240 w 10020924"/>
              <a:gd name="connsiteY31" fmla="*/ 686668 h 2041903"/>
              <a:gd name="connsiteX32" fmla="*/ 8652240 w 10020924"/>
              <a:gd name="connsiteY32" fmla="*/ 1522955 h 2041903"/>
              <a:gd name="connsiteX33" fmla="*/ 8411534 w 10020924"/>
              <a:gd name="connsiteY33" fmla="*/ 1522955 h 2041903"/>
              <a:gd name="connsiteX34" fmla="*/ 8411534 w 10020924"/>
              <a:gd name="connsiteY34" fmla="*/ 686668 h 2041903"/>
              <a:gd name="connsiteX35" fmla="*/ 8071817 w 10020924"/>
              <a:gd name="connsiteY35" fmla="*/ 686668 h 2041903"/>
              <a:gd name="connsiteX36" fmla="*/ 7075333 w 10020924"/>
              <a:gd name="connsiteY36" fmla="*/ 463851 h 2041903"/>
              <a:gd name="connsiteX37" fmla="*/ 7681075 w 10020924"/>
              <a:gd name="connsiteY37" fmla="*/ 463851 h 2041903"/>
              <a:gd name="connsiteX38" fmla="*/ 8023417 w 10020924"/>
              <a:gd name="connsiteY38" fmla="*/ 826574 h 2041903"/>
              <a:gd name="connsiteX39" fmla="*/ 8023417 w 10020924"/>
              <a:gd name="connsiteY39" fmla="*/ 1522671 h 2041903"/>
              <a:gd name="connsiteX40" fmla="*/ 7306759 w 10020924"/>
              <a:gd name="connsiteY40" fmla="*/ 1522671 h 2041903"/>
              <a:gd name="connsiteX41" fmla="*/ 7018293 w 10020924"/>
              <a:gd name="connsiteY41" fmla="*/ 1219793 h 2041903"/>
              <a:gd name="connsiteX42" fmla="*/ 7018293 w 10020924"/>
              <a:gd name="connsiteY42" fmla="*/ 1169781 h 2041903"/>
              <a:gd name="connsiteX43" fmla="*/ 7296628 w 10020924"/>
              <a:gd name="connsiteY43" fmla="*/ 866738 h 2041903"/>
              <a:gd name="connsiteX44" fmla="*/ 7785307 w 10020924"/>
              <a:gd name="connsiteY44" fmla="*/ 866738 h 2041903"/>
              <a:gd name="connsiteX45" fmla="*/ 7785307 w 10020924"/>
              <a:gd name="connsiteY45" fmla="*/ 829349 h 2041903"/>
              <a:gd name="connsiteX46" fmla="*/ 7665080 w 10020924"/>
              <a:gd name="connsiteY46" fmla="*/ 688428 h 2041903"/>
              <a:gd name="connsiteX47" fmla="*/ 7075333 w 10020924"/>
              <a:gd name="connsiteY47" fmla="*/ 688428 h 2041903"/>
              <a:gd name="connsiteX48" fmla="*/ 5930572 w 10020924"/>
              <a:gd name="connsiteY48" fmla="*/ 463851 h 2041903"/>
              <a:gd name="connsiteX49" fmla="*/ 6574718 w 10020924"/>
              <a:gd name="connsiteY49" fmla="*/ 463851 h 2041903"/>
              <a:gd name="connsiteX50" fmla="*/ 6925013 w 10020924"/>
              <a:gd name="connsiteY50" fmla="*/ 834884 h 2041903"/>
              <a:gd name="connsiteX51" fmla="*/ 6925013 w 10020924"/>
              <a:gd name="connsiteY51" fmla="*/ 1151743 h 2041903"/>
              <a:gd name="connsiteX52" fmla="*/ 6585968 w 10020924"/>
              <a:gd name="connsiteY52" fmla="*/ 1522671 h 2041903"/>
              <a:gd name="connsiteX53" fmla="*/ 5930572 w 10020924"/>
              <a:gd name="connsiteY53" fmla="*/ 1522671 h 2041903"/>
              <a:gd name="connsiteX54" fmla="*/ 4717895 w 10020924"/>
              <a:gd name="connsiteY54" fmla="*/ 463851 h 2041903"/>
              <a:gd name="connsiteX55" fmla="*/ 5638093 w 10020924"/>
              <a:gd name="connsiteY55" fmla="*/ 463851 h 2041903"/>
              <a:gd name="connsiteX56" fmla="*/ 5638093 w 10020924"/>
              <a:gd name="connsiteY56" fmla="*/ 686668 h 2041903"/>
              <a:gd name="connsiteX57" fmla="*/ 5298318 w 10020924"/>
              <a:gd name="connsiteY57" fmla="*/ 686668 h 2041903"/>
              <a:gd name="connsiteX58" fmla="*/ 5298318 w 10020924"/>
              <a:gd name="connsiteY58" fmla="*/ 1522955 h 2041903"/>
              <a:gd name="connsiteX59" fmla="*/ 5057626 w 10020924"/>
              <a:gd name="connsiteY59" fmla="*/ 1522955 h 2041903"/>
              <a:gd name="connsiteX60" fmla="*/ 5057626 w 10020924"/>
              <a:gd name="connsiteY60" fmla="*/ 686668 h 2041903"/>
              <a:gd name="connsiteX61" fmla="*/ 4717895 w 10020924"/>
              <a:gd name="connsiteY61" fmla="*/ 686668 h 2041903"/>
              <a:gd name="connsiteX62" fmla="*/ 3721291 w 10020924"/>
              <a:gd name="connsiteY62" fmla="*/ 463851 h 2041903"/>
              <a:gd name="connsiteX63" fmla="*/ 4641430 w 10020924"/>
              <a:gd name="connsiteY63" fmla="*/ 463851 h 2041903"/>
              <a:gd name="connsiteX64" fmla="*/ 4641430 w 10020924"/>
              <a:gd name="connsiteY64" fmla="*/ 686668 h 2041903"/>
              <a:gd name="connsiteX65" fmla="*/ 4301654 w 10020924"/>
              <a:gd name="connsiteY65" fmla="*/ 686668 h 2041903"/>
              <a:gd name="connsiteX66" fmla="*/ 4301654 w 10020924"/>
              <a:gd name="connsiteY66" fmla="*/ 1522955 h 2041903"/>
              <a:gd name="connsiteX67" fmla="*/ 4061067 w 10020924"/>
              <a:gd name="connsiteY67" fmla="*/ 1522955 h 2041903"/>
              <a:gd name="connsiteX68" fmla="*/ 4061067 w 10020924"/>
              <a:gd name="connsiteY68" fmla="*/ 686668 h 2041903"/>
              <a:gd name="connsiteX69" fmla="*/ 3721291 w 10020924"/>
              <a:gd name="connsiteY69" fmla="*/ 686668 h 2041903"/>
              <a:gd name="connsiteX70" fmla="*/ 2809822 w 10020924"/>
              <a:gd name="connsiteY70" fmla="*/ 452019 h 2041903"/>
              <a:gd name="connsiteX71" fmla="*/ 3016077 w 10020924"/>
              <a:gd name="connsiteY71" fmla="*/ 572753 h 2041903"/>
              <a:gd name="connsiteX72" fmla="*/ 3381948 w 10020924"/>
              <a:gd name="connsiteY72" fmla="*/ 1270566 h 2041903"/>
              <a:gd name="connsiteX73" fmla="*/ 3400240 w 10020924"/>
              <a:gd name="connsiteY73" fmla="*/ 1281756 h 2041903"/>
              <a:gd name="connsiteX74" fmla="*/ 3406134 w 10020924"/>
              <a:gd name="connsiteY74" fmla="*/ 1255736 h 2041903"/>
              <a:gd name="connsiteX75" fmla="*/ 3402657 w 10020924"/>
              <a:gd name="connsiteY75" fmla="*/ 1123946 h 2041903"/>
              <a:gd name="connsiteX76" fmla="*/ 3402657 w 10020924"/>
              <a:gd name="connsiteY76" fmla="*/ 463522 h 2041903"/>
              <a:gd name="connsiteX77" fmla="*/ 3639813 w 10020924"/>
              <a:gd name="connsiteY77" fmla="*/ 463522 h 2041903"/>
              <a:gd name="connsiteX78" fmla="*/ 3639813 w 10020924"/>
              <a:gd name="connsiteY78" fmla="*/ 1255333 h 2041903"/>
              <a:gd name="connsiteX79" fmla="*/ 3425426 w 10020924"/>
              <a:gd name="connsiteY79" fmla="*/ 1534727 h 2041903"/>
              <a:gd name="connsiteX80" fmla="*/ 3219125 w 10020924"/>
              <a:gd name="connsiteY80" fmla="*/ 1413949 h 2041903"/>
              <a:gd name="connsiteX81" fmla="*/ 2853165 w 10020924"/>
              <a:gd name="connsiteY81" fmla="*/ 716135 h 2041903"/>
              <a:gd name="connsiteX82" fmla="*/ 2834887 w 10020924"/>
              <a:gd name="connsiteY82" fmla="*/ 704930 h 2041903"/>
              <a:gd name="connsiteX83" fmla="*/ 2829009 w 10020924"/>
              <a:gd name="connsiteY83" fmla="*/ 730980 h 2041903"/>
              <a:gd name="connsiteX84" fmla="*/ 2832590 w 10020924"/>
              <a:gd name="connsiteY84" fmla="*/ 862725 h 2041903"/>
              <a:gd name="connsiteX85" fmla="*/ 2832590 w 10020924"/>
              <a:gd name="connsiteY85" fmla="*/ 1523194 h 2041903"/>
              <a:gd name="connsiteX86" fmla="*/ 2595360 w 10020924"/>
              <a:gd name="connsiteY86" fmla="*/ 1523194 h 2041903"/>
              <a:gd name="connsiteX87" fmla="*/ 2595360 w 10020924"/>
              <a:gd name="connsiteY87" fmla="*/ 731368 h 2041903"/>
              <a:gd name="connsiteX88" fmla="*/ 2809822 w 10020924"/>
              <a:gd name="connsiteY88" fmla="*/ 452019 h 2041903"/>
              <a:gd name="connsiteX89" fmla="*/ 1079247 w 10020924"/>
              <a:gd name="connsiteY89" fmla="*/ 330967 h 2041903"/>
              <a:gd name="connsiteX90" fmla="*/ 952084 w 10020924"/>
              <a:gd name="connsiteY90" fmla="*/ 465588 h 2041903"/>
              <a:gd name="connsiteX91" fmla="*/ 887125 w 10020924"/>
              <a:gd name="connsiteY91" fmla="*/ 684091 h 2041903"/>
              <a:gd name="connsiteX92" fmla="*/ 940315 w 10020924"/>
              <a:gd name="connsiteY92" fmla="*/ 833769 h 2041903"/>
              <a:gd name="connsiteX93" fmla="*/ 1079206 w 10020924"/>
              <a:gd name="connsiteY93" fmla="*/ 894946 h 2041903"/>
              <a:gd name="connsiteX94" fmla="*/ 1218097 w 10020924"/>
              <a:gd name="connsiteY94" fmla="*/ 833769 h 2041903"/>
              <a:gd name="connsiteX95" fmla="*/ 1271286 w 10020924"/>
              <a:gd name="connsiteY95" fmla="*/ 684091 h 2041903"/>
              <a:gd name="connsiteX96" fmla="*/ 1206328 w 10020924"/>
              <a:gd name="connsiteY96" fmla="*/ 465588 h 2041903"/>
              <a:gd name="connsiteX97" fmla="*/ 1079247 w 10020924"/>
              <a:gd name="connsiteY97" fmla="*/ 330967 h 2041903"/>
              <a:gd name="connsiteX98" fmla="*/ 805966 w 10020924"/>
              <a:gd name="connsiteY98" fmla="*/ 263259 h 2041903"/>
              <a:gd name="connsiteX99" fmla="*/ 446364 w 10020924"/>
              <a:gd name="connsiteY99" fmla="*/ 449558 h 2041903"/>
              <a:gd name="connsiteX100" fmla="*/ 316290 w 10020924"/>
              <a:gd name="connsiteY100" fmla="*/ 671430 h 2041903"/>
              <a:gd name="connsiteX101" fmla="*/ 265280 w 10020924"/>
              <a:gd name="connsiteY101" fmla="*/ 958605 h 2041903"/>
              <a:gd name="connsiteX102" fmla="*/ 329833 w 10020924"/>
              <a:gd name="connsiteY102" fmla="*/ 1280240 h 2041903"/>
              <a:gd name="connsiteX103" fmla="*/ 505249 w 10020924"/>
              <a:gd name="connsiteY103" fmla="*/ 1539802 h 2041903"/>
              <a:gd name="connsiteX104" fmla="*/ 764163 w 10020924"/>
              <a:gd name="connsiteY104" fmla="*/ 1713204 h 2041903"/>
              <a:gd name="connsiteX105" fmla="*/ 1079208 w 10020924"/>
              <a:gd name="connsiteY105" fmla="*/ 1776358 h 2041903"/>
              <a:gd name="connsiteX106" fmla="*/ 1394254 w 10020924"/>
              <a:gd name="connsiteY106" fmla="*/ 1713204 h 2041903"/>
              <a:gd name="connsiteX107" fmla="*/ 1653167 w 10020924"/>
              <a:gd name="connsiteY107" fmla="*/ 1539802 h 2041903"/>
              <a:gd name="connsiteX108" fmla="*/ 1828584 w 10020924"/>
              <a:gd name="connsiteY108" fmla="*/ 1280240 h 2041903"/>
              <a:gd name="connsiteX109" fmla="*/ 1893137 w 10020924"/>
              <a:gd name="connsiteY109" fmla="*/ 958605 h 2041903"/>
              <a:gd name="connsiteX110" fmla="*/ 1843297 w 10020924"/>
              <a:gd name="connsiteY110" fmla="*/ 674433 h 2041903"/>
              <a:gd name="connsiteX111" fmla="*/ 1715171 w 10020924"/>
              <a:gd name="connsiteY111" fmla="*/ 452650 h 2041903"/>
              <a:gd name="connsiteX112" fmla="*/ 1352451 w 10020924"/>
              <a:gd name="connsiteY112" fmla="*/ 263259 h 2041903"/>
              <a:gd name="connsiteX113" fmla="*/ 1489332 w 10020924"/>
              <a:gd name="connsiteY113" fmla="*/ 469668 h 2041903"/>
              <a:gd name="connsiteX114" fmla="*/ 1533501 w 10020924"/>
              <a:gd name="connsiteY114" fmla="*/ 697463 h 2041903"/>
              <a:gd name="connsiteX115" fmla="*/ 1395669 w 10020924"/>
              <a:gd name="connsiteY115" fmla="*/ 1031243 h 2041903"/>
              <a:gd name="connsiteX116" fmla="*/ 1079208 w 10020924"/>
              <a:gd name="connsiteY116" fmla="*/ 1160853 h 2041903"/>
              <a:gd name="connsiteX117" fmla="*/ 762748 w 10020924"/>
              <a:gd name="connsiteY117" fmla="*/ 1031243 h 2041903"/>
              <a:gd name="connsiteX118" fmla="*/ 624916 w 10020924"/>
              <a:gd name="connsiteY118" fmla="*/ 697463 h 2041903"/>
              <a:gd name="connsiteX119" fmla="*/ 673201 w 10020924"/>
              <a:gd name="connsiteY119" fmla="*/ 463015 h 2041903"/>
              <a:gd name="connsiteX120" fmla="*/ 805966 w 10020924"/>
              <a:gd name="connsiteY120" fmla="*/ 263259 h 2041903"/>
              <a:gd name="connsiteX121" fmla="*/ 817834 w 10020924"/>
              <a:gd name="connsiteY121" fmla="*/ 0 h 2041903"/>
              <a:gd name="connsiteX122" fmla="*/ 963091 w 10020924"/>
              <a:gd name="connsiteY122" fmla="*/ 14770 h 2041903"/>
              <a:gd name="connsiteX123" fmla="*/ 1079167 w 10020924"/>
              <a:gd name="connsiteY123" fmla="*/ 48893 h 2041903"/>
              <a:gd name="connsiteX124" fmla="*/ 1194646 w 10020924"/>
              <a:gd name="connsiteY124" fmla="*/ 14436 h 2041903"/>
              <a:gd name="connsiteX125" fmla="*/ 1340583 w 10020924"/>
              <a:gd name="connsiteY125" fmla="*/ 0 h 2041903"/>
              <a:gd name="connsiteX126" fmla="*/ 1649693 w 10020924"/>
              <a:gd name="connsiteY126" fmla="*/ 72213 h 2041903"/>
              <a:gd name="connsiteX127" fmla="*/ 1910677 w 10020924"/>
              <a:gd name="connsiteY127" fmla="*/ 272891 h 2041903"/>
              <a:gd name="connsiteX128" fmla="*/ 2091072 w 10020924"/>
              <a:gd name="connsiteY128" fmla="*/ 578096 h 2041903"/>
              <a:gd name="connsiteX129" fmla="*/ 2158417 w 10020924"/>
              <a:gd name="connsiteY129" fmla="*/ 963886 h 2041903"/>
              <a:gd name="connsiteX130" fmla="*/ 2071704 w 10020924"/>
              <a:gd name="connsiteY130" fmla="*/ 1388805 h 2041903"/>
              <a:gd name="connsiteX131" fmla="*/ 1837251 w 10020924"/>
              <a:gd name="connsiteY131" fmla="*/ 1730875 h 2041903"/>
              <a:gd name="connsiteX132" fmla="*/ 1493585 w 10020924"/>
              <a:gd name="connsiteY132" fmla="*/ 1958956 h 2041903"/>
              <a:gd name="connsiteX133" fmla="*/ 1079208 w 10020924"/>
              <a:gd name="connsiteY133" fmla="*/ 2041903 h 2041903"/>
              <a:gd name="connsiteX134" fmla="*/ 664832 w 10020924"/>
              <a:gd name="connsiteY134" fmla="*/ 1958956 h 2041903"/>
              <a:gd name="connsiteX135" fmla="*/ 321166 w 10020924"/>
              <a:gd name="connsiteY135" fmla="*/ 1730875 h 2041903"/>
              <a:gd name="connsiteX136" fmla="*/ 86713 w 10020924"/>
              <a:gd name="connsiteY136" fmla="*/ 1388805 h 2041903"/>
              <a:gd name="connsiteX137" fmla="*/ 0 w 10020924"/>
              <a:gd name="connsiteY137" fmla="*/ 963886 h 2041903"/>
              <a:gd name="connsiteX138" fmla="*/ 67345 w 10020924"/>
              <a:gd name="connsiteY138" fmla="*/ 578096 h 2041903"/>
              <a:gd name="connsiteX139" fmla="*/ 247740 w 10020924"/>
              <a:gd name="connsiteY139" fmla="*/ 272891 h 2041903"/>
              <a:gd name="connsiteX140" fmla="*/ 508723 w 10020924"/>
              <a:gd name="connsiteY140" fmla="*/ 72213 h 2041903"/>
              <a:gd name="connsiteX141" fmla="*/ 817834 w 10020924"/>
              <a:gd name="connsiteY141" fmla="*/ 0 h 204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10020924" h="2041903">
                <a:moveTo>
                  <a:pt x="9329240" y="1080290"/>
                </a:moveTo>
                <a:cubicBezTo>
                  <a:pt x="9292358" y="1080290"/>
                  <a:pt x="9251983" y="1096116"/>
                  <a:pt x="9251983" y="1187029"/>
                </a:cubicBezTo>
                <a:cubicBezTo>
                  <a:pt x="9251983" y="1277880"/>
                  <a:pt x="9292801" y="1296468"/>
                  <a:pt x="9329240" y="1296468"/>
                </a:cubicBezTo>
                <a:lnTo>
                  <a:pt x="9782722" y="1296468"/>
                </a:lnTo>
                <a:lnTo>
                  <a:pt x="9782722" y="1080290"/>
                </a:lnTo>
                <a:close/>
                <a:moveTo>
                  <a:pt x="7331825" y="1080290"/>
                </a:moveTo>
                <a:cubicBezTo>
                  <a:pt x="7294927" y="1080290"/>
                  <a:pt x="7254583" y="1096116"/>
                  <a:pt x="7254583" y="1187029"/>
                </a:cubicBezTo>
                <a:cubicBezTo>
                  <a:pt x="7254583" y="1277880"/>
                  <a:pt x="7295379" y="1296468"/>
                  <a:pt x="7331825" y="1296468"/>
                </a:cubicBezTo>
                <a:lnTo>
                  <a:pt x="7785307" y="1296468"/>
                </a:lnTo>
                <a:lnTo>
                  <a:pt x="7785307" y="1080290"/>
                </a:lnTo>
                <a:close/>
                <a:moveTo>
                  <a:pt x="6171264" y="689323"/>
                </a:moveTo>
                <a:lnTo>
                  <a:pt x="6171264" y="1297318"/>
                </a:lnTo>
                <a:lnTo>
                  <a:pt x="6558679" y="1297318"/>
                </a:lnTo>
                <a:cubicBezTo>
                  <a:pt x="6645146" y="1297318"/>
                  <a:pt x="6679368" y="1257837"/>
                  <a:pt x="6679368" y="1156413"/>
                </a:cubicBezTo>
                <a:lnTo>
                  <a:pt x="6679368" y="830244"/>
                </a:lnTo>
                <a:cubicBezTo>
                  <a:pt x="6679368" y="728827"/>
                  <a:pt x="6645146" y="689323"/>
                  <a:pt x="6558679" y="689323"/>
                </a:cubicBezTo>
                <a:close/>
                <a:moveTo>
                  <a:pt x="9072763" y="463851"/>
                </a:moveTo>
                <a:lnTo>
                  <a:pt x="9678449" y="463851"/>
                </a:lnTo>
                <a:cubicBezTo>
                  <a:pt x="9932730" y="463851"/>
                  <a:pt x="10020924" y="559816"/>
                  <a:pt x="10020924" y="826574"/>
                </a:cubicBezTo>
                <a:lnTo>
                  <a:pt x="10020924" y="1522671"/>
                </a:lnTo>
                <a:lnTo>
                  <a:pt x="9304207" y="1522671"/>
                </a:lnTo>
                <a:cubicBezTo>
                  <a:pt x="9111641" y="1522671"/>
                  <a:pt x="9015771" y="1435849"/>
                  <a:pt x="9015771" y="1219793"/>
                </a:cubicBezTo>
                <a:lnTo>
                  <a:pt x="9015771" y="1169781"/>
                </a:lnTo>
                <a:cubicBezTo>
                  <a:pt x="9015771" y="959714"/>
                  <a:pt x="9108248" y="866738"/>
                  <a:pt x="9294061" y="866738"/>
                </a:cubicBezTo>
                <a:lnTo>
                  <a:pt x="9782829" y="866738"/>
                </a:lnTo>
                <a:cubicBezTo>
                  <a:pt x="9782829" y="858122"/>
                  <a:pt x="9782707" y="829861"/>
                  <a:pt x="9782707" y="829349"/>
                </a:cubicBezTo>
                <a:cubicBezTo>
                  <a:pt x="9782707" y="727955"/>
                  <a:pt x="9749047" y="688428"/>
                  <a:pt x="9662481" y="688428"/>
                </a:cubicBezTo>
                <a:lnTo>
                  <a:pt x="9072763" y="688428"/>
                </a:lnTo>
                <a:close/>
                <a:moveTo>
                  <a:pt x="8071817" y="463851"/>
                </a:moveTo>
                <a:lnTo>
                  <a:pt x="8991911" y="463851"/>
                </a:lnTo>
                <a:lnTo>
                  <a:pt x="8991911" y="686668"/>
                </a:lnTo>
                <a:lnTo>
                  <a:pt x="8652240" y="686668"/>
                </a:lnTo>
                <a:lnTo>
                  <a:pt x="8652240" y="1522955"/>
                </a:lnTo>
                <a:lnTo>
                  <a:pt x="8411534" y="1522955"/>
                </a:lnTo>
                <a:lnTo>
                  <a:pt x="8411534" y="686668"/>
                </a:lnTo>
                <a:lnTo>
                  <a:pt x="8071817" y="686668"/>
                </a:lnTo>
                <a:close/>
                <a:moveTo>
                  <a:pt x="7075333" y="463851"/>
                </a:moveTo>
                <a:lnTo>
                  <a:pt x="7681075" y="463851"/>
                </a:lnTo>
                <a:cubicBezTo>
                  <a:pt x="7935303" y="463851"/>
                  <a:pt x="8023424" y="559816"/>
                  <a:pt x="8023417" y="826574"/>
                </a:cubicBezTo>
                <a:lnTo>
                  <a:pt x="8023417" y="1522671"/>
                </a:lnTo>
                <a:lnTo>
                  <a:pt x="7306759" y="1522671"/>
                </a:lnTo>
                <a:cubicBezTo>
                  <a:pt x="7114170" y="1522671"/>
                  <a:pt x="7018293" y="1435849"/>
                  <a:pt x="7018293" y="1219793"/>
                </a:cubicBezTo>
                <a:lnTo>
                  <a:pt x="7018293" y="1169781"/>
                </a:lnTo>
                <a:cubicBezTo>
                  <a:pt x="7018293" y="959714"/>
                  <a:pt x="7110792" y="866738"/>
                  <a:pt x="7296628" y="866738"/>
                </a:cubicBezTo>
                <a:lnTo>
                  <a:pt x="7785307" y="866738"/>
                </a:lnTo>
                <a:lnTo>
                  <a:pt x="7785307" y="829349"/>
                </a:lnTo>
                <a:cubicBezTo>
                  <a:pt x="7785307" y="727955"/>
                  <a:pt x="7751547" y="688428"/>
                  <a:pt x="7665080" y="688428"/>
                </a:cubicBezTo>
                <a:lnTo>
                  <a:pt x="7075333" y="688428"/>
                </a:lnTo>
                <a:close/>
                <a:moveTo>
                  <a:pt x="5930572" y="463851"/>
                </a:moveTo>
                <a:lnTo>
                  <a:pt x="6574718" y="463851"/>
                </a:lnTo>
                <a:cubicBezTo>
                  <a:pt x="6817412" y="463851"/>
                  <a:pt x="6925013" y="557409"/>
                  <a:pt x="6925013" y="834884"/>
                </a:cubicBezTo>
                <a:lnTo>
                  <a:pt x="6925013" y="1151743"/>
                </a:lnTo>
                <a:cubicBezTo>
                  <a:pt x="6925013" y="1394650"/>
                  <a:pt x="6843589" y="1522671"/>
                  <a:pt x="6585968" y="1522671"/>
                </a:cubicBezTo>
                <a:lnTo>
                  <a:pt x="5930572" y="1522671"/>
                </a:lnTo>
                <a:close/>
                <a:moveTo>
                  <a:pt x="4717895" y="463851"/>
                </a:moveTo>
                <a:lnTo>
                  <a:pt x="5638093" y="463851"/>
                </a:lnTo>
                <a:lnTo>
                  <a:pt x="5638093" y="686668"/>
                </a:lnTo>
                <a:lnTo>
                  <a:pt x="5298318" y="686668"/>
                </a:lnTo>
                <a:lnTo>
                  <a:pt x="5298318" y="1522955"/>
                </a:lnTo>
                <a:lnTo>
                  <a:pt x="5057626" y="1522955"/>
                </a:lnTo>
                <a:lnTo>
                  <a:pt x="5057626" y="686668"/>
                </a:lnTo>
                <a:lnTo>
                  <a:pt x="4717895" y="686668"/>
                </a:lnTo>
                <a:close/>
                <a:moveTo>
                  <a:pt x="3721291" y="463851"/>
                </a:moveTo>
                <a:lnTo>
                  <a:pt x="4641430" y="463851"/>
                </a:lnTo>
                <a:lnTo>
                  <a:pt x="4641430" y="686668"/>
                </a:lnTo>
                <a:lnTo>
                  <a:pt x="4301654" y="686668"/>
                </a:lnTo>
                <a:lnTo>
                  <a:pt x="4301654" y="1522955"/>
                </a:lnTo>
                <a:lnTo>
                  <a:pt x="4061067" y="1522955"/>
                </a:lnTo>
                <a:lnTo>
                  <a:pt x="4061067" y="686668"/>
                </a:lnTo>
                <a:lnTo>
                  <a:pt x="3721291" y="686668"/>
                </a:lnTo>
                <a:close/>
                <a:moveTo>
                  <a:pt x="2809822" y="452019"/>
                </a:moveTo>
                <a:cubicBezTo>
                  <a:pt x="2915562" y="452019"/>
                  <a:pt x="2970732" y="501487"/>
                  <a:pt x="3016077" y="572753"/>
                </a:cubicBezTo>
                <a:cubicBezTo>
                  <a:pt x="3055320" y="634446"/>
                  <a:pt x="3376830" y="1260842"/>
                  <a:pt x="3381948" y="1270566"/>
                </a:cubicBezTo>
                <a:cubicBezTo>
                  <a:pt x="3386677" y="1279328"/>
                  <a:pt x="3393442" y="1285729"/>
                  <a:pt x="3400240" y="1281756"/>
                </a:cubicBezTo>
                <a:cubicBezTo>
                  <a:pt x="3406237" y="1278349"/>
                  <a:pt x="3406646" y="1267378"/>
                  <a:pt x="3406134" y="1255736"/>
                </a:cubicBezTo>
                <a:cubicBezTo>
                  <a:pt x="3405492" y="1241619"/>
                  <a:pt x="3402657" y="1171378"/>
                  <a:pt x="3402657" y="1123946"/>
                </a:cubicBezTo>
                <a:lnTo>
                  <a:pt x="3402657" y="463522"/>
                </a:lnTo>
                <a:lnTo>
                  <a:pt x="3639813" y="463522"/>
                </a:lnTo>
                <a:lnTo>
                  <a:pt x="3639813" y="1255333"/>
                </a:lnTo>
                <a:cubicBezTo>
                  <a:pt x="3639813" y="1491113"/>
                  <a:pt x="3523557" y="1534727"/>
                  <a:pt x="3425426" y="1534727"/>
                </a:cubicBezTo>
                <a:cubicBezTo>
                  <a:pt x="3319670" y="1534727"/>
                  <a:pt x="3264509" y="1485221"/>
                  <a:pt x="3219125" y="1413949"/>
                </a:cubicBezTo>
                <a:cubicBezTo>
                  <a:pt x="3155813" y="1314503"/>
                  <a:pt x="2857763" y="724966"/>
                  <a:pt x="2853165" y="716135"/>
                </a:cubicBezTo>
                <a:cubicBezTo>
                  <a:pt x="2848558" y="707335"/>
                  <a:pt x="2841793" y="701034"/>
                  <a:pt x="2834887" y="704930"/>
                </a:cubicBezTo>
                <a:cubicBezTo>
                  <a:pt x="2829005" y="708344"/>
                  <a:pt x="2828497" y="719338"/>
                  <a:pt x="2829009" y="730980"/>
                </a:cubicBezTo>
                <a:cubicBezTo>
                  <a:pt x="2829628" y="745090"/>
                  <a:pt x="2832590" y="815378"/>
                  <a:pt x="2832590" y="862725"/>
                </a:cubicBezTo>
                <a:lnTo>
                  <a:pt x="2832590" y="1523194"/>
                </a:lnTo>
                <a:lnTo>
                  <a:pt x="2595360" y="1523194"/>
                </a:lnTo>
                <a:lnTo>
                  <a:pt x="2595360" y="731368"/>
                </a:lnTo>
                <a:cubicBezTo>
                  <a:pt x="2595360" y="495611"/>
                  <a:pt x="2711606" y="452019"/>
                  <a:pt x="2809822" y="452019"/>
                </a:cubicBezTo>
                <a:close/>
                <a:moveTo>
                  <a:pt x="1079247" y="330967"/>
                </a:moveTo>
                <a:cubicBezTo>
                  <a:pt x="1039101" y="354484"/>
                  <a:pt x="989740" y="403598"/>
                  <a:pt x="952084" y="465588"/>
                </a:cubicBezTo>
                <a:cubicBezTo>
                  <a:pt x="914427" y="527577"/>
                  <a:pt x="887125" y="603548"/>
                  <a:pt x="887125" y="684091"/>
                </a:cubicBezTo>
                <a:cubicBezTo>
                  <a:pt x="887125" y="743091"/>
                  <a:pt x="906578" y="795805"/>
                  <a:pt x="940315" y="833769"/>
                </a:cubicBezTo>
                <a:cubicBezTo>
                  <a:pt x="974052" y="871732"/>
                  <a:pt x="1022072" y="894946"/>
                  <a:pt x="1079206" y="894946"/>
                </a:cubicBezTo>
                <a:cubicBezTo>
                  <a:pt x="1136340" y="894946"/>
                  <a:pt x="1184360" y="871732"/>
                  <a:pt x="1218097" y="833769"/>
                </a:cubicBezTo>
                <a:cubicBezTo>
                  <a:pt x="1251833" y="795805"/>
                  <a:pt x="1271286" y="743091"/>
                  <a:pt x="1271286" y="684091"/>
                </a:cubicBezTo>
                <a:cubicBezTo>
                  <a:pt x="1271286" y="603548"/>
                  <a:pt x="1243984" y="527577"/>
                  <a:pt x="1206328" y="465588"/>
                </a:cubicBezTo>
                <a:cubicBezTo>
                  <a:pt x="1168672" y="403598"/>
                  <a:pt x="1110735" y="347874"/>
                  <a:pt x="1079247" y="330967"/>
                </a:cubicBezTo>
                <a:close/>
                <a:moveTo>
                  <a:pt x="805966" y="263259"/>
                </a:moveTo>
                <a:cubicBezTo>
                  <a:pt x="686954" y="257894"/>
                  <a:pt x="551782" y="326830"/>
                  <a:pt x="446364" y="449558"/>
                </a:cubicBezTo>
                <a:cubicBezTo>
                  <a:pt x="393654" y="510922"/>
                  <a:pt x="348383" y="585734"/>
                  <a:pt x="316290" y="671430"/>
                </a:cubicBezTo>
                <a:cubicBezTo>
                  <a:pt x="284196" y="757125"/>
                  <a:pt x="265280" y="853705"/>
                  <a:pt x="265280" y="958605"/>
                </a:cubicBezTo>
                <a:cubicBezTo>
                  <a:pt x="265280" y="1073486"/>
                  <a:pt x="288318" y="1182036"/>
                  <a:pt x="329833" y="1280240"/>
                </a:cubicBezTo>
                <a:cubicBezTo>
                  <a:pt x="371348" y="1378444"/>
                  <a:pt x="431341" y="1466303"/>
                  <a:pt x="505249" y="1539802"/>
                </a:cubicBezTo>
                <a:cubicBezTo>
                  <a:pt x="579158" y="1613301"/>
                  <a:pt x="666983" y="1672440"/>
                  <a:pt x="764163" y="1713204"/>
                </a:cubicBezTo>
                <a:cubicBezTo>
                  <a:pt x="861343" y="1753969"/>
                  <a:pt x="967878" y="1776358"/>
                  <a:pt x="1079208" y="1776358"/>
                </a:cubicBezTo>
                <a:cubicBezTo>
                  <a:pt x="1190538" y="1776358"/>
                  <a:pt x="1297074" y="1753969"/>
                  <a:pt x="1394254" y="1713204"/>
                </a:cubicBezTo>
                <a:cubicBezTo>
                  <a:pt x="1491434" y="1672440"/>
                  <a:pt x="1579259" y="1613301"/>
                  <a:pt x="1653167" y="1539802"/>
                </a:cubicBezTo>
                <a:cubicBezTo>
                  <a:pt x="1727076" y="1466303"/>
                  <a:pt x="1787068" y="1378444"/>
                  <a:pt x="1828584" y="1280240"/>
                </a:cubicBezTo>
                <a:cubicBezTo>
                  <a:pt x="1870099" y="1182036"/>
                  <a:pt x="1893137" y="1073486"/>
                  <a:pt x="1893137" y="958605"/>
                </a:cubicBezTo>
                <a:cubicBezTo>
                  <a:pt x="1893137" y="855344"/>
                  <a:pt x="1874740" y="759689"/>
                  <a:pt x="1843297" y="674433"/>
                </a:cubicBezTo>
                <a:cubicBezTo>
                  <a:pt x="1811852" y="589176"/>
                  <a:pt x="1767361" y="514318"/>
                  <a:pt x="1715171" y="452650"/>
                </a:cubicBezTo>
                <a:cubicBezTo>
                  <a:pt x="1610792" y="329313"/>
                  <a:pt x="1475621" y="258738"/>
                  <a:pt x="1352451" y="263259"/>
                </a:cubicBezTo>
                <a:cubicBezTo>
                  <a:pt x="1412945" y="322179"/>
                  <a:pt x="1458865" y="394141"/>
                  <a:pt x="1489332" y="469668"/>
                </a:cubicBezTo>
                <a:cubicBezTo>
                  <a:pt x="1519800" y="545194"/>
                  <a:pt x="1534815" y="624285"/>
                  <a:pt x="1533501" y="697463"/>
                </a:cubicBezTo>
                <a:cubicBezTo>
                  <a:pt x="1533501" y="833577"/>
                  <a:pt x="1479467" y="949424"/>
                  <a:pt x="1395669" y="1031243"/>
                </a:cubicBezTo>
                <a:cubicBezTo>
                  <a:pt x="1311871" y="1113062"/>
                  <a:pt x="1198308" y="1160853"/>
                  <a:pt x="1079208" y="1160853"/>
                </a:cubicBezTo>
                <a:cubicBezTo>
                  <a:pt x="960109" y="1160853"/>
                  <a:pt x="846546" y="1113062"/>
                  <a:pt x="762748" y="1031243"/>
                </a:cubicBezTo>
                <a:cubicBezTo>
                  <a:pt x="678950" y="949424"/>
                  <a:pt x="624916" y="833577"/>
                  <a:pt x="624916" y="697463"/>
                </a:cubicBezTo>
                <a:cubicBezTo>
                  <a:pt x="624916" y="618236"/>
                  <a:pt x="642018" y="537734"/>
                  <a:pt x="673201" y="463015"/>
                </a:cubicBezTo>
                <a:cubicBezTo>
                  <a:pt x="704383" y="388296"/>
                  <a:pt x="749646" y="319359"/>
                  <a:pt x="805966" y="263259"/>
                </a:cubicBezTo>
                <a:close/>
                <a:moveTo>
                  <a:pt x="817834" y="0"/>
                </a:moveTo>
                <a:cubicBezTo>
                  <a:pt x="866589" y="0"/>
                  <a:pt x="917272" y="5772"/>
                  <a:pt x="963091" y="14770"/>
                </a:cubicBezTo>
                <a:cubicBezTo>
                  <a:pt x="1008909" y="23768"/>
                  <a:pt x="1049865" y="35991"/>
                  <a:pt x="1079167" y="48893"/>
                </a:cubicBezTo>
                <a:cubicBezTo>
                  <a:pt x="1107617" y="35545"/>
                  <a:pt x="1148593" y="23322"/>
                  <a:pt x="1194646" y="14436"/>
                </a:cubicBezTo>
                <a:cubicBezTo>
                  <a:pt x="1240699" y="5549"/>
                  <a:pt x="1291827" y="0"/>
                  <a:pt x="1340583" y="0"/>
                </a:cubicBezTo>
                <a:cubicBezTo>
                  <a:pt x="1448034" y="0"/>
                  <a:pt x="1552874" y="25401"/>
                  <a:pt x="1649693" y="72213"/>
                </a:cubicBezTo>
                <a:cubicBezTo>
                  <a:pt x="1746513" y="119025"/>
                  <a:pt x="1835310" y="187248"/>
                  <a:pt x="1910677" y="272891"/>
                </a:cubicBezTo>
                <a:cubicBezTo>
                  <a:pt x="1986043" y="358535"/>
                  <a:pt x="2047978" y="461600"/>
                  <a:pt x="2091072" y="578096"/>
                </a:cubicBezTo>
                <a:cubicBezTo>
                  <a:pt x="2134165" y="694592"/>
                  <a:pt x="2158417" y="824518"/>
                  <a:pt x="2158417" y="963886"/>
                </a:cubicBezTo>
                <a:cubicBezTo>
                  <a:pt x="2158417" y="1115873"/>
                  <a:pt x="2127372" y="1259243"/>
                  <a:pt x="2071704" y="1388805"/>
                </a:cubicBezTo>
                <a:cubicBezTo>
                  <a:pt x="2016036" y="1518366"/>
                  <a:pt x="1935744" y="1634120"/>
                  <a:pt x="1837251" y="1730875"/>
                </a:cubicBezTo>
                <a:cubicBezTo>
                  <a:pt x="1738759" y="1827631"/>
                  <a:pt x="1622064" y="1905388"/>
                  <a:pt x="1493585" y="1958956"/>
                </a:cubicBezTo>
                <a:cubicBezTo>
                  <a:pt x="1365105" y="2012524"/>
                  <a:pt x="1224841" y="2041903"/>
                  <a:pt x="1079208" y="2041903"/>
                </a:cubicBezTo>
                <a:cubicBezTo>
                  <a:pt x="933576" y="2041903"/>
                  <a:pt x="793312" y="2012524"/>
                  <a:pt x="664832" y="1958956"/>
                </a:cubicBezTo>
                <a:cubicBezTo>
                  <a:pt x="536353" y="1905388"/>
                  <a:pt x="419658" y="1827631"/>
                  <a:pt x="321166" y="1730875"/>
                </a:cubicBezTo>
                <a:cubicBezTo>
                  <a:pt x="222673" y="1634120"/>
                  <a:pt x="142381" y="1518366"/>
                  <a:pt x="86713" y="1388805"/>
                </a:cubicBezTo>
                <a:cubicBezTo>
                  <a:pt x="31045" y="1259243"/>
                  <a:pt x="0" y="1115873"/>
                  <a:pt x="0" y="963886"/>
                </a:cubicBezTo>
                <a:cubicBezTo>
                  <a:pt x="0" y="824518"/>
                  <a:pt x="24252" y="694592"/>
                  <a:pt x="67345" y="578096"/>
                </a:cubicBezTo>
                <a:cubicBezTo>
                  <a:pt x="110439" y="461600"/>
                  <a:pt x="172374" y="358535"/>
                  <a:pt x="247740" y="272891"/>
                </a:cubicBezTo>
                <a:cubicBezTo>
                  <a:pt x="323106" y="187248"/>
                  <a:pt x="411904" y="119025"/>
                  <a:pt x="508723" y="72213"/>
                </a:cubicBezTo>
                <a:cubicBezTo>
                  <a:pt x="605542" y="25401"/>
                  <a:pt x="710382" y="0"/>
                  <a:pt x="817834" y="0"/>
                </a:cubicBezTo>
                <a:close/>
              </a:path>
            </a:pathLst>
          </a:custGeom>
          <a:solidFill>
            <a:srgbClr val="0072BC"/>
          </a:solidFill>
          <a:ln w="7639" cap="flat">
            <a:noFill/>
            <a:prstDash val="solid"/>
            <a:miter/>
          </a:ln>
        </p:spPr>
        <p:txBody>
          <a:bodyPr rtlCol="0" anchor="ctr"/>
          <a:lstStyle/>
          <a:p>
            <a:endParaRPr lang="en-US" dirty="0"/>
          </a:p>
        </p:txBody>
      </p:sp>
      <p:sp>
        <p:nvSpPr>
          <p:cNvPr id="9" name="Slide Number Placeholder 5">
            <a:extLst>
              <a:ext uri="{FF2B5EF4-FFF2-40B4-BE49-F238E27FC236}">
                <a16:creationId xmlns:a16="http://schemas.microsoft.com/office/drawing/2014/main" id="{C730919A-842B-324C-CCDA-7945A8CEB259}"/>
              </a:ext>
            </a:extLst>
          </p:cNvPr>
          <p:cNvSpPr>
            <a:spLocks noGrp="1"/>
          </p:cNvSpPr>
          <p:nvPr>
            <p:ph type="sldNum" sz="quarter" idx="4"/>
          </p:nvPr>
        </p:nvSpPr>
        <p:spPr>
          <a:xfrm>
            <a:off x="5562600" y="6400800"/>
            <a:ext cx="1066800" cy="304800"/>
          </a:xfrm>
          <a:prstGeom prst="rect">
            <a:avLst/>
          </a:prstGeom>
          <a:ln w="3175">
            <a:noFill/>
          </a:ln>
        </p:spPr>
        <p:txBody>
          <a:bodyPr anchor="ctr"/>
          <a:lstStyle>
            <a:lvl1pPr algn="ctr">
              <a:defRPr lang="en-US" sz="800" smtClean="0">
                <a:solidFill>
                  <a:schemeClr val="tx2"/>
                </a:solidFill>
              </a:defRPr>
            </a:lvl1pPr>
          </a:lstStyle>
          <a:p>
            <a:fld id="{60D39823-8059-4D49-BD26-6D32C31B8621}" type="slidenum">
              <a:rPr lang="en-US" smtClean="0"/>
              <a:pPr/>
              <a:t>‹#›</a:t>
            </a:fld>
            <a:endParaRPr lang="en-US" dirty="0"/>
          </a:p>
        </p:txBody>
      </p:sp>
    </p:spTree>
    <p:extLst>
      <p:ext uri="{BB962C8B-B14F-4D97-AF65-F5344CB8AC3E}">
        <p14:creationId xmlns:p14="http://schemas.microsoft.com/office/powerpoint/2010/main" val="198123658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hf hdr="0" dt="0"/>
  <p:txStyles>
    <p:titleStyle>
      <a:lvl1pPr algn="l" defTabSz="914400" rtl="0" eaLnBrk="1" latinLnBrk="0" hangingPunct="1">
        <a:lnSpc>
          <a:spcPct val="90000"/>
        </a:lnSpc>
        <a:spcBef>
          <a:spcPct val="0"/>
        </a:spcBef>
        <a:buNone/>
        <a:defRPr lang="en-US" sz="2800" kern="1200" dirty="0">
          <a:solidFill>
            <a:schemeClr val="bg1"/>
          </a:solidFill>
          <a:latin typeface="Georgia" panose="02040502050405020303" pitchFamily="18" charset="0"/>
          <a:ea typeface="+mj-ea"/>
          <a:cs typeface="+mj-cs"/>
        </a:defRPr>
      </a:lvl1pPr>
    </p:titleStyle>
    <p:bodyStyle>
      <a:lvl1pPr marL="227013" indent="-227013"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798513" indent="-28575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120015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3pPr>
      <a:lvl4pPr marL="1712913" indent="-28575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4pPr>
      <a:lvl5pPr marL="211455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209803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sparkbyexamples.com/pyspark/pyspark-read-and-write-parquet-file/#:~:text=Apache%20Parquet%20Pyspark%20Example,createDataFrame()%20method.&amp;text=above%20example%2C%20it%20creates%20a,%2C%20dob%2C%20gender%2C%20salary"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ver Photo" descr="A group of tall buildings">
            <a:extLst>
              <a:ext uri="{FF2B5EF4-FFF2-40B4-BE49-F238E27FC236}">
                <a16:creationId xmlns:a16="http://schemas.microsoft.com/office/drawing/2014/main" id="{D1784304-20CA-2595-A2CF-CFD02E4EF6F6}"/>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81" b="81"/>
          <a:stretch/>
        </p:blipFill>
        <p:spPr/>
      </p:pic>
      <p:sp>
        <p:nvSpPr>
          <p:cNvPr id="3" name="Text Placeholder 2">
            <a:extLst>
              <a:ext uri="{FF2B5EF4-FFF2-40B4-BE49-F238E27FC236}">
                <a16:creationId xmlns:a16="http://schemas.microsoft.com/office/drawing/2014/main" id="{DC991235-C283-783D-AF49-E845205D0452}"/>
              </a:ext>
            </a:extLst>
          </p:cNvPr>
          <p:cNvSpPr>
            <a:spLocks noGrp="1"/>
          </p:cNvSpPr>
          <p:nvPr>
            <p:ph type="body" sz="quarter" idx="16"/>
          </p:nvPr>
        </p:nvSpPr>
        <p:spPr/>
        <p:txBody>
          <a:bodyPr/>
          <a:lstStyle/>
          <a:p>
            <a:endParaRPr lang="en-US" dirty="0"/>
          </a:p>
        </p:txBody>
      </p:sp>
      <p:sp>
        <p:nvSpPr>
          <p:cNvPr id="4" name="Text Placeholder 3">
            <a:extLst>
              <a:ext uri="{FF2B5EF4-FFF2-40B4-BE49-F238E27FC236}">
                <a16:creationId xmlns:a16="http://schemas.microsoft.com/office/drawing/2014/main" id="{BE4E82A2-356B-1BC2-C482-7770727F7BEC}"/>
              </a:ext>
            </a:extLst>
          </p:cNvPr>
          <p:cNvSpPr>
            <a:spLocks noGrp="1"/>
          </p:cNvSpPr>
          <p:nvPr>
            <p:ph type="body" sz="quarter" idx="17"/>
          </p:nvPr>
        </p:nvSpPr>
        <p:spPr/>
        <p:txBody>
          <a:bodyPr/>
          <a:lstStyle/>
          <a:p>
            <a:endParaRPr lang="en-US" dirty="0"/>
          </a:p>
        </p:txBody>
      </p:sp>
      <p:sp>
        <p:nvSpPr>
          <p:cNvPr id="8" name="Legal">
            <a:extLst>
              <a:ext uri="{FF2B5EF4-FFF2-40B4-BE49-F238E27FC236}">
                <a16:creationId xmlns:a16="http://schemas.microsoft.com/office/drawing/2014/main" id="{31759756-E6FE-4FFA-8F5E-B04C401C5225}"/>
              </a:ext>
            </a:extLst>
          </p:cNvPr>
          <p:cNvSpPr>
            <a:spLocks noGrp="1"/>
          </p:cNvSpPr>
          <p:nvPr>
            <p:ph type="ftr" sz="quarter"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srgbClr val="FFFFFF">
                    <a:tint val="75000"/>
                  </a:srgbClr>
                </a:solidFill>
                <a:effectLst/>
                <a:uLnTx/>
                <a:uFillTx/>
                <a:latin typeface="Arial" panose="020B0604020202020204" pitchFamily="34" charset="0"/>
                <a:ea typeface="+mn-ea"/>
                <a:cs typeface="+mn-cs"/>
              </a:rPr>
              <a:t>© 2025 NTT DATA, Inc.</a:t>
            </a:r>
          </a:p>
        </p:txBody>
      </p:sp>
      <p:sp>
        <p:nvSpPr>
          <p:cNvPr id="5" name="Text Placeholder 4">
            <a:extLst>
              <a:ext uri="{FF2B5EF4-FFF2-40B4-BE49-F238E27FC236}">
                <a16:creationId xmlns:a16="http://schemas.microsoft.com/office/drawing/2014/main" id="{5671DBF8-81A7-9FE7-57D3-9CD874C25B61}"/>
              </a:ext>
            </a:extLst>
          </p:cNvPr>
          <p:cNvSpPr>
            <a:spLocks noGrp="1"/>
          </p:cNvSpPr>
          <p:nvPr>
            <p:ph type="body" sz="quarter" idx="21"/>
          </p:nvPr>
        </p:nvSpPr>
        <p:spPr/>
        <p:txBody>
          <a:bodyPr/>
          <a:lstStyle/>
          <a:p>
            <a:endParaRPr lang="en-US" dirty="0"/>
          </a:p>
        </p:txBody>
      </p:sp>
      <p:sp>
        <p:nvSpPr>
          <p:cNvPr id="2" name="Text Placeholder 1">
            <a:extLst>
              <a:ext uri="{FF2B5EF4-FFF2-40B4-BE49-F238E27FC236}">
                <a16:creationId xmlns:a16="http://schemas.microsoft.com/office/drawing/2014/main" id="{CCD07AD3-DD8E-6F8A-4838-E3B5AAB6E91D}"/>
              </a:ext>
            </a:extLst>
          </p:cNvPr>
          <p:cNvSpPr>
            <a:spLocks noGrp="1"/>
          </p:cNvSpPr>
          <p:nvPr>
            <p:ph type="body" sz="quarter" idx="15"/>
          </p:nvPr>
        </p:nvSpPr>
        <p:spPr/>
        <p:txBody>
          <a:bodyPr/>
          <a:lstStyle/>
          <a:p>
            <a:endParaRPr lang="en-US" dirty="0"/>
          </a:p>
        </p:txBody>
      </p:sp>
      <p:sp>
        <p:nvSpPr>
          <p:cNvPr id="10" name="SubTitle">
            <a:extLst>
              <a:ext uri="{FF2B5EF4-FFF2-40B4-BE49-F238E27FC236}">
                <a16:creationId xmlns:a16="http://schemas.microsoft.com/office/drawing/2014/main" id="{ABDF3ACB-BC28-B46B-FF4A-2BDF0F808353}"/>
              </a:ext>
            </a:extLst>
          </p:cNvPr>
          <p:cNvSpPr>
            <a:spLocks noGrp="1"/>
          </p:cNvSpPr>
          <p:nvPr>
            <p:ph type="body" sz="quarter" idx="11"/>
          </p:nvPr>
        </p:nvSpPr>
        <p:spPr/>
        <p:txBody>
          <a:bodyPr/>
          <a:lstStyle/>
          <a:p>
            <a:r>
              <a:rPr lang="en-US" dirty="0"/>
              <a:t>Full Image Background, Full </a:t>
            </a:r>
            <a:br>
              <a:rPr lang="en-US" dirty="0"/>
            </a:br>
            <a:r>
              <a:rPr lang="en-US" dirty="0"/>
              <a:t>Innovation Curve</a:t>
            </a:r>
          </a:p>
        </p:txBody>
      </p:sp>
      <p:sp>
        <p:nvSpPr>
          <p:cNvPr id="9" name="MainTitle">
            <a:extLst>
              <a:ext uri="{FF2B5EF4-FFF2-40B4-BE49-F238E27FC236}">
                <a16:creationId xmlns:a16="http://schemas.microsoft.com/office/drawing/2014/main" id="{E13429DD-7708-C4B2-04F6-88B9AC61643D}"/>
              </a:ext>
            </a:extLst>
          </p:cNvPr>
          <p:cNvSpPr>
            <a:spLocks noGrp="1"/>
          </p:cNvSpPr>
          <p:nvPr>
            <p:ph type="title"/>
          </p:nvPr>
        </p:nvSpPr>
        <p:spPr/>
        <p:txBody>
          <a:bodyPr/>
          <a:lstStyle/>
          <a:p>
            <a:r>
              <a:rPr lang="en-US" dirty="0"/>
              <a:t>PySpark</a:t>
            </a:r>
          </a:p>
        </p:txBody>
      </p:sp>
    </p:spTree>
    <p:extLst>
      <p:ext uri="{BB962C8B-B14F-4D97-AF65-F5344CB8AC3E}">
        <p14:creationId xmlns:p14="http://schemas.microsoft.com/office/powerpoint/2010/main" val="96905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1C9C-974D-70D4-59E7-FEDF67D52089}"/>
              </a:ext>
            </a:extLst>
          </p:cNvPr>
          <p:cNvSpPr>
            <a:spLocks noGrp="1"/>
          </p:cNvSpPr>
          <p:nvPr>
            <p:ph type="title"/>
          </p:nvPr>
        </p:nvSpPr>
        <p:spPr/>
        <p:txBody>
          <a:bodyPr/>
          <a:lstStyle/>
          <a:p>
            <a:r>
              <a:rPr lang="en-US" dirty="0"/>
              <a:t>What is PySpark?</a:t>
            </a:r>
            <a:br>
              <a:rPr lang="en-US" dirty="0"/>
            </a:br>
            <a:endParaRPr lang="en-US" dirty="0"/>
          </a:p>
        </p:txBody>
      </p:sp>
      <p:sp>
        <p:nvSpPr>
          <p:cNvPr id="4" name="Footer Placeholder 3">
            <a:extLst>
              <a:ext uri="{FF2B5EF4-FFF2-40B4-BE49-F238E27FC236}">
                <a16:creationId xmlns:a16="http://schemas.microsoft.com/office/drawing/2014/main" id="{7BEEF98D-7D71-F30F-3C0C-725783FB533C}"/>
              </a:ext>
            </a:extLst>
          </p:cNvPr>
          <p:cNvSpPr>
            <a:spLocks noGrp="1"/>
          </p:cNvSpPr>
          <p:nvPr>
            <p:ph type="ftr" sz="quarter" idx="11"/>
          </p:nvPr>
        </p:nvSpPr>
        <p:spPr/>
        <p:txBody>
          <a:bodyPr/>
          <a:lstStyle/>
          <a:p>
            <a:r>
              <a:rPr lang="en-US" dirty="0"/>
              <a:t>© 2025 NTT DATA, Inc.</a:t>
            </a:r>
          </a:p>
        </p:txBody>
      </p:sp>
      <p:sp>
        <p:nvSpPr>
          <p:cNvPr id="5" name="Slide Number Placeholder 4">
            <a:extLst>
              <a:ext uri="{FF2B5EF4-FFF2-40B4-BE49-F238E27FC236}">
                <a16:creationId xmlns:a16="http://schemas.microsoft.com/office/drawing/2014/main" id="{6B01F700-54EF-1E19-4E34-ACB4FB0BE7D4}"/>
              </a:ext>
            </a:extLst>
          </p:cNvPr>
          <p:cNvSpPr>
            <a:spLocks noGrp="1"/>
          </p:cNvSpPr>
          <p:nvPr>
            <p:ph type="sldNum" sz="quarter" idx="12"/>
          </p:nvPr>
        </p:nvSpPr>
        <p:spPr/>
        <p:txBody>
          <a:bodyPr/>
          <a:lstStyle/>
          <a:p>
            <a:pPr algn="ctr"/>
            <a:fld id="{60D39823-8059-4D49-BD26-6D32C31B8621}" type="slidenum">
              <a:rPr lang="en-US" smtClean="0"/>
              <a:pPr algn="ctr"/>
              <a:t>10</a:t>
            </a:fld>
            <a:endParaRPr lang="en-US" dirty="0"/>
          </a:p>
        </p:txBody>
      </p:sp>
      <p:sp>
        <p:nvSpPr>
          <p:cNvPr id="6" name="Content Placeholder 5">
            <a:extLst>
              <a:ext uri="{FF2B5EF4-FFF2-40B4-BE49-F238E27FC236}">
                <a16:creationId xmlns:a16="http://schemas.microsoft.com/office/drawing/2014/main" id="{24082739-E790-FBE8-F445-CCFA74A035D8}"/>
              </a:ext>
            </a:extLst>
          </p:cNvPr>
          <p:cNvSpPr>
            <a:spLocks noGrp="1"/>
          </p:cNvSpPr>
          <p:nvPr>
            <p:ph sz="quarter" idx="13"/>
          </p:nvPr>
        </p:nvSpPr>
        <p:spPr/>
        <p:txBody>
          <a:bodyPr/>
          <a:lstStyle/>
          <a:p>
            <a:r>
              <a:rPr lang="en-US" dirty="0"/>
              <a:t>PySpark is the Python API for Apache Spark. It allows you to interface with Spark's distributed computation framework using Python, making it easier to work with big data in a language many data scientists and engineers are familiar with. </a:t>
            </a:r>
          </a:p>
          <a:p>
            <a:r>
              <a:rPr lang="en-US" dirty="0"/>
              <a:t>By using PySpark, you can create and manage Spark jobs, and perform complex data transformations </a:t>
            </a:r>
          </a:p>
        </p:txBody>
      </p:sp>
    </p:spTree>
    <p:extLst>
      <p:ext uri="{BB962C8B-B14F-4D97-AF65-F5344CB8AC3E}">
        <p14:creationId xmlns:p14="http://schemas.microsoft.com/office/powerpoint/2010/main" val="83803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2D4F-D450-F8B4-7513-E8F8BA0BD680}"/>
              </a:ext>
            </a:extLst>
          </p:cNvPr>
          <p:cNvSpPr>
            <a:spLocks noGrp="1"/>
          </p:cNvSpPr>
          <p:nvPr>
            <p:ph type="title"/>
          </p:nvPr>
        </p:nvSpPr>
        <p:spPr>
          <a:xfrm>
            <a:off x="322023" y="242171"/>
            <a:ext cx="11547953" cy="533399"/>
          </a:xfrm>
        </p:spPr>
        <p:txBody>
          <a:bodyPr/>
          <a:lstStyle/>
          <a:p>
            <a:r>
              <a:rPr lang="en-US" dirty="0"/>
              <a:t>PySpark Architecture</a:t>
            </a:r>
          </a:p>
        </p:txBody>
      </p:sp>
      <p:sp>
        <p:nvSpPr>
          <p:cNvPr id="3" name="Footer Placeholder 2">
            <a:extLst>
              <a:ext uri="{FF2B5EF4-FFF2-40B4-BE49-F238E27FC236}">
                <a16:creationId xmlns:a16="http://schemas.microsoft.com/office/drawing/2014/main" id="{AAE37522-CF4E-B523-26E8-0B866D010A5A}"/>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9B4285F9-7D7D-5151-0D8F-191B52E35121}"/>
              </a:ext>
            </a:extLst>
          </p:cNvPr>
          <p:cNvSpPr>
            <a:spLocks noGrp="1"/>
          </p:cNvSpPr>
          <p:nvPr>
            <p:ph type="sldNum" sz="quarter" idx="12"/>
          </p:nvPr>
        </p:nvSpPr>
        <p:spPr/>
        <p:txBody>
          <a:bodyPr/>
          <a:lstStyle/>
          <a:p>
            <a:pPr algn="ctr"/>
            <a:fld id="{60D39823-8059-4D49-BD26-6D32C31B8621}" type="slidenum">
              <a:rPr lang="en-US" smtClean="0"/>
              <a:pPr algn="ctr"/>
              <a:t>11</a:t>
            </a:fld>
            <a:endParaRPr lang="en-US" dirty="0"/>
          </a:p>
        </p:txBody>
      </p:sp>
      <p:pic>
        <p:nvPicPr>
          <p:cNvPr id="1026" name="Picture 2" descr="spark architecture">
            <a:extLst>
              <a:ext uri="{FF2B5EF4-FFF2-40B4-BE49-F238E27FC236}">
                <a16:creationId xmlns:a16="http://schemas.microsoft.com/office/drawing/2014/main" id="{2C7F87C7-058A-7204-8671-90C5B2321A79}"/>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257550" y="2447925"/>
            <a:ext cx="5676900"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322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C3C0-B3E0-74F2-EB12-D099474F8E83}"/>
              </a:ext>
            </a:extLst>
          </p:cNvPr>
          <p:cNvSpPr>
            <a:spLocks noGrp="1"/>
          </p:cNvSpPr>
          <p:nvPr>
            <p:ph type="title"/>
          </p:nvPr>
        </p:nvSpPr>
        <p:spPr/>
        <p:txBody>
          <a:bodyPr/>
          <a:lstStyle/>
          <a:p>
            <a:r>
              <a:rPr lang="en-US" dirty="0"/>
              <a:t>PySpark Architecture</a:t>
            </a:r>
          </a:p>
        </p:txBody>
      </p:sp>
      <p:sp>
        <p:nvSpPr>
          <p:cNvPr id="3" name="Footer Placeholder 2">
            <a:extLst>
              <a:ext uri="{FF2B5EF4-FFF2-40B4-BE49-F238E27FC236}">
                <a16:creationId xmlns:a16="http://schemas.microsoft.com/office/drawing/2014/main" id="{356C3D4A-9BC8-5E12-77C2-3E14DFA129E0}"/>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B2C6DAC7-A559-DBD2-62F0-66D5F04BB6E9}"/>
              </a:ext>
            </a:extLst>
          </p:cNvPr>
          <p:cNvSpPr>
            <a:spLocks noGrp="1"/>
          </p:cNvSpPr>
          <p:nvPr>
            <p:ph type="sldNum" sz="quarter" idx="12"/>
          </p:nvPr>
        </p:nvSpPr>
        <p:spPr/>
        <p:txBody>
          <a:bodyPr/>
          <a:lstStyle/>
          <a:p>
            <a:pPr algn="ctr"/>
            <a:fld id="{60D39823-8059-4D49-BD26-6D32C31B8621}" type="slidenum">
              <a:rPr lang="en-US" smtClean="0"/>
              <a:pPr algn="ctr"/>
              <a:t>12</a:t>
            </a:fld>
            <a:endParaRPr lang="en-US" dirty="0"/>
          </a:p>
        </p:txBody>
      </p:sp>
      <p:sp>
        <p:nvSpPr>
          <p:cNvPr id="5" name="Content Placeholder 4">
            <a:extLst>
              <a:ext uri="{FF2B5EF4-FFF2-40B4-BE49-F238E27FC236}">
                <a16:creationId xmlns:a16="http://schemas.microsoft.com/office/drawing/2014/main" id="{77FEDC76-D2F9-4F85-EFA9-6C33F8CF1ADD}"/>
              </a:ext>
            </a:extLst>
          </p:cNvPr>
          <p:cNvSpPr>
            <a:spLocks noGrp="1"/>
          </p:cNvSpPr>
          <p:nvPr>
            <p:ph sz="quarter" idx="13"/>
          </p:nvPr>
        </p:nvSpPr>
        <p:spPr/>
        <p:txBody>
          <a:bodyPr/>
          <a:lstStyle/>
          <a:p>
            <a:r>
              <a:rPr lang="en-US" b="0" i="0" dirty="0">
                <a:solidFill>
                  <a:srgbClr val="000000"/>
                </a:solidFill>
                <a:effectLst/>
                <a:latin typeface="+mn-lt"/>
              </a:rPr>
              <a:t>PySpark architecture consists of a driver program that coordinates tasks and interacts with a cluster manager to allocate resources.</a:t>
            </a:r>
          </a:p>
          <a:p>
            <a:r>
              <a:rPr lang="en-US" b="0" i="0" dirty="0">
                <a:solidFill>
                  <a:srgbClr val="000000"/>
                </a:solidFill>
                <a:effectLst/>
                <a:latin typeface="+mn-lt"/>
              </a:rPr>
              <a:t> The driver communicates with worker nodes, where tasks are executed within an executor’s JVM. SparkContext manages the execution environment, while the DataFrame API enables high-level abstraction for data manipulation.</a:t>
            </a:r>
          </a:p>
          <a:p>
            <a:r>
              <a:rPr lang="en-US" b="0" i="0" dirty="0">
                <a:solidFill>
                  <a:srgbClr val="000000"/>
                </a:solidFill>
                <a:effectLst/>
                <a:latin typeface="+mn-lt"/>
              </a:rPr>
              <a:t> SparkSession provides a unified entry point for Spark functionality. Underneath, the cluster manager oversees resource allocation and task scheduling across nodes, facilitating parallel computation for processing large-scale data efficiently.</a:t>
            </a:r>
            <a:endParaRPr lang="en-US" dirty="0">
              <a:latin typeface="+mn-lt"/>
            </a:endParaRPr>
          </a:p>
        </p:txBody>
      </p:sp>
    </p:spTree>
    <p:extLst>
      <p:ext uri="{BB962C8B-B14F-4D97-AF65-F5344CB8AC3E}">
        <p14:creationId xmlns:p14="http://schemas.microsoft.com/office/powerpoint/2010/main" val="63912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AF2E-FCCD-DDA6-5FB0-17700FC19992}"/>
              </a:ext>
            </a:extLst>
          </p:cNvPr>
          <p:cNvSpPr>
            <a:spLocks noGrp="1"/>
          </p:cNvSpPr>
          <p:nvPr>
            <p:ph type="title"/>
          </p:nvPr>
        </p:nvSpPr>
        <p:spPr/>
        <p:txBody>
          <a:bodyPr/>
          <a:lstStyle/>
          <a:p>
            <a:r>
              <a:rPr lang="en-US" dirty="0"/>
              <a:t>PySpark Features</a:t>
            </a:r>
          </a:p>
        </p:txBody>
      </p:sp>
      <p:sp>
        <p:nvSpPr>
          <p:cNvPr id="3" name="Footer Placeholder 2">
            <a:extLst>
              <a:ext uri="{FF2B5EF4-FFF2-40B4-BE49-F238E27FC236}">
                <a16:creationId xmlns:a16="http://schemas.microsoft.com/office/drawing/2014/main" id="{FF506EC3-361F-651D-AED5-59BDF9B95550}"/>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161189BC-865B-04B3-46FA-C339D795DB0E}"/>
              </a:ext>
            </a:extLst>
          </p:cNvPr>
          <p:cNvSpPr>
            <a:spLocks noGrp="1"/>
          </p:cNvSpPr>
          <p:nvPr>
            <p:ph type="sldNum" sz="quarter" idx="12"/>
          </p:nvPr>
        </p:nvSpPr>
        <p:spPr/>
        <p:txBody>
          <a:bodyPr/>
          <a:lstStyle/>
          <a:p>
            <a:pPr algn="ctr"/>
            <a:fld id="{60D39823-8059-4D49-BD26-6D32C31B8621}" type="slidenum">
              <a:rPr lang="en-US" smtClean="0"/>
              <a:pPr algn="ctr"/>
              <a:t>13</a:t>
            </a:fld>
            <a:endParaRPr lang="en-US" dirty="0"/>
          </a:p>
        </p:txBody>
      </p:sp>
      <p:pic>
        <p:nvPicPr>
          <p:cNvPr id="3074" name="Picture 2" descr="What is PySpark">
            <a:extLst>
              <a:ext uri="{FF2B5EF4-FFF2-40B4-BE49-F238E27FC236}">
                <a16:creationId xmlns:a16="http://schemas.microsoft.com/office/drawing/2014/main" id="{D3429A1C-4460-9D31-051D-9D5BC0E4AA54}"/>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741118" y="1428750"/>
            <a:ext cx="7207619"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038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99892-ED9D-D814-5FE6-FFC29C716652}"/>
              </a:ext>
            </a:extLst>
          </p:cNvPr>
          <p:cNvSpPr>
            <a:spLocks noGrp="1"/>
          </p:cNvSpPr>
          <p:nvPr>
            <p:ph type="title"/>
          </p:nvPr>
        </p:nvSpPr>
        <p:spPr/>
        <p:txBody>
          <a:bodyPr/>
          <a:lstStyle/>
          <a:p>
            <a:r>
              <a:rPr lang="en-US" dirty="0"/>
              <a:t>PySpark Features Cont..</a:t>
            </a:r>
            <a:br>
              <a:rPr lang="en-US" dirty="0"/>
            </a:br>
            <a:endParaRPr lang="en-US" dirty="0"/>
          </a:p>
        </p:txBody>
      </p:sp>
      <p:sp>
        <p:nvSpPr>
          <p:cNvPr id="3" name="Footer Placeholder 2">
            <a:extLst>
              <a:ext uri="{FF2B5EF4-FFF2-40B4-BE49-F238E27FC236}">
                <a16:creationId xmlns:a16="http://schemas.microsoft.com/office/drawing/2014/main" id="{8468B694-2861-30BF-6503-295BC3596D49}"/>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14B70832-B11F-2860-FFA0-D4AABFA135F1}"/>
              </a:ext>
            </a:extLst>
          </p:cNvPr>
          <p:cNvSpPr>
            <a:spLocks noGrp="1"/>
          </p:cNvSpPr>
          <p:nvPr>
            <p:ph type="sldNum" sz="quarter" idx="12"/>
          </p:nvPr>
        </p:nvSpPr>
        <p:spPr/>
        <p:txBody>
          <a:bodyPr/>
          <a:lstStyle/>
          <a:p>
            <a:pPr algn="ctr"/>
            <a:fld id="{60D39823-8059-4D49-BD26-6D32C31B8621}" type="slidenum">
              <a:rPr lang="en-US" smtClean="0"/>
              <a:pPr algn="ctr"/>
              <a:t>14</a:t>
            </a:fld>
            <a:endParaRPr lang="en-US" dirty="0"/>
          </a:p>
        </p:txBody>
      </p:sp>
      <p:sp>
        <p:nvSpPr>
          <p:cNvPr id="5" name="Content Placeholder 4">
            <a:extLst>
              <a:ext uri="{FF2B5EF4-FFF2-40B4-BE49-F238E27FC236}">
                <a16:creationId xmlns:a16="http://schemas.microsoft.com/office/drawing/2014/main" id="{1DE3BF68-2D51-3F06-898C-5482802F1FFD}"/>
              </a:ext>
            </a:extLst>
          </p:cNvPr>
          <p:cNvSpPr>
            <a:spLocks noGrp="1"/>
          </p:cNvSpPr>
          <p:nvPr>
            <p:ph sz="quarter" idx="13"/>
          </p:nvPr>
        </p:nvSpPr>
        <p:spPr>
          <a:xfrm>
            <a:off x="381000" y="1219201"/>
            <a:ext cx="11430000" cy="5181599"/>
          </a:xfrm>
        </p:spPr>
        <p:txBody>
          <a:bodyPr/>
          <a:lstStyle/>
          <a:p>
            <a:r>
              <a:rPr lang="en-US" sz="1800" dirty="0"/>
              <a:t>Real-time Computation</a:t>
            </a:r>
          </a:p>
          <a:p>
            <a:r>
              <a:rPr lang="en-US" sz="1800" dirty="0"/>
              <a:t>PySpark provides real-time computation on a large amount of data because it focuses on in-memory processing. It shows the low latency.</a:t>
            </a:r>
          </a:p>
          <a:p>
            <a:r>
              <a:rPr lang="en-US" sz="1800" dirty="0"/>
              <a:t>Support Multiple Language</a:t>
            </a:r>
          </a:p>
          <a:p>
            <a:r>
              <a:rPr lang="en-US" sz="1800" dirty="0"/>
              <a:t>PySpark framework is suited with various programming languages like Scala, Java, Python, and R. Its compatibility makes it the preferable frameworks for processing huge datasets.</a:t>
            </a:r>
          </a:p>
          <a:p>
            <a:r>
              <a:rPr lang="en-US" sz="1800" dirty="0"/>
              <a:t>Caching and disk constancy</a:t>
            </a:r>
          </a:p>
          <a:p>
            <a:r>
              <a:rPr lang="en-US" sz="1800" dirty="0"/>
              <a:t>PySpark framework provides powerful caching and good disk constancy.</a:t>
            </a:r>
          </a:p>
          <a:p>
            <a:r>
              <a:rPr lang="en-US" sz="1800" dirty="0"/>
              <a:t>Swift Processing</a:t>
            </a:r>
          </a:p>
          <a:p>
            <a:r>
              <a:rPr lang="en-US" sz="1800" dirty="0"/>
              <a:t>PySpark allows us to achieve a high data processing speed, which is about 100 times faster in memory and 10 times faster on the disk.</a:t>
            </a:r>
          </a:p>
          <a:p>
            <a:r>
              <a:rPr lang="en-US" sz="1800" dirty="0"/>
              <a:t>Works well with RDD</a:t>
            </a:r>
          </a:p>
          <a:p>
            <a:r>
              <a:rPr lang="en-US" dirty="0"/>
              <a:t>Python programming language is dynamically typed, which helps when working with RDD.</a:t>
            </a:r>
          </a:p>
        </p:txBody>
      </p:sp>
    </p:spTree>
    <p:extLst>
      <p:ext uri="{BB962C8B-B14F-4D97-AF65-F5344CB8AC3E}">
        <p14:creationId xmlns:p14="http://schemas.microsoft.com/office/powerpoint/2010/main" val="4084910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5A5C-C94B-BF38-E88F-631C0F69BC18}"/>
              </a:ext>
            </a:extLst>
          </p:cNvPr>
          <p:cNvSpPr>
            <a:spLocks noGrp="1"/>
          </p:cNvSpPr>
          <p:nvPr>
            <p:ph type="title"/>
          </p:nvPr>
        </p:nvSpPr>
        <p:spPr/>
        <p:txBody>
          <a:bodyPr/>
          <a:lstStyle/>
          <a:p>
            <a:r>
              <a:rPr lang="en-US" dirty="0"/>
              <a:t>PySpark Modules &amp; Packages</a:t>
            </a:r>
          </a:p>
        </p:txBody>
      </p:sp>
      <p:sp>
        <p:nvSpPr>
          <p:cNvPr id="3" name="Footer Placeholder 2">
            <a:extLst>
              <a:ext uri="{FF2B5EF4-FFF2-40B4-BE49-F238E27FC236}">
                <a16:creationId xmlns:a16="http://schemas.microsoft.com/office/drawing/2014/main" id="{4A496624-DF90-24F0-827D-7D2FAFE9BA71}"/>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4D6A3106-DD46-7B06-0D2B-42393FD5CF7F}"/>
              </a:ext>
            </a:extLst>
          </p:cNvPr>
          <p:cNvSpPr>
            <a:spLocks noGrp="1"/>
          </p:cNvSpPr>
          <p:nvPr>
            <p:ph type="sldNum" sz="quarter" idx="12"/>
          </p:nvPr>
        </p:nvSpPr>
        <p:spPr/>
        <p:txBody>
          <a:bodyPr/>
          <a:lstStyle/>
          <a:p>
            <a:pPr algn="ctr"/>
            <a:fld id="{60D39823-8059-4D49-BD26-6D32C31B8621}" type="slidenum">
              <a:rPr lang="en-US" smtClean="0"/>
              <a:pPr algn="ctr"/>
              <a:t>15</a:t>
            </a:fld>
            <a:endParaRPr lang="en-US" dirty="0"/>
          </a:p>
        </p:txBody>
      </p:sp>
      <p:pic>
        <p:nvPicPr>
          <p:cNvPr id="8" name="Content Placeholder 7" descr="A close-up of a person">
            <a:extLst>
              <a:ext uri="{FF2B5EF4-FFF2-40B4-BE49-F238E27FC236}">
                <a16:creationId xmlns:a16="http://schemas.microsoft.com/office/drawing/2014/main" id="{EE024D6B-66CC-6B23-9AB1-58E96AC0F79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14193" y="1114306"/>
            <a:ext cx="7031338" cy="4629388"/>
          </a:xfrm>
        </p:spPr>
      </p:pic>
      <p:sp>
        <p:nvSpPr>
          <p:cNvPr id="9" name="TextBox 8">
            <a:extLst>
              <a:ext uri="{FF2B5EF4-FFF2-40B4-BE49-F238E27FC236}">
                <a16:creationId xmlns:a16="http://schemas.microsoft.com/office/drawing/2014/main" id="{04DAD45E-C693-6057-8F9A-8651F53BC971}"/>
              </a:ext>
            </a:extLst>
          </p:cNvPr>
          <p:cNvSpPr txBox="1"/>
          <p:nvPr/>
        </p:nvSpPr>
        <p:spPr>
          <a:xfrm>
            <a:off x="8029182" y="1578279"/>
            <a:ext cx="3883069" cy="2585323"/>
          </a:xfrm>
          <a:prstGeom prst="rect">
            <a:avLst/>
          </a:prstGeom>
          <a:noFill/>
        </p:spPr>
        <p:txBody>
          <a:bodyPr wrap="square" rtlCol="0">
            <a:spAutoFit/>
          </a:bodyPr>
          <a:lstStyle/>
          <a:p>
            <a:pPr algn="l"/>
            <a:r>
              <a:rPr lang="en-US" b="0" i="0" dirty="0">
                <a:solidFill>
                  <a:srgbClr val="000000"/>
                </a:solidFill>
                <a:effectLst/>
              </a:rPr>
              <a:t>In Apache Spark, the PySpark module enables Python developers to interact with Spark, leveraging its powerful distributed computing capabilities. It provides a Python API that exposes Spark’s functionality, allowing users to write Spark applications using Python programming language.</a:t>
            </a:r>
            <a:endParaRPr lang="en-US" dirty="0">
              <a:solidFill>
                <a:schemeClr val="tx2"/>
              </a:solidFill>
            </a:endParaRPr>
          </a:p>
        </p:txBody>
      </p:sp>
    </p:spTree>
    <p:extLst>
      <p:ext uri="{BB962C8B-B14F-4D97-AF65-F5344CB8AC3E}">
        <p14:creationId xmlns:p14="http://schemas.microsoft.com/office/powerpoint/2010/main" val="3256603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8F16-BCB0-8844-A035-2710922B5451}"/>
              </a:ext>
            </a:extLst>
          </p:cNvPr>
          <p:cNvSpPr>
            <a:spLocks noGrp="1"/>
          </p:cNvSpPr>
          <p:nvPr>
            <p:ph type="title"/>
          </p:nvPr>
        </p:nvSpPr>
        <p:spPr/>
        <p:txBody>
          <a:bodyPr/>
          <a:lstStyle/>
          <a:p>
            <a:r>
              <a:rPr lang="en-US" dirty="0"/>
              <a:t>PySpark Modules &amp; Packages Cont…</a:t>
            </a:r>
          </a:p>
        </p:txBody>
      </p:sp>
      <p:sp>
        <p:nvSpPr>
          <p:cNvPr id="3" name="Footer Placeholder 2">
            <a:extLst>
              <a:ext uri="{FF2B5EF4-FFF2-40B4-BE49-F238E27FC236}">
                <a16:creationId xmlns:a16="http://schemas.microsoft.com/office/drawing/2014/main" id="{839E6B5E-E31A-DA3B-BB59-791B0B5F9BCE}"/>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A14EF7D4-115C-4928-18B7-C678AF8E3D91}"/>
              </a:ext>
            </a:extLst>
          </p:cNvPr>
          <p:cNvSpPr>
            <a:spLocks noGrp="1"/>
          </p:cNvSpPr>
          <p:nvPr>
            <p:ph type="sldNum" sz="quarter" idx="12"/>
          </p:nvPr>
        </p:nvSpPr>
        <p:spPr/>
        <p:txBody>
          <a:bodyPr/>
          <a:lstStyle/>
          <a:p>
            <a:pPr algn="ctr"/>
            <a:fld id="{60D39823-8059-4D49-BD26-6D32C31B8621}" type="slidenum">
              <a:rPr lang="en-US" smtClean="0"/>
              <a:pPr algn="ctr"/>
              <a:t>16</a:t>
            </a:fld>
            <a:endParaRPr lang="en-US" dirty="0"/>
          </a:p>
        </p:txBody>
      </p:sp>
      <p:sp>
        <p:nvSpPr>
          <p:cNvPr id="5" name="Content Placeholder 4">
            <a:extLst>
              <a:ext uri="{FF2B5EF4-FFF2-40B4-BE49-F238E27FC236}">
                <a16:creationId xmlns:a16="http://schemas.microsoft.com/office/drawing/2014/main" id="{611337D6-7080-FF67-C3FF-082AE412137B}"/>
              </a:ext>
            </a:extLst>
          </p:cNvPr>
          <p:cNvSpPr>
            <a:spLocks noGrp="1"/>
          </p:cNvSpPr>
          <p:nvPr>
            <p:ph sz="quarter" idx="13"/>
          </p:nvPr>
        </p:nvSpPr>
        <p:spPr/>
        <p:txBody>
          <a:bodyPr/>
          <a:lstStyle/>
          <a:p>
            <a:pPr algn="l" fontAlgn="base">
              <a:spcBef>
                <a:spcPts val="1125"/>
              </a:spcBef>
              <a:spcAft>
                <a:spcPts val="1125"/>
              </a:spcAft>
              <a:buFont typeface="Arial" panose="020B0604020202020204" pitchFamily="34" charset="0"/>
              <a:buChar char="•"/>
            </a:pPr>
            <a:r>
              <a:rPr lang="en-US" b="0" i="0" dirty="0">
                <a:solidFill>
                  <a:srgbClr val="000000"/>
                </a:solidFill>
                <a:effectLst/>
                <a:latin typeface="inherit"/>
              </a:rPr>
              <a:t>RDD (pyspark.RDD)</a:t>
            </a:r>
          </a:p>
          <a:p>
            <a:pPr algn="l" fontAlgn="base">
              <a:spcBef>
                <a:spcPts val="1125"/>
              </a:spcBef>
              <a:spcAft>
                <a:spcPts val="1125"/>
              </a:spcAft>
              <a:buFont typeface="Arial" panose="020B0604020202020204" pitchFamily="34" charset="0"/>
              <a:buChar char="•"/>
            </a:pPr>
            <a:r>
              <a:rPr lang="en-US" b="0" i="0" dirty="0">
                <a:solidFill>
                  <a:srgbClr val="000000"/>
                </a:solidFill>
                <a:effectLst/>
                <a:latin typeface="inherit"/>
              </a:rPr>
              <a:t>DataFrame and SQL (pyspark.sql)</a:t>
            </a:r>
          </a:p>
          <a:p>
            <a:pPr algn="l" fontAlgn="base">
              <a:spcBef>
                <a:spcPts val="1125"/>
              </a:spcBef>
              <a:spcAft>
                <a:spcPts val="1125"/>
              </a:spcAft>
              <a:buFont typeface="Arial" panose="020B0604020202020204" pitchFamily="34" charset="0"/>
              <a:buChar char="•"/>
            </a:pPr>
            <a:r>
              <a:rPr lang="en-US" b="0" i="0" dirty="0">
                <a:solidFill>
                  <a:srgbClr val="000000"/>
                </a:solidFill>
                <a:effectLst/>
                <a:latin typeface="inherit"/>
              </a:rPr>
              <a:t>Streaming (pyspark.streaming)</a:t>
            </a:r>
          </a:p>
          <a:p>
            <a:pPr algn="l" fontAlgn="base">
              <a:spcBef>
                <a:spcPts val="1125"/>
              </a:spcBef>
              <a:spcAft>
                <a:spcPts val="1125"/>
              </a:spcAft>
              <a:buFont typeface="Arial" panose="020B0604020202020204" pitchFamily="34" charset="0"/>
              <a:buChar char="•"/>
            </a:pPr>
            <a:r>
              <a:rPr lang="en-US" b="0" i="0" dirty="0">
                <a:solidFill>
                  <a:srgbClr val="000000"/>
                </a:solidFill>
                <a:effectLst/>
                <a:latin typeface="inherit"/>
              </a:rPr>
              <a:t>MLib (pyspark.ml, pyspark.mllib)</a:t>
            </a:r>
          </a:p>
          <a:p>
            <a:pPr algn="l" fontAlgn="base">
              <a:spcBef>
                <a:spcPts val="1125"/>
              </a:spcBef>
              <a:spcAft>
                <a:spcPts val="1125"/>
              </a:spcAft>
              <a:buFont typeface="Arial" panose="020B0604020202020204" pitchFamily="34" charset="0"/>
              <a:buChar char="•"/>
            </a:pPr>
            <a:r>
              <a:rPr lang="en-US" b="0" i="0" dirty="0">
                <a:solidFill>
                  <a:srgbClr val="000000"/>
                </a:solidFill>
                <a:effectLst/>
                <a:latin typeface="inherit"/>
              </a:rPr>
              <a:t>GraphFrames (GraphFrames)</a:t>
            </a:r>
          </a:p>
          <a:p>
            <a:pPr algn="l" fontAlgn="base">
              <a:spcBef>
                <a:spcPts val="1125"/>
              </a:spcBef>
              <a:spcAft>
                <a:spcPts val="1125"/>
              </a:spcAft>
              <a:buFont typeface="Arial" panose="020B0604020202020204" pitchFamily="34" charset="0"/>
              <a:buChar char="•"/>
            </a:pPr>
            <a:r>
              <a:rPr lang="en-US" b="0" i="0" dirty="0">
                <a:solidFill>
                  <a:srgbClr val="000000"/>
                </a:solidFill>
                <a:effectLst/>
                <a:latin typeface="inherit"/>
              </a:rPr>
              <a:t>Resource (pyspark.resource) It’s new in PySpark 3.0</a:t>
            </a:r>
          </a:p>
          <a:p>
            <a:endParaRPr lang="en-US" dirty="0"/>
          </a:p>
        </p:txBody>
      </p:sp>
    </p:spTree>
    <p:extLst>
      <p:ext uri="{BB962C8B-B14F-4D97-AF65-F5344CB8AC3E}">
        <p14:creationId xmlns:p14="http://schemas.microsoft.com/office/powerpoint/2010/main" val="4079536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349A-D185-EBA5-F191-097E0E1AA74C}"/>
              </a:ext>
            </a:extLst>
          </p:cNvPr>
          <p:cNvSpPr>
            <a:spLocks noGrp="1"/>
          </p:cNvSpPr>
          <p:nvPr>
            <p:ph type="title"/>
          </p:nvPr>
        </p:nvSpPr>
        <p:spPr/>
        <p:txBody>
          <a:bodyPr/>
          <a:lstStyle/>
          <a:p>
            <a:r>
              <a:rPr lang="en-US" dirty="0"/>
              <a:t>Real-life usage of PySpark</a:t>
            </a:r>
            <a:br>
              <a:rPr lang="en-US" dirty="0"/>
            </a:br>
            <a:endParaRPr lang="en-US" dirty="0"/>
          </a:p>
        </p:txBody>
      </p:sp>
      <p:sp>
        <p:nvSpPr>
          <p:cNvPr id="3" name="Footer Placeholder 2">
            <a:extLst>
              <a:ext uri="{FF2B5EF4-FFF2-40B4-BE49-F238E27FC236}">
                <a16:creationId xmlns:a16="http://schemas.microsoft.com/office/drawing/2014/main" id="{FBE232F1-5482-3FA2-E92D-B6D27B94D9F1}"/>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28FDF503-4D40-707C-9A5D-E39552BBEFBD}"/>
              </a:ext>
            </a:extLst>
          </p:cNvPr>
          <p:cNvSpPr>
            <a:spLocks noGrp="1"/>
          </p:cNvSpPr>
          <p:nvPr>
            <p:ph type="sldNum" sz="quarter" idx="12"/>
          </p:nvPr>
        </p:nvSpPr>
        <p:spPr/>
        <p:txBody>
          <a:bodyPr/>
          <a:lstStyle/>
          <a:p>
            <a:pPr algn="ctr"/>
            <a:fld id="{60D39823-8059-4D49-BD26-6D32C31B8621}" type="slidenum">
              <a:rPr lang="en-US" smtClean="0"/>
              <a:pPr algn="ctr"/>
              <a:t>17</a:t>
            </a:fld>
            <a:endParaRPr lang="en-US" dirty="0"/>
          </a:p>
        </p:txBody>
      </p:sp>
      <p:sp>
        <p:nvSpPr>
          <p:cNvPr id="5" name="Content Placeholder 4">
            <a:extLst>
              <a:ext uri="{FF2B5EF4-FFF2-40B4-BE49-F238E27FC236}">
                <a16:creationId xmlns:a16="http://schemas.microsoft.com/office/drawing/2014/main" id="{AF3C9E7C-9E2D-5885-2788-1E5439259B10}"/>
              </a:ext>
            </a:extLst>
          </p:cNvPr>
          <p:cNvSpPr>
            <a:spLocks noGrp="1"/>
          </p:cNvSpPr>
          <p:nvPr>
            <p:ph sz="quarter" idx="13"/>
          </p:nvPr>
        </p:nvSpPr>
        <p:spPr>
          <a:xfrm>
            <a:off x="381000" y="990600"/>
            <a:ext cx="11430000" cy="4876800"/>
          </a:xfrm>
        </p:spPr>
        <p:txBody>
          <a:bodyPr/>
          <a:lstStyle/>
          <a:p>
            <a:pPr marL="0" indent="0">
              <a:buNone/>
            </a:pPr>
            <a:r>
              <a:rPr lang="en-US" dirty="0"/>
              <a:t>Data is an essential thing for every industry. Most of the industries works on big data and hires analysts to extract useful information from the raw data.</a:t>
            </a:r>
          </a:p>
          <a:p>
            <a:pPr marL="0" indent="0">
              <a:buNone/>
            </a:pPr>
            <a:r>
              <a:rPr lang="en-US" dirty="0"/>
              <a:t>1. Entertainment Industry</a:t>
            </a:r>
          </a:p>
          <a:p>
            <a:pPr marL="0" indent="0">
              <a:buNone/>
            </a:pPr>
            <a:r>
              <a:rPr lang="en-US" dirty="0"/>
              <a:t>The entertainment industry is one of the largest sectors which is growing towards online streaming. The popular online entertainment platform Netflix uses the Apache spark for real-time processing to personalized online movies or web series to its customers. It processes approx. 450 billion events per day that are streamed on server-side application.</a:t>
            </a:r>
          </a:p>
          <a:p>
            <a:pPr marL="0" indent="0">
              <a:buNone/>
            </a:pPr>
            <a:r>
              <a:rPr lang="en-US" dirty="0"/>
              <a:t>2. Commercial Sector</a:t>
            </a:r>
          </a:p>
          <a:p>
            <a:pPr marL="0" indent="0">
              <a:buNone/>
            </a:pPr>
            <a:r>
              <a:rPr lang="en-US" dirty="0"/>
              <a:t>The commercial sector also uses Apache Spark's Real-time processing system. Banks and other financial fields are using Spark to retrieve the customer's social media profile and analyze to gain useful insights which can help to make the right decision.</a:t>
            </a:r>
          </a:p>
          <a:p>
            <a:pPr marL="0" indent="0">
              <a:buNone/>
            </a:pPr>
            <a:r>
              <a:rPr lang="en-US" dirty="0"/>
              <a:t>The extracted information is used for the credit risk assessment, targeted ads, and customer segmentation.</a:t>
            </a:r>
          </a:p>
          <a:p>
            <a:pPr marL="0" indent="0">
              <a:buNone/>
            </a:pPr>
            <a:r>
              <a:rPr lang="en-US" dirty="0"/>
              <a:t>Spark plays a significant role in Fraud Detection and widely used in machine learning tasks.</a:t>
            </a:r>
          </a:p>
        </p:txBody>
      </p:sp>
    </p:spTree>
    <p:extLst>
      <p:ext uri="{BB962C8B-B14F-4D97-AF65-F5344CB8AC3E}">
        <p14:creationId xmlns:p14="http://schemas.microsoft.com/office/powerpoint/2010/main" val="2789598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9BA5-3ACD-A2BF-31E3-AC0ACF191A80}"/>
              </a:ext>
            </a:extLst>
          </p:cNvPr>
          <p:cNvSpPr>
            <a:spLocks noGrp="1"/>
          </p:cNvSpPr>
          <p:nvPr>
            <p:ph type="title"/>
          </p:nvPr>
        </p:nvSpPr>
        <p:spPr/>
        <p:txBody>
          <a:bodyPr/>
          <a:lstStyle/>
          <a:p>
            <a:r>
              <a:rPr lang="en-US" dirty="0"/>
              <a:t>Real-life usage of PySpark Cont..</a:t>
            </a:r>
            <a:br>
              <a:rPr lang="en-US" dirty="0"/>
            </a:br>
            <a:endParaRPr lang="en-US" dirty="0"/>
          </a:p>
        </p:txBody>
      </p:sp>
      <p:sp>
        <p:nvSpPr>
          <p:cNvPr id="3" name="Footer Placeholder 2">
            <a:extLst>
              <a:ext uri="{FF2B5EF4-FFF2-40B4-BE49-F238E27FC236}">
                <a16:creationId xmlns:a16="http://schemas.microsoft.com/office/drawing/2014/main" id="{7ED0112C-3BDF-323C-4C08-473ED4F7CC23}"/>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DDDB04FB-FF43-C2F6-5E51-81CC5C70ACAC}"/>
              </a:ext>
            </a:extLst>
          </p:cNvPr>
          <p:cNvSpPr>
            <a:spLocks noGrp="1"/>
          </p:cNvSpPr>
          <p:nvPr>
            <p:ph type="sldNum" sz="quarter" idx="12"/>
          </p:nvPr>
        </p:nvSpPr>
        <p:spPr/>
        <p:txBody>
          <a:bodyPr/>
          <a:lstStyle/>
          <a:p>
            <a:pPr algn="ctr"/>
            <a:fld id="{60D39823-8059-4D49-BD26-6D32C31B8621}" type="slidenum">
              <a:rPr lang="en-US" smtClean="0"/>
              <a:pPr algn="ctr"/>
              <a:t>18</a:t>
            </a:fld>
            <a:endParaRPr lang="en-US" dirty="0"/>
          </a:p>
        </p:txBody>
      </p:sp>
      <p:sp>
        <p:nvSpPr>
          <p:cNvPr id="5" name="Content Placeholder 4">
            <a:extLst>
              <a:ext uri="{FF2B5EF4-FFF2-40B4-BE49-F238E27FC236}">
                <a16:creationId xmlns:a16="http://schemas.microsoft.com/office/drawing/2014/main" id="{AE0E2732-C957-7255-5875-3DB3B6385D04}"/>
              </a:ext>
            </a:extLst>
          </p:cNvPr>
          <p:cNvSpPr>
            <a:spLocks noGrp="1"/>
          </p:cNvSpPr>
          <p:nvPr>
            <p:ph sz="quarter" idx="13"/>
          </p:nvPr>
        </p:nvSpPr>
        <p:spPr/>
        <p:txBody>
          <a:bodyPr/>
          <a:lstStyle/>
          <a:p>
            <a:pPr marL="0" indent="0">
              <a:buNone/>
            </a:pPr>
            <a:r>
              <a:rPr lang="en-US" dirty="0"/>
              <a:t>3. Healthcare</a:t>
            </a:r>
          </a:p>
          <a:p>
            <a:pPr marL="0" indent="0">
              <a:buNone/>
            </a:pPr>
            <a:r>
              <a:rPr lang="en-US" dirty="0"/>
              <a:t>Apache Spark is used to analyze the patient records along with the previous medical reports data to identify which patient is probable to face health issues after being discharged from the clinic.</a:t>
            </a:r>
          </a:p>
          <a:p>
            <a:pPr marL="0" indent="0">
              <a:buNone/>
            </a:pPr>
            <a:r>
              <a:rPr lang="en-US" dirty="0"/>
              <a:t>4. Trades and E-commerce</a:t>
            </a:r>
          </a:p>
          <a:p>
            <a:pPr marL="0" indent="0">
              <a:buNone/>
            </a:pPr>
            <a:r>
              <a:rPr lang="en-US" dirty="0"/>
              <a:t>The leading e-commerce websites like Flipkart, Amazon, etc, use Apache Spark for targeted advertising. The other websites such as Alibaba provides targeted offers, enhanced customer experience and optimizes overall performance.</a:t>
            </a:r>
          </a:p>
          <a:p>
            <a:pPr marL="0" indent="0">
              <a:buNone/>
            </a:pPr>
            <a:r>
              <a:rPr lang="en-US" dirty="0"/>
              <a:t>5. Tourism Industry</a:t>
            </a:r>
          </a:p>
          <a:p>
            <a:pPr marL="0" indent="0">
              <a:buNone/>
            </a:pPr>
            <a:r>
              <a:rPr lang="en-US" dirty="0"/>
              <a:t>The tourism industry widely uses Apache Spark to provide advice to millions of travelers by comparing hundreds of tourism websites.</a:t>
            </a:r>
          </a:p>
          <a:p>
            <a:endParaRPr lang="en-US" dirty="0"/>
          </a:p>
        </p:txBody>
      </p:sp>
    </p:spTree>
    <p:extLst>
      <p:ext uri="{BB962C8B-B14F-4D97-AF65-F5344CB8AC3E}">
        <p14:creationId xmlns:p14="http://schemas.microsoft.com/office/powerpoint/2010/main" val="629103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A307-FCA6-E816-4C9B-D38933397A2F}"/>
              </a:ext>
            </a:extLst>
          </p:cNvPr>
          <p:cNvSpPr>
            <a:spLocks noGrp="1"/>
          </p:cNvSpPr>
          <p:nvPr>
            <p:ph type="title"/>
          </p:nvPr>
        </p:nvSpPr>
        <p:spPr/>
        <p:txBody>
          <a:bodyPr/>
          <a:lstStyle/>
          <a:p>
            <a:r>
              <a:rPr lang="en-US" dirty="0"/>
              <a:t>SparkSession</a:t>
            </a:r>
          </a:p>
        </p:txBody>
      </p:sp>
      <p:sp>
        <p:nvSpPr>
          <p:cNvPr id="3" name="Footer Placeholder 2">
            <a:extLst>
              <a:ext uri="{FF2B5EF4-FFF2-40B4-BE49-F238E27FC236}">
                <a16:creationId xmlns:a16="http://schemas.microsoft.com/office/drawing/2014/main" id="{94EF62CF-C647-2758-E8A2-C8DEF5B8BDE8}"/>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16732658-B788-D639-507D-295E75FFACBF}"/>
              </a:ext>
            </a:extLst>
          </p:cNvPr>
          <p:cNvSpPr>
            <a:spLocks noGrp="1"/>
          </p:cNvSpPr>
          <p:nvPr>
            <p:ph type="sldNum" sz="quarter" idx="12"/>
          </p:nvPr>
        </p:nvSpPr>
        <p:spPr/>
        <p:txBody>
          <a:bodyPr/>
          <a:lstStyle/>
          <a:p>
            <a:pPr algn="ctr"/>
            <a:fld id="{60D39823-8059-4D49-BD26-6D32C31B8621}" type="slidenum">
              <a:rPr lang="en-US" smtClean="0"/>
              <a:pPr algn="ctr"/>
              <a:t>19</a:t>
            </a:fld>
            <a:endParaRPr lang="en-US" dirty="0"/>
          </a:p>
        </p:txBody>
      </p:sp>
      <p:sp>
        <p:nvSpPr>
          <p:cNvPr id="5" name="Content Placeholder 4">
            <a:extLst>
              <a:ext uri="{FF2B5EF4-FFF2-40B4-BE49-F238E27FC236}">
                <a16:creationId xmlns:a16="http://schemas.microsoft.com/office/drawing/2014/main" id="{475584C0-7561-5A4B-AC99-A07C97CFB9F1}"/>
              </a:ext>
            </a:extLst>
          </p:cNvPr>
          <p:cNvSpPr>
            <a:spLocks noGrp="1"/>
          </p:cNvSpPr>
          <p:nvPr>
            <p:ph sz="quarter" idx="13"/>
          </p:nvPr>
        </p:nvSpPr>
        <p:spPr/>
        <p:txBody>
          <a:bodyPr/>
          <a:lstStyle/>
          <a:p>
            <a:r>
              <a:rPr lang="en-US" dirty="0"/>
              <a:t>SparkSession is an entry point to Spark, and creating a SparkSession instance would be the first statement you would write to program with RDD, DataFrame, and Dataset. SparkSession will be created using SparkSession.builder().</a:t>
            </a:r>
          </a:p>
        </p:txBody>
      </p:sp>
    </p:spTree>
    <p:extLst>
      <p:ext uri="{BB962C8B-B14F-4D97-AF65-F5344CB8AC3E}">
        <p14:creationId xmlns:p14="http://schemas.microsoft.com/office/powerpoint/2010/main" val="136553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6478-B454-2A34-AF58-21048184487A}"/>
              </a:ext>
            </a:extLst>
          </p:cNvPr>
          <p:cNvSpPr>
            <a:spLocks noGrp="1"/>
          </p:cNvSpPr>
          <p:nvPr>
            <p:ph type="title"/>
          </p:nvPr>
        </p:nvSpPr>
        <p:spPr/>
        <p:txBody>
          <a:bodyPr/>
          <a:lstStyle/>
          <a:p>
            <a:r>
              <a:rPr lang="en-US" dirty="0"/>
              <a:t>Spark Overview</a:t>
            </a:r>
            <a:br>
              <a:rPr lang="en-US" dirty="0"/>
            </a:br>
            <a:endParaRPr lang="en-US" dirty="0"/>
          </a:p>
        </p:txBody>
      </p:sp>
      <p:sp>
        <p:nvSpPr>
          <p:cNvPr id="3" name="Footer Placeholder 2">
            <a:extLst>
              <a:ext uri="{FF2B5EF4-FFF2-40B4-BE49-F238E27FC236}">
                <a16:creationId xmlns:a16="http://schemas.microsoft.com/office/drawing/2014/main" id="{9FA21654-E328-8E38-E86E-7FF7D58055F8}"/>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586B5FF8-CE7F-5E93-E0B8-27CF26F4C72E}"/>
              </a:ext>
            </a:extLst>
          </p:cNvPr>
          <p:cNvSpPr>
            <a:spLocks noGrp="1"/>
          </p:cNvSpPr>
          <p:nvPr>
            <p:ph type="sldNum" sz="quarter" idx="12"/>
          </p:nvPr>
        </p:nvSpPr>
        <p:spPr/>
        <p:txBody>
          <a:bodyPr/>
          <a:lstStyle/>
          <a:p>
            <a:pPr algn="ctr"/>
            <a:fld id="{60D39823-8059-4D49-BD26-6D32C31B8621}" type="slidenum">
              <a:rPr lang="en-US" smtClean="0"/>
              <a:pPr algn="ctr"/>
              <a:t>2</a:t>
            </a:fld>
            <a:endParaRPr lang="en-US" dirty="0"/>
          </a:p>
        </p:txBody>
      </p:sp>
      <p:sp>
        <p:nvSpPr>
          <p:cNvPr id="5" name="Content Placeholder 4">
            <a:extLst>
              <a:ext uri="{FF2B5EF4-FFF2-40B4-BE49-F238E27FC236}">
                <a16:creationId xmlns:a16="http://schemas.microsoft.com/office/drawing/2014/main" id="{6D8ECBF2-42D8-68BF-963E-32734BECA1E8}"/>
              </a:ext>
            </a:extLst>
          </p:cNvPr>
          <p:cNvSpPr>
            <a:spLocks noGrp="1"/>
          </p:cNvSpPr>
          <p:nvPr>
            <p:ph sz="quarter" idx="13"/>
          </p:nvPr>
        </p:nvSpPr>
        <p:spPr/>
        <p:txBody>
          <a:bodyPr/>
          <a:lstStyle/>
          <a:p>
            <a:r>
              <a:rPr lang="en-US" dirty="0"/>
              <a:t>Apache Spark is a lightning-fast real-time processing framework. It does in-memory computations to analyze data in real-time. It came into picture as Apache Hadoop MapReduce was performing batch processing only and lacked a real-time processing feature. Hence, Apache Spark was introduced as it can perform stream processing in real-time and can also take care of batch processing.</a:t>
            </a:r>
          </a:p>
          <a:p>
            <a:endParaRPr lang="en-US" dirty="0"/>
          </a:p>
          <a:p>
            <a:r>
              <a:rPr lang="en-US" dirty="0"/>
              <a:t>Apart from real-time and batch processing, Apache Spark supports interactive queries and iterative algorithms also. Apache Spark has its own cluster manager, where it can host its application. It leverages Apache Hadoop for both storage and processing. It uses HDFS (Hadoop Distributed File system) for storage and it can run Spark applications on YARN as well.</a:t>
            </a:r>
          </a:p>
        </p:txBody>
      </p:sp>
    </p:spTree>
    <p:extLst>
      <p:ext uri="{BB962C8B-B14F-4D97-AF65-F5344CB8AC3E}">
        <p14:creationId xmlns:p14="http://schemas.microsoft.com/office/powerpoint/2010/main" val="2184439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56D9-E939-E371-AA8B-9627F73FED83}"/>
              </a:ext>
            </a:extLst>
          </p:cNvPr>
          <p:cNvSpPr>
            <a:spLocks noGrp="1"/>
          </p:cNvSpPr>
          <p:nvPr>
            <p:ph type="title"/>
          </p:nvPr>
        </p:nvSpPr>
        <p:spPr/>
        <p:txBody>
          <a:bodyPr/>
          <a:lstStyle/>
          <a:p>
            <a:r>
              <a:rPr lang="en-US" dirty="0"/>
              <a:t>How to Create SparkSession</a:t>
            </a:r>
            <a:br>
              <a:rPr lang="en-US" dirty="0"/>
            </a:br>
            <a:endParaRPr lang="en-US" dirty="0"/>
          </a:p>
        </p:txBody>
      </p:sp>
      <p:sp>
        <p:nvSpPr>
          <p:cNvPr id="3" name="Footer Placeholder 2">
            <a:extLst>
              <a:ext uri="{FF2B5EF4-FFF2-40B4-BE49-F238E27FC236}">
                <a16:creationId xmlns:a16="http://schemas.microsoft.com/office/drawing/2014/main" id="{AD1AE3B1-F4F6-B1AB-8911-63F997576C07}"/>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BDAAEE6B-EDFE-4FBE-B89F-F22C5C0093B1}"/>
              </a:ext>
            </a:extLst>
          </p:cNvPr>
          <p:cNvSpPr>
            <a:spLocks noGrp="1"/>
          </p:cNvSpPr>
          <p:nvPr>
            <p:ph type="sldNum" sz="quarter" idx="12"/>
          </p:nvPr>
        </p:nvSpPr>
        <p:spPr/>
        <p:txBody>
          <a:bodyPr/>
          <a:lstStyle/>
          <a:p>
            <a:pPr algn="ctr"/>
            <a:fld id="{60D39823-8059-4D49-BD26-6D32C31B8621}" type="slidenum">
              <a:rPr lang="en-US" smtClean="0"/>
              <a:pPr algn="ctr"/>
              <a:t>20</a:t>
            </a:fld>
            <a:endParaRPr lang="en-US" dirty="0"/>
          </a:p>
        </p:txBody>
      </p:sp>
      <p:sp>
        <p:nvSpPr>
          <p:cNvPr id="5" name="Content Placeholder 4">
            <a:extLst>
              <a:ext uri="{FF2B5EF4-FFF2-40B4-BE49-F238E27FC236}">
                <a16:creationId xmlns:a16="http://schemas.microsoft.com/office/drawing/2014/main" id="{652F1B8D-ADE9-7B61-C356-7ED9A87C1720}"/>
              </a:ext>
            </a:extLst>
          </p:cNvPr>
          <p:cNvSpPr>
            <a:spLocks noGrp="1"/>
          </p:cNvSpPr>
          <p:nvPr>
            <p:ph sz="quarter" idx="13"/>
          </p:nvPr>
        </p:nvSpPr>
        <p:spPr/>
        <p:txBody>
          <a:bodyPr/>
          <a:lstStyle/>
          <a:p>
            <a:r>
              <a:rPr lang="en-US" dirty="0"/>
              <a:t>Creating a SparkSession is fundamental as it initializes the environment required to leverage the capabilities of Apache Spark.</a:t>
            </a:r>
          </a:p>
          <a:p>
            <a:endParaRPr lang="en-US" dirty="0"/>
          </a:p>
          <a:p>
            <a:r>
              <a:rPr lang="en-US" dirty="0"/>
              <a:t>To create SparkSession in Scala or Python, you need to use the builder pattern method builder() and calling getOrCreate() method. It returns a SparkSession that already exists; otherwise, it creates a new SparkSession.</a:t>
            </a:r>
          </a:p>
        </p:txBody>
      </p:sp>
    </p:spTree>
    <p:extLst>
      <p:ext uri="{BB962C8B-B14F-4D97-AF65-F5344CB8AC3E}">
        <p14:creationId xmlns:p14="http://schemas.microsoft.com/office/powerpoint/2010/main" val="2919294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75DC-262D-C897-D1C5-D08F244E883C}"/>
              </a:ext>
            </a:extLst>
          </p:cNvPr>
          <p:cNvSpPr>
            <a:spLocks noGrp="1"/>
          </p:cNvSpPr>
          <p:nvPr>
            <p:ph type="title"/>
          </p:nvPr>
        </p:nvSpPr>
        <p:spPr/>
        <p:txBody>
          <a:bodyPr/>
          <a:lstStyle/>
          <a:p>
            <a:r>
              <a:rPr lang="en-US" dirty="0"/>
              <a:t>Setting Spark Configs</a:t>
            </a:r>
            <a:br>
              <a:rPr lang="en-US" dirty="0"/>
            </a:br>
            <a:endParaRPr lang="en-US" dirty="0"/>
          </a:p>
        </p:txBody>
      </p:sp>
      <p:sp>
        <p:nvSpPr>
          <p:cNvPr id="3" name="Footer Placeholder 2">
            <a:extLst>
              <a:ext uri="{FF2B5EF4-FFF2-40B4-BE49-F238E27FC236}">
                <a16:creationId xmlns:a16="http://schemas.microsoft.com/office/drawing/2014/main" id="{66D75FC8-F29F-D836-F65A-41F4D1674568}"/>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20C919F5-D923-9EF8-C612-B21AB3E6C5A0}"/>
              </a:ext>
            </a:extLst>
          </p:cNvPr>
          <p:cNvSpPr>
            <a:spLocks noGrp="1"/>
          </p:cNvSpPr>
          <p:nvPr>
            <p:ph type="sldNum" sz="quarter" idx="12"/>
          </p:nvPr>
        </p:nvSpPr>
        <p:spPr/>
        <p:txBody>
          <a:bodyPr/>
          <a:lstStyle/>
          <a:p>
            <a:pPr algn="ctr"/>
            <a:fld id="{60D39823-8059-4D49-BD26-6D32C31B8621}" type="slidenum">
              <a:rPr lang="en-US" smtClean="0"/>
              <a:pPr algn="ctr"/>
              <a:t>21</a:t>
            </a:fld>
            <a:endParaRPr lang="en-US" dirty="0"/>
          </a:p>
        </p:txBody>
      </p:sp>
      <p:sp>
        <p:nvSpPr>
          <p:cNvPr id="5" name="Content Placeholder 4">
            <a:extLst>
              <a:ext uri="{FF2B5EF4-FFF2-40B4-BE49-F238E27FC236}">
                <a16:creationId xmlns:a16="http://schemas.microsoft.com/office/drawing/2014/main" id="{BE8C51E4-7A4D-C58D-4DC8-DABC749EB0BD}"/>
              </a:ext>
            </a:extLst>
          </p:cNvPr>
          <p:cNvSpPr>
            <a:spLocks noGrp="1"/>
          </p:cNvSpPr>
          <p:nvPr>
            <p:ph sz="quarter" idx="13"/>
          </p:nvPr>
        </p:nvSpPr>
        <p:spPr/>
        <p:txBody>
          <a:bodyPr/>
          <a:lstStyle/>
          <a:p>
            <a:r>
              <a:rPr lang="en-US" dirty="0"/>
              <a:t>If you want to set some configs to SparkSession, use the config() method.</a:t>
            </a:r>
          </a:p>
        </p:txBody>
      </p:sp>
    </p:spTree>
    <p:extLst>
      <p:ext uri="{BB962C8B-B14F-4D97-AF65-F5344CB8AC3E}">
        <p14:creationId xmlns:p14="http://schemas.microsoft.com/office/powerpoint/2010/main" val="3176895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C1BE-004F-CFDE-8B1B-CC472A710B13}"/>
              </a:ext>
            </a:extLst>
          </p:cNvPr>
          <p:cNvSpPr>
            <a:spLocks noGrp="1"/>
          </p:cNvSpPr>
          <p:nvPr>
            <p:ph type="title"/>
          </p:nvPr>
        </p:nvSpPr>
        <p:spPr/>
        <p:txBody>
          <a:bodyPr/>
          <a:lstStyle/>
          <a:p>
            <a:r>
              <a:rPr lang="en-US" dirty="0"/>
              <a:t>Create DataFrame</a:t>
            </a:r>
            <a:br>
              <a:rPr lang="en-US" dirty="0"/>
            </a:br>
            <a:endParaRPr lang="en-US" dirty="0"/>
          </a:p>
        </p:txBody>
      </p:sp>
      <p:sp>
        <p:nvSpPr>
          <p:cNvPr id="3" name="Footer Placeholder 2">
            <a:extLst>
              <a:ext uri="{FF2B5EF4-FFF2-40B4-BE49-F238E27FC236}">
                <a16:creationId xmlns:a16="http://schemas.microsoft.com/office/drawing/2014/main" id="{73F14856-BC9C-303D-129C-4CA894AB229D}"/>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3B53214F-A779-FE7A-100B-B82F2BBB2ED8}"/>
              </a:ext>
            </a:extLst>
          </p:cNvPr>
          <p:cNvSpPr>
            <a:spLocks noGrp="1"/>
          </p:cNvSpPr>
          <p:nvPr>
            <p:ph type="sldNum" sz="quarter" idx="12"/>
          </p:nvPr>
        </p:nvSpPr>
        <p:spPr/>
        <p:txBody>
          <a:bodyPr/>
          <a:lstStyle/>
          <a:p>
            <a:pPr algn="ctr"/>
            <a:fld id="{60D39823-8059-4D49-BD26-6D32C31B8621}" type="slidenum">
              <a:rPr lang="en-US" smtClean="0"/>
              <a:pPr algn="ctr"/>
              <a:t>22</a:t>
            </a:fld>
            <a:endParaRPr lang="en-US" dirty="0"/>
          </a:p>
        </p:txBody>
      </p:sp>
      <p:sp>
        <p:nvSpPr>
          <p:cNvPr id="5" name="Content Placeholder 4">
            <a:extLst>
              <a:ext uri="{FF2B5EF4-FFF2-40B4-BE49-F238E27FC236}">
                <a16:creationId xmlns:a16="http://schemas.microsoft.com/office/drawing/2014/main" id="{9E383594-4D59-164A-20FB-633E021DC769}"/>
              </a:ext>
            </a:extLst>
          </p:cNvPr>
          <p:cNvSpPr>
            <a:spLocks noGrp="1"/>
          </p:cNvSpPr>
          <p:nvPr>
            <p:ph sz="quarter" idx="13"/>
          </p:nvPr>
        </p:nvSpPr>
        <p:spPr/>
        <p:txBody>
          <a:bodyPr/>
          <a:lstStyle/>
          <a:p>
            <a:r>
              <a:rPr lang="en-US" dirty="0"/>
              <a:t>SparkSession also provides several methods to create a Spark DataFrame and Dataset. The below example uses the createDataFrame() method which takes a list of data.</a:t>
            </a:r>
          </a:p>
        </p:txBody>
      </p:sp>
    </p:spTree>
    <p:extLst>
      <p:ext uri="{BB962C8B-B14F-4D97-AF65-F5344CB8AC3E}">
        <p14:creationId xmlns:p14="http://schemas.microsoft.com/office/powerpoint/2010/main" val="103658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631A-1F90-36A8-2DA1-149D917E88FD}"/>
              </a:ext>
            </a:extLst>
          </p:cNvPr>
          <p:cNvSpPr>
            <a:spLocks noGrp="1"/>
          </p:cNvSpPr>
          <p:nvPr>
            <p:ph type="title"/>
          </p:nvPr>
        </p:nvSpPr>
        <p:spPr/>
        <p:txBody>
          <a:bodyPr/>
          <a:lstStyle/>
          <a:p>
            <a:r>
              <a:rPr lang="en-US" dirty="0"/>
              <a:t> PySpark show() Function</a:t>
            </a:r>
            <a:br>
              <a:rPr lang="en-US" dirty="0"/>
            </a:br>
            <a:br>
              <a:rPr lang="en-US" dirty="0"/>
            </a:br>
            <a:endParaRPr lang="en-US" dirty="0"/>
          </a:p>
        </p:txBody>
      </p:sp>
      <p:sp>
        <p:nvSpPr>
          <p:cNvPr id="3" name="Footer Placeholder 2">
            <a:extLst>
              <a:ext uri="{FF2B5EF4-FFF2-40B4-BE49-F238E27FC236}">
                <a16:creationId xmlns:a16="http://schemas.microsoft.com/office/drawing/2014/main" id="{FE375FA5-385D-9B1B-FFD2-A8C569C06DA6}"/>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E5CC949A-2F2C-5E93-1985-82EDD0E0537D}"/>
              </a:ext>
            </a:extLst>
          </p:cNvPr>
          <p:cNvSpPr>
            <a:spLocks noGrp="1"/>
          </p:cNvSpPr>
          <p:nvPr>
            <p:ph type="sldNum" sz="quarter" idx="12"/>
          </p:nvPr>
        </p:nvSpPr>
        <p:spPr/>
        <p:txBody>
          <a:bodyPr/>
          <a:lstStyle/>
          <a:p>
            <a:pPr algn="ctr"/>
            <a:fld id="{60D39823-8059-4D49-BD26-6D32C31B8621}" type="slidenum">
              <a:rPr lang="en-US" smtClean="0"/>
              <a:pPr algn="ctr"/>
              <a:t>23</a:t>
            </a:fld>
            <a:endParaRPr lang="en-US" dirty="0"/>
          </a:p>
        </p:txBody>
      </p:sp>
      <p:sp>
        <p:nvSpPr>
          <p:cNvPr id="5" name="Content Placeholder 4">
            <a:extLst>
              <a:ext uri="{FF2B5EF4-FFF2-40B4-BE49-F238E27FC236}">
                <a16:creationId xmlns:a16="http://schemas.microsoft.com/office/drawing/2014/main" id="{2E365D78-FFC2-822D-B7DB-BB60C50AED79}"/>
              </a:ext>
            </a:extLst>
          </p:cNvPr>
          <p:cNvSpPr>
            <a:spLocks noGrp="1"/>
          </p:cNvSpPr>
          <p:nvPr>
            <p:ph sz="quarter" idx="13"/>
          </p:nvPr>
        </p:nvSpPr>
        <p:spPr>
          <a:xfrm>
            <a:off x="381000" y="990600"/>
            <a:ext cx="11430000" cy="5867400"/>
          </a:xfrm>
        </p:spPr>
        <p:txBody>
          <a:bodyPr/>
          <a:lstStyle/>
          <a:p>
            <a:r>
              <a:rPr lang="en-US" dirty="0"/>
              <a:t>The show() function is a method available for DataFrames in PySpark. It is used to display the contents of a DataFrame in a tabular format, making it easier to visualize and understand the data.</a:t>
            </a:r>
          </a:p>
          <a:p>
            <a:r>
              <a:rPr lang="en-US" dirty="0"/>
              <a:t>This function is particularly useful during the data exploration and debugging phases of a project.</a:t>
            </a:r>
          </a:p>
          <a:p>
            <a:r>
              <a:rPr lang="en-US" dirty="0"/>
              <a:t>Syntax</a:t>
            </a:r>
          </a:p>
          <a:p>
            <a:r>
              <a:rPr lang="en-US" dirty="0"/>
              <a:t>DataFrame.show(n=20, truncate=True, vertical=False)</a:t>
            </a:r>
          </a:p>
          <a:p>
            <a:r>
              <a:rPr lang="en-US" dirty="0"/>
              <a:t>Parameters:</a:t>
            </a:r>
          </a:p>
          <a:p>
            <a:r>
              <a:rPr lang="en-US" dirty="0"/>
              <a:t>n: The number of rows to display. The default value is 20.</a:t>
            </a:r>
          </a:p>
          <a:p>
            <a:endParaRPr lang="en-US" dirty="0"/>
          </a:p>
          <a:p>
            <a:r>
              <a:rPr lang="en-US" dirty="0"/>
              <a:t>truncate: If set to True, the column content will be truncated if it is too long. The default value is True.</a:t>
            </a:r>
          </a:p>
          <a:p>
            <a:endParaRPr lang="en-US" dirty="0"/>
          </a:p>
          <a:p>
            <a:r>
              <a:rPr lang="en-US" dirty="0"/>
              <a:t>vertical: If set to True, the output will be displayed vertically. The default value is False.</a:t>
            </a:r>
          </a:p>
        </p:txBody>
      </p:sp>
    </p:spTree>
    <p:extLst>
      <p:ext uri="{BB962C8B-B14F-4D97-AF65-F5344CB8AC3E}">
        <p14:creationId xmlns:p14="http://schemas.microsoft.com/office/powerpoint/2010/main" val="2103108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7788-BD61-3DAD-FD4E-3685AF48B3B9}"/>
              </a:ext>
            </a:extLst>
          </p:cNvPr>
          <p:cNvSpPr>
            <a:spLocks noGrp="1"/>
          </p:cNvSpPr>
          <p:nvPr>
            <p:ph type="title"/>
          </p:nvPr>
        </p:nvSpPr>
        <p:spPr/>
        <p:txBody>
          <a:bodyPr/>
          <a:lstStyle/>
          <a:p>
            <a:r>
              <a:rPr lang="en-US" dirty="0"/>
              <a:t>PySpark Read CSV File into DataFrame</a:t>
            </a:r>
            <a:br>
              <a:rPr lang="en-US" dirty="0"/>
            </a:br>
            <a:endParaRPr lang="en-US" dirty="0"/>
          </a:p>
        </p:txBody>
      </p:sp>
      <p:sp>
        <p:nvSpPr>
          <p:cNvPr id="3" name="Footer Placeholder 2">
            <a:extLst>
              <a:ext uri="{FF2B5EF4-FFF2-40B4-BE49-F238E27FC236}">
                <a16:creationId xmlns:a16="http://schemas.microsoft.com/office/drawing/2014/main" id="{C2DF8FD1-9FB5-A549-A83B-27833C43B666}"/>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865107BA-9714-EF2F-3615-C74A2BB88133}"/>
              </a:ext>
            </a:extLst>
          </p:cNvPr>
          <p:cNvSpPr>
            <a:spLocks noGrp="1"/>
          </p:cNvSpPr>
          <p:nvPr>
            <p:ph type="sldNum" sz="quarter" idx="12"/>
          </p:nvPr>
        </p:nvSpPr>
        <p:spPr/>
        <p:txBody>
          <a:bodyPr/>
          <a:lstStyle/>
          <a:p>
            <a:pPr algn="ctr"/>
            <a:fld id="{60D39823-8059-4D49-BD26-6D32C31B8621}" type="slidenum">
              <a:rPr lang="en-US" smtClean="0"/>
              <a:pPr algn="ctr"/>
              <a:t>24</a:t>
            </a:fld>
            <a:endParaRPr lang="en-US" dirty="0"/>
          </a:p>
        </p:txBody>
      </p:sp>
      <p:sp>
        <p:nvSpPr>
          <p:cNvPr id="5" name="Content Placeholder 4">
            <a:extLst>
              <a:ext uri="{FF2B5EF4-FFF2-40B4-BE49-F238E27FC236}">
                <a16:creationId xmlns:a16="http://schemas.microsoft.com/office/drawing/2014/main" id="{E037E950-26A5-9BA4-E037-39128725C29A}"/>
              </a:ext>
            </a:extLst>
          </p:cNvPr>
          <p:cNvSpPr>
            <a:spLocks noGrp="1"/>
          </p:cNvSpPr>
          <p:nvPr>
            <p:ph sz="quarter" idx="13"/>
          </p:nvPr>
        </p:nvSpPr>
        <p:spPr>
          <a:xfrm>
            <a:off x="381000" y="1181100"/>
            <a:ext cx="11430000" cy="5219700"/>
          </a:xfrm>
        </p:spPr>
        <p:txBody>
          <a:bodyPr/>
          <a:lstStyle/>
          <a:p>
            <a:r>
              <a:rPr lang="en-US" dirty="0"/>
              <a:t>By utilizing DataFrameReader.csv("path") or format("csv").load("path") methods, you can read a CSV file into a PySpark DataFrame. These methods accept a file path as their parameter. When using the format(“csv”) approach, you should specify data sources like csv or org.apache.spark.sql.csv.</a:t>
            </a:r>
          </a:p>
          <a:p>
            <a:pPr marL="0" indent="0">
              <a:buNone/>
            </a:pPr>
            <a:r>
              <a:rPr lang="en-US" dirty="0"/>
              <a:t># Import</a:t>
            </a:r>
          </a:p>
          <a:p>
            <a:pPr marL="0" indent="0">
              <a:buNone/>
            </a:pPr>
            <a:r>
              <a:rPr lang="en-US" dirty="0"/>
              <a:t>from pyspark.sql import SparkSession</a:t>
            </a:r>
          </a:p>
          <a:p>
            <a:pPr marL="0" indent="0">
              <a:buNone/>
            </a:pPr>
            <a:r>
              <a:rPr lang="en-US" dirty="0"/>
              <a:t># Create SparkSession</a:t>
            </a:r>
          </a:p>
          <a:p>
            <a:pPr marL="0" indent="0">
              <a:buNone/>
            </a:pPr>
            <a:r>
              <a:rPr lang="en-US" dirty="0"/>
              <a:t>spark = SparkSession.builder().master("local[1]")</a:t>
            </a:r>
          </a:p>
          <a:p>
            <a:pPr marL="0" indent="0">
              <a:buNone/>
            </a:pPr>
            <a:r>
              <a:rPr lang="en-US" dirty="0"/>
              <a:t>          .appName("SparkByExamples.com")</a:t>
            </a:r>
          </a:p>
          <a:p>
            <a:pPr marL="0" indent="0">
              <a:buNone/>
            </a:pPr>
            <a:r>
              <a:rPr lang="en-US" dirty="0"/>
              <a:t>          .getOrCreate()</a:t>
            </a:r>
          </a:p>
          <a:p>
            <a:pPr marL="0" indent="0">
              <a:buNone/>
            </a:pPr>
            <a:r>
              <a:rPr lang="en-US" dirty="0"/>
              <a:t># Read CSV File</a:t>
            </a:r>
          </a:p>
          <a:p>
            <a:pPr marL="0" indent="0">
              <a:buNone/>
            </a:pPr>
            <a:r>
              <a:rPr lang="en-US" dirty="0"/>
              <a:t>df = spark.read.csv("/path/zipcodes.csv")</a:t>
            </a:r>
          </a:p>
          <a:p>
            <a:pPr marL="0" indent="0">
              <a:buNone/>
            </a:pPr>
            <a:r>
              <a:rPr lang="en-US" dirty="0"/>
              <a:t>df.show()</a:t>
            </a:r>
          </a:p>
        </p:txBody>
      </p:sp>
    </p:spTree>
    <p:extLst>
      <p:ext uri="{BB962C8B-B14F-4D97-AF65-F5344CB8AC3E}">
        <p14:creationId xmlns:p14="http://schemas.microsoft.com/office/powerpoint/2010/main" val="2830127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2E7F-CF48-240B-C777-1049A9089F3F}"/>
              </a:ext>
            </a:extLst>
          </p:cNvPr>
          <p:cNvSpPr>
            <a:spLocks noGrp="1"/>
          </p:cNvSpPr>
          <p:nvPr>
            <p:ph type="title"/>
          </p:nvPr>
        </p:nvSpPr>
        <p:spPr/>
        <p:txBody>
          <a:bodyPr/>
          <a:lstStyle/>
          <a:p>
            <a:r>
              <a:rPr lang="en-US" dirty="0"/>
              <a:t>Working with Spark SQL</a:t>
            </a:r>
            <a:br>
              <a:rPr lang="en-US" dirty="0"/>
            </a:br>
            <a:endParaRPr lang="en-US" dirty="0"/>
          </a:p>
        </p:txBody>
      </p:sp>
      <p:sp>
        <p:nvSpPr>
          <p:cNvPr id="3" name="Footer Placeholder 2">
            <a:extLst>
              <a:ext uri="{FF2B5EF4-FFF2-40B4-BE49-F238E27FC236}">
                <a16:creationId xmlns:a16="http://schemas.microsoft.com/office/drawing/2014/main" id="{87BAAA35-EDD9-280F-4E1D-7BABCEDB39C9}"/>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EBAAF244-0C1D-9757-8482-7DEA8EE14087}"/>
              </a:ext>
            </a:extLst>
          </p:cNvPr>
          <p:cNvSpPr>
            <a:spLocks noGrp="1"/>
          </p:cNvSpPr>
          <p:nvPr>
            <p:ph type="sldNum" sz="quarter" idx="12"/>
          </p:nvPr>
        </p:nvSpPr>
        <p:spPr/>
        <p:txBody>
          <a:bodyPr/>
          <a:lstStyle/>
          <a:p>
            <a:pPr algn="ctr"/>
            <a:fld id="{60D39823-8059-4D49-BD26-6D32C31B8621}" type="slidenum">
              <a:rPr lang="en-US" smtClean="0"/>
              <a:pPr algn="ctr"/>
              <a:t>25</a:t>
            </a:fld>
            <a:endParaRPr lang="en-US" dirty="0"/>
          </a:p>
        </p:txBody>
      </p:sp>
      <p:sp>
        <p:nvSpPr>
          <p:cNvPr id="5" name="Content Placeholder 4">
            <a:extLst>
              <a:ext uri="{FF2B5EF4-FFF2-40B4-BE49-F238E27FC236}">
                <a16:creationId xmlns:a16="http://schemas.microsoft.com/office/drawing/2014/main" id="{266F5435-FB3F-0194-3A8E-889EC35D3343}"/>
              </a:ext>
            </a:extLst>
          </p:cNvPr>
          <p:cNvSpPr>
            <a:spLocks noGrp="1"/>
          </p:cNvSpPr>
          <p:nvPr>
            <p:ph sz="quarter" idx="13"/>
          </p:nvPr>
        </p:nvSpPr>
        <p:spPr/>
        <p:txBody>
          <a:bodyPr/>
          <a:lstStyle/>
          <a:p>
            <a:r>
              <a:rPr lang="en-US" dirty="0"/>
              <a:t>Using SparkSession you can access Spark SQL capabilities in Apache Spark. In order to use SQL features first, you need to create a temporary view in Spark. Once you have a temporary view you can run any ANSI SQL queries using spark.sql() method.</a:t>
            </a:r>
          </a:p>
          <a:p>
            <a:r>
              <a:rPr lang="en-US" dirty="0"/>
              <a:t>// Spark SQL</a:t>
            </a:r>
          </a:p>
          <a:p>
            <a:r>
              <a:rPr lang="en-US" dirty="0"/>
              <a:t>df.createOrReplaceTempView("sample_table")</a:t>
            </a:r>
          </a:p>
          <a:p>
            <a:r>
              <a:rPr lang="en-US" dirty="0"/>
              <a:t>val df2 = spark.sql("SELECT _1,_2 FROM sample_table")</a:t>
            </a:r>
          </a:p>
          <a:p>
            <a:r>
              <a:rPr lang="en-US" dirty="0"/>
              <a:t>df2.show()</a:t>
            </a:r>
          </a:p>
        </p:txBody>
      </p:sp>
    </p:spTree>
    <p:extLst>
      <p:ext uri="{BB962C8B-B14F-4D97-AF65-F5344CB8AC3E}">
        <p14:creationId xmlns:p14="http://schemas.microsoft.com/office/powerpoint/2010/main" val="1044535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AC7F2-02C1-815A-07FD-B3584CE17234}"/>
            </a:ext>
          </a:extLst>
        </p:cNvPr>
        <p:cNvGrpSpPr/>
        <p:nvPr/>
      </p:nvGrpSpPr>
      <p:grpSpPr>
        <a:xfrm>
          <a:off x="0" y="0"/>
          <a:ext cx="0" cy="0"/>
          <a:chOff x="0" y="0"/>
          <a:chExt cx="0" cy="0"/>
        </a:xfrm>
      </p:grpSpPr>
      <p:pic>
        <p:nvPicPr>
          <p:cNvPr id="16" name="Cover Photo" descr="A group of tall buildings">
            <a:extLst>
              <a:ext uri="{FF2B5EF4-FFF2-40B4-BE49-F238E27FC236}">
                <a16:creationId xmlns:a16="http://schemas.microsoft.com/office/drawing/2014/main" id="{832EF830-3836-8B65-1E63-C4965A76D9F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81" b="81"/>
          <a:stretch/>
        </p:blipFill>
        <p:spPr/>
      </p:pic>
      <p:sp>
        <p:nvSpPr>
          <p:cNvPr id="3" name="Text Placeholder 2">
            <a:extLst>
              <a:ext uri="{FF2B5EF4-FFF2-40B4-BE49-F238E27FC236}">
                <a16:creationId xmlns:a16="http://schemas.microsoft.com/office/drawing/2014/main" id="{B57E1E2D-0E51-647A-6101-BD4AEBD1680A}"/>
              </a:ext>
            </a:extLst>
          </p:cNvPr>
          <p:cNvSpPr>
            <a:spLocks noGrp="1"/>
          </p:cNvSpPr>
          <p:nvPr>
            <p:ph type="body" sz="quarter" idx="16"/>
          </p:nvPr>
        </p:nvSpPr>
        <p:spPr/>
        <p:txBody>
          <a:bodyPr/>
          <a:lstStyle/>
          <a:p>
            <a:endParaRPr lang="en-US" dirty="0"/>
          </a:p>
        </p:txBody>
      </p:sp>
      <p:sp>
        <p:nvSpPr>
          <p:cNvPr id="4" name="Text Placeholder 3">
            <a:extLst>
              <a:ext uri="{FF2B5EF4-FFF2-40B4-BE49-F238E27FC236}">
                <a16:creationId xmlns:a16="http://schemas.microsoft.com/office/drawing/2014/main" id="{B19ED401-CC40-4404-F970-D5A7178142FC}"/>
              </a:ext>
            </a:extLst>
          </p:cNvPr>
          <p:cNvSpPr>
            <a:spLocks noGrp="1"/>
          </p:cNvSpPr>
          <p:nvPr>
            <p:ph type="body" sz="quarter" idx="17"/>
          </p:nvPr>
        </p:nvSpPr>
        <p:spPr/>
        <p:txBody>
          <a:bodyPr/>
          <a:lstStyle/>
          <a:p>
            <a:endParaRPr lang="en-US" dirty="0"/>
          </a:p>
        </p:txBody>
      </p:sp>
      <p:sp>
        <p:nvSpPr>
          <p:cNvPr id="8" name="Legal">
            <a:extLst>
              <a:ext uri="{FF2B5EF4-FFF2-40B4-BE49-F238E27FC236}">
                <a16:creationId xmlns:a16="http://schemas.microsoft.com/office/drawing/2014/main" id="{844FDC72-30B6-EE17-18E2-0245125244C3}"/>
              </a:ext>
            </a:extLst>
          </p:cNvPr>
          <p:cNvSpPr>
            <a:spLocks noGrp="1"/>
          </p:cNvSpPr>
          <p:nvPr>
            <p:ph type="ftr" sz="quarter" idx="19"/>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srgbClr val="FFFFFF">
                    <a:tint val="75000"/>
                  </a:srgbClr>
                </a:solidFill>
                <a:effectLst/>
                <a:uLnTx/>
                <a:uFillTx/>
                <a:latin typeface="Arial" panose="020B0604020202020204" pitchFamily="34" charset="0"/>
                <a:ea typeface="+mn-ea"/>
                <a:cs typeface="+mn-cs"/>
              </a:rPr>
              <a:t>© 2025 NTT DATA, Inc.</a:t>
            </a:r>
          </a:p>
        </p:txBody>
      </p:sp>
      <p:sp>
        <p:nvSpPr>
          <p:cNvPr id="5" name="Text Placeholder 4">
            <a:extLst>
              <a:ext uri="{FF2B5EF4-FFF2-40B4-BE49-F238E27FC236}">
                <a16:creationId xmlns:a16="http://schemas.microsoft.com/office/drawing/2014/main" id="{8103EA58-9F27-F904-9083-39C40B58EE2E}"/>
              </a:ext>
            </a:extLst>
          </p:cNvPr>
          <p:cNvSpPr>
            <a:spLocks noGrp="1"/>
          </p:cNvSpPr>
          <p:nvPr>
            <p:ph type="body" sz="quarter" idx="21"/>
          </p:nvPr>
        </p:nvSpPr>
        <p:spPr/>
        <p:txBody>
          <a:bodyPr/>
          <a:lstStyle/>
          <a:p>
            <a:endParaRPr lang="en-US" dirty="0"/>
          </a:p>
        </p:txBody>
      </p:sp>
      <p:sp>
        <p:nvSpPr>
          <p:cNvPr id="2" name="Text Placeholder 1">
            <a:extLst>
              <a:ext uri="{FF2B5EF4-FFF2-40B4-BE49-F238E27FC236}">
                <a16:creationId xmlns:a16="http://schemas.microsoft.com/office/drawing/2014/main" id="{3D643F31-7EAC-9B12-1814-54E7D9AC8B59}"/>
              </a:ext>
            </a:extLst>
          </p:cNvPr>
          <p:cNvSpPr>
            <a:spLocks noGrp="1"/>
          </p:cNvSpPr>
          <p:nvPr>
            <p:ph type="body" sz="quarter" idx="15"/>
          </p:nvPr>
        </p:nvSpPr>
        <p:spPr/>
        <p:txBody>
          <a:bodyPr/>
          <a:lstStyle/>
          <a:p>
            <a:endParaRPr lang="en-US" dirty="0"/>
          </a:p>
        </p:txBody>
      </p:sp>
      <p:sp>
        <p:nvSpPr>
          <p:cNvPr id="10" name="SubTitle">
            <a:extLst>
              <a:ext uri="{FF2B5EF4-FFF2-40B4-BE49-F238E27FC236}">
                <a16:creationId xmlns:a16="http://schemas.microsoft.com/office/drawing/2014/main" id="{27EEA11B-51CF-53DD-F4E7-C186B23BDA3B}"/>
              </a:ext>
            </a:extLst>
          </p:cNvPr>
          <p:cNvSpPr>
            <a:spLocks noGrp="1"/>
          </p:cNvSpPr>
          <p:nvPr>
            <p:ph type="body" sz="quarter" idx="11"/>
          </p:nvPr>
        </p:nvSpPr>
        <p:spPr/>
        <p:txBody>
          <a:bodyPr/>
          <a:lstStyle/>
          <a:p>
            <a:endParaRPr lang="en-US" dirty="0"/>
          </a:p>
        </p:txBody>
      </p:sp>
      <p:sp>
        <p:nvSpPr>
          <p:cNvPr id="9" name="MainTitle">
            <a:extLst>
              <a:ext uri="{FF2B5EF4-FFF2-40B4-BE49-F238E27FC236}">
                <a16:creationId xmlns:a16="http://schemas.microsoft.com/office/drawing/2014/main" id="{FD0B6159-132B-37C0-E30F-16172276549A}"/>
              </a:ext>
            </a:extLst>
          </p:cNvPr>
          <p:cNvSpPr>
            <a:spLocks noGrp="1"/>
          </p:cNvSpPr>
          <p:nvPr>
            <p:ph type="title"/>
          </p:nvPr>
        </p:nvSpPr>
        <p:spPr/>
        <p:txBody>
          <a:bodyPr/>
          <a:lstStyle/>
          <a:p>
            <a:r>
              <a:rPr lang="en-US" dirty="0"/>
              <a:t>PySpark Part2</a:t>
            </a:r>
          </a:p>
        </p:txBody>
      </p:sp>
    </p:spTree>
    <p:extLst>
      <p:ext uri="{BB962C8B-B14F-4D97-AF65-F5344CB8AC3E}">
        <p14:creationId xmlns:p14="http://schemas.microsoft.com/office/powerpoint/2010/main" val="3876366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F45B-8FF0-28D7-75FE-8698AF51C2F6}"/>
              </a:ext>
            </a:extLst>
          </p:cNvPr>
          <p:cNvSpPr>
            <a:spLocks noGrp="1"/>
          </p:cNvSpPr>
          <p:nvPr>
            <p:ph type="title"/>
          </p:nvPr>
        </p:nvSpPr>
        <p:spPr/>
        <p:txBody>
          <a:bodyPr/>
          <a:lstStyle/>
          <a:p>
            <a:r>
              <a:rPr lang="en-US" dirty="0"/>
              <a:t>Spark </a:t>
            </a:r>
          </a:p>
        </p:txBody>
      </p:sp>
      <p:sp>
        <p:nvSpPr>
          <p:cNvPr id="3" name="Footer Placeholder 2">
            <a:extLst>
              <a:ext uri="{FF2B5EF4-FFF2-40B4-BE49-F238E27FC236}">
                <a16:creationId xmlns:a16="http://schemas.microsoft.com/office/drawing/2014/main" id="{893F984A-F01B-60D6-E7CE-3EB84D227FE2}"/>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16550FB8-5D56-B8B7-25DC-0F830C39A5BB}"/>
              </a:ext>
            </a:extLst>
          </p:cNvPr>
          <p:cNvSpPr>
            <a:spLocks noGrp="1"/>
          </p:cNvSpPr>
          <p:nvPr>
            <p:ph type="sldNum" sz="quarter" idx="12"/>
          </p:nvPr>
        </p:nvSpPr>
        <p:spPr/>
        <p:txBody>
          <a:bodyPr/>
          <a:lstStyle/>
          <a:p>
            <a:pPr algn="ctr"/>
            <a:fld id="{60D39823-8059-4D49-BD26-6D32C31B8621}" type="slidenum">
              <a:rPr lang="en-US" smtClean="0"/>
              <a:pPr algn="ctr"/>
              <a:t>27</a:t>
            </a:fld>
            <a:endParaRPr lang="en-US" dirty="0"/>
          </a:p>
        </p:txBody>
      </p:sp>
      <p:sp>
        <p:nvSpPr>
          <p:cNvPr id="5" name="Content Placeholder 4">
            <a:extLst>
              <a:ext uri="{FF2B5EF4-FFF2-40B4-BE49-F238E27FC236}">
                <a16:creationId xmlns:a16="http://schemas.microsoft.com/office/drawing/2014/main" id="{16BFA654-9A47-15C7-A270-FF66F2A1726F}"/>
              </a:ext>
            </a:extLst>
          </p:cNvPr>
          <p:cNvSpPr>
            <a:spLocks noGrp="1"/>
          </p:cNvSpPr>
          <p:nvPr>
            <p:ph sz="quarter" idx="13"/>
          </p:nvPr>
        </p:nvSpPr>
        <p:spPr/>
        <p:txBody>
          <a:bodyPr/>
          <a:lstStyle/>
          <a:p>
            <a:pPr marL="0" indent="0">
              <a:buNone/>
            </a:pPr>
            <a:r>
              <a:rPr lang="en-US" dirty="0"/>
              <a:t>Spark</a:t>
            </a:r>
          </a:p>
          <a:p>
            <a:pPr marL="512763" lvl="1" indent="0">
              <a:buNone/>
            </a:pPr>
            <a:r>
              <a:rPr lang="en-US" dirty="0"/>
              <a:t>It is General Purpose in Memory Computation Engine </a:t>
            </a:r>
          </a:p>
          <a:p>
            <a:pPr marL="0" indent="0">
              <a:buNone/>
            </a:pPr>
            <a:r>
              <a:rPr lang="en-US" dirty="0"/>
              <a:t>1.General Purpose</a:t>
            </a:r>
          </a:p>
          <a:p>
            <a:r>
              <a:rPr lang="en-US" dirty="0"/>
              <a:t>Data Cleaning -PIG</a:t>
            </a:r>
          </a:p>
          <a:p>
            <a:r>
              <a:rPr lang="en-US" dirty="0"/>
              <a:t>Query -HIVE</a:t>
            </a:r>
          </a:p>
          <a:p>
            <a:r>
              <a:rPr lang="en-US" dirty="0"/>
              <a:t>ML Operation -MAHOUT</a:t>
            </a:r>
          </a:p>
          <a:p>
            <a:pPr marL="0" indent="0">
              <a:buNone/>
            </a:pPr>
            <a:r>
              <a:rPr lang="en-US" dirty="0"/>
              <a:t>Spark -Each and every operation we can perform or do in spark </a:t>
            </a:r>
          </a:p>
          <a:p>
            <a:pPr marL="0" indent="0">
              <a:buNone/>
            </a:pPr>
            <a:r>
              <a:rPr lang="en-US" dirty="0"/>
              <a:t>1.Data cleaning</a:t>
            </a:r>
          </a:p>
          <a:p>
            <a:pPr marL="0" indent="0">
              <a:buNone/>
            </a:pPr>
            <a:r>
              <a:rPr lang="en-US" dirty="0"/>
              <a:t>2.SQL</a:t>
            </a:r>
          </a:p>
          <a:p>
            <a:pPr marL="0" indent="0">
              <a:buNone/>
            </a:pPr>
            <a:r>
              <a:rPr lang="en-US" dirty="0"/>
              <a:t>3.Spark MLLib</a:t>
            </a:r>
          </a:p>
        </p:txBody>
      </p:sp>
    </p:spTree>
    <p:extLst>
      <p:ext uri="{BB962C8B-B14F-4D97-AF65-F5344CB8AC3E}">
        <p14:creationId xmlns:p14="http://schemas.microsoft.com/office/powerpoint/2010/main" val="3578178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B1CC-8137-EE74-5616-8A768A2142B3}"/>
              </a:ext>
            </a:extLst>
          </p:cNvPr>
          <p:cNvSpPr>
            <a:spLocks noGrp="1"/>
          </p:cNvSpPr>
          <p:nvPr>
            <p:ph type="title"/>
          </p:nvPr>
        </p:nvSpPr>
        <p:spPr/>
        <p:txBody>
          <a:bodyPr/>
          <a:lstStyle/>
          <a:p>
            <a:r>
              <a:rPr lang="en-US" dirty="0"/>
              <a:t>Spark Cont…</a:t>
            </a:r>
          </a:p>
        </p:txBody>
      </p:sp>
      <p:sp>
        <p:nvSpPr>
          <p:cNvPr id="3" name="Footer Placeholder 2">
            <a:extLst>
              <a:ext uri="{FF2B5EF4-FFF2-40B4-BE49-F238E27FC236}">
                <a16:creationId xmlns:a16="http://schemas.microsoft.com/office/drawing/2014/main" id="{8B1761A7-42F8-5195-F030-01646C976E23}"/>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365132EF-8D9C-1A4B-6DBA-2EDCA0A38BFE}"/>
              </a:ext>
            </a:extLst>
          </p:cNvPr>
          <p:cNvSpPr>
            <a:spLocks noGrp="1"/>
          </p:cNvSpPr>
          <p:nvPr>
            <p:ph type="sldNum" sz="quarter" idx="12"/>
          </p:nvPr>
        </p:nvSpPr>
        <p:spPr/>
        <p:txBody>
          <a:bodyPr/>
          <a:lstStyle/>
          <a:p>
            <a:pPr algn="ctr"/>
            <a:fld id="{60D39823-8059-4D49-BD26-6D32C31B8621}" type="slidenum">
              <a:rPr lang="en-US" smtClean="0"/>
              <a:pPr algn="ctr"/>
              <a:t>28</a:t>
            </a:fld>
            <a:endParaRPr lang="en-US" dirty="0"/>
          </a:p>
        </p:txBody>
      </p:sp>
      <p:sp>
        <p:nvSpPr>
          <p:cNvPr id="5" name="Content Placeholder 4">
            <a:extLst>
              <a:ext uri="{FF2B5EF4-FFF2-40B4-BE49-F238E27FC236}">
                <a16:creationId xmlns:a16="http://schemas.microsoft.com/office/drawing/2014/main" id="{A1C4F5A8-123C-DA48-C632-C35ACAA9F00D}"/>
              </a:ext>
            </a:extLst>
          </p:cNvPr>
          <p:cNvSpPr>
            <a:spLocks noGrp="1"/>
          </p:cNvSpPr>
          <p:nvPr>
            <p:ph sz="quarter" idx="13"/>
          </p:nvPr>
        </p:nvSpPr>
        <p:spPr/>
        <p:txBody>
          <a:bodyPr/>
          <a:lstStyle/>
          <a:p>
            <a:pPr marL="0" indent="0">
              <a:buNone/>
            </a:pPr>
            <a:r>
              <a:rPr lang="en-US" dirty="0"/>
              <a:t>2.Computation</a:t>
            </a:r>
          </a:p>
          <a:p>
            <a:pPr marL="0" indent="0">
              <a:buNone/>
            </a:pPr>
            <a:r>
              <a:rPr lang="en-US" b="1" dirty="0"/>
              <a:t>Hadoop Vs Spark </a:t>
            </a:r>
          </a:p>
          <a:p>
            <a:pPr marL="0" indent="0">
              <a:buNone/>
            </a:pPr>
            <a:r>
              <a:rPr lang="en-US" dirty="0"/>
              <a:t>Hadoop provide 3 components </a:t>
            </a:r>
          </a:p>
          <a:p>
            <a:pPr marL="0" indent="0">
              <a:buNone/>
            </a:pPr>
            <a:r>
              <a:rPr lang="en-US" dirty="0"/>
              <a:t>1.HDFS -Storage</a:t>
            </a:r>
          </a:p>
          <a:p>
            <a:pPr marL="0" indent="0">
              <a:buNone/>
            </a:pPr>
            <a:r>
              <a:rPr lang="en-US" dirty="0"/>
              <a:t>2.Resource Manager</a:t>
            </a:r>
          </a:p>
          <a:p>
            <a:pPr marL="0" indent="0">
              <a:buNone/>
            </a:pPr>
            <a:r>
              <a:rPr lang="en-US" dirty="0"/>
              <a:t>3.Map reduce - Computation</a:t>
            </a:r>
          </a:p>
          <a:p>
            <a:pPr marL="0" indent="0">
              <a:buNone/>
            </a:pPr>
            <a:r>
              <a:rPr lang="en-US" dirty="0"/>
              <a:t> we must  compare Spark with Map reduce </a:t>
            </a:r>
          </a:p>
          <a:p>
            <a:pPr marL="0" indent="0">
              <a:buNone/>
            </a:pPr>
            <a:r>
              <a:rPr lang="en-US" dirty="0"/>
              <a:t>  Spark -HDFS, Amazon S3 storage</a:t>
            </a:r>
          </a:p>
        </p:txBody>
      </p:sp>
    </p:spTree>
    <p:extLst>
      <p:ext uri="{BB962C8B-B14F-4D97-AF65-F5344CB8AC3E}">
        <p14:creationId xmlns:p14="http://schemas.microsoft.com/office/powerpoint/2010/main" val="123275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3B78-FBE7-BAB1-0227-0D32B22B5DE5}"/>
              </a:ext>
            </a:extLst>
          </p:cNvPr>
          <p:cNvSpPr>
            <a:spLocks noGrp="1"/>
          </p:cNvSpPr>
          <p:nvPr>
            <p:ph type="title"/>
          </p:nvPr>
        </p:nvSpPr>
        <p:spPr/>
        <p:txBody>
          <a:bodyPr/>
          <a:lstStyle/>
          <a:p>
            <a:r>
              <a:rPr lang="en-US" dirty="0"/>
              <a:t>Spark Cont…</a:t>
            </a:r>
          </a:p>
        </p:txBody>
      </p:sp>
      <p:sp>
        <p:nvSpPr>
          <p:cNvPr id="3" name="Footer Placeholder 2">
            <a:extLst>
              <a:ext uri="{FF2B5EF4-FFF2-40B4-BE49-F238E27FC236}">
                <a16:creationId xmlns:a16="http://schemas.microsoft.com/office/drawing/2014/main" id="{598A4844-5220-C4D5-A54C-78693BDA041B}"/>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CDC36627-8846-4DE8-AF88-2FC23080085B}"/>
              </a:ext>
            </a:extLst>
          </p:cNvPr>
          <p:cNvSpPr>
            <a:spLocks noGrp="1"/>
          </p:cNvSpPr>
          <p:nvPr>
            <p:ph type="sldNum" sz="quarter" idx="12"/>
          </p:nvPr>
        </p:nvSpPr>
        <p:spPr/>
        <p:txBody>
          <a:bodyPr/>
          <a:lstStyle/>
          <a:p>
            <a:pPr algn="ctr"/>
            <a:fld id="{60D39823-8059-4D49-BD26-6D32C31B8621}" type="slidenum">
              <a:rPr lang="en-US" smtClean="0"/>
              <a:pPr algn="ctr"/>
              <a:t>29</a:t>
            </a:fld>
            <a:endParaRPr lang="en-US" dirty="0"/>
          </a:p>
        </p:txBody>
      </p:sp>
      <p:pic>
        <p:nvPicPr>
          <p:cNvPr id="7" name="Content Placeholder 6" descr="A black and white diagram">
            <a:extLst>
              <a:ext uri="{FF2B5EF4-FFF2-40B4-BE49-F238E27FC236}">
                <a16:creationId xmlns:a16="http://schemas.microsoft.com/office/drawing/2014/main" id="{E587937C-8800-A232-FEB6-571676989AD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95337" y="1304806"/>
            <a:ext cx="8998412" cy="4629388"/>
          </a:xfrm>
        </p:spPr>
      </p:pic>
      <p:sp>
        <p:nvSpPr>
          <p:cNvPr id="8" name="TextBox 7">
            <a:extLst>
              <a:ext uri="{FF2B5EF4-FFF2-40B4-BE49-F238E27FC236}">
                <a16:creationId xmlns:a16="http://schemas.microsoft.com/office/drawing/2014/main" id="{AC49E411-8EFB-805F-B8AD-579FD49FC585}"/>
              </a:ext>
            </a:extLst>
          </p:cNvPr>
          <p:cNvSpPr txBox="1"/>
          <p:nvPr/>
        </p:nvSpPr>
        <p:spPr>
          <a:xfrm>
            <a:off x="1371600" y="838200"/>
            <a:ext cx="5066778" cy="369332"/>
          </a:xfrm>
          <a:prstGeom prst="rect">
            <a:avLst/>
          </a:prstGeom>
          <a:noFill/>
        </p:spPr>
        <p:txBody>
          <a:bodyPr wrap="square" rtlCol="0">
            <a:spAutoFit/>
          </a:bodyPr>
          <a:lstStyle/>
          <a:p>
            <a:pPr algn="l"/>
            <a:r>
              <a:rPr lang="en-US" dirty="0">
                <a:solidFill>
                  <a:schemeClr val="tx2"/>
                </a:solidFill>
              </a:rPr>
              <a:t>Hadoop Vs Spark </a:t>
            </a:r>
          </a:p>
        </p:txBody>
      </p:sp>
      <p:sp>
        <p:nvSpPr>
          <p:cNvPr id="9" name="TextBox 8">
            <a:extLst>
              <a:ext uri="{FF2B5EF4-FFF2-40B4-BE49-F238E27FC236}">
                <a16:creationId xmlns:a16="http://schemas.microsoft.com/office/drawing/2014/main" id="{B2DD784A-D04B-3EC9-2763-6061240F6A66}"/>
              </a:ext>
            </a:extLst>
          </p:cNvPr>
          <p:cNvSpPr txBox="1"/>
          <p:nvPr/>
        </p:nvSpPr>
        <p:spPr>
          <a:xfrm>
            <a:off x="7139836" y="3958225"/>
            <a:ext cx="1189972" cy="369332"/>
          </a:xfrm>
          <a:prstGeom prst="rect">
            <a:avLst/>
          </a:prstGeom>
          <a:noFill/>
        </p:spPr>
        <p:txBody>
          <a:bodyPr wrap="square" rtlCol="0">
            <a:spAutoFit/>
          </a:bodyPr>
          <a:lstStyle/>
          <a:p>
            <a:pPr algn="l"/>
            <a:r>
              <a:rPr lang="en-US" dirty="0">
                <a:solidFill>
                  <a:schemeClr val="tx2"/>
                </a:solidFill>
              </a:rPr>
              <a:t>HDFS</a:t>
            </a:r>
          </a:p>
        </p:txBody>
      </p:sp>
    </p:spTree>
    <p:extLst>
      <p:ext uri="{BB962C8B-B14F-4D97-AF65-F5344CB8AC3E}">
        <p14:creationId xmlns:p14="http://schemas.microsoft.com/office/powerpoint/2010/main" val="1579248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68EF-B870-36DF-BA4F-9C4214F9D043}"/>
              </a:ext>
            </a:extLst>
          </p:cNvPr>
          <p:cNvSpPr>
            <a:spLocks noGrp="1"/>
          </p:cNvSpPr>
          <p:nvPr>
            <p:ph type="title"/>
          </p:nvPr>
        </p:nvSpPr>
        <p:spPr/>
        <p:txBody>
          <a:bodyPr/>
          <a:lstStyle/>
          <a:p>
            <a:r>
              <a:rPr lang="en-US" dirty="0"/>
              <a:t>What is Apache Spark?</a:t>
            </a:r>
            <a:br>
              <a:rPr lang="en-US" dirty="0"/>
            </a:br>
            <a:endParaRPr lang="en-US" dirty="0"/>
          </a:p>
        </p:txBody>
      </p:sp>
      <p:sp>
        <p:nvSpPr>
          <p:cNvPr id="3" name="Footer Placeholder 2">
            <a:extLst>
              <a:ext uri="{FF2B5EF4-FFF2-40B4-BE49-F238E27FC236}">
                <a16:creationId xmlns:a16="http://schemas.microsoft.com/office/drawing/2014/main" id="{C272C98D-DC31-C406-A5C4-DA8A510F025C}"/>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C93F97AA-2AA5-A383-5337-E85132B6176B}"/>
              </a:ext>
            </a:extLst>
          </p:cNvPr>
          <p:cNvSpPr>
            <a:spLocks noGrp="1"/>
          </p:cNvSpPr>
          <p:nvPr>
            <p:ph type="sldNum" sz="quarter" idx="12"/>
          </p:nvPr>
        </p:nvSpPr>
        <p:spPr/>
        <p:txBody>
          <a:bodyPr/>
          <a:lstStyle/>
          <a:p>
            <a:pPr algn="ctr"/>
            <a:fld id="{60D39823-8059-4D49-BD26-6D32C31B8621}" type="slidenum">
              <a:rPr lang="en-US" smtClean="0"/>
              <a:pPr algn="ctr"/>
              <a:t>3</a:t>
            </a:fld>
            <a:endParaRPr lang="en-US" dirty="0"/>
          </a:p>
        </p:txBody>
      </p:sp>
      <p:sp>
        <p:nvSpPr>
          <p:cNvPr id="5" name="Content Placeholder 4">
            <a:extLst>
              <a:ext uri="{FF2B5EF4-FFF2-40B4-BE49-F238E27FC236}">
                <a16:creationId xmlns:a16="http://schemas.microsoft.com/office/drawing/2014/main" id="{6E8E19C2-1E35-5AF1-041D-5AF77E2E0833}"/>
              </a:ext>
            </a:extLst>
          </p:cNvPr>
          <p:cNvSpPr>
            <a:spLocks noGrp="1"/>
          </p:cNvSpPr>
          <p:nvPr>
            <p:ph sz="quarter" idx="13"/>
          </p:nvPr>
        </p:nvSpPr>
        <p:spPr/>
        <p:txBody>
          <a:bodyPr/>
          <a:lstStyle/>
          <a:p>
            <a:r>
              <a:rPr lang="en-US" dirty="0"/>
              <a:t>Apache Spark is a distributed processing system used to perform big data and machine learning tasks on large datasets. With Apache Spark, users can run queries and machine learning workflows on petabytes of data, which is impossible to do on your local device.</a:t>
            </a:r>
          </a:p>
          <a:p>
            <a:endParaRPr lang="en-US" dirty="0"/>
          </a:p>
          <a:p>
            <a:r>
              <a:rPr lang="en-US" dirty="0"/>
              <a:t>This framework is even faster than previous data processing engines like Hadoop and has increased in popularity in the past eight years. Companies like IBM, Amazon, and Yahoo are using Apache Spark as their computational framework.</a:t>
            </a:r>
          </a:p>
        </p:txBody>
      </p:sp>
    </p:spTree>
    <p:extLst>
      <p:ext uri="{BB962C8B-B14F-4D97-AF65-F5344CB8AC3E}">
        <p14:creationId xmlns:p14="http://schemas.microsoft.com/office/powerpoint/2010/main" val="3329066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E7665-BD74-9633-0083-AD626E65D5B6}"/>
              </a:ext>
            </a:extLst>
          </p:cNvPr>
          <p:cNvSpPr>
            <a:spLocks noGrp="1"/>
          </p:cNvSpPr>
          <p:nvPr>
            <p:ph type="title"/>
          </p:nvPr>
        </p:nvSpPr>
        <p:spPr/>
        <p:txBody>
          <a:bodyPr/>
          <a:lstStyle/>
          <a:p>
            <a:r>
              <a:rPr lang="en-US" dirty="0"/>
              <a:t>Spark Cont…</a:t>
            </a:r>
          </a:p>
        </p:txBody>
      </p:sp>
      <p:sp>
        <p:nvSpPr>
          <p:cNvPr id="3" name="Footer Placeholder 2">
            <a:extLst>
              <a:ext uri="{FF2B5EF4-FFF2-40B4-BE49-F238E27FC236}">
                <a16:creationId xmlns:a16="http://schemas.microsoft.com/office/drawing/2014/main" id="{35194864-B6C8-D171-F4DC-DBF8CB08A3CE}"/>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6C52B7D0-94C9-59BF-14BD-AD04CFFBC99C}"/>
              </a:ext>
            </a:extLst>
          </p:cNvPr>
          <p:cNvSpPr>
            <a:spLocks noGrp="1"/>
          </p:cNvSpPr>
          <p:nvPr>
            <p:ph type="sldNum" sz="quarter" idx="12"/>
          </p:nvPr>
        </p:nvSpPr>
        <p:spPr/>
        <p:txBody>
          <a:bodyPr/>
          <a:lstStyle/>
          <a:p>
            <a:pPr algn="ctr"/>
            <a:fld id="{60D39823-8059-4D49-BD26-6D32C31B8621}" type="slidenum">
              <a:rPr lang="en-US" smtClean="0"/>
              <a:pPr algn="ctr"/>
              <a:t>30</a:t>
            </a:fld>
            <a:endParaRPr lang="en-US" dirty="0"/>
          </a:p>
        </p:txBody>
      </p:sp>
      <p:sp>
        <p:nvSpPr>
          <p:cNvPr id="5" name="Content Placeholder 4">
            <a:extLst>
              <a:ext uri="{FF2B5EF4-FFF2-40B4-BE49-F238E27FC236}">
                <a16:creationId xmlns:a16="http://schemas.microsoft.com/office/drawing/2014/main" id="{3979230A-5BEF-A3BB-2858-16E709B91929}"/>
              </a:ext>
            </a:extLst>
          </p:cNvPr>
          <p:cNvSpPr>
            <a:spLocks noGrp="1"/>
          </p:cNvSpPr>
          <p:nvPr>
            <p:ph sz="quarter" idx="13"/>
          </p:nvPr>
        </p:nvSpPr>
        <p:spPr/>
        <p:txBody>
          <a:bodyPr/>
          <a:lstStyle/>
          <a:p>
            <a:pPr marL="0" indent="0">
              <a:buNone/>
            </a:pPr>
            <a:r>
              <a:rPr lang="en-US" dirty="0"/>
              <a:t> 3.In Memory -&gt;RAM </a:t>
            </a:r>
          </a:p>
          <a:p>
            <a:pPr marL="457200" indent="-457200">
              <a:buFont typeface="+mj-lt"/>
              <a:buAutoNum type="arabicPeriod"/>
            </a:pPr>
            <a:r>
              <a:rPr lang="en-US" dirty="0"/>
              <a:t>   Spark does all computation in memory </a:t>
            </a:r>
          </a:p>
          <a:p>
            <a:pPr marL="457200" indent="-457200">
              <a:buFont typeface="+mj-lt"/>
              <a:buAutoNum type="arabicPeriod"/>
            </a:pPr>
            <a:r>
              <a:rPr lang="en-US" dirty="0"/>
              <a:t>   Spark is faster than Map Reducer</a:t>
            </a:r>
          </a:p>
        </p:txBody>
      </p:sp>
    </p:spTree>
    <p:extLst>
      <p:ext uri="{BB962C8B-B14F-4D97-AF65-F5344CB8AC3E}">
        <p14:creationId xmlns:p14="http://schemas.microsoft.com/office/powerpoint/2010/main" val="4189769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7655-C955-7705-CBD6-5B409238CFC4}"/>
              </a:ext>
            </a:extLst>
          </p:cNvPr>
          <p:cNvSpPr>
            <a:spLocks noGrp="1"/>
          </p:cNvSpPr>
          <p:nvPr>
            <p:ph type="title"/>
          </p:nvPr>
        </p:nvSpPr>
        <p:spPr/>
        <p:txBody>
          <a:bodyPr/>
          <a:lstStyle/>
          <a:p>
            <a:r>
              <a:rPr lang="en-US" dirty="0"/>
              <a:t>Distributed</a:t>
            </a:r>
          </a:p>
        </p:txBody>
      </p:sp>
      <p:sp>
        <p:nvSpPr>
          <p:cNvPr id="3" name="Footer Placeholder 2">
            <a:extLst>
              <a:ext uri="{FF2B5EF4-FFF2-40B4-BE49-F238E27FC236}">
                <a16:creationId xmlns:a16="http://schemas.microsoft.com/office/drawing/2014/main" id="{A69FFE8F-EBEA-19C0-D228-C03FF001BAD3}"/>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EF12CFF8-A9E1-6248-1E4E-F719D8FCEADF}"/>
              </a:ext>
            </a:extLst>
          </p:cNvPr>
          <p:cNvSpPr>
            <a:spLocks noGrp="1"/>
          </p:cNvSpPr>
          <p:nvPr>
            <p:ph type="sldNum" sz="quarter" idx="12"/>
          </p:nvPr>
        </p:nvSpPr>
        <p:spPr/>
        <p:txBody>
          <a:bodyPr/>
          <a:lstStyle/>
          <a:p>
            <a:pPr algn="ctr"/>
            <a:fld id="{60D39823-8059-4D49-BD26-6D32C31B8621}" type="slidenum">
              <a:rPr lang="en-US" smtClean="0"/>
              <a:pPr algn="ctr"/>
              <a:t>31</a:t>
            </a:fld>
            <a:endParaRPr lang="en-US" dirty="0"/>
          </a:p>
        </p:txBody>
      </p:sp>
      <p:pic>
        <p:nvPicPr>
          <p:cNvPr id="11" name="Content Placeholder 10">
            <a:extLst>
              <a:ext uri="{FF2B5EF4-FFF2-40B4-BE49-F238E27FC236}">
                <a16:creationId xmlns:a16="http://schemas.microsoft.com/office/drawing/2014/main" id="{CF3C68C9-BB81-9DF5-DA5B-68F79FB931AD}"/>
              </a:ext>
            </a:extLst>
          </p:cNvPr>
          <p:cNvPicPr>
            <a:picLocks noGrp="1" noChangeAspect="1"/>
          </p:cNvPicPr>
          <p:nvPr>
            <p:ph sz="quarter" idx="13"/>
          </p:nvPr>
        </p:nvPicPr>
        <p:blipFill>
          <a:blip r:embed="rId2"/>
          <a:stretch>
            <a:fillRect/>
          </a:stretch>
        </p:blipFill>
        <p:spPr>
          <a:xfrm>
            <a:off x="1277655" y="1277655"/>
            <a:ext cx="8976588" cy="4180400"/>
          </a:xfrm>
        </p:spPr>
      </p:pic>
    </p:spTree>
    <p:extLst>
      <p:ext uri="{BB962C8B-B14F-4D97-AF65-F5344CB8AC3E}">
        <p14:creationId xmlns:p14="http://schemas.microsoft.com/office/powerpoint/2010/main" val="4249280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C206-35C4-19C7-A422-D293A3576FC6}"/>
              </a:ext>
            </a:extLst>
          </p:cNvPr>
          <p:cNvSpPr>
            <a:spLocks noGrp="1"/>
          </p:cNvSpPr>
          <p:nvPr>
            <p:ph type="title"/>
          </p:nvPr>
        </p:nvSpPr>
        <p:spPr/>
        <p:txBody>
          <a:bodyPr/>
          <a:lstStyle/>
          <a:p>
            <a:r>
              <a:rPr lang="en-US" dirty="0"/>
              <a:t>Spark Architecture</a:t>
            </a:r>
          </a:p>
        </p:txBody>
      </p:sp>
      <p:sp>
        <p:nvSpPr>
          <p:cNvPr id="3" name="Footer Placeholder 2">
            <a:extLst>
              <a:ext uri="{FF2B5EF4-FFF2-40B4-BE49-F238E27FC236}">
                <a16:creationId xmlns:a16="http://schemas.microsoft.com/office/drawing/2014/main" id="{0E601137-02F3-7FE6-4118-8C52DCEAFFC7}"/>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8DC2923A-29E6-B9EA-768A-6287DF6B90DA}"/>
              </a:ext>
            </a:extLst>
          </p:cNvPr>
          <p:cNvSpPr>
            <a:spLocks noGrp="1"/>
          </p:cNvSpPr>
          <p:nvPr>
            <p:ph type="sldNum" sz="quarter" idx="12"/>
          </p:nvPr>
        </p:nvSpPr>
        <p:spPr/>
        <p:txBody>
          <a:bodyPr/>
          <a:lstStyle/>
          <a:p>
            <a:pPr algn="ctr"/>
            <a:fld id="{60D39823-8059-4D49-BD26-6D32C31B8621}" type="slidenum">
              <a:rPr lang="en-US" smtClean="0"/>
              <a:pPr algn="ctr"/>
              <a:t>32</a:t>
            </a:fld>
            <a:endParaRPr lang="en-US" dirty="0"/>
          </a:p>
        </p:txBody>
      </p:sp>
      <p:pic>
        <p:nvPicPr>
          <p:cNvPr id="7" name="Content Placeholder 6">
            <a:extLst>
              <a:ext uri="{FF2B5EF4-FFF2-40B4-BE49-F238E27FC236}">
                <a16:creationId xmlns:a16="http://schemas.microsoft.com/office/drawing/2014/main" id="{27D0F681-8C9F-664A-8727-CEC15E360AF6}"/>
              </a:ext>
            </a:extLst>
          </p:cNvPr>
          <p:cNvPicPr>
            <a:picLocks noGrp="1" noChangeAspect="1"/>
          </p:cNvPicPr>
          <p:nvPr>
            <p:ph sz="quarter" idx="13"/>
          </p:nvPr>
        </p:nvPicPr>
        <p:blipFill>
          <a:blip r:embed="rId2"/>
          <a:stretch>
            <a:fillRect/>
          </a:stretch>
        </p:blipFill>
        <p:spPr>
          <a:xfrm>
            <a:off x="381000" y="1628775"/>
            <a:ext cx="11430000" cy="4362449"/>
          </a:xfrm>
        </p:spPr>
      </p:pic>
    </p:spTree>
    <p:extLst>
      <p:ext uri="{BB962C8B-B14F-4D97-AF65-F5344CB8AC3E}">
        <p14:creationId xmlns:p14="http://schemas.microsoft.com/office/powerpoint/2010/main" val="1170597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EE34-728F-615C-4F2A-7F1FD2E831CD}"/>
              </a:ext>
            </a:extLst>
          </p:cNvPr>
          <p:cNvSpPr>
            <a:spLocks noGrp="1"/>
          </p:cNvSpPr>
          <p:nvPr>
            <p:ph type="title"/>
          </p:nvPr>
        </p:nvSpPr>
        <p:spPr/>
        <p:txBody>
          <a:bodyPr/>
          <a:lstStyle/>
          <a:p>
            <a:r>
              <a:rPr lang="en-US" dirty="0"/>
              <a:t>Spark Architecture Cont…</a:t>
            </a:r>
          </a:p>
        </p:txBody>
      </p:sp>
      <p:sp>
        <p:nvSpPr>
          <p:cNvPr id="3" name="Footer Placeholder 2">
            <a:extLst>
              <a:ext uri="{FF2B5EF4-FFF2-40B4-BE49-F238E27FC236}">
                <a16:creationId xmlns:a16="http://schemas.microsoft.com/office/drawing/2014/main" id="{096ADC4E-0AE0-6A4C-0047-8D81BCAE85E9}"/>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3CCEBD62-AA17-16D9-90A0-54107FAA3EA9}"/>
              </a:ext>
            </a:extLst>
          </p:cNvPr>
          <p:cNvSpPr>
            <a:spLocks noGrp="1"/>
          </p:cNvSpPr>
          <p:nvPr>
            <p:ph type="sldNum" sz="quarter" idx="12"/>
          </p:nvPr>
        </p:nvSpPr>
        <p:spPr/>
        <p:txBody>
          <a:bodyPr/>
          <a:lstStyle/>
          <a:p>
            <a:pPr algn="ctr"/>
            <a:fld id="{60D39823-8059-4D49-BD26-6D32C31B8621}" type="slidenum">
              <a:rPr lang="en-US" smtClean="0"/>
              <a:pPr algn="ctr"/>
              <a:t>33</a:t>
            </a:fld>
            <a:endParaRPr lang="en-US" dirty="0"/>
          </a:p>
        </p:txBody>
      </p:sp>
      <p:pic>
        <p:nvPicPr>
          <p:cNvPr id="7" name="Content Placeholder 6">
            <a:extLst>
              <a:ext uri="{FF2B5EF4-FFF2-40B4-BE49-F238E27FC236}">
                <a16:creationId xmlns:a16="http://schemas.microsoft.com/office/drawing/2014/main" id="{7AB1D52C-5F8C-B349-48AB-BB229BEB8263}"/>
              </a:ext>
            </a:extLst>
          </p:cNvPr>
          <p:cNvPicPr>
            <a:picLocks noGrp="1" noChangeAspect="1"/>
          </p:cNvPicPr>
          <p:nvPr>
            <p:ph sz="quarter" idx="13"/>
          </p:nvPr>
        </p:nvPicPr>
        <p:blipFill>
          <a:blip r:embed="rId2"/>
          <a:stretch>
            <a:fillRect/>
          </a:stretch>
        </p:blipFill>
        <p:spPr>
          <a:xfrm>
            <a:off x="381000" y="1522137"/>
            <a:ext cx="11430000" cy="4575725"/>
          </a:xfrm>
        </p:spPr>
      </p:pic>
    </p:spTree>
    <p:extLst>
      <p:ext uri="{BB962C8B-B14F-4D97-AF65-F5344CB8AC3E}">
        <p14:creationId xmlns:p14="http://schemas.microsoft.com/office/powerpoint/2010/main" val="552621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C01F-3152-3668-CCCA-CBC4558767C6}"/>
              </a:ext>
            </a:extLst>
          </p:cNvPr>
          <p:cNvSpPr>
            <a:spLocks noGrp="1"/>
          </p:cNvSpPr>
          <p:nvPr>
            <p:ph type="title"/>
          </p:nvPr>
        </p:nvSpPr>
        <p:spPr/>
        <p:txBody>
          <a:bodyPr/>
          <a:lstStyle/>
          <a:p>
            <a:r>
              <a:rPr lang="en-US" dirty="0"/>
              <a:t>Spark Architecture Cont…</a:t>
            </a:r>
          </a:p>
        </p:txBody>
      </p:sp>
      <p:sp>
        <p:nvSpPr>
          <p:cNvPr id="3" name="Footer Placeholder 2">
            <a:extLst>
              <a:ext uri="{FF2B5EF4-FFF2-40B4-BE49-F238E27FC236}">
                <a16:creationId xmlns:a16="http://schemas.microsoft.com/office/drawing/2014/main" id="{1E74A94C-FC43-99E1-EE1C-82E5693E74F6}"/>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FE199D93-B929-A81C-4279-C3573A08E42C}"/>
              </a:ext>
            </a:extLst>
          </p:cNvPr>
          <p:cNvSpPr>
            <a:spLocks noGrp="1"/>
          </p:cNvSpPr>
          <p:nvPr>
            <p:ph type="sldNum" sz="quarter" idx="12"/>
          </p:nvPr>
        </p:nvSpPr>
        <p:spPr/>
        <p:txBody>
          <a:bodyPr/>
          <a:lstStyle/>
          <a:p>
            <a:pPr algn="ctr"/>
            <a:fld id="{60D39823-8059-4D49-BD26-6D32C31B8621}" type="slidenum">
              <a:rPr lang="en-US" smtClean="0"/>
              <a:pPr algn="ctr"/>
              <a:t>34</a:t>
            </a:fld>
            <a:endParaRPr lang="en-US" dirty="0"/>
          </a:p>
        </p:txBody>
      </p:sp>
      <p:pic>
        <p:nvPicPr>
          <p:cNvPr id="7" name="Content Placeholder 6">
            <a:extLst>
              <a:ext uri="{FF2B5EF4-FFF2-40B4-BE49-F238E27FC236}">
                <a16:creationId xmlns:a16="http://schemas.microsoft.com/office/drawing/2014/main" id="{49E7860B-AB55-F075-E3BC-9A07E5511ADA}"/>
              </a:ext>
            </a:extLst>
          </p:cNvPr>
          <p:cNvPicPr>
            <a:picLocks noGrp="1" noChangeAspect="1"/>
          </p:cNvPicPr>
          <p:nvPr>
            <p:ph sz="quarter" idx="13"/>
          </p:nvPr>
        </p:nvPicPr>
        <p:blipFill>
          <a:blip r:embed="rId2"/>
          <a:stretch>
            <a:fillRect/>
          </a:stretch>
        </p:blipFill>
        <p:spPr>
          <a:xfrm>
            <a:off x="381000" y="1564821"/>
            <a:ext cx="11430000" cy="4490357"/>
          </a:xfrm>
        </p:spPr>
      </p:pic>
    </p:spTree>
    <p:extLst>
      <p:ext uri="{BB962C8B-B14F-4D97-AF65-F5344CB8AC3E}">
        <p14:creationId xmlns:p14="http://schemas.microsoft.com/office/powerpoint/2010/main" val="3055999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5024-1924-64EC-F390-9EBABB99DDDA}"/>
              </a:ext>
            </a:extLst>
          </p:cNvPr>
          <p:cNvSpPr>
            <a:spLocks noGrp="1"/>
          </p:cNvSpPr>
          <p:nvPr>
            <p:ph type="title"/>
          </p:nvPr>
        </p:nvSpPr>
        <p:spPr/>
        <p:txBody>
          <a:bodyPr/>
          <a:lstStyle/>
          <a:p>
            <a:r>
              <a:rPr lang="en-US" dirty="0"/>
              <a:t>RDD</a:t>
            </a:r>
          </a:p>
        </p:txBody>
      </p:sp>
      <p:sp>
        <p:nvSpPr>
          <p:cNvPr id="3" name="Footer Placeholder 2">
            <a:extLst>
              <a:ext uri="{FF2B5EF4-FFF2-40B4-BE49-F238E27FC236}">
                <a16:creationId xmlns:a16="http://schemas.microsoft.com/office/drawing/2014/main" id="{78F2551C-B3A6-F77F-6768-CD970DD3F058}"/>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6D26965A-5C6B-8629-251C-B000A001FB3C}"/>
              </a:ext>
            </a:extLst>
          </p:cNvPr>
          <p:cNvSpPr>
            <a:spLocks noGrp="1"/>
          </p:cNvSpPr>
          <p:nvPr>
            <p:ph type="sldNum" sz="quarter" idx="12"/>
          </p:nvPr>
        </p:nvSpPr>
        <p:spPr/>
        <p:txBody>
          <a:bodyPr/>
          <a:lstStyle/>
          <a:p>
            <a:pPr algn="ctr"/>
            <a:fld id="{60D39823-8059-4D49-BD26-6D32C31B8621}" type="slidenum">
              <a:rPr lang="en-US" smtClean="0"/>
              <a:pPr algn="ctr"/>
              <a:t>35</a:t>
            </a:fld>
            <a:endParaRPr lang="en-US" dirty="0"/>
          </a:p>
        </p:txBody>
      </p:sp>
      <p:pic>
        <p:nvPicPr>
          <p:cNvPr id="7" name="Content Placeholder 6">
            <a:extLst>
              <a:ext uri="{FF2B5EF4-FFF2-40B4-BE49-F238E27FC236}">
                <a16:creationId xmlns:a16="http://schemas.microsoft.com/office/drawing/2014/main" id="{4ACE15B6-790A-D20F-E1CC-8ED44B0C3899}"/>
              </a:ext>
            </a:extLst>
          </p:cNvPr>
          <p:cNvPicPr>
            <a:picLocks noGrp="1" noChangeAspect="1"/>
          </p:cNvPicPr>
          <p:nvPr>
            <p:ph sz="quarter" idx="13"/>
          </p:nvPr>
        </p:nvPicPr>
        <p:blipFill>
          <a:blip r:embed="rId2"/>
          <a:stretch>
            <a:fillRect/>
          </a:stretch>
        </p:blipFill>
        <p:spPr>
          <a:xfrm>
            <a:off x="1177447" y="1371600"/>
            <a:ext cx="8883224" cy="4876800"/>
          </a:xfrm>
        </p:spPr>
      </p:pic>
    </p:spTree>
    <p:extLst>
      <p:ext uri="{BB962C8B-B14F-4D97-AF65-F5344CB8AC3E}">
        <p14:creationId xmlns:p14="http://schemas.microsoft.com/office/powerpoint/2010/main" val="218950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1035-D307-4EF7-9BEF-CF5C7A7E8A08}"/>
              </a:ext>
            </a:extLst>
          </p:cNvPr>
          <p:cNvSpPr>
            <a:spLocks noGrp="1"/>
          </p:cNvSpPr>
          <p:nvPr>
            <p:ph type="title"/>
          </p:nvPr>
        </p:nvSpPr>
        <p:spPr/>
        <p:txBody>
          <a:bodyPr/>
          <a:lstStyle/>
          <a:p>
            <a:r>
              <a:rPr lang="en-US" dirty="0"/>
              <a:t>RDD</a:t>
            </a:r>
          </a:p>
        </p:txBody>
      </p:sp>
      <p:sp>
        <p:nvSpPr>
          <p:cNvPr id="3" name="Footer Placeholder 2">
            <a:extLst>
              <a:ext uri="{FF2B5EF4-FFF2-40B4-BE49-F238E27FC236}">
                <a16:creationId xmlns:a16="http://schemas.microsoft.com/office/drawing/2014/main" id="{C7A99AF6-A434-14A2-79F8-DF65B06A87C4}"/>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CF9D5607-EE02-606F-D157-E43BC77079CB}"/>
              </a:ext>
            </a:extLst>
          </p:cNvPr>
          <p:cNvSpPr>
            <a:spLocks noGrp="1"/>
          </p:cNvSpPr>
          <p:nvPr>
            <p:ph type="sldNum" sz="quarter" idx="12"/>
          </p:nvPr>
        </p:nvSpPr>
        <p:spPr/>
        <p:txBody>
          <a:bodyPr/>
          <a:lstStyle/>
          <a:p>
            <a:pPr algn="ctr"/>
            <a:fld id="{60D39823-8059-4D49-BD26-6D32C31B8621}" type="slidenum">
              <a:rPr lang="en-US" smtClean="0"/>
              <a:pPr algn="ctr"/>
              <a:t>36</a:t>
            </a:fld>
            <a:endParaRPr lang="en-US" dirty="0"/>
          </a:p>
        </p:txBody>
      </p:sp>
      <p:pic>
        <p:nvPicPr>
          <p:cNvPr id="7" name="Content Placeholder 6">
            <a:extLst>
              <a:ext uri="{FF2B5EF4-FFF2-40B4-BE49-F238E27FC236}">
                <a16:creationId xmlns:a16="http://schemas.microsoft.com/office/drawing/2014/main" id="{D0B0E408-A6BD-11CE-B160-0D4B989F340F}"/>
              </a:ext>
            </a:extLst>
          </p:cNvPr>
          <p:cNvPicPr>
            <a:picLocks noGrp="1" noChangeAspect="1"/>
          </p:cNvPicPr>
          <p:nvPr>
            <p:ph sz="quarter" idx="13"/>
          </p:nvPr>
        </p:nvPicPr>
        <p:blipFill>
          <a:blip r:embed="rId2"/>
          <a:stretch>
            <a:fillRect/>
          </a:stretch>
        </p:blipFill>
        <p:spPr>
          <a:xfrm>
            <a:off x="381000" y="1502777"/>
            <a:ext cx="11430000" cy="4614445"/>
          </a:xfrm>
        </p:spPr>
      </p:pic>
    </p:spTree>
    <p:extLst>
      <p:ext uri="{BB962C8B-B14F-4D97-AF65-F5344CB8AC3E}">
        <p14:creationId xmlns:p14="http://schemas.microsoft.com/office/powerpoint/2010/main" val="3959976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E465-6D65-8A29-23EE-5AC4925DA81A}"/>
              </a:ext>
            </a:extLst>
          </p:cNvPr>
          <p:cNvSpPr>
            <a:spLocks noGrp="1"/>
          </p:cNvSpPr>
          <p:nvPr>
            <p:ph type="title"/>
          </p:nvPr>
        </p:nvSpPr>
        <p:spPr/>
        <p:txBody>
          <a:bodyPr/>
          <a:lstStyle/>
          <a:p>
            <a:r>
              <a:rPr lang="en-US" dirty="0"/>
              <a:t>RDD Cont…</a:t>
            </a:r>
          </a:p>
        </p:txBody>
      </p:sp>
      <p:sp>
        <p:nvSpPr>
          <p:cNvPr id="3" name="Footer Placeholder 2">
            <a:extLst>
              <a:ext uri="{FF2B5EF4-FFF2-40B4-BE49-F238E27FC236}">
                <a16:creationId xmlns:a16="http://schemas.microsoft.com/office/drawing/2014/main" id="{0322AC1F-6CAA-E558-ECAE-BDDE1581FA04}"/>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1513E2C2-6C32-3AFE-C939-DBA0C9261DA9}"/>
              </a:ext>
            </a:extLst>
          </p:cNvPr>
          <p:cNvSpPr>
            <a:spLocks noGrp="1"/>
          </p:cNvSpPr>
          <p:nvPr>
            <p:ph type="sldNum" sz="quarter" idx="12"/>
          </p:nvPr>
        </p:nvSpPr>
        <p:spPr/>
        <p:txBody>
          <a:bodyPr/>
          <a:lstStyle/>
          <a:p>
            <a:pPr algn="ctr"/>
            <a:fld id="{60D39823-8059-4D49-BD26-6D32C31B8621}" type="slidenum">
              <a:rPr lang="en-US" smtClean="0"/>
              <a:pPr algn="ctr"/>
              <a:t>37</a:t>
            </a:fld>
            <a:endParaRPr lang="en-US" dirty="0"/>
          </a:p>
        </p:txBody>
      </p:sp>
      <p:pic>
        <p:nvPicPr>
          <p:cNvPr id="7" name="Content Placeholder 6">
            <a:extLst>
              <a:ext uri="{FF2B5EF4-FFF2-40B4-BE49-F238E27FC236}">
                <a16:creationId xmlns:a16="http://schemas.microsoft.com/office/drawing/2014/main" id="{8F4FAC05-B22E-C7D3-0E44-A75C65E5117E}"/>
              </a:ext>
            </a:extLst>
          </p:cNvPr>
          <p:cNvPicPr>
            <a:picLocks noGrp="1" noChangeAspect="1"/>
          </p:cNvPicPr>
          <p:nvPr>
            <p:ph sz="quarter" idx="13"/>
          </p:nvPr>
        </p:nvPicPr>
        <p:blipFill>
          <a:blip r:embed="rId2"/>
          <a:stretch>
            <a:fillRect/>
          </a:stretch>
        </p:blipFill>
        <p:spPr>
          <a:xfrm>
            <a:off x="381000" y="1552030"/>
            <a:ext cx="11430000" cy="4515940"/>
          </a:xfrm>
        </p:spPr>
      </p:pic>
    </p:spTree>
    <p:extLst>
      <p:ext uri="{BB962C8B-B14F-4D97-AF65-F5344CB8AC3E}">
        <p14:creationId xmlns:p14="http://schemas.microsoft.com/office/powerpoint/2010/main" val="10948738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C5290-3920-CDE1-D43E-32BCB21DF475}"/>
              </a:ext>
            </a:extLst>
          </p:cNvPr>
          <p:cNvSpPr>
            <a:spLocks noGrp="1"/>
          </p:cNvSpPr>
          <p:nvPr>
            <p:ph type="title"/>
          </p:nvPr>
        </p:nvSpPr>
        <p:spPr/>
        <p:txBody>
          <a:bodyPr/>
          <a:lstStyle/>
          <a:p>
            <a:r>
              <a:rPr lang="en-US" dirty="0"/>
              <a:t>RDD Cont..</a:t>
            </a:r>
          </a:p>
        </p:txBody>
      </p:sp>
      <p:sp>
        <p:nvSpPr>
          <p:cNvPr id="3" name="Footer Placeholder 2">
            <a:extLst>
              <a:ext uri="{FF2B5EF4-FFF2-40B4-BE49-F238E27FC236}">
                <a16:creationId xmlns:a16="http://schemas.microsoft.com/office/drawing/2014/main" id="{67D40EFB-B7EE-FC20-1275-0765E1FA35BB}"/>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D03E2DCE-2E6B-11AD-0CAB-E354A8FCC764}"/>
              </a:ext>
            </a:extLst>
          </p:cNvPr>
          <p:cNvSpPr>
            <a:spLocks noGrp="1"/>
          </p:cNvSpPr>
          <p:nvPr>
            <p:ph type="sldNum" sz="quarter" idx="12"/>
          </p:nvPr>
        </p:nvSpPr>
        <p:spPr/>
        <p:txBody>
          <a:bodyPr/>
          <a:lstStyle/>
          <a:p>
            <a:pPr algn="ctr"/>
            <a:fld id="{60D39823-8059-4D49-BD26-6D32C31B8621}" type="slidenum">
              <a:rPr lang="en-US" smtClean="0"/>
              <a:pPr algn="ctr"/>
              <a:t>38</a:t>
            </a:fld>
            <a:endParaRPr lang="en-US" dirty="0"/>
          </a:p>
        </p:txBody>
      </p:sp>
      <p:sp>
        <p:nvSpPr>
          <p:cNvPr id="5" name="Content Placeholder 4">
            <a:extLst>
              <a:ext uri="{FF2B5EF4-FFF2-40B4-BE49-F238E27FC236}">
                <a16:creationId xmlns:a16="http://schemas.microsoft.com/office/drawing/2014/main" id="{C39EA4DC-5280-D7C8-FD9E-DA7E50ADB831}"/>
              </a:ext>
            </a:extLst>
          </p:cNvPr>
          <p:cNvSpPr>
            <a:spLocks noGrp="1"/>
          </p:cNvSpPr>
          <p:nvPr>
            <p:ph sz="quarter" idx="13"/>
          </p:nvPr>
        </p:nvSpPr>
        <p:spPr/>
        <p:txBody>
          <a:bodyPr/>
          <a:lstStyle/>
          <a:p>
            <a:r>
              <a:rPr lang="en-US" dirty="0"/>
              <a:t>In order to create an RDD, first, you need to create a SparkSession which is an entry point to the PySpark application. SparkSession can be created using a builder() or newSession() methods of the SparkSession.</a:t>
            </a:r>
          </a:p>
          <a:p>
            <a:endParaRPr lang="en-US" dirty="0"/>
          </a:p>
          <a:p>
            <a:r>
              <a:rPr lang="en-US" dirty="0"/>
              <a:t>Spark session internally creates a sparkContext variable of SparkContext. You can create multiple SparkSession objects but only one SparkContext per JVM. In case you want to create another new SparkContext, you should stop the existing Sparkcontext (using stop()) before creating a new one.</a:t>
            </a:r>
          </a:p>
          <a:p>
            <a:endParaRPr lang="en-US" dirty="0"/>
          </a:p>
        </p:txBody>
      </p:sp>
    </p:spTree>
    <p:extLst>
      <p:ext uri="{BB962C8B-B14F-4D97-AF65-F5344CB8AC3E}">
        <p14:creationId xmlns:p14="http://schemas.microsoft.com/office/powerpoint/2010/main" val="1713811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776CC-3507-32A5-4E9C-52F72D96D6DF}"/>
              </a:ext>
            </a:extLst>
          </p:cNvPr>
          <p:cNvSpPr>
            <a:spLocks noGrp="1"/>
          </p:cNvSpPr>
          <p:nvPr>
            <p:ph type="title"/>
          </p:nvPr>
        </p:nvSpPr>
        <p:spPr/>
        <p:txBody>
          <a:bodyPr/>
          <a:lstStyle/>
          <a:p>
            <a:r>
              <a:rPr lang="en-US" dirty="0"/>
              <a:t>RDD Cont..</a:t>
            </a:r>
          </a:p>
        </p:txBody>
      </p:sp>
      <p:sp>
        <p:nvSpPr>
          <p:cNvPr id="3" name="Footer Placeholder 2">
            <a:extLst>
              <a:ext uri="{FF2B5EF4-FFF2-40B4-BE49-F238E27FC236}">
                <a16:creationId xmlns:a16="http://schemas.microsoft.com/office/drawing/2014/main" id="{34D44FCE-C343-04F9-A665-049A973FAD0A}"/>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821B5364-F22E-5028-F623-2605A833D217}"/>
              </a:ext>
            </a:extLst>
          </p:cNvPr>
          <p:cNvSpPr>
            <a:spLocks noGrp="1"/>
          </p:cNvSpPr>
          <p:nvPr>
            <p:ph type="sldNum" sz="quarter" idx="12"/>
          </p:nvPr>
        </p:nvSpPr>
        <p:spPr/>
        <p:txBody>
          <a:bodyPr/>
          <a:lstStyle/>
          <a:p>
            <a:pPr algn="ctr"/>
            <a:fld id="{60D39823-8059-4D49-BD26-6D32C31B8621}" type="slidenum">
              <a:rPr lang="en-US" smtClean="0"/>
              <a:pPr algn="ctr"/>
              <a:t>39</a:t>
            </a:fld>
            <a:endParaRPr lang="en-US" dirty="0"/>
          </a:p>
        </p:txBody>
      </p:sp>
      <p:sp>
        <p:nvSpPr>
          <p:cNvPr id="5" name="Content Placeholder 4">
            <a:extLst>
              <a:ext uri="{FF2B5EF4-FFF2-40B4-BE49-F238E27FC236}">
                <a16:creationId xmlns:a16="http://schemas.microsoft.com/office/drawing/2014/main" id="{537850B0-2EF2-C3B5-50C7-09D663300229}"/>
              </a:ext>
            </a:extLst>
          </p:cNvPr>
          <p:cNvSpPr>
            <a:spLocks noGrp="1"/>
          </p:cNvSpPr>
          <p:nvPr>
            <p:ph sz="quarter" idx="13"/>
          </p:nvPr>
        </p:nvSpPr>
        <p:spPr>
          <a:xfrm>
            <a:off x="381000" y="838199"/>
            <a:ext cx="11430000" cy="5715000"/>
          </a:xfrm>
        </p:spPr>
        <p:txBody>
          <a:bodyPr/>
          <a:lstStyle/>
          <a:p>
            <a:pPr marL="0" indent="0">
              <a:buNone/>
            </a:pPr>
            <a:r>
              <a:rPr lang="en-US" dirty="0"/>
              <a:t>Let’s create an RDD from a text file using textFile() function of the SparkContext.</a:t>
            </a:r>
          </a:p>
          <a:p>
            <a:pPr marL="0" indent="0">
              <a:buNone/>
            </a:pPr>
            <a:r>
              <a:rPr lang="en-US" dirty="0"/>
              <a:t># Import SparkSession</a:t>
            </a:r>
          </a:p>
          <a:p>
            <a:pPr marL="0" indent="0">
              <a:buNone/>
            </a:pPr>
            <a:r>
              <a:rPr lang="en-US" dirty="0"/>
              <a:t>from pyspark.sql import SparkSession</a:t>
            </a:r>
          </a:p>
          <a:p>
            <a:pPr marL="0" indent="0">
              <a:buNone/>
            </a:pPr>
            <a:endParaRPr lang="en-US" dirty="0"/>
          </a:p>
          <a:p>
            <a:pPr marL="0" indent="0">
              <a:buNone/>
            </a:pPr>
            <a:r>
              <a:rPr lang="en-US" dirty="0"/>
              <a:t># Create SparkSession </a:t>
            </a:r>
          </a:p>
          <a:p>
            <a:pPr marL="0" indent="0">
              <a:buNone/>
            </a:pPr>
            <a:r>
              <a:rPr lang="en-US" dirty="0"/>
              <a:t>spark = SparkSession.builder \</a:t>
            </a:r>
          </a:p>
          <a:p>
            <a:pPr marL="0" indent="0">
              <a:buNone/>
            </a:pPr>
            <a:r>
              <a:rPr lang="en-US" dirty="0"/>
              <a:t>      .master("local[1]") \</a:t>
            </a:r>
          </a:p>
          <a:p>
            <a:pPr marL="0" indent="0">
              <a:buNone/>
            </a:pPr>
            <a:r>
              <a:rPr lang="en-US" dirty="0"/>
              <a:t>      .appName("SparkByExamples.com") \</a:t>
            </a:r>
          </a:p>
          <a:p>
            <a:pPr marL="0" indent="0">
              <a:buNone/>
            </a:pPr>
            <a:r>
              <a:rPr lang="en-US" dirty="0"/>
              <a:t>      .getOrCreate() </a:t>
            </a:r>
          </a:p>
          <a:p>
            <a:pPr marL="0" indent="0">
              <a:buNone/>
            </a:pPr>
            <a:endParaRPr lang="en-US" dirty="0"/>
          </a:p>
          <a:p>
            <a:pPr marL="0" indent="0">
              <a:buNone/>
            </a:pPr>
            <a:r>
              <a:rPr lang="en-US" dirty="0"/>
              <a:t># Create RDD from external Data source</a:t>
            </a:r>
          </a:p>
          <a:p>
            <a:pPr marL="0" indent="0">
              <a:buNone/>
            </a:pPr>
            <a:r>
              <a:rPr lang="en-US" dirty="0"/>
              <a:t>rdd2 = spark.sparkContext.textFile("/path/test.txt")</a:t>
            </a:r>
          </a:p>
          <a:p>
            <a:pPr marL="0" indent="0">
              <a:buNone/>
            </a:pPr>
            <a:r>
              <a:rPr lang="en-US" b="0" i="0" dirty="0">
                <a:solidFill>
                  <a:srgbClr val="000000"/>
                </a:solidFill>
                <a:effectLst/>
                <a:latin typeface="Times New Roman" panose="02020603050405020304" pitchFamily="18" charset="0"/>
              </a:rPr>
              <a:t>Once you have an RDD, you can perform transformation and action operations. Any operation you perform on RDD runs in parallel.</a:t>
            </a:r>
            <a:endParaRPr lang="en-US" dirty="0"/>
          </a:p>
        </p:txBody>
      </p:sp>
    </p:spTree>
    <p:extLst>
      <p:ext uri="{BB962C8B-B14F-4D97-AF65-F5344CB8AC3E}">
        <p14:creationId xmlns:p14="http://schemas.microsoft.com/office/powerpoint/2010/main" val="40633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28E7-F811-047E-DFC7-D70966CB6BDF}"/>
              </a:ext>
            </a:extLst>
          </p:cNvPr>
          <p:cNvSpPr>
            <a:spLocks noGrp="1"/>
          </p:cNvSpPr>
          <p:nvPr>
            <p:ph type="title"/>
          </p:nvPr>
        </p:nvSpPr>
        <p:spPr/>
        <p:txBody>
          <a:bodyPr/>
          <a:lstStyle/>
          <a:p>
            <a:r>
              <a:rPr lang="en-US" dirty="0"/>
              <a:t>What is Apache Spark?</a:t>
            </a:r>
            <a:br>
              <a:rPr lang="en-US" dirty="0"/>
            </a:br>
            <a:endParaRPr lang="en-US" dirty="0"/>
          </a:p>
        </p:txBody>
      </p:sp>
      <p:sp>
        <p:nvSpPr>
          <p:cNvPr id="3" name="Footer Placeholder 2">
            <a:extLst>
              <a:ext uri="{FF2B5EF4-FFF2-40B4-BE49-F238E27FC236}">
                <a16:creationId xmlns:a16="http://schemas.microsoft.com/office/drawing/2014/main" id="{B3C033FD-8383-677C-4023-3A0E31FA59BC}"/>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E310F5F2-D9E0-2B53-9822-D8CCE3DFFF0D}"/>
              </a:ext>
            </a:extLst>
          </p:cNvPr>
          <p:cNvSpPr>
            <a:spLocks noGrp="1"/>
          </p:cNvSpPr>
          <p:nvPr>
            <p:ph type="sldNum" sz="quarter" idx="12"/>
          </p:nvPr>
        </p:nvSpPr>
        <p:spPr/>
        <p:txBody>
          <a:bodyPr/>
          <a:lstStyle/>
          <a:p>
            <a:pPr algn="ctr"/>
            <a:fld id="{60D39823-8059-4D49-BD26-6D32C31B8621}" type="slidenum">
              <a:rPr lang="en-US" smtClean="0"/>
              <a:pPr algn="ctr"/>
              <a:t>4</a:t>
            </a:fld>
            <a:endParaRPr lang="en-US" dirty="0"/>
          </a:p>
        </p:txBody>
      </p:sp>
      <p:sp>
        <p:nvSpPr>
          <p:cNvPr id="5" name="Content Placeholder 4">
            <a:extLst>
              <a:ext uri="{FF2B5EF4-FFF2-40B4-BE49-F238E27FC236}">
                <a16:creationId xmlns:a16="http://schemas.microsoft.com/office/drawing/2014/main" id="{05029D7A-37CF-4759-EE5B-D6BAFD476A80}"/>
              </a:ext>
            </a:extLst>
          </p:cNvPr>
          <p:cNvSpPr>
            <a:spLocks noGrp="1"/>
          </p:cNvSpPr>
          <p:nvPr>
            <p:ph sz="quarter" idx="13"/>
          </p:nvPr>
        </p:nvSpPr>
        <p:spPr/>
        <p:txBody>
          <a:bodyPr/>
          <a:lstStyle/>
          <a:p>
            <a:pPr algn="just">
              <a:buNone/>
            </a:pPr>
            <a:r>
              <a:rPr lang="en-US" dirty="0"/>
              <a:t>		Apache Spark is an open-source distributed cluster-computing framework introduced by Apache Software Foundation. It is a general engine for big data analysis, processing and computation. It is built for high speed, ease of use, offers simplicity, stream analysis and run virtually anywhere. It can analyze data in real-time. It provides fast computation over the big data.</a:t>
            </a:r>
          </a:p>
          <a:p>
            <a:pPr algn="just">
              <a:buNone/>
            </a:pPr>
            <a:r>
              <a:rPr lang="en-US" dirty="0"/>
              <a:t>The fast computation means that it's faster than previous approaches to work with Big Data such as MapReduce. The main feature of Apache Spark is its in-memory cluster computing that enhances the processing speed of an application.</a:t>
            </a:r>
          </a:p>
          <a:p>
            <a:pPr algn="just"/>
            <a:r>
              <a:rPr lang="en-US" dirty="0"/>
              <a:t>It can be used for multiple things like running distributed SQL, creating data pipelines, ingesting data into a database, running Machine Learning algorithms, working with graphs or data streams, and many more.</a:t>
            </a:r>
          </a:p>
          <a:p>
            <a:endParaRPr lang="en-US" dirty="0"/>
          </a:p>
        </p:txBody>
      </p:sp>
    </p:spTree>
    <p:extLst>
      <p:ext uri="{BB962C8B-B14F-4D97-AF65-F5344CB8AC3E}">
        <p14:creationId xmlns:p14="http://schemas.microsoft.com/office/powerpoint/2010/main" val="534266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71855-6B69-AE88-9E72-B53CACA03A5F}"/>
              </a:ext>
            </a:extLst>
          </p:cNvPr>
          <p:cNvSpPr>
            <a:spLocks noGrp="1"/>
          </p:cNvSpPr>
          <p:nvPr>
            <p:ph type="title"/>
          </p:nvPr>
        </p:nvSpPr>
        <p:spPr/>
        <p:txBody>
          <a:bodyPr/>
          <a:lstStyle/>
          <a:p>
            <a:r>
              <a:rPr lang="en-US" dirty="0"/>
              <a:t>RDD Cont..</a:t>
            </a:r>
          </a:p>
        </p:txBody>
      </p:sp>
      <p:sp>
        <p:nvSpPr>
          <p:cNvPr id="3" name="Footer Placeholder 2">
            <a:extLst>
              <a:ext uri="{FF2B5EF4-FFF2-40B4-BE49-F238E27FC236}">
                <a16:creationId xmlns:a16="http://schemas.microsoft.com/office/drawing/2014/main" id="{21DA4BB2-1A96-08F6-4066-98FF055BF130}"/>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DF83D97E-2AD4-6858-D1AB-02CA5E178F36}"/>
              </a:ext>
            </a:extLst>
          </p:cNvPr>
          <p:cNvSpPr>
            <a:spLocks noGrp="1"/>
          </p:cNvSpPr>
          <p:nvPr>
            <p:ph type="sldNum" sz="quarter" idx="12"/>
          </p:nvPr>
        </p:nvSpPr>
        <p:spPr/>
        <p:txBody>
          <a:bodyPr/>
          <a:lstStyle/>
          <a:p>
            <a:pPr algn="ctr"/>
            <a:fld id="{60D39823-8059-4D49-BD26-6D32C31B8621}" type="slidenum">
              <a:rPr lang="en-US" smtClean="0"/>
              <a:pPr algn="ctr"/>
              <a:t>40</a:t>
            </a:fld>
            <a:endParaRPr lang="en-US" dirty="0"/>
          </a:p>
        </p:txBody>
      </p:sp>
      <p:sp>
        <p:nvSpPr>
          <p:cNvPr id="5" name="Content Placeholder 4">
            <a:extLst>
              <a:ext uri="{FF2B5EF4-FFF2-40B4-BE49-F238E27FC236}">
                <a16:creationId xmlns:a16="http://schemas.microsoft.com/office/drawing/2014/main" id="{11AC7C89-31BC-F58F-8E42-24CF550E07B7}"/>
              </a:ext>
            </a:extLst>
          </p:cNvPr>
          <p:cNvSpPr>
            <a:spLocks noGrp="1"/>
          </p:cNvSpPr>
          <p:nvPr>
            <p:ph sz="quarter" idx="13"/>
          </p:nvPr>
        </p:nvSpPr>
        <p:spPr>
          <a:xfrm>
            <a:off x="381000" y="990599"/>
            <a:ext cx="11430000" cy="5562599"/>
          </a:xfrm>
        </p:spPr>
        <p:txBody>
          <a:bodyPr/>
          <a:lstStyle/>
          <a:p>
            <a:r>
              <a:rPr lang="en-US" dirty="0"/>
              <a:t>RDD Operations</a:t>
            </a:r>
          </a:p>
          <a:p>
            <a:r>
              <a:rPr lang="en-US" dirty="0"/>
              <a:t>You can perform two types of operations on RDD; Transformations and Actions.</a:t>
            </a:r>
          </a:p>
          <a:p>
            <a:r>
              <a:rPr lang="en-US" dirty="0"/>
              <a:t>RDD transformations in PySpark are lazy operations and they execute only when an action is called on RDD.</a:t>
            </a:r>
          </a:p>
          <a:p>
            <a:r>
              <a:rPr lang="en-US" dirty="0"/>
              <a:t>Transformation operations are map, filter, flatMap, groupByKey, reduceByKey, join, union, sortByKey, distinct, sample, mapPartitions, and aggregateByKey. These functions transform RDDs by applying computations in a distributed manner across a cluster of machines and return a new RDD</a:t>
            </a:r>
          </a:p>
          <a:p>
            <a:r>
              <a:rPr lang="en-US" dirty="0"/>
              <a:t>RDD actions in PySpark trigger computations and return results to the Spark driver. Key actions include collect, count, take, reduce, foreach, first, takeOrdered, takeSample, countByKey, saveAsTextFile, saveAsSequenceFile, saveAsObjectFile, foreachPartition, collectAsMap, aggregate, and fold. These actions initiate execution and materialize RDD data. Remember any RDD operation that returns non RDD is considered as an action. </a:t>
            </a:r>
          </a:p>
        </p:txBody>
      </p:sp>
    </p:spTree>
    <p:extLst>
      <p:ext uri="{BB962C8B-B14F-4D97-AF65-F5344CB8AC3E}">
        <p14:creationId xmlns:p14="http://schemas.microsoft.com/office/powerpoint/2010/main" val="845857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C1576-6C70-6586-4561-69DA78D98B3E}"/>
              </a:ext>
            </a:extLst>
          </p:cNvPr>
          <p:cNvSpPr>
            <a:spLocks noGrp="1"/>
          </p:cNvSpPr>
          <p:nvPr>
            <p:ph type="title"/>
          </p:nvPr>
        </p:nvSpPr>
        <p:spPr/>
        <p:txBody>
          <a:bodyPr/>
          <a:lstStyle/>
          <a:p>
            <a:r>
              <a:rPr lang="en-US" dirty="0"/>
              <a:t>DAG and LAZY Evaluation </a:t>
            </a:r>
          </a:p>
        </p:txBody>
      </p:sp>
      <p:sp>
        <p:nvSpPr>
          <p:cNvPr id="3" name="Footer Placeholder 2">
            <a:extLst>
              <a:ext uri="{FF2B5EF4-FFF2-40B4-BE49-F238E27FC236}">
                <a16:creationId xmlns:a16="http://schemas.microsoft.com/office/drawing/2014/main" id="{E1F8320C-AEF6-8BBE-3F83-7FC7C802FFB3}"/>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0C8345A5-A0B8-6746-062D-98341258ED03}"/>
              </a:ext>
            </a:extLst>
          </p:cNvPr>
          <p:cNvSpPr>
            <a:spLocks noGrp="1"/>
          </p:cNvSpPr>
          <p:nvPr>
            <p:ph type="sldNum" sz="quarter" idx="12"/>
          </p:nvPr>
        </p:nvSpPr>
        <p:spPr/>
        <p:txBody>
          <a:bodyPr/>
          <a:lstStyle/>
          <a:p>
            <a:pPr algn="ctr"/>
            <a:fld id="{60D39823-8059-4D49-BD26-6D32C31B8621}" type="slidenum">
              <a:rPr lang="en-US" smtClean="0"/>
              <a:pPr algn="ctr"/>
              <a:t>41</a:t>
            </a:fld>
            <a:endParaRPr lang="en-US" dirty="0"/>
          </a:p>
        </p:txBody>
      </p:sp>
      <p:pic>
        <p:nvPicPr>
          <p:cNvPr id="7" name="Content Placeholder 6">
            <a:extLst>
              <a:ext uri="{FF2B5EF4-FFF2-40B4-BE49-F238E27FC236}">
                <a16:creationId xmlns:a16="http://schemas.microsoft.com/office/drawing/2014/main" id="{2793583A-E25A-4502-A2F1-A41DE538790A}"/>
              </a:ext>
            </a:extLst>
          </p:cNvPr>
          <p:cNvPicPr>
            <a:picLocks noGrp="1" noChangeAspect="1"/>
          </p:cNvPicPr>
          <p:nvPr>
            <p:ph sz="quarter" idx="13"/>
          </p:nvPr>
        </p:nvPicPr>
        <p:blipFill>
          <a:blip r:embed="rId2"/>
          <a:stretch>
            <a:fillRect/>
          </a:stretch>
        </p:blipFill>
        <p:spPr>
          <a:xfrm>
            <a:off x="381000" y="1371600"/>
            <a:ext cx="10680595" cy="4876800"/>
          </a:xfrm>
        </p:spPr>
      </p:pic>
      <p:sp>
        <p:nvSpPr>
          <p:cNvPr id="8" name="TextBox 7">
            <a:extLst>
              <a:ext uri="{FF2B5EF4-FFF2-40B4-BE49-F238E27FC236}">
                <a16:creationId xmlns:a16="http://schemas.microsoft.com/office/drawing/2014/main" id="{DC55AB56-CC60-1279-628E-6AD2D4A06738}"/>
              </a:ext>
            </a:extLst>
          </p:cNvPr>
          <p:cNvSpPr txBox="1"/>
          <p:nvPr/>
        </p:nvSpPr>
        <p:spPr>
          <a:xfrm>
            <a:off x="8367386" y="1503123"/>
            <a:ext cx="2694209" cy="1200329"/>
          </a:xfrm>
          <a:prstGeom prst="rect">
            <a:avLst/>
          </a:prstGeom>
          <a:noFill/>
        </p:spPr>
        <p:txBody>
          <a:bodyPr wrap="square" rtlCol="0">
            <a:spAutoFit/>
          </a:bodyPr>
          <a:lstStyle/>
          <a:p>
            <a:pPr algn="l"/>
            <a:r>
              <a:rPr lang="en-US" dirty="0">
                <a:solidFill>
                  <a:schemeClr val="tx2"/>
                </a:solidFill>
              </a:rPr>
              <a:t>Until Action is called execution will not happen-&gt;called as Lazy Evaluation</a:t>
            </a:r>
          </a:p>
        </p:txBody>
      </p:sp>
    </p:spTree>
    <p:extLst>
      <p:ext uri="{BB962C8B-B14F-4D97-AF65-F5344CB8AC3E}">
        <p14:creationId xmlns:p14="http://schemas.microsoft.com/office/powerpoint/2010/main" val="3957622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E55A-D760-45D6-15E2-B669E4D52A25}"/>
              </a:ext>
            </a:extLst>
          </p:cNvPr>
          <p:cNvSpPr>
            <a:spLocks noGrp="1"/>
          </p:cNvSpPr>
          <p:nvPr>
            <p:ph type="title"/>
          </p:nvPr>
        </p:nvSpPr>
        <p:spPr/>
        <p:txBody>
          <a:bodyPr/>
          <a:lstStyle/>
          <a:p>
            <a:r>
              <a:rPr lang="en-US" dirty="0"/>
              <a:t>Demo</a:t>
            </a:r>
          </a:p>
        </p:txBody>
      </p:sp>
      <p:sp>
        <p:nvSpPr>
          <p:cNvPr id="3" name="Footer Placeholder 2">
            <a:extLst>
              <a:ext uri="{FF2B5EF4-FFF2-40B4-BE49-F238E27FC236}">
                <a16:creationId xmlns:a16="http://schemas.microsoft.com/office/drawing/2014/main" id="{018972FC-D429-681C-3BFB-7AD2C733EB0A}"/>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79FB052B-C28C-3AD4-6D49-01BEEA786B90}"/>
              </a:ext>
            </a:extLst>
          </p:cNvPr>
          <p:cNvSpPr>
            <a:spLocks noGrp="1"/>
          </p:cNvSpPr>
          <p:nvPr>
            <p:ph type="sldNum" sz="quarter" idx="12"/>
          </p:nvPr>
        </p:nvSpPr>
        <p:spPr/>
        <p:txBody>
          <a:bodyPr/>
          <a:lstStyle/>
          <a:p>
            <a:pPr algn="ctr"/>
            <a:fld id="{60D39823-8059-4D49-BD26-6D32C31B8621}" type="slidenum">
              <a:rPr lang="en-US" smtClean="0"/>
              <a:pPr algn="ctr"/>
              <a:t>42</a:t>
            </a:fld>
            <a:endParaRPr lang="en-US" dirty="0"/>
          </a:p>
        </p:txBody>
      </p:sp>
      <p:pic>
        <p:nvPicPr>
          <p:cNvPr id="7" name="Content Placeholder 6">
            <a:extLst>
              <a:ext uri="{FF2B5EF4-FFF2-40B4-BE49-F238E27FC236}">
                <a16:creationId xmlns:a16="http://schemas.microsoft.com/office/drawing/2014/main" id="{A6F7BE23-45FC-91DB-898E-D35CD4950B15}"/>
              </a:ext>
            </a:extLst>
          </p:cNvPr>
          <p:cNvPicPr>
            <a:picLocks noGrp="1" noChangeAspect="1"/>
          </p:cNvPicPr>
          <p:nvPr>
            <p:ph sz="quarter" idx="13"/>
          </p:nvPr>
        </p:nvPicPr>
        <p:blipFill>
          <a:blip r:embed="rId2"/>
          <a:stretch>
            <a:fillRect/>
          </a:stretch>
        </p:blipFill>
        <p:spPr>
          <a:xfrm>
            <a:off x="396095" y="1371600"/>
            <a:ext cx="11399809" cy="4876800"/>
          </a:xfrm>
        </p:spPr>
      </p:pic>
    </p:spTree>
    <p:extLst>
      <p:ext uri="{BB962C8B-B14F-4D97-AF65-F5344CB8AC3E}">
        <p14:creationId xmlns:p14="http://schemas.microsoft.com/office/powerpoint/2010/main" val="2199698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8065-38ED-6B46-6B7F-E9CA9CB9D127}"/>
              </a:ext>
            </a:extLst>
          </p:cNvPr>
          <p:cNvSpPr>
            <a:spLocks noGrp="1"/>
          </p:cNvSpPr>
          <p:nvPr>
            <p:ph type="title"/>
          </p:nvPr>
        </p:nvSpPr>
        <p:spPr/>
        <p:txBody>
          <a:bodyPr/>
          <a:lstStyle/>
          <a:p>
            <a:r>
              <a:rPr lang="en-US" dirty="0"/>
              <a:t>What is Parquet File?</a:t>
            </a:r>
            <a:br>
              <a:rPr lang="en-US" dirty="0"/>
            </a:br>
            <a:endParaRPr lang="en-US" dirty="0"/>
          </a:p>
        </p:txBody>
      </p:sp>
      <p:sp>
        <p:nvSpPr>
          <p:cNvPr id="3" name="Footer Placeholder 2">
            <a:extLst>
              <a:ext uri="{FF2B5EF4-FFF2-40B4-BE49-F238E27FC236}">
                <a16:creationId xmlns:a16="http://schemas.microsoft.com/office/drawing/2014/main" id="{CD6063FB-AD56-0CA0-5B13-D859A811D82D}"/>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DB4E21FC-C28A-106A-C9A0-45BBC5305044}"/>
              </a:ext>
            </a:extLst>
          </p:cNvPr>
          <p:cNvSpPr>
            <a:spLocks noGrp="1"/>
          </p:cNvSpPr>
          <p:nvPr>
            <p:ph type="sldNum" sz="quarter" idx="12"/>
          </p:nvPr>
        </p:nvSpPr>
        <p:spPr/>
        <p:txBody>
          <a:bodyPr/>
          <a:lstStyle/>
          <a:p>
            <a:pPr algn="ctr"/>
            <a:fld id="{60D39823-8059-4D49-BD26-6D32C31B8621}" type="slidenum">
              <a:rPr lang="en-US" smtClean="0"/>
              <a:pPr algn="ctr"/>
              <a:t>43</a:t>
            </a:fld>
            <a:endParaRPr lang="en-US" dirty="0"/>
          </a:p>
        </p:txBody>
      </p:sp>
      <p:sp>
        <p:nvSpPr>
          <p:cNvPr id="5" name="Content Placeholder 4">
            <a:extLst>
              <a:ext uri="{FF2B5EF4-FFF2-40B4-BE49-F238E27FC236}">
                <a16:creationId xmlns:a16="http://schemas.microsoft.com/office/drawing/2014/main" id="{E799CE89-21D2-5E6D-B208-B5DF4086E09B}"/>
              </a:ext>
            </a:extLst>
          </p:cNvPr>
          <p:cNvSpPr>
            <a:spLocks noGrp="1"/>
          </p:cNvSpPr>
          <p:nvPr>
            <p:ph sz="quarter" idx="13"/>
          </p:nvPr>
        </p:nvSpPr>
        <p:spPr/>
        <p:txBody>
          <a:bodyPr/>
          <a:lstStyle/>
          <a:p>
            <a:r>
              <a:rPr lang="en-US" dirty="0"/>
              <a:t>Apache Parquet file is a columnar storage format available to any project in the Hadoop ecosystem, regardless of the choice of data processing framework, data model, or programming language.</a:t>
            </a:r>
          </a:p>
          <a:p>
            <a:r>
              <a:rPr lang="en-US" dirty="0"/>
              <a:t>Advantages:</a:t>
            </a:r>
          </a:p>
          <a:p>
            <a:r>
              <a:rPr lang="en-US" dirty="0"/>
              <a:t>While querying columnar storage, it skips the nonrelevant data very quickly, making faster query execution. As a result aggregation queries consume less time compared to row-oriented databases.</a:t>
            </a:r>
            <a:endParaRPr lang="en-US" dirty="0">
              <a:hlinkClick r:id="rId2"/>
            </a:endParaRPr>
          </a:p>
          <a:p>
            <a:r>
              <a:rPr lang="en-US" dirty="0">
                <a:hlinkClick r:id="rId2"/>
              </a:rPr>
              <a:t>parquet-file</a:t>
            </a:r>
            <a:endParaRPr lang="en-US" dirty="0"/>
          </a:p>
          <a:p>
            <a:endParaRPr lang="en-US" dirty="0"/>
          </a:p>
        </p:txBody>
      </p:sp>
    </p:spTree>
    <p:extLst>
      <p:ext uri="{BB962C8B-B14F-4D97-AF65-F5344CB8AC3E}">
        <p14:creationId xmlns:p14="http://schemas.microsoft.com/office/powerpoint/2010/main" val="3708235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284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ECAE-9F5C-D1D3-89DF-C73B8529AF72}"/>
              </a:ext>
            </a:extLst>
          </p:cNvPr>
          <p:cNvSpPr>
            <a:spLocks noGrp="1"/>
          </p:cNvSpPr>
          <p:nvPr>
            <p:ph type="title"/>
          </p:nvPr>
        </p:nvSpPr>
        <p:spPr/>
        <p:txBody>
          <a:bodyPr/>
          <a:lstStyle/>
          <a:p>
            <a:r>
              <a:rPr lang="en-US" dirty="0"/>
              <a:t>Python and Spark</a:t>
            </a:r>
          </a:p>
        </p:txBody>
      </p:sp>
      <p:sp>
        <p:nvSpPr>
          <p:cNvPr id="3" name="Footer Placeholder 2">
            <a:extLst>
              <a:ext uri="{FF2B5EF4-FFF2-40B4-BE49-F238E27FC236}">
                <a16:creationId xmlns:a16="http://schemas.microsoft.com/office/drawing/2014/main" id="{9324F3D4-9E77-91B4-EFB4-5C59FC950C99}"/>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37E9D138-2D9F-4068-ED42-7DD1E3F88CB6}"/>
              </a:ext>
            </a:extLst>
          </p:cNvPr>
          <p:cNvSpPr>
            <a:spLocks noGrp="1"/>
          </p:cNvSpPr>
          <p:nvPr>
            <p:ph type="sldNum" sz="quarter" idx="12"/>
          </p:nvPr>
        </p:nvSpPr>
        <p:spPr/>
        <p:txBody>
          <a:bodyPr/>
          <a:lstStyle/>
          <a:p>
            <a:pPr algn="ctr"/>
            <a:fld id="{60D39823-8059-4D49-BD26-6D32C31B8621}" type="slidenum">
              <a:rPr lang="en-US" smtClean="0"/>
              <a:pPr algn="ctr"/>
              <a:t>5</a:t>
            </a:fld>
            <a:endParaRPr lang="en-US" dirty="0"/>
          </a:p>
        </p:txBody>
      </p:sp>
      <p:pic>
        <p:nvPicPr>
          <p:cNvPr id="4098" name="Picture 2" descr="What is PySpark?">
            <a:extLst>
              <a:ext uri="{FF2B5EF4-FFF2-40B4-BE49-F238E27FC236}">
                <a16:creationId xmlns:a16="http://schemas.microsoft.com/office/drawing/2014/main" id="{BD236CCB-6150-7B23-DAB4-0343799A1A07}"/>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371600" y="2227899"/>
            <a:ext cx="4429125" cy="19335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FE43665-D375-4BCB-CEC8-F62C4C169B4A}"/>
              </a:ext>
            </a:extLst>
          </p:cNvPr>
          <p:cNvSpPr txBox="1"/>
          <p:nvPr/>
        </p:nvSpPr>
        <p:spPr>
          <a:xfrm>
            <a:off x="6096000" y="1918268"/>
            <a:ext cx="6093912" cy="1323439"/>
          </a:xfrm>
          <a:prstGeom prst="rect">
            <a:avLst/>
          </a:prstGeom>
          <a:noFill/>
        </p:spPr>
        <p:txBody>
          <a:bodyPr wrap="square">
            <a:spAutoFit/>
          </a:bodyPr>
          <a:lstStyle/>
          <a:p>
            <a:r>
              <a:rPr lang="en-US" sz="1600" b="0" i="0" dirty="0">
                <a:solidFill>
                  <a:srgbClr val="333333"/>
                </a:solidFill>
                <a:effectLst/>
              </a:rPr>
              <a:t>We require a more efficient tool to perform different types of operations on the big data. There are various tools to perform the multiple tasks on the huge dataset, but these tools are not so appealing anymore. It is needed some scalable and flexible tools to crack big data and gain benefit from it.</a:t>
            </a:r>
            <a:endParaRPr lang="en-US" sz="1600" dirty="0"/>
          </a:p>
        </p:txBody>
      </p:sp>
    </p:spTree>
    <p:extLst>
      <p:ext uri="{BB962C8B-B14F-4D97-AF65-F5344CB8AC3E}">
        <p14:creationId xmlns:p14="http://schemas.microsoft.com/office/powerpoint/2010/main" val="2365761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57A9-CF2C-D3A7-BE8F-48393E719F3B}"/>
              </a:ext>
            </a:extLst>
          </p:cNvPr>
          <p:cNvSpPr>
            <a:spLocks noGrp="1"/>
          </p:cNvSpPr>
          <p:nvPr>
            <p:ph type="title"/>
          </p:nvPr>
        </p:nvSpPr>
        <p:spPr/>
        <p:txBody>
          <a:bodyPr/>
          <a:lstStyle/>
          <a:p>
            <a:r>
              <a:rPr lang="en-US" dirty="0"/>
              <a:t>Python and Scala</a:t>
            </a:r>
          </a:p>
        </p:txBody>
      </p:sp>
      <p:sp>
        <p:nvSpPr>
          <p:cNvPr id="3" name="Footer Placeholder 2">
            <a:extLst>
              <a:ext uri="{FF2B5EF4-FFF2-40B4-BE49-F238E27FC236}">
                <a16:creationId xmlns:a16="http://schemas.microsoft.com/office/drawing/2014/main" id="{646E1E46-2648-E565-2521-087CB62CAA81}"/>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98976AEC-7262-B205-3988-895285249B05}"/>
              </a:ext>
            </a:extLst>
          </p:cNvPr>
          <p:cNvSpPr>
            <a:spLocks noGrp="1"/>
          </p:cNvSpPr>
          <p:nvPr>
            <p:ph type="sldNum" sz="quarter" idx="12"/>
          </p:nvPr>
        </p:nvSpPr>
        <p:spPr/>
        <p:txBody>
          <a:bodyPr/>
          <a:lstStyle/>
          <a:p>
            <a:pPr algn="ctr"/>
            <a:fld id="{60D39823-8059-4D49-BD26-6D32C31B8621}" type="slidenum">
              <a:rPr lang="en-US" smtClean="0"/>
              <a:pPr algn="ctr"/>
              <a:t>6</a:t>
            </a:fld>
            <a:endParaRPr lang="en-US" dirty="0"/>
          </a:p>
        </p:txBody>
      </p:sp>
      <p:graphicFrame>
        <p:nvGraphicFramePr>
          <p:cNvPr id="6" name="Content Placeholder 5">
            <a:extLst>
              <a:ext uri="{FF2B5EF4-FFF2-40B4-BE49-F238E27FC236}">
                <a16:creationId xmlns:a16="http://schemas.microsoft.com/office/drawing/2014/main" id="{0AEC4C62-4483-4C4A-BA6F-C19DCB62C922}"/>
              </a:ext>
            </a:extLst>
          </p:cNvPr>
          <p:cNvGraphicFramePr>
            <a:graphicFrameLocks noGrp="1"/>
          </p:cNvGraphicFramePr>
          <p:nvPr>
            <p:ph sz="quarter" idx="13"/>
            <p:extLst>
              <p:ext uri="{D42A27DB-BD31-4B8C-83A1-F6EECF244321}">
                <p14:modId xmlns:p14="http://schemas.microsoft.com/office/powerpoint/2010/main" val="2715670877"/>
              </p:ext>
            </p:extLst>
          </p:nvPr>
        </p:nvGraphicFramePr>
        <p:xfrm>
          <a:off x="1497572" y="1130811"/>
          <a:ext cx="5665464" cy="4977377"/>
        </p:xfrm>
        <a:graphic>
          <a:graphicData uri="http://schemas.openxmlformats.org/drawingml/2006/table">
            <a:tbl>
              <a:tblPr/>
              <a:tblGrid>
                <a:gridCol w="2832732">
                  <a:extLst>
                    <a:ext uri="{9D8B030D-6E8A-4147-A177-3AD203B41FA5}">
                      <a16:colId xmlns:a16="http://schemas.microsoft.com/office/drawing/2014/main" val="744654088"/>
                    </a:ext>
                  </a:extLst>
                </a:gridCol>
                <a:gridCol w="2832732">
                  <a:extLst>
                    <a:ext uri="{9D8B030D-6E8A-4147-A177-3AD203B41FA5}">
                      <a16:colId xmlns:a16="http://schemas.microsoft.com/office/drawing/2014/main" val="827694319"/>
                    </a:ext>
                  </a:extLst>
                </a:gridCol>
              </a:tblGrid>
              <a:tr h="0">
                <a:tc>
                  <a:txBody>
                    <a:bodyPr/>
                    <a:lstStyle/>
                    <a:p>
                      <a:pPr algn="l" fontAlgn="t"/>
                      <a:r>
                        <a:rPr lang="en-US" sz="1400" dirty="0">
                          <a:solidFill>
                            <a:schemeClr val="tx2"/>
                          </a:solidFill>
                          <a:effectLst/>
                          <a:latin typeface="+mn-lt"/>
                        </a:rPr>
                        <a:t>Python</a:t>
                      </a:r>
                    </a:p>
                  </a:txBody>
                  <a:tcPr marL="26107" marR="26107" marT="26107" marB="26107">
                    <a:lnL w="12700" cap="flat" cmpd="sng" algn="ctr">
                      <a:solidFill>
                        <a:srgbClr val="D00537"/>
                      </a:solidFill>
                      <a:prstDash val="solid"/>
                      <a:round/>
                      <a:headEnd type="none" w="med" len="med"/>
                      <a:tailEnd type="none" w="med" len="med"/>
                    </a:lnL>
                    <a:lnR w="12700" cap="flat" cmpd="sng" algn="ctr">
                      <a:solidFill>
                        <a:srgbClr val="F00237"/>
                      </a:solidFill>
                      <a:prstDash val="solid"/>
                      <a:round/>
                      <a:headEnd type="none" w="med" len="med"/>
                      <a:tailEnd type="none" w="med" len="med"/>
                    </a:lnR>
                    <a:lnT w="12700" cap="flat" cmpd="sng" algn="ctr">
                      <a:solidFill>
                        <a:srgbClr val="D00537"/>
                      </a:solidFill>
                      <a:prstDash val="solid"/>
                      <a:round/>
                      <a:headEnd type="none" w="med" len="med"/>
                      <a:tailEnd type="none" w="med" len="med"/>
                    </a:lnT>
                    <a:lnB w="4229" cap="flat" cmpd="sng" algn="ctr">
                      <a:solidFill>
                        <a:srgbClr val="EEF7F0"/>
                      </a:solidFill>
                      <a:prstDash val="solid"/>
                      <a:round/>
                      <a:headEnd type="none" w="med" len="med"/>
                      <a:tailEnd type="none" w="med" len="med"/>
                    </a:lnB>
                    <a:solidFill>
                      <a:srgbClr val="EEF7F0"/>
                    </a:solidFill>
                  </a:tcPr>
                </a:tc>
                <a:tc>
                  <a:txBody>
                    <a:bodyPr/>
                    <a:lstStyle/>
                    <a:p>
                      <a:pPr algn="l" fontAlgn="t"/>
                      <a:r>
                        <a:rPr lang="en-US" sz="1400" dirty="0">
                          <a:solidFill>
                            <a:schemeClr val="tx2"/>
                          </a:solidFill>
                          <a:effectLst/>
                          <a:latin typeface="+mn-lt"/>
                        </a:rPr>
                        <a:t>Scala</a:t>
                      </a:r>
                    </a:p>
                  </a:txBody>
                  <a:tcPr marL="26107" marR="26107" marT="26107" marB="26107">
                    <a:lnL w="12700" cap="flat" cmpd="sng" algn="ctr">
                      <a:solidFill>
                        <a:srgbClr val="F00237"/>
                      </a:solidFill>
                      <a:prstDash val="solid"/>
                      <a:round/>
                      <a:headEnd type="none" w="med" len="med"/>
                      <a:tailEnd type="none" w="med" len="med"/>
                    </a:lnL>
                    <a:lnR w="4229" cap="flat" cmpd="sng" algn="ctr">
                      <a:solidFill>
                        <a:srgbClr val="F00237"/>
                      </a:solidFill>
                      <a:prstDash val="solid"/>
                      <a:round/>
                      <a:headEnd type="none" w="med" len="med"/>
                      <a:tailEnd type="none" w="med" len="med"/>
                    </a:lnR>
                    <a:lnT w="12700" cap="flat" cmpd="sng" algn="ctr">
                      <a:solidFill>
                        <a:srgbClr val="F00237"/>
                      </a:solidFill>
                      <a:prstDash val="solid"/>
                      <a:round/>
                      <a:headEnd type="none" w="med" len="med"/>
                      <a:tailEnd type="none" w="med" len="med"/>
                    </a:lnT>
                    <a:lnB w="4229" cap="flat" cmpd="sng" algn="ctr">
                      <a:solidFill>
                        <a:srgbClr val="EEF7F0"/>
                      </a:solidFill>
                      <a:prstDash val="solid"/>
                      <a:round/>
                      <a:headEnd type="none" w="med" len="med"/>
                      <a:tailEnd type="none" w="med" len="med"/>
                    </a:lnB>
                    <a:solidFill>
                      <a:srgbClr val="EEF7F0"/>
                    </a:solidFill>
                  </a:tcPr>
                </a:tc>
                <a:extLst>
                  <a:ext uri="{0D108BD9-81ED-4DB2-BD59-A6C34878D82A}">
                    <a16:rowId xmlns:a16="http://schemas.microsoft.com/office/drawing/2014/main" val="2565312331"/>
                  </a:ext>
                </a:extLst>
              </a:tr>
              <a:tr h="616127">
                <a:tc>
                  <a:txBody>
                    <a:bodyPr/>
                    <a:lstStyle/>
                    <a:p>
                      <a:pPr algn="l" fontAlgn="t"/>
                      <a:r>
                        <a:rPr lang="en-US" sz="1400" dirty="0">
                          <a:solidFill>
                            <a:schemeClr val="tx2"/>
                          </a:solidFill>
                          <a:effectLst/>
                          <a:latin typeface="+mn-lt"/>
                        </a:rPr>
                        <a:t>Python is an interpreted, dynamic programming language.</a:t>
                      </a:r>
                    </a:p>
                  </a:txBody>
                  <a:tcPr marL="26107" marR="26107" marT="26107" marB="26107">
                    <a:lnL w="4229" cap="flat" cmpd="sng" algn="ctr">
                      <a:solidFill>
                        <a:srgbClr val="DCE8DC"/>
                      </a:solidFill>
                      <a:prstDash val="solid"/>
                      <a:round/>
                      <a:headEnd type="none" w="med" len="med"/>
                      <a:tailEnd type="none" w="med" len="med"/>
                    </a:lnL>
                    <a:lnR w="4229" cap="flat" cmpd="sng" algn="ctr">
                      <a:solidFill>
                        <a:srgbClr val="DCE8DC"/>
                      </a:solidFill>
                      <a:prstDash val="solid"/>
                      <a:round/>
                      <a:headEnd type="none" w="med" len="med"/>
                      <a:tailEnd type="none" w="med" len="med"/>
                    </a:lnR>
                    <a:lnT w="4229" cap="flat" cmpd="sng" algn="ctr">
                      <a:solidFill>
                        <a:srgbClr val="EEF7F0"/>
                      </a:solidFill>
                      <a:prstDash val="solid"/>
                      <a:round/>
                      <a:headEnd type="none" w="med" len="med"/>
                      <a:tailEnd type="none" w="med" len="med"/>
                    </a:lnT>
                    <a:lnB w="4229" cap="flat" cmpd="sng" algn="ctr">
                      <a:solidFill>
                        <a:srgbClr val="EEF7F0"/>
                      </a:solidFill>
                      <a:prstDash val="solid"/>
                      <a:round/>
                      <a:headEnd type="none" w="med" len="med"/>
                      <a:tailEnd type="none" w="med" len="med"/>
                    </a:lnB>
                    <a:solidFill>
                      <a:srgbClr val="FFFFFF"/>
                    </a:solidFill>
                  </a:tcPr>
                </a:tc>
                <a:tc>
                  <a:txBody>
                    <a:bodyPr/>
                    <a:lstStyle/>
                    <a:p>
                      <a:pPr algn="l" fontAlgn="t"/>
                      <a:r>
                        <a:rPr lang="en-US" sz="1400" dirty="0">
                          <a:solidFill>
                            <a:schemeClr val="tx2"/>
                          </a:solidFill>
                          <a:effectLst/>
                          <a:latin typeface="+mn-lt"/>
                        </a:rPr>
                        <a:t>Scala is a statically typed language.</a:t>
                      </a:r>
                    </a:p>
                  </a:txBody>
                  <a:tcPr marL="26107" marR="26107" marT="26107" marB="26107">
                    <a:lnL w="4229" cap="flat" cmpd="sng" algn="ctr">
                      <a:solidFill>
                        <a:srgbClr val="DCE8DC"/>
                      </a:solidFill>
                      <a:prstDash val="solid"/>
                      <a:round/>
                      <a:headEnd type="none" w="med" len="med"/>
                      <a:tailEnd type="none" w="med" len="med"/>
                    </a:lnL>
                    <a:lnR w="4229" cap="flat" cmpd="sng" algn="ctr">
                      <a:solidFill>
                        <a:srgbClr val="EEF7F0"/>
                      </a:solidFill>
                      <a:prstDash val="solid"/>
                      <a:round/>
                      <a:headEnd type="none" w="med" len="med"/>
                      <a:tailEnd type="none" w="med" len="med"/>
                    </a:lnR>
                    <a:lnT w="4229" cap="flat" cmpd="sng" algn="ctr">
                      <a:solidFill>
                        <a:srgbClr val="EEF7F0"/>
                      </a:solidFill>
                      <a:prstDash val="solid"/>
                      <a:round/>
                      <a:headEnd type="none" w="med" len="med"/>
                      <a:tailEnd type="none" w="med" len="med"/>
                    </a:lnT>
                    <a:lnB w="4229" cap="flat" cmpd="sng" algn="ctr">
                      <a:solidFill>
                        <a:srgbClr val="EEF7F0"/>
                      </a:solidFill>
                      <a:prstDash val="solid"/>
                      <a:round/>
                      <a:headEnd type="none" w="med" len="med"/>
                      <a:tailEnd type="none" w="med" len="med"/>
                    </a:lnB>
                    <a:solidFill>
                      <a:srgbClr val="FFFFFF"/>
                    </a:solidFill>
                  </a:tcPr>
                </a:tc>
                <a:extLst>
                  <a:ext uri="{0D108BD9-81ED-4DB2-BD59-A6C34878D82A}">
                    <a16:rowId xmlns:a16="http://schemas.microsoft.com/office/drawing/2014/main" val="1497922150"/>
                  </a:ext>
                </a:extLst>
              </a:tr>
              <a:tr h="728909">
                <a:tc>
                  <a:txBody>
                    <a:bodyPr/>
                    <a:lstStyle/>
                    <a:p>
                      <a:pPr algn="l" fontAlgn="t"/>
                      <a:r>
                        <a:rPr lang="en-US" sz="1400" dirty="0">
                          <a:solidFill>
                            <a:schemeClr val="tx2"/>
                          </a:solidFill>
                          <a:effectLst/>
                          <a:latin typeface="+mn-lt"/>
                        </a:rPr>
                        <a:t>Python is Object Oriented Programming language.</a:t>
                      </a:r>
                    </a:p>
                  </a:txBody>
                  <a:tcPr marL="26107" marR="26107" marT="26107" marB="26107">
                    <a:lnL w="4229" cap="flat" cmpd="sng" algn="ctr">
                      <a:solidFill>
                        <a:srgbClr val="DCE8DC"/>
                      </a:solidFill>
                      <a:prstDash val="solid"/>
                      <a:round/>
                      <a:headEnd type="none" w="med" len="med"/>
                      <a:tailEnd type="none" w="med" len="med"/>
                    </a:lnL>
                    <a:lnR w="4229" cap="flat" cmpd="sng" algn="ctr">
                      <a:solidFill>
                        <a:srgbClr val="DCE8DC"/>
                      </a:solidFill>
                      <a:prstDash val="solid"/>
                      <a:round/>
                      <a:headEnd type="none" w="med" len="med"/>
                      <a:tailEnd type="none" w="med" len="med"/>
                    </a:lnR>
                    <a:lnT w="4229" cap="flat" cmpd="sng" algn="ctr">
                      <a:solidFill>
                        <a:srgbClr val="EEF7F0"/>
                      </a:solidFill>
                      <a:prstDash val="solid"/>
                      <a:round/>
                      <a:headEnd type="none" w="med" len="med"/>
                      <a:tailEnd type="none" w="med" len="med"/>
                    </a:lnT>
                    <a:lnB w="4229" cap="flat" cmpd="sng" algn="ctr">
                      <a:solidFill>
                        <a:srgbClr val="EEF7F0"/>
                      </a:solidFill>
                      <a:prstDash val="solid"/>
                      <a:round/>
                      <a:headEnd type="none" w="med" len="med"/>
                      <a:tailEnd type="none" w="med" len="med"/>
                    </a:lnB>
                    <a:solidFill>
                      <a:srgbClr val="EEF7F0"/>
                    </a:solidFill>
                  </a:tcPr>
                </a:tc>
                <a:tc>
                  <a:txBody>
                    <a:bodyPr/>
                    <a:lstStyle/>
                    <a:p>
                      <a:pPr algn="l" fontAlgn="t"/>
                      <a:r>
                        <a:rPr lang="en-US" sz="1400" dirty="0">
                          <a:solidFill>
                            <a:schemeClr val="tx2"/>
                          </a:solidFill>
                          <a:effectLst/>
                          <a:latin typeface="+mn-lt"/>
                        </a:rPr>
                        <a:t>In Scala, we need to specify the type of variable and objects.</a:t>
                      </a:r>
                    </a:p>
                  </a:txBody>
                  <a:tcPr marL="26107" marR="26107" marT="26107" marB="26107">
                    <a:lnL w="4229" cap="flat" cmpd="sng" algn="ctr">
                      <a:solidFill>
                        <a:srgbClr val="DCE8DC"/>
                      </a:solidFill>
                      <a:prstDash val="solid"/>
                      <a:round/>
                      <a:headEnd type="none" w="med" len="med"/>
                      <a:tailEnd type="none" w="med" len="med"/>
                    </a:lnL>
                    <a:lnR w="4229" cap="flat" cmpd="sng" algn="ctr">
                      <a:solidFill>
                        <a:srgbClr val="EEF7F0"/>
                      </a:solidFill>
                      <a:prstDash val="solid"/>
                      <a:round/>
                      <a:headEnd type="none" w="med" len="med"/>
                      <a:tailEnd type="none" w="med" len="med"/>
                    </a:lnR>
                    <a:lnT w="4229" cap="flat" cmpd="sng" algn="ctr">
                      <a:solidFill>
                        <a:srgbClr val="EEF7F0"/>
                      </a:solidFill>
                      <a:prstDash val="solid"/>
                      <a:round/>
                      <a:headEnd type="none" w="med" len="med"/>
                      <a:tailEnd type="none" w="med" len="med"/>
                    </a:lnT>
                    <a:lnB w="4229" cap="flat" cmpd="sng" algn="ctr">
                      <a:solidFill>
                        <a:srgbClr val="EEF7F0"/>
                      </a:solidFill>
                      <a:prstDash val="solid"/>
                      <a:round/>
                      <a:headEnd type="none" w="med" len="med"/>
                      <a:tailEnd type="none" w="med" len="med"/>
                    </a:lnB>
                    <a:solidFill>
                      <a:srgbClr val="EEF7F0"/>
                    </a:solidFill>
                  </a:tcPr>
                </a:tc>
                <a:extLst>
                  <a:ext uri="{0D108BD9-81ED-4DB2-BD59-A6C34878D82A}">
                    <a16:rowId xmlns:a16="http://schemas.microsoft.com/office/drawing/2014/main" val="4141870101"/>
                  </a:ext>
                </a:extLst>
              </a:tr>
              <a:tr h="616127">
                <a:tc>
                  <a:txBody>
                    <a:bodyPr/>
                    <a:lstStyle/>
                    <a:p>
                      <a:pPr algn="l" fontAlgn="t"/>
                      <a:r>
                        <a:rPr lang="en-US" sz="1400" dirty="0">
                          <a:solidFill>
                            <a:schemeClr val="tx2"/>
                          </a:solidFill>
                          <a:effectLst/>
                          <a:latin typeface="+mn-lt"/>
                        </a:rPr>
                        <a:t>Python is easy to learn and use.</a:t>
                      </a:r>
                    </a:p>
                  </a:txBody>
                  <a:tcPr marL="26107" marR="26107" marT="26107" marB="26107">
                    <a:lnL w="4229" cap="flat" cmpd="sng" algn="ctr">
                      <a:solidFill>
                        <a:srgbClr val="DCE8DC"/>
                      </a:solidFill>
                      <a:prstDash val="solid"/>
                      <a:round/>
                      <a:headEnd type="none" w="med" len="med"/>
                      <a:tailEnd type="none" w="med" len="med"/>
                    </a:lnL>
                    <a:lnR w="4229" cap="flat" cmpd="sng" algn="ctr">
                      <a:solidFill>
                        <a:srgbClr val="DCE8DC"/>
                      </a:solidFill>
                      <a:prstDash val="solid"/>
                      <a:round/>
                      <a:headEnd type="none" w="med" len="med"/>
                      <a:tailEnd type="none" w="med" len="med"/>
                    </a:lnR>
                    <a:lnT w="4229" cap="flat" cmpd="sng" algn="ctr">
                      <a:solidFill>
                        <a:srgbClr val="EEF7F0"/>
                      </a:solidFill>
                      <a:prstDash val="solid"/>
                      <a:round/>
                      <a:headEnd type="none" w="med" len="med"/>
                      <a:tailEnd type="none" w="med" len="med"/>
                    </a:lnT>
                    <a:lnB w="4229" cap="flat" cmpd="sng" algn="ctr">
                      <a:solidFill>
                        <a:srgbClr val="EEF7F0"/>
                      </a:solidFill>
                      <a:prstDash val="solid"/>
                      <a:round/>
                      <a:headEnd type="none" w="med" len="med"/>
                      <a:tailEnd type="none" w="med" len="med"/>
                    </a:lnB>
                    <a:solidFill>
                      <a:srgbClr val="FFFFFF"/>
                    </a:solidFill>
                  </a:tcPr>
                </a:tc>
                <a:tc>
                  <a:txBody>
                    <a:bodyPr/>
                    <a:lstStyle/>
                    <a:p>
                      <a:pPr algn="l" fontAlgn="t"/>
                      <a:r>
                        <a:rPr lang="en-US" sz="1400" dirty="0">
                          <a:solidFill>
                            <a:schemeClr val="tx2"/>
                          </a:solidFill>
                          <a:effectLst/>
                          <a:latin typeface="+mn-lt"/>
                        </a:rPr>
                        <a:t>Scala is slightly difficult to learn than Python.</a:t>
                      </a:r>
                    </a:p>
                  </a:txBody>
                  <a:tcPr marL="26107" marR="26107" marT="26107" marB="26107">
                    <a:lnL w="4229" cap="flat" cmpd="sng" algn="ctr">
                      <a:solidFill>
                        <a:srgbClr val="DCE8DC"/>
                      </a:solidFill>
                      <a:prstDash val="solid"/>
                      <a:round/>
                      <a:headEnd type="none" w="med" len="med"/>
                      <a:tailEnd type="none" w="med" len="med"/>
                    </a:lnL>
                    <a:lnR w="4229" cap="flat" cmpd="sng" algn="ctr">
                      <a:solidFill>
                        <a:srgbClr val="EEF7F0"/>
                      </a:solidFill>
                      <a:prstDash val="solid"/>
                      <a:round/>
                      <a:headEnd type="none" w="med" len="med"/>
                      <a:tailEnd type="none" w="med" len="med"/>
                    </a:lnR>
                    <a:lnT w="4229" cap="flat" cmpd="sng" algn="ctr">
                      <a:solidFill>
                        <a:srgbClr val="EEF7F0"/>
                      </a:solidFill>
                      <a:prstDash val="solid"/>
                      <a:round/>
                      <a:headEnd type="none" w="med" len="med"/>
                      <a:tailEnd type="none" w="med" len="med"/>
                    </a:lnT>
                    <a:lnB w="4229" cap="flat" cmpd="sng" algn="ctr">
                      <a:solidFill>
                        <a:srgbClr val="EEF7F0"/>
                      </a:solidFill>
                      <a:prstDash val="solid"/>
                      <a:round/>
                      <a:headEnd type="none" w="med" len="med"/>
                      <a:tailEnd type="none" w="med" len="med"/>
                    </a:lnB>
                    <a:solidFill>
                      <a:srgbClr val="FFFFFF"/>
                    </a:solidFill>
                  </a:tcPr>
                </a:tc>
                <a:extLst>
                  <a:ext uri="{0D108BD9-81ED-4DB2-BD59-A6C34878D82A}">
                    <a16:rowId xmlns:a16="http://schemas.microsoft.com/office/drawing/2014/main" val="1818946207"/>
                  </a:ext>
                </a:extLst>
              </a:tr>
              <a:tr h="728909">
                <a:tc>
                  <a:txBody>
                    <a:bodyPr/>
                    <a:lstStyle/>
                    <a:p>
                      <a:pPr algn="l" fontAlgn="t"/>
                      <a:r>
                        <a:rPr lang="en-US" sz="1400" dirty="0">
                          <a:solidFill>
                            <a:schemeClr val="tx2"/>
                          </a:solidFill>
                          <a:effectLst/>
                          <a:latin typeface="+mn-lt"/>
                        </a:rPr>
                        <a:t>Python is slower than Scala because it is an interpreted language.</a:t>
                      </a:r>
                    </a:p>
                  </a:txBody>
                  <a:tcPr marL="26107" marR="26107" marT="26107" marB="26107">
                    <a:lnL w="4229" cap="flat" cmpd="sng" algn="ctr">
                      <a:solidFill>
                        <a:srgbClr val="DCE8DC"/>
                      </a:solidFill>
                      <a:prstDash val="solid"/>
                      <a:round/>
                      <a:headEnd type="none" w="med" len="med"/>
                      <a:tailEnd type="none" w="med" len="med"/>
                    </a:lnL>
                    <a:lnR w="4229" cap="flat" cmpd="sng" algn="ctr">
                      <a:solidFill>
                        <a:srgbClr val="DCE8DC"/>
                      </a:solidFill>
                      <a:prstDash val="solid"/>
                      <a:round/>
                      <a:headEnd type="none" w="med" len="med"/>
                      <a:tailEnd type="none" w="med" len="med"/>
                    </a:lnR>
                    <a:lnT w="4229" cap="flat" cmpd="sng" algn="ctr">
                      <a:solidFill>
                        <a:srgbClr val="EEF7F0"/>
                      </a:solidFill>
                      <a:prstDash val="solid"/>
                      <a:round/>
                      <a:headEnd type="none" w="med" len="med"/>
                      <a:tailEnd type="none" w="med" len="med"/>
                    </a:lnT>
                    <a:lnB w="4229" cap="flat" cmpd="sng" algn="ctr">
                      <a:solidFill>
                        <a:srgbClr val="EEF7F0"/>
                      </a:solidFill>
                      <a:prstDash val="solid"/>
                      <a:round/>
                      <a:headEnd type="none" w="med" len="med"/>
                      <a:tailEnd type="none" w="med" len="med"/>
                    </a:lnB>
                    <a:solidFill>
                      <a:srgbClr val="EEF7F0"/>
                    </a:solidFill>
                  </a:tcPr>
                </a:tc>
                <a:tc>
                  <a:txBody>
                    <a:bodyPr/>
                    <a:lstStyle/>
                    <a:p>
                      <a:pPr algn="l" fontAlgn="t"/>
                      <a:r>
                        <a:rPr lang="en-US" sz="1400" dirty="0">
                          <a:solidFill>
                            <a:schemeClr val="tx2"/>
                          </a:solidFill>
                          <a:effectLst/>
                          <a:latin typeface="+mn-lt"/>
                        </a:rPr>
                        <a:t>Scala is 10 times faster than Python.</a:t>
                      </a:r>
                    </a:p>
                  </a:txBody>
                  <a:tcPr marL="26107" marR="26107" marT="26107" marB="26107">
                    <a:lnL w="4229" cap="flat" cmpd="sng" algn="ctr">
                      <a:solidFill>
                        <a:srgbClr val="DCE8DC"/>
                      </a:solidFill>
                      <a:prstDash val="solid"/>
                      <a:round/>
                      <a:headEnd type="none" w="med" len="med"/>
                      <a:tailEnd type="none" w="med" len="med"/>
                    </a:lnL>
                    <a:lnR w="4229" cap="flat" cmpd="sng" algn="ctr">
                      <a:solidFill>
                        <a:srgbClr val="EEF7F0"/>
                      </a:solidFill>
                      <a:prstDash val="solid"/>
                      <a:round/>
                      <a:headEnd type="none" w="med" len="med"/>
                      <a:tailEnd type="none" w="med" len="med"/>
                    </a:lnR>
                    <a:lnT w="4229" cap="flat" cmpd="sng" algn="ctr">
                      <a:solidFill>
                        <a:srgbClr val="EEF7F0"/>
                      </a:solidFill>
                      <a:prstDash val="solid"/>
                      <a:round/>
                      <a:headEnd type="none" w="med" len="med"/>
                      <a:tailEnd type="none" w="med" len="med"/>
                    </a:lnT>
                    <a:lnB w="4229" cap="flat" cmpd="sng" algn="ctr">
                      <a:solidFill>
                        <a:srgbClr val="EEF7F0"/>
                      </a:solidFill>
                      <a:prstDash val="solid"/>
                      <a:round/>
                      <a:headEnd type="none" w="med" len="med"/>
                      <a:tailEnd type="none" w="med" len="med"/>
                    </a:lnB>
                    <a:solidFill>
                      <a:srgbClr val="EEF7F0"/>
                    </a:solidFill>
                  </a:tcPr>
                </a:tc>
                <a:extLst>
                  <a:ext uri="{0D108BD9-81ED-4DB2-BD59-A6C34878D82A}">
                    <a16:rowId xmlns:a16="http://schemas.microsoft.com/office/drawing/2014/main" val="1882402875"/>
                  </a:ext>
                </a:extLst>
              </a:tr>
              <a:tr h="841692">
                <a:tc>
                  <a:txBody>
                    <a:bodyPr/>
                    <a:lstStyle/>
                    <a:p>
                      <a:pPr algn="l" fontAlgn="t"/>
                      <a:r>
                        <a:rPr lang="en-US" sz="1400" dirty="0">
                          <a:solidFill>
                            <a:schemeClr val="tx2"/>
                          </a:solidFill>
                          <a:effectLst/>
                          <a:latin typeface="+mn-lt"/>
                        </a:rPr>
                        <a:t>Python is an Open-Source language and has a huge community to make it better.</a:t>
                      </a:r>
                    </a:p>
                  </a:txBody>
                  <a:tcPr marL="26107" marR="26107" marT="26107" marB="26107">
                    <a:lnL w="4229" cap="flat" cmpd="sng" algn="ctr">
                      <a:solidFill>
                        <a:srgbClr val="DCE8DC"/>
                      </a:solidFill>
                      <a:prstDash val="solid"/>
                      <a:round/>
                      <a:headEnd type="none" w="med" len="med"/>
                      <a:tailEnd type="none" w="med" len="med"/>
                    </a:lnL>
                    <a:lnR w="4229" cap="flat" cmpd="sng" algn="ctr">
                      <a:solidFill>
                        <a:srgbClr val="DCE8DC"/>
                      </a:solidFill>
                      <a:prstDash val="solid"/>
                      <a:round/>
                      <a:headEnd type="none" w="med" len="med"/>
                      <a:tailEnd type="none" w="med" len="med"/>
                    </a:lnR>
                    <a:lnT w="4229" cap="flat" cmpd="sng" algn="ctr">
                      <a:solidFill>
                        <a:srgbClr val="EEF7F0"/>
                      </a:solidFill>
                      <a:prstDash val="solid"/>
                      <a:round/>
                      <a:headEnd type="none" w="med" len="med"/>
                      <a:tailEnd type="none" w="med" len="med"/>
                    </a:lnT>
                    <a:lnB w="4229" cap="flat" cmpd="sng" algn="ctr">
                      <a:solidFill>
                        <a:srgbClr val="EEF7F0"/>
                      </a:solidFill>
                      <a:prstDash val="solid"/>
                      <a:round/>
                      <a:headEnd type="none" w="med" len="med"/>
                      <a:tailEnd type="none" w="med" len="med"/>
                    </a:lnB>
                    <a:solidFill>
                      <a:srgbClr val="FFFFFF"/>
                    </a:solidFill>
                  </a:tcPr>
                </a:tc>
                <a:tc>
                  <a:txBody>
                    <a:bodyPr/>
                    <a:lstStyle/>
                    <a:p>
                      <a:pPr algn="l" fontAlgn="t"/>
                      <a:r>
                        <a:rPr lang="en-US" sz="1400" dirty="0">
                          <a:solidFill>
                            <a:schemeClr val="tx2"/>
                          </a:solidFill>
                          <a:effectLst/>
                          <a:latin typeface="+mn-lt"/>
                        </a:rPr>
                        <a:t>Scala also has an excellent community but lesser than Python.</a:t>
                      </a:r>
                    </a:p>
                  </a:txBody>
                  <a:tcPr marL="26107" marR="26107" marT="26107" marB="26107">
                    <a:lnL w="4229" cap="flat" cmpd="sng" algn="ctr">
                      <a:solidFill>
                        <a:srgbClr val="DCE8DC"/>
                      </a:solidFill>
                      <a:prstDash val="solid"/>
                      <a:round/>
                      <a:headEnd type="none" w="med" len="med"/>
                      <a:tailEnd type="none" w="med" len="med"/>
                    </a:lnL>
                    <a:lnR w="4229" cap="flat" cmpd="sng" algn="ctr">
                      <a:solidFill>
                        <a:srgbClr val="EEF7F0"/>
                      </a:solidFill>
                      <a:prstDash val="solid"/>
                      <a:round/>
                      <a:headEnd type="none" w="med" len="med"/>
                      <a:tailEnd type="none" w="med" len="med"/>
                    </a:lnR>
                    <a:lnT w="4229" cap="flat" cmpd="sng" algn="ctr">
                      <a:solidFill>
                        <a:srgbClr val="EEF7F0"/>
                      </a:solidFill>
                      <a:prstDash val="solid"/>
                      <a:round/>
                      <a:headEnd type="none" w="med" len="med"/>
                      <a:tailEnd type="none" w="med" len="med"/>
                    </a:lnT>
                    <a:lnB w="4229" cap="flat" cmpd="sng" algn="ctr">
                      <a:solidFill>
                        <a:srgbClr val="EEF7F0"/>
                      </a:solidFill>
                      <a:prstDash val="solid"/>
                      <a:round/>
                      <a:headEnd type="none" w="med" len="med"/>
                      <a:tailEnd type="none" w="med" len="med"/>
                    </a:lnB>
                    <a:solidFill>
                      <a:srgbClr val="FFFFFF"/>
                    </a:solidFill>
                  </a:tcPr>
                </a:tc>
                <a:extLst>
                  <a:ext uri="{0D108BD9-81ED-4DB2-BD59-A6C34878D82A}">
                    <a16:rowId xmlns:a16="http://schemas.microsoft.com/office/drawing/2014/main" val="339578146"/>
                  </a:ext>
                </a:extLst>
              </a:tr>
              <a:tr h="1180039">
                <a:tc>
                  <a:txBody>
                    <a:bodyPr/>
                    <a:lstStyle/>
                    <a:p>
                      <a:pPr algn="l" fontAlgn="t"/>
                      <a:r>
                        <a:rPr lang="en-US" sz="1400" dirty="0">
                          <a:solidFill>
                            <a:schemeClr val="tx2"/>
                          </a:solidFill>
                          <a:effectLst/>
                          <a:latin typeface="+mn-lt"/>
                        </a:rPr>
                        <a:t>Python contains a vast number of libraries and the perfect tool for data science and machine learning.</a:t>
                      </a:r>
                    </a:p>
                  </a:txBody>
                  <a:tcPr marL="26107" marR="26107" marT="26107" marB="26107">
                    <a:lnL w="4229" cap="flat" cmpd="sng" algn="ctr">
                      <a:solidFill>
                        <a:srgbClr val="DCE8DC"/>
                      </a:solidFill>
                      <a:prstDash val="solid"/>
                      <a:round/>
                      <a:headEnd type="none" w="med" len="med"/>
                      <a:tailEnd type="none" w="med" len="med"/>
                    </a:lnL>
                    <a:lnR w="4229" cap="flat" cmpd="sng" algn="ctr">
                      <a:solidFill>
                        <a:srgbClr val="DCE8DC"/>
                      </a:solidFill>
                      <a:prstDash val="solid"/>
                      <a:round/>
                      <a:headEnd type="none" w="med" len="med"/>
                      <a:tailEnd type="none" w="med" len="med"/>
                    </a:lnR>
                    <a:lnT w="4229" cap="flat" cmpd="sng" algn="ctr">
                      <a:solidFill>
                        <a:srgbClr val="EEF7F0"/>
                      </a:solidFill>
                      <a:prstDash val="solid"/>
                      <a:round/>
                      <a:headEnd type="none" w="med" len="med"/>
                      <a:tailEnd type="none" w="med" len="med"/>
                    </a:lnT>
                    <a:lnB w="4229" cap="flat" cmpd="sng" algn="ctr">
                      <a:solidFill>
                        <a:srgbClr val="EEF7F0"/>
                      </a:solidFill>
                      <a:prstDash val="solid"/>
                      <a:round/>
                      <a:headEnd type="none" w="med" len="med"/>
                      <a:tailEnd type="none" w="med" len="med"/>
                    </a:lnB>
                    <a:solidFill>
                      <a:srgbClr val="EEF7F0"/>
                    </a:solidFill>
                  </a:tcPr>
                </a:tc>
                <a:tc>
                  <a:txBody>
                    <a:bodyPr/>
                    <a:lstStyle/>
                    <a:p>
                      <a:pPr algn="l" fontAlgn="t"/>
                      <a:r>
                        <a:rPr lang="en-US" sz="1400" dirty="0">
                          <a:solidFill>
                            <a:schemeClr val="tx2"/>
                          </a:solidFill>
                          <a:effectLst/>
                          <a:latin typeface="+mn-lt"/>
                        </a:rPr>
                        <a:t>Scala has no such to</a:t>
                      </a:r>
                    </a:p>
                  </a:txBody>
                  <a:tcPr marL="26107" marR="26107" marT="26107" marB="26107">
                    <a:lnL w="4229" cap="flat" cmpd="sng" algn="ctr">
                      <a:solidFill>
                        <a:srgbClr val="DCE8DC"/>
                      </a:solidFill>
                      <a:prstDash val="solid"/>
                      <a:round/>
                      <a:headEnd type="none" w="med" len="med"/>
                      <a:tailEnd type="none" w="med" len="med"/>
                    </a:lnL>
                    <a:lnR w="4229" cap="flat" cmpd="sng" algn="ctr">
                      <a:solidFill>
                        <a:srgbClr val="EEF7F0"/>
                      </a:solidFill>
                      <a:prstDash val="solid"/>
                      <a:round/>
                      <a:headEnd type="none" w="med" len="med"/>
                      <a:tailEnd type="none" w="med" len="med"/>
                    </a:lnR>
                    <a:lnT w="4229" cap="flat" cmpd="sng" algn="ctr">
                      <a:solidFill>
                        <a:srgbClr val="EEF7F0"/>
                      </a:solidFill>
                      <a:prstDash val="solid"/>
                      <a:round/>
                      <a:headEnd type="none" w="med" len="med"/>
                      <a:tailEnd type="none" w="med" len="med"/>
                    </a:lnT>
                    <a:lnB w="4229" cap="flat" cmpd="sng" algn="ctr">
                      <a:solidFill>
                        <a:srgbClr val="EEF7F0"/>
                      </a:solidFill>
                      <a:prstDash val="solid"/>
                      <a:round/>
                      <a:headEnd type="none" w="med" len="med"/>
                      <a:tailEnd type="none" w="med" len="med"/>
                    </a:lnB>
                    <a:solidFill>
                      <a:srgbClr val="EEF7F0"/>
                    </a:solidFill>
                  </a:tcPr>
                </a:tc>
                <a:extLst>
                  <a:ext uri="{0D108BD9-81ED-4DB2-BD59-A6C34878D82A}">
                    <a16:rowId xmlns:a16="http://schemas.microsoft.com/office/drawing/2014/main" val="1405908994"/>
                  </a:ext>
                </a:extLst>
              </a:tr>
            </a:tbl>
          </a:graphicData>
        </a:graphic>
      </p:graphicFrame>
      <p:sp>
        <p:nvSpPr>
          <p:cNvPr id="7" name="TextBox 6">
            <a:extLst>
              <a:ext uri="{FF2B5EF4-FFF2-40B4-BE49-F238E27FC236}">
                <a16:creationId xmlns:a16="http://schemas.microsoft.com/office/drawing/2014/main" id="{53C37F6F-B0A9-F300-C181-BD948C384C86}"/>
              </a:ext>
            </a:extLst>
          </p:cNvPr>
          <p:cNvSpPr txBox="1"/>
          <p:nvPr/>
        </p:nvSpPr>
        <p:spPr>
          <a:xfrm>
            <a:off x="8329808" y="1565753"/>
            <a:ext cx="3131507" cy="923330"/>
          </a:xfrm>
          <a:prstGeom prst="rect">
            <a:avLst/>
          </a:prstGeom>
          <a:noFill/>
        </p:spPr>
        <p:txBody>
          <a:bodyPr wrap="square" rtlCol="0">
            <a:spAutoFit/>
          </a:bodyPr>
          <a:lstStyle/>
          <a:p>
            <a:pPr algn="l"/>
            <a:r>
              <a:rPr lang="en-US" b="0" i="0" dirty="0">
                <a:solidFill>
                  <a:srgbClr val="333333"/>
                </a:solidFill>
                <a:effectLst/>
              </a:rPr>
              <a:t>Apache Spark is officially written in the Scala programming language</a:t>
            </a:r>
            <a:endParaRPr lang="en-US" dirty="0">
              <a:solidFill>
                <a:schemeClr val="tx2"/>
              </a:solidFill>
            </a:endParaRPr>
          </a:p>
        </p:txBody>
      </p:sp>
    </p:spTree>
    <p:extLst>
      <p:ext uri="{BB962C8B-B14F-4D97-AF65-F5344CB8AC3E}">
        <p14:creationId xmlns:p14="http://schemas.microsoft.com/office/powerpoint/2010/main" val="432610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76B4B-F9DC-DA24-A80C-B1E468D75C9D}"/>
              </a:ext>
            </a:extLst>
          </p:cNvPr>
          <p:cNvSpPr>
            <a:spLocks noGrp="1"/>
          </p:cNvSpPr>
          <p:nvPr>
            <p:ph type="title"/>
          </p:nvPr>
        </p:nvSpPr>
        <p:spPr/>
        <p:txBody>
          <a:bodyPr/>
          <a:lstStyle/>
          <a:p>
            <a:r>
              <a:rPr lang="en-US" dirty="0"/>
              <a:t>PySpark Overview</a:t>
            </a:r>
          </a:p>
        </p:txBody>
      </p:sp>
      <p:sp>
        <p:nvSpPr>
          <p:cNvPr id="3" name="Footer Placeholder 2">
            <a:extLst>
              <a:ext uri="{FF2B5EF4-FFF2-40B4-BE49-F238E27FC236}">
                <a16:creationId xmlns:a16="http://schemas.microsoft.com/office/drawing/2014/main" id="{FE3D6E4C-D86D-E07B-D7F3-755986D14676}"/>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63A272C2-5352-8B73-CB17-4BBC8C305C83}"/>
              </a:ext>
            </a:extLst>
          </p:cNvPr>
          <p:cNvSpPr>
            <a:spLocks noGrp="1"/>
          </p:cNvSpPr>
          <p:nvPr>
            <p:ph type="sldNum" sz="quarter" idx="12"/>
          </p:nvPr>
        </p:nvSpPr>
        <p:spPr/>
        <p:txBody>
          <a:bodyPr/>
          <a:lstStyle/>
          <a:p>
            <a:pPr algn="ctr"/>
            <a:fld id="{60D39823-8059-4D49-BD26-6D32C31B8621}" type="slidenum">
              <a:rPr lang="en-US" smtClean="0"/>
              <a:pPr algn="ctr"/>
              <a:t>7</a:t>
            </a:fld>
            <a:endParaRPr lang="en-US" dirty="0"/>
          </a:p>
        </p:txBody>
      </p:sp>
      <p:sp>
        <p:nvSpPr>
          <p:cNvPr id="5" name="Content Placeholder 4">
            <a:extLst>
              <a:ext uri="{FF2B5EF4-FFF2-40B4-BE49-F238E27FC236}">
                <a16:creationId xmlns:a16="http://schemas.microsoft.com/office/drawing/2014/main" id="{61825C0A-2CF5-2B7C-0B5E-BBB141EFBD2E}"/>
              </a:ext>
            </a:extLst>
          </p:cNvPr>
          <p:cNvSpPr>
            <a:spLocks noGrp="1"/>
          </p:cNvSpPr>
          <p:nvPr>
            <p:ph sz="quarter" idx="13"/>
          </p:nvPr>
        </p:nvSpPr>
        <p:spPr/>
        <p:txBody>
          <a:bodyPr/>
          <a:lstStyle/>
          <a:p>
            <a:r>
              <a:rPr lang="en-US" dirty="0"/>
              <a:t>Apache Spark is written in Scala programming language. To support Python with Spark, Apache Spark Community released a tool, PySpark. Using PySpark, you can work with RDDs in Python programming language also. It is because of a library called Py4j that they are able to achieve this.</a:t>
            </a:r>
          </a:p>
          <a:p>
            <a:endParaRPr lang="en-US" dirty="0"/>
          </a:p>
          <a:p>
            <a:r>
              <a:rPr lang="en-US" dirty="0"/>
              <a:t>PySpark offers PySpark Shell which links the Python API to the spark core and initializes the Spark context. Majority of data scientists and analytics experts today use Python because of its rich library set. </a:t>
            </a:r>
          </a:p>
        </p:txBody>
      </p:sp>
    </p:spTree>
    <p:extLst>
      <p:ext uri="{BB962C8B-B14F-4D97-AF65-F5344CB8AC3E}">
        <p14:creationId xmlns:p14="http://schemas.microsoft.com/office/powerpoint/2010/main" val="239349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C388-5B59-1458-A68D-FC47CCC98C74}"/>
              </a:ext>
            </a:extLst>
          </p:cNvPr>
          <p:cNvSpPr>
            <a:spLocks noGrp="1"/>
          </p:cNvSpPr>
          <p:nvPr>
            <p:ph type="title"/>
          </p:nvPr>
        </p:nvSpPr>
        <p:spPr/>
        <p:txBody>
          <a:bodyPr/>
          <a:lstStyle/>
          <a:p>
            <a:r>
              <a:rPr lang="en-US" dirty="0"/>
              <a:t>What is PySpark?</a:t>
            </a:r>
            <a:br>
              <a:rPr lang="en-US" dirty="0"/>
            </a:br>
            <a:endParaRPr lang="en-US" dirty="0"/>
          </a:p>
        </p:txBody>
      </p:sp>
      <p:sp>
        <p:nvSpPr>
          <p:cNvPr id="3" name="Footer Placeholder 2">
            <a:extLst>
              <a:ext uri="{FF2B5EF4-FFF2-40B4-BE49-F238E27FC236}">
                <a16:creationId xmlns:a16="http://schemas.microsoft.com/office/drawing/2014/main" id="{A624E867-321A-36F4-5C17-718BE2B3B5EE}"/>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52B46119-AE4B-BD11-2B20-AC5360A440DB}"/>
              </a:ext>
            </a:extLst>
          </p:cNvPr>
          <p:cNvSpPr>
            <a:spLocks noGrp="1"/>
          </p:cNvSpPr>
          <p:nvPr>
            <p:ph type="sldNum" sz="quarter" idx="12"/>
          </p:nvPr>
        </p:nvSpPr>
        <p:spPr/>
        <p:txBody>
          <a:bodyPr/>
          <a:lstStyle/>
          <a:p>
            <a:pPr algn="ctr"/>
            <a:fld id="{60D39823-8059-4D49-BD26-6D32C31B8621}" type="slidenum">
              <a:rPr lang="en-US" smtClean="0"/>
              <a:pPr algn="ctr"/>
              <a:t>8</a:t>
            </a:fld>
            <a:endParaRPr lang="en-US" dirty="0"/>
          </a:p>
        </p:txBody>
      </p:sp>
      <p:sp>
        <p:nvSpPr>
          <p:cNvPr id="5" name="Content Placeholder 4">
            <a:extLst>
              <a:ext uri="{FF2B5EF4-FFF2-40B4-BE49-F238E27FC236}">
                <a16:creationId xmlns:a16="http://schemas.microsoft.com/office/drawing/2014/main" id="{77E5C864-D84F-0065-E509-BF2A2CC5A667}"/>
              </a:ext>
            </a:extLst>
          </p:cNvPr>
          <p:cNvSpPr>
            <a:spLocks noGrp="1"/>
          </p:cNvSpPr>
          <p:nvPr>
            <p:ph sz="quarter" idx="13"/>
          </p:nvPr>
        </p:nvSpPr>
        <p:spPr/>
        <p:txBody>
          <a:bodyPr/>
          <a:lstStyle/>
          <a:p>
            <a:r>
              <a:rPr lang="en-US" dirty="0"/>
              <a:t>PySpark is an interface for Apache Spark in Python. With PySpark, you can write Python and SQL-like commands to manipulate and analyze data in a distributed processing environment. Using PySpark, data scientists manipulate data, build machine learning pipelines, and tune models.</a:t>
            </a:r>
          </a:p>
          <a:p>
            <a:endParaRPr lang="en-US" dirty="0"/>
          </a:p>
          <a:p>
            <a:r>
              <a:rPr lang="en-US" dirty="0"/>
              <a:t>Most data scientists and analysts are familiar with Python and use it to implement machine learning workflows. PySpark allows them to work with a familiar language on large-scale distributed datasets. Apache Spark can also be used with other data science programming languages like R.</a:t>
            </a:r>
          </a:p>
        </p:txBody>
      </p:sp>
    </p:spTree>
    <p:extLst>
      <p:ext uri="{BB962C8B-B14F-4D97-AF65-F5344CB8AC3E}">
        <p14:creationId xmlns:p14="http://schemas.microsoft.com/office/powerpoint/2010/main" val="23847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C6442-FCA1-6C84-6AD5-3B16628336CC}"/>
              </a:ext>
            </a:extLst>
          </p:cNvPr>
          <p:cNvSpPr>
            <a:spLocks noGrp="1"/>
          </p:cNvSpPr>
          <p:nvPr>
            <p:ph type="title"/>
          </p:nvPr>
        </p:nvSpPr>
        <p:spPr/>
        <p:txBody>
          <a:bodyPr/>
          <a:lstStyle/>
          <a:p>
            <a:r>
              <a:rPr lang="en-US" dirty="0"/>
              <a:t>Why Use PySpark?</a:t>
            </a:r>
            <a:br>
              <a:rPr lang="en-US" dirty="0"/>
            </a:br>
            <a:endParaRPr lang="en-US" dirty="0"/>
          </a:p>
        </p:txBody>
      </p:sp>
      <p:sp>
        <p:nvSpPr>
          <p:cNvPr id="3" name="Footer Placeholder 2">
            <a:extLst>
              <a:ext uri="{FF2B5EF4-FFF2-40B4-BE49-F238E27FC236}">
                <a16:creationId xmlns:a16="http://schemas.microsoft.com/office/drawing/2014/main" id="{B2C1BB88-5192-9942-9F80-AC52C70D0DAE}"/>
              </a:ext>
            </a:extLst>
          </p:cNvPr>
          <p:cNvSpPr>
            <a:spLocks noGrp="1"/>
          </p:cNvSpPr>
          <p:nvPr>
            <p:ph type="ftr" sz="quarter" idx="11"/>
          </p:nvPr>
        </p:nvSpPr>
        <p:spPr/>
        <p:txBody>
          <a:bodyPr/>
          <a:lstStyle/>
          <a:p>
            <a:r>
              <a:rPr lang="en-US" dirty="0"/>
              <a:t>© 2025 NTT DATA, Inc.</a:t>
            </a:r>
          </a:p>
        </p:txBody>
      </p:sp>
      <p:sp>
        <p:nvSpPr>
          <p:cNvPr id="4" name="Slide Number Placeholder 3">
            <a:extLst>
              <a:ext uri="{FF2B5EF4-FFF2-40B4-BE49-F238E27FC236}">
                <a16:creationId xmlns:a16="http://schemas.microsoft.com/office/drawing/2014/main" id="{B1CC969B-9AC3-ED04-0DDA-EE10A7E9487D}"/>
              </a:ext>
            </a:extLst>
          </p:cNvPr>
          <p:cNvSpPr>
            <a:spLocks noGrp="1"/>
          </p:cNvSpPr>
          <p:nvPr>
            <p:ph type="sldNum" sz="quarter" idx="12"/>
          </p:nvPr>
        </p:nvSpPr>
        <p:spPr/>
        <p:txBody>
          <a:bodyPr/>
          <a:lstStyle/>
          <a:p>
            <a:pPr algn="ctr"/>
            <a:fld id="{60D39823-8059-4D49-BD26-6D32C31B8621}" type="slidenum">
              <a:rPr lang="en-US" smtClean="0"/>
              <a:pPr algn="ctr"/>
              <a:t>9</a:t>
            </a:fld>
            <a:endParaRPr lang="en-US" dirty="0"/>
          </a:p>
        </p:txBody>
      </p:sp>
      <p:sp>
        <p:nvSpPr>
          <p:cNvPr id="5" name="Content Placeholder 4">
            <a:extLst>
              <a:ext uri="{FF2B5EF4-FFF2-40B4-BE49-F238E27FC236}">
                <a16:creationId xmlns:a16="http://schemas.microsoft.com/office/drawing/2014/main" id="{0BCD09FB-C1D2-B2F1-CB95-6AC0E4B39224}"/>
              </a:ext>
            </a:extLst>
          </p:cNvPr>
          <p:cNvSpPr>
            <a:spLocks noGrp="1"/>
          </p:cNvSpPr>
          <p:nvPr>
            <p:ph sz="quarter" idx="13"/>
          </p:nvPr>
        </p:nvSpPr>
        <p:spPr>
          <a:xfrm>
            <a:off x="381000" y="838199"/>
            <a:ext cx="11430000" cy="5714999"/>
          </a:xfrm>
        </p:spPr>
        <p:txBody>
          <a:bodyPr/>
          <a:lstStyle/>
          <a:p>
            <a:r>
              <a:rPr lang="en-US" dirty="0"/>
              <a:t>The reason companies choose to use a framework like PySpark is because of how quickly it can process big data. It is faster than libraries like Pandas and Dask,and can handle larger amounts of data than these frameworks. If you had over petabytes of data to process, for instance, Pandas and Dask would fail but PySpark would be able to handle it easily.</a:t>
            </a:r>
          </a:p>
          <a:p>
            <a:endParaRPr lang="en-US" dirty="0"/>
          </a:p>
          <a:p>
            <a:r>
              <a:rPr lang="en-US" dirty="0"/>
              <a:t>While it is also possible to write Python code on top of a distributed system like Hadoop, many organizations choose to use Spark instead and use the PySpark API since it is faster and can handle real-time data. With PySpark, you can write code to collect data from a source that is continuously updated, while data can only be processed in batch mode with Hadoop. </a:t>
            </a:r>
          </a:p>
          <a:p>
            <a:endParaRPr lang="en-US" dirty="0"/>
          </a:p>
          <a:p>
            <a:r>
              <a:rPr lang="en-US" dirty="0"/>
              <a:t>Apache Flink is a distributed processing system that has a Python API called PyFlink and is faster than Spark in terms of performance. However, Apache Spark has been around for a longer period and has better community support, which means that it is more reliable. </a:t>
            </a:r>
          </a:p>
          <a:p>
            <a:endParaRPr lang="en-US" dirty="0"/>
          </a:p>
          <a:p>
            <a:r>
              <a:rPr lang="en-US" dirty="0"/>
              <a:t>Furthermore, PySpark provides fault tolerance, which means that it has the capability to recover loss after a failure occurs. The framework also has in-memory computation and is stored in random access memory (RAM). It can run on a machine that does not have a hard-drive or SSD installed.</a:t>
            </a:r>
          </a:p>
        </p:txBody>
      </p:sp>
    </p:spTree>
    <p:extLst>
      <p:ext uri="{BB962C8B-B14F-4D97-AF65-F5344CB8AC3E}">
        <p14:creationId xmlns:p14="http://schemas.microsoft.com/office/powerpoint/2010/main" val="2388425503"/>
      </p:ext>
    </p:extLst>
  </p:cSld>
  <p:clrMapOvr>
    <a:masterClrMapping/>
  </p:clrMapOvr>
</p:sld>
</file>

<file path=ppt/theme/theme1.xml><?xml version="1.0" encoding="utf-8"?>
<a:theme xmlns:a="http://schemas.openxmlformats.org/drawingml/2006/main" name="Light Blank Slides">
  <a:themeElements>
    <a:clrScheme name="NTT DATA 2024">
      <a:dk1>
        <a:srgbClr val="FFFFFF"/>
      </a:dk1>
      <a:lt1>
        <a:srgbClr val="070F26"/>
      </a:lt1>
      <a:dk2>
        <a:srgbClr val="2E404D"/>
      </a:dk2>
      <a:lt2>
        <a:srgbClr val="0072BC"/>
      </a:lt2>
      <a:accent1>
        <a:srgbClr val="19A3FC"/>
      </a:accent1>
      <a:accent2>
        <a:srgbClr val="00DFED"/>
      </a:accent2>
      <a:accent3>
        <a:srgbClr val="00CB5D"/>
      </a:accent3>
      <a:accent4>
        <a:srgbClr val="FFC400"/>
      </a:accent4>
      <a:accent5>
        <a:srgbClr val="FF7A00"/>
      </a:accent5>
      <a:accent6>
        <a:srgbClr val="949494"/>
      </a:accent6>
      <a:hlink>
        <a:srgbClr val="0072BC"/>
      </a:hlink>
      <a:folHlink>
        <a:srgbClr val="00DFED"/>
      </a:folHlink>
    </a:clrScheme>
    <a:fontScheme name="NTT DATA Fonts 1">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FF"/>
        </a:solidFill>
        <a:ln w="9525">
          <a:solidFill>
            <a:schemeClr val="tx1">
              <a:lumMod val="50000"/>
            </a:schemeClr>
          </a:solidFill>
        </a:ln>
      </a:spPr>
      <a:bodyPr rtlCol="0" anchor="ctr"/>
      <a:lstStyle>
        <a:defPPr algn="ctr">
          <a:defRPr dirty="0"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50000"/>
            </a:schemeClr>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lgn="l">
          <a:defRPr dirty="0" smtClean="0">
            <a:solidFill>
              <a:schemeClr val="tx2"/>
            </a:solidFill>
          </a:defRPr>
        </a:defPPr>
      </a:lstStyle>
    </a:txDef>
  </a:objectDefaults>
  <a:extraClrSchemeLst/>
  <a:custClrLst>
    <a:custClr name="A-Smart Navy">
      <a:srgbClr val="070F26"/>
    </a:custClr>
    <a:custClr name="B-White">
      <a:srgbClr val="FFFFFF"/>
    </a:custClr>
    <a:custClr name="C-Future Blue 150">
      <a:srgbClr val="005B96"/>
    </a:custClr>
    <a:custClr name="D-Future Blue">
      <a:srgbClr val="0072BC"/>
    </a:custClr>
    <a:custClr name="E-Future Blue 50">
      <a:srgbClr val="19A3FC"/>
    </a:custClr>
    <a:custClr name="F-Turquoise 100">
      <a:srgbClr val="009AA4"/>
    </a:custClr>
    <a:custClr name="G-Turquoise">
      <a:srgbClr val="00DFED"/>
    </a:custClr>
    <a:custClr name="H-Turquoise 50">
      <a:srgbClr val="7BF7FF"/>
    </a:custClr>
    <a:custClr name="I-Green 150">
      <a:srgbClr val="068941"/>
    </a:custClr>
    <a:custClr name="J-Green">
      <a:srgbClr val="00CB5D"/>
    </a:custClr>
    <a:custClr name="K-Green 50">
      <a:srgbClr val="38F990"/>
    </a:custClr>
    <a:custClr name="L-Yellow">
      <a:srgbClr val="FFC400"/>
    </a:custClr>
    <a:custClr name="M-Yellow 50">
      <a:srgbClr val="FFEDB2"/>
    </a:custClr>
    <a:custClr name="N-Yellow 100">
      <a:srgbClr val="FFDB66"/>
    </a:custClr>
    <a:custClr name="O-Orange 150">
      <a:srgbClr val="B22000"/>
    </a:custClr>
    <a:custClr name="P-Orange 100">
      <a:srgbClr val="E42600"/>
    </a:custClr>
    <a:custClr name="Q-Orange">
      <a:srgbClr val="FF7A00"/>
    </a:custClr>
    <a:custClr name="R-Grey 100">
      <a:srgbClr val="949494"/>
    </a:custClr>
    <a:custClr name="S-Grey 50">
      <a:srgbClr val="E8E8E8"/>
    </a:custClr>
    <a:custClr name="T-Black">
      <a:srgbClr val="000000"/>
    </a:custClr>
    <a:custClr name="U-Text Grey">
      <a:srgbClr val="2E404D"/>
    </a:custClr>
  </a:custClrLst>
  <a:extLst>
    <a:ext uri="{05A4C25C-085E-4340-85A3-A5531E510DB2}">
      <thm15:themeFamily xmlns:thm15="http://schemas.microsoft.com/office/thememl/2012/main" name="Presentation1" id="{DF2B6C0B-6A11-42AF-A88F-69E3E64B0C7F}" vid="{32DF1424-D554-483A-8C2F-901B6BD920D9}"/>
    </a:ext>
  </a:extLst>
</a:theme>
</file>

<file path=ppt/theme/theme2.xml><?xml version="1.0" encoding="utf-8"?>
<a:theme xmlns:a="http://schemas.openxmlformats.org/drawingml/2006/main" name="Covers - Full Image Background">
  <a:themeElements>
    <a:clrScheme name="NTT DATA Colors 1">
      <a:dk1>
        <a:srgbClr val="FFFFFF"/>
      </a:dk1>
      <a:lt1>
        <a:srgbClr val="070F26"/>
      </a:lt1>
      <a:dk2>
        <a:srgbClr val="2E404D"/>
      </a:dk2>
      <a:lt2>
        <a:srgbClr val="0072BC"/>
      </a:lt2>
      <a:accent1>
        <a:srgbClr val="0072BC"/>
      </a:accent1>
      <a:accent2>
        <a:srgbClr val="00DFED"/>
      </a:accent2>
      <a:accent3>
        <a:srgbClr val="00CB5D"/>
      </a:accent3>
      <a:accent4>
        <a:srgbClr val="FFC400"/>
      </a:accent4>
      <a:accent5>
        <a:srgbClr val="FF7A00"/>
      </a:accent5>
      <a:accent6>
        <a:srgbClr val="949494"/>
      </a:accent6>
      <a:hlink>
        <a:srgbClr val="0000FF"/>
      </a:hlink>
      <a:folHlink>
        <a:srgbClr val="0000FF"/>
      </a:folHlink>
    </a:clrScheme>
    <a:fontScheme name="NTT_DATA_Arial">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solidFill>
            <a:schemeClr val="accent2"/>
          </a:solidFill>
        </a:ln>
      </a:spPr>
      <a:bodyPr lIns="108000" tIns="72000" rIns="108000" bIns="72000" rtlCol="0" anchor="ctr"/>
      <a:lstStyle>
        <a:defPPr algn="ctr">
          <a:lnSpc>
            <a:spcPct val="11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oAutofit/>
      </a:bodyPr>
      <a:lstStyle>
        <a:defPPr algn="l">
          <a:defRPr dirty="0"/>
        </a:defPPr>
      </a:lstStyle>
    </a:txDef>
  </a:objectDefaults>
  <a:extraClrSchemeLst/>
  <a:custClrLst>
    <a:custClr name="A-Smart Navy">
      <a:srgbClr val="070F26"/>
    </a:custClr>
    <a:custClr name="B-White">
      <a:srgbClr val="FFFFFF"/>
    </a:custClr>
    <a:custClr name="C-Future Blue 150">
      <a:srgbClr val="005B96"/>
    </a:custClr>
    <a:custClr name="D-Future Blue">
      <a:srgbClr val="0072BC"/>
    </a:custClr>
    <a:custClr name="E-Future Blue 50">
      <a:srgbClr val="19A3FC"/>
    </a:custClr>
    <a:custClr name="F-Turquoise 100">
      <a:srgbClr val="009AA4"/>
    </a:custClr>
    <a:custClr name="G-Turquoise">
      <a:srgbClr val="00DFED"/>
    </a:custClr>
    <a:custClr name="H-Turquoise 50">
      <a:srgbClr val="7BF7FF"/>
    </a:custClr>
    <a:custClr name="I-Green 150">
      <a:srgbClr val="068941"/>
    </a:custClr>
    <a:custClr name="J-Green">
      <a:srgbClr val="00CB5D"/>
    </a:custClr>
    <a:custClr name="K-Green 50">
      <a:srgbClr val="38F990"/>
    </a:custClr>
    <a:custClr name="L-Yellow">
      <a:srgbClr val="FFC400"/>
    </a:custClr>
    <a:custClr name="M-Yellow 50">
      <a:srgbClr val="FFEDB2"/>
    </a:custClr>
    <a:custClr name="N-Yellow 100">
      <a:srgbClr val="FFDB66"/>
    </a:custClr>
    <a:custClr name="O-Orange 150">
      <a:srgbClr val="B22000"/>
    </a:custClr>
    <a:custClr name="P-Orange 100">
      <a:srgbClr val="E42600"/>
    </a:custClr>
    <a:custClr name="Q-Orange">
      <a:srgbClr val="FF7A00"/>
    </a:custClr>
    <a:custClr name="R-Grey 100">
      <a:srgbClr val="949494"/>
    </a:custClr>
    <a:custClr name="S-Grey 50">
      <a:srgbClr val="E8E8E8"/>
    </a:custClr>
    <a:custClr name="T-Black">
      <a:srgbClr val="000000"/>
    </a:custClr>
    <a:custClr name="U-Text Grey">
      <a:srgbClr val="2E404D"/>
    </a:custClr>
  </a:custClrLst>
  <a:extLst>
    <a:ext uri="{05A4C25C-085E-4340-85A3-A5531E510DB2}">
      <thm15:themeFamily xmlns:thm15="http://schemas.microsoft.com/office/thememl/2012/main" name="Presentation1" id="{DF2B6C0B-6A11-42AF-A88F-69E3E64B0C7F}" vid="{ECD6910C-476F-48C9-8328-B6D2D8B3ABC6}"/>
    </a:ext>
  </a:extLst>
</a:theme>
</file>

<file path=ppt/theme/theme3.xml><?xml version="1.0" encoding="utf-8"?>
<a:theme xmlns:a="http://schemas.openxmlformats.org/drawingml/2006/main" name="Light Body Slides">
  <a:themeElements>
    <a:clrScheme name="NTT DATA 2024">
      <a:dk1>
        <a:srgbClr val="FFFFFF"/>
      </a:dk1>
      <a:lt1>
        <a:srgbClr val="070F26"/>
      </a:lt1>
      <a:dk2>
        <a:srgbClr val="2E404D"/>
      </a:dk2>
      <a:lt2>
        <a:srgbClr val="0072BC"/>
      </a:lt2>
      <a:accent1>
        <a:srgbClr val="19A3FC"/>
      </a:accent1>
      <a:accent2>
        <a:srgbClr val="00DFED"/>
      </a:accent2>
      <a:accent3>
        <a:srgbClr val="00CB5D"/>
      </a:accent3>
      <a:accent4>
        <a:srgbClr val="FFC400"/>
      </a:accent4>
      <a:accent5>
        <a:srgbClr val="FF7A00"/>
      </a:accent5>
      <a:accent6>
        <a:srgbClr val="949494"/>
      </a:accent6>
      <a:hlink>
        <a:srgbClr val="0072BC"/>
      </a:hlink>
      <a:folHlink>
        <a:srgbClr val="00DFED"/>
      </a:folHlink>
    </a:clrScheme>
    <a:fontScheme name="NTT DATA Fonts 1">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9525">
          <a:solidFill>
            <a:schemeClr val="tx1">
              <a:lumMod val="50000"/>
            </a:schemeClr>
          </a:solidFill>
        </a:ln>
      </a:spPr>
      <a:bodyPr rtlCol="0" anchor="ctr"/>
      <a:lstStyle>
        <a:defPPr algn="ctr">
          <a:defRPr dirty="0" err="1" smtClean="0"/>
        </a:defPPr>
      </a:lstStyle>
      <a:style>
        <a:lnRef idx="2">
          <a:schemeClr val="accent1">
            <a:shade val="15000"/>
          </a:schemeClr>
        </a:lnRef>
        <a:fillRef idx="1">
          <a:schemeClr val="accent1"/>
        </a:fillRef>
        <a:effectRef idx="0">
          <a:schemeClr val="accent1"/>
        </a:effectRef>
        <a:fontRef idx="minor">
          <a:schemeClr val="lt1"/>
        </a:fontRef>
      </a:style>
    </a:spDef>
    <a:lnDef>
      <a:spPr>
        <a:ln w="9525" cap="rnd">
          <a:solidFill>
            <a:schemeClr val="tx1">
              <a:lumMod val="50000"/>
            </a:schemeClr>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solidFill>
              <a:schemeClr val="tx2"/>
            </a:solidFill>
          </a:defRPr>
        </a:defPPr>
      </a:lstStyle>
    </a:txDef>
  </a:objectDefaults>
  <a:extraClrSchemeLst/>
  <a:custClrLst>
    <a:custClr name="A-Smart Navy">
      <a:srgbClr val="070F26"/>
    </a:custClr>
    <a:custClr name="B-White">
      <a:srgbClr val="FFFFFF"/>
    </a:custClr>
    <a:custClr name="C-Future Blue 150">
      <a:srgbClr val="005B96"/>
    </a:custClr>
    <a:custClr name="D-Future Blue">
      <a:srgbClr val="0072BC"/>
    </a:custClr>
    <a:custClr name="E-Future Blue 50">
      <a:srgbClr val="19A3FC"/>
    </a:custClr>
    <a:custClr name="F-Turquoise 100">
      <a:srgbClr val="009AA4"/>
    </a:custClr>
    <a:custClr name="G-Turquoise">
      <a:srgbClr val="00DFED"/>
    </a:custClr>
    <a:custClr name="H-Turquoise 50">
      <a:srgbClr val="7BF7FF"/>
    </a:custClr>
    <a:custClr name="I-Green 150">
      <a:srgbClr val="068941"/>
    </a:custClr>
    <a:custClr name="J-Green">
      <a:srgbClr val="00CB5D"/>
    </a:custClr>
    <a:custClr name="K-Green 50">
      <a:srgbClr val="38F990"/>
    </a:custClr>
    <a:custClr name="L-Yellow">
      <a:srgbClr val="FFC400"/>
    </a:custClr>
    <a:custClr name="M-Yellow 50">
      <a:srgbClr val="FFEDB2"/>
    </a:custClr>
    <a:custClr name="N-Yellow 100">
      <a:srgbClr val="FFDB66"/>
    </a:custClr>
    <a:custClr name="O-Orange 150">
      <a:srgbClr val="B22000"/>
    </a:custClr>
    <a:custClr name="P-Orange 100">
      <a:srgbClr val="E42600"/>
    </a:custClr>
    <a:custClr name="Q-Orange">
      <a:srgbClr val="FF7A00"/>
    </a:custClr>
    <a:custClr name="R-Grey 100">
      <a:srgbClr val="949494"/>
    </a:custClr>
    <a:custClr name="S-Grey 50">
      <a:srgbClr val="E8E8E8"/>
    </a:custClr>
    <a:custClr name="T-Black">
      <a:srgbClr val="000000"/>
    </a:custClr>
    <a:custClr name="U-Text Grey">
      <a:srgbClr val="2E404D"/>
    </a:custClr>
  </a:custClrLst>
  <a:extLst>
    <a:ext uri="{05A4C25C-085E-4340-85A3-A5531E510DB2}">
      <thm15:themeFamily xmlns:thm15="http://schemas.microsoft.com/office/thememl/2012/main" name="Presentation1" id="{DF2B6C0B-6A11-42AF-A88F-69E3E64B0C7F}" vid="{6B55DB64-9D5E-481F-8300-B9D1646AA219}"/>
    </a:ext>
  </a:extLst>
</a:theme>
</file>

<file path=ppt/theme/theme4.xml><?xml version="1.0" encoding="utf-8"?>
<a:theme xmlns:a="http://schemas.openxmlformats.org/drawingml/2006/main" name="1_Back Covers">
  <a:themeElements>
    <a:clrScheme name="NTT DATA Colors 1">
      <a:dk1>
        <a:srgbClr val="FFFFFF"/>
      </a:dk1>
      <a:lt1>
        <a:srgbClr val="070F26"/>
      </a:lt1>
      <a:dk2>
        <a:srgbClr val="2E404D"/>
      </a:dk2>
      <a:lt2>
        <a:srgbClr val="0072BC"/>
      </a:lt2>
      <a:accent1>
        <a:srgbClr val="0072BC"/>
      </a:accent1>
      <a:accent2>
        <a:srgbClr val="00DFED"/>
      </a:accent2>
      <a:accent3>
        <a:srgbClr val="00CB5D"/>
      </a:accent3>
      <a:accent4>
        <a:srgbClr val="FFC400"/>
      </a:accent4>
      <a:accent5>
        <a:srgbClr val="FF7A00"/>
      </a:accent5>
      <a:accent6>
        <a:srgbClr val="949494"/>
      </a:accent6>
      <a:hlink>
        <a:srgbClr val="0000FF"/>
      </a:hlink>
      <a:folHlink>
        <a:srgbClr val="0000FF"/>
      </a:folHlink>
    </a:clrScheme>
    <a:fontScheme name="NTT DATA Fonts 1">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9525" cap="rnd">
          <a:solidFill>
            <a:schemeClr val="tx1">
              <a:lumMod val="50000"/>
            </a:schemeClr>
          </a:solidFill>
          <a:round/>
        </a:ln>
      </a:spPr>
      <a:bodyPr rtlCol="0" anchor="ctr"/>
      <a:lstStyle>
        <a:defPPr algn="ctr">
          <a:defRPr sz="1800" dirty="0" err="1" smtClean="0">
            <a:solidFill>
              <a:srgbClr val="2E404D"/>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50000"/>
            </a:schemeClr>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defRPr dirty="0" err="1" smtClean="0">
            <a:solidFill>
              <a:srgbClr val="2E404D"/>
            </a:solidFill>
          </a:defRPr>
        </a:defPPr>
      </a:lstStyle>
    </a:txDef>
  </a:objectDefaults>
  <a:extraClrSchemeLst/>
  <a:custClrLst>
    <a:custClr name="A-Smart Navy">
      <a:srgbClr val="070F26"/>
    </a:custClr>
    <a:custClr name="B-White">
      <a:srgbClr val="FFFFFF"/>
    </a:custClr>
    <a:custClr name="C-Future Blue 150">
      <a:srgbClr val="005B96"/>
    </a:custClr>
    <a:custClr name="D-Future Blue">
      <a:srgbClr val="0072BC"/>
    </a:custClr>
    <a:custClr name="E-Future Blue 50">
      <a:srgbClr val="19A3FC"/>
    </a:custClr>
    <a:custClr name="F-Turquoise 100">
      <a:srgbClr val="009AA4"/>
    </a:custClr>
    <a:custClr name="G-Turquoise">
      <a:srgbClr val="00DFED"/>
    </a:custClr>
    <a:custClr name="H-Turquoise 50">
      <a:srgbClr val="7BF7FF"/>
    </a:custClr>
    <a:custClr name="I-Green 150">
      <a:srgbClr val="068941"/>
    </a:custClr>
    <a:custClr name="J-Green">
      <a:srgbClr val="00CB5D"/>
    </a:custClr>
    <a:custClr name="K-Green 50">
      <a:srgbClr val="38F990"/>
    </a:custClr>
    <a:custClr name="L-Yellow">
      <a:srgbClr val="FFC400"/>
    </a:custClr>
    <a:custClr name="M-Yellow 50">
      <a:srgbClr val="FFEDB2"/>
    </a:custClr>
    <a:custClr name="N-Yellow 100">
      <a:srgbClr val="FFDB66"/>
    </a:custClr>
    <a:custClr name="O-Orange 150">
      <a:srgbClr val="B22000"/>
    </a:custClr>
    <a:custClr name="P-Orange 100">
      <a:srgbClr val="E42600"/>
    </a:custClr>
    <a:custClr name="Q-Orange">
      <a:srgbClr val="FF7A00"/>
    </a:custClr>
    <a:custClr name="R-Grey 100">
      <a:srgbClr val="949494"/>
    </a:custClr>
    <a:custClr name="S-Grey 50">
      <a:srgbClr val="E8E8E8"/>
    </a:custClr>
    <a:custClr name="T-Black">
      <a:srgbClr val="000000"/>
    </a:custClr>
    <a:custClr name="U-Text Grey">
      <a:srgbClr val="2E404D"/>
    </a:custClr>
  </a:custClrLst>
  <a:extLst>
    <a:ext uri="{05A4C25C-085E-4340-85A3-A5531E510DB2}">
      <thm15:themeFamily xmlns:thm15="http://schemas.microsoft.com/office/thememl/2012/main" name="Presentation1" id="{DF2B6C0B-6A11-42AF-A88F-69E3E64B0C7F}" vid="{7ABC28C7-01C8-4037-AD01-36302F3FA25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257</TotalTime>
  <Words>3128</Words>
  <Application>Microsoft Office PowerPoint</Application>
  <PresentationFormat>Widescreen</PresentationFormat>
  <Paragraphs>281</Paragraphs>
  <Slides>44</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44</vt:i4>
      </vt:variant>
    </vt:vector>
  </HeadingPairs>
  <TitlesOfParts>
    <vt:vector size="53" baseType="lpstr">
      <vt:lpstr>Aptos</vt:lpstr>
      <vt:lpstr>Arial</vt:lpstr>
      <vt:lpstr>Georgia</vt:lpstr>
      <vt:lpstr>inherit</vt:lpstr>
      <vt:lpstr>Times New Roman</vt:lpstr>
      <vt:lpstr>Light Blank Slides</vt:lpstr>
      <vt:lpstr>Covers - Full Image Background</vt:lpstr>
      <vt:lpstr>Light Body Slides</vt:lpstr>
      <vt:lpstr>1_Back Covers</vt:lpstr>
      <vt:lpstr>PySpark</vt:lpstr>
      <vt:lpstr>Spark Overview </vt:lpstr>
      <vt:lpstr>What is Apache Spark? </vt:lpstr>
      <vt:lpstr>What is Apache Spark? </vt:lpstr>
      <vt:lpstr>Python and Spark</vt:lpstr>
      <vt:lpstr>Python and Scala</vt:lpstr>
      <vt:lpstr>PySpark Overview</vt:lpstr>
      <vt:lpstr>What is PySpark? </vt:lpstr>
      <vt:lpstr>Why Use PySpark? </vt:lpstr>
      <vt:lpstr>What is PySpark? </vt:lpstr>
      <vt:lpstr>PySpark Architecture</vt:lpstr>
      <vt:lpstr>PySpark Architecture</vt:lpstr>
      <vt:lpstr>PySpark Features</vt:lpstr>
      <vt:lpstr>PySpark Features Cont.. </vt:lpstr>
      <vt:lpstr>PySpark Modules &amp; Packages</vt:lpstr>
      <vt:lpstr>PySpark Modules &amp; Packages Cont…</vt:lpstr>
      <vt:lpstr>Real-life usage of PySpark </vt:lpstr>
      <vt:lpstr>Real-life usage of PySpark Cont.. </vt:lpstr>
      <vt:lpstr>SparkSession</vt:lpstr>
      <vt:lpstr>How to Create SparkSession </vt:lpstr>
      <vt:lpstr>Setting Spark Configs </vt:lpstr>
      <vt:lpstr>Create DataFrame </vt:lpstr>
      <vt:lpstr> PySpark show() Function  </vt:lpstr>
      <vt:lpstr>PySpark Read CSV File into DataFrame </vt:lpstr>
      <vt:lpstr>Working with Spark SQL </vt:lpstr>
      <vt:lpstr>PySpark Part2</vt:lpstr>
      <vt:lpstr>Spark </vt:lpstr>
      <vt:lpstr>Spark Cont…</vt:lpstr>
      <vt:lpstr>Spark Cont…</vt:lpstr>
      <vt:lpstr>Spark Cont…</vt:lpstr>
      <vt:lpstr>Distributed</vt:lpstr>
      <vt:lpstr>Spark Architecture</vt:lpstr>
      <vt:lpstr>Spark Architecture Cont…</vt:lpstr>
      <vt:lpstr>Spark Architecture Cont…</vt:lpstr>
      <vt:lpstr>RDD</vt:lpstr>
      <vt:lpstr>RDD</vt:lpstr>
      <vt:lpstr>RDD Cont…</vt:lpstr>
      <vt:lpstr>RDD Cont..</vt:lpstr>
      <vt:lpstr>RDD Cont..</vt:lpstr>
      <vt:lpstr>RDD Cont..</vt:lpstr>
      <vt:lpstr>DAG and LAZY Evaluation </vt:lpstr>
      <vt:lpstr>Demo</vt:lpstr>
      <vt:lpstr>What is Parquet File? </vt:lpstr>
      <vt:lpstr>PowerPoint Presentation</vt:lpstr>
    </vt:vector>
  </TitlesOfParts>
  <Company>NTT DATA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Maharasi M</dc:creator>
  <cp:lastModifiedBy>Maharasi M</cp:lastModifiedBy>
  <cp:revision>64</cp:revision>
  <dcterms:created xsi:type="dcterms:W3CDTF">2025-03-01T15:37:03Z</dcterms:created>
  <dcterms:modified xsi:type="dcterms:W3CDTF">2025-04-10T04:59:44Z</dcterms:modified>
</cp:coreProperties>
</file>