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CC5A-7E41-8255-DDEF-4A2AB9F494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C3B3FA-DD84-572C-106B-93E222F36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D34EC9-531E-437B-CEEA-9922EC023F12}"/>
              </a:ext>
            </a:extLst>
          </p:cNvPr>
          <p:cNvSpPr>
            <a:spLocks noGrp="1"/>
          </p:cNvSpPr>
          <p:nvPr>
            <p:ph type="dt" sz="half" idx="10"/>
          </p:nvPr>
        </p:nvSpPr>
        <p:spPr/>
        <p:txBody>
          <a:bodyPr/>
          <a:lstStyle/>
          <a:p>
            <a:fld id="{38A68620-75BE-4A0D-9643-368CA8BAF73F}" type="datetimeFigureOut">
              <a:rPr lang="en-IN" smtClean="0"/>
              <a:t>24-09-2022</a:t>
            </a:fld>
            <a:endParaRPr lang="en-IN"/>
          </a:p>
        </p:txBody>
      </p:sp>
      <p:sp>
        <p:nvSpPr>
          <p:cNvPr id="5" name="Footer Placeholder 4">
            <a:extLst>
              <a:ext uri="{FF2B5EF4-FFF2-40B4-BE49-F238E27FC236}">
                <a16:creationId xmlns:a16="http://schemas.microsoft.com/office/drawing/2014/main" id="{DC57DDC1-590B-028B-5277-B2E9AEA87E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95B164-F12F-5A3D-3D17-927A8FBDB4C4}"/>
              </a:ext>
            </a:extLst>
          </p:cNvPr>
          <p:cNvSpPr>
            <a:spLocks noGrp="1"/>
          </p:cNvSpPr>
          <p:nvPr>
            <p:ph type="sldNum" sz="quarter" idx="12"/>
          </p:nvPr>
        </p:nvSpPr>
        <p:spPr/>
        <p:txBody>
          <a:bodyPr/>
          <a:lstStyle/>
          <a:p>
            <a:fld id="{31D76F9B-F0AE-4B0F-BF6A-1A8809D98BE9}" type="slidenum">
              <a:rPr lang="en-IN" smtClean="0"/>
              <a:t>‹#›</a:t>
            </a:fld>
            <a:endParaRPr lang="en-IN"/>
          </a:p>
        </p:txBody>
      </p:sp>
    </p:spTree>
    <p:extLst>
      <p:ext uri="{BB962C8B-B14F-4D97-AF65-F5344CB8AC3E}">
        <p14:creationId xmlns:p14="http://schemas.microsoft.com/office/powerpoint/2010/main" val="125866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06C5-066B-A6CE-94BE-F8B1FC7B2A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BB79B3-1252-1BC4-7101-EA03BF2279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BDDFF6-FB4C-9B74-13A4-F19D9BED8307}"/>
              </a:ext>
            </a:extLst>
          </p:cNvPr>
          <p:cNvSpPr>
            <a:spLocks noGrp="1"/>
          </p:cNvSpPr>
          <p:nvPr>
            <p:ph type="dt" sz="half" idx="10"/>
          </p:nvPr>
        </p:nvSpPr>
        <p:spPr/>
        <p:txBody>
          <a:bodyPr/>
          <a:lstStyle/>
          <a:p>
            <a:fld id="{38A68620-75BE-4A0D-9643-368CA8BAF73F}" type="datetimeFigureOut">
              <a:rPr lang="en-IN" smtClean="0"/>
              <a:t>24-09-2022</a:t>
            </a:fld>
            <a:endParaRPr lang="en-IN"/>
          </a:p>
        </p:txBody>
      </p:sp>
      <p:sp>
        <p:nvSpPr>
          <p:cNvPr id="5" name="Footer Placeholder 4">
            <a:extLst>
              <a:ext uri="{FF2B5EF4-FFF2-40B4-BE49-F238E27FC236}">
                <a16:creationId xmlns:a16="http://schemas.microsoft.com/office/drawing/2014/main" id="{602BF5E9-ABFF-87C5-9FA9-AD5075920B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2DA569-79C1-3E43-0F94-4CE9C423E9D6}"/>
              </a:ext>
            </a:extLst>
          </p:cNvPr>
          <p:cNvSpPr>
            <a:spLocks noGrp="1"/>
          </p:cNvSpPr>
          <p:nvPr>
            <p:ph type="sldNum" sz="quarter" idx="12"/>
          </p:nvPr>
        </p:nvSpPr>
        <p:spPr/>
        <p:txBody>
          <a:bodyPr/>
          <a:lstStyle/>
          <a:p>
            <a:fld id="{31D76F9B-F0AE-4B0F-BF6A-1A8809D98BE9}" type="slidenum">
              <a:rPr lang="en-IN" smtClean="0"/>
              <a:t>‹#›</a:t>
            </a:fld>
            <a:endParaRPr lang="en-IN"/>
          </a:p>
        </p:txBody>
      </p:sp>
    </p:spTree>
    <p:extLst>
      <p:ext uri="{BB962C8B-B14F-4D97-AF65-F5344CB8AC3E}">
        <p14:creationId xmlns:p14="http://schemas.microsoft.com/office/powerpoint/2010/main" val="185118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F8D8BD-E3C8-1C17-19CC-400A9C7E6F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DBE98E-C7B4-3E8E-87C9-5E4B061AFE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C877B3-F5DF-F38C-1327-9EDD721289B9}"/>
              </a:ext>
            </a:extLst>
          </p:cNvPr>
          <p:cNvSpPr>
            <a:spLocks noGrp="1"/>
          </p:cNvSpPr>
          <p:nvPr>
            <p:ph type="dt" sz="half" idx="10"/>
          </p:nvPr>
        </p:nvSpPr>
        <p:spPr/>
        <p:txBody>
          <a:bodyPr/>
          <a:lstStyle/>
          <a:p>
            <a:fld id="{38A68620-75BE-4A0D-9643-368CA8BAF73F}" type="datetimeFigureOut">
              <a:rPr lang="en-IN" smtClean="0"/>
              <a:t>24-09-2022</a:t>
            </a:fld>
            <a:endParaRPr lang="en-IN"/>
          </a:p>
        </p:txBody>
      </p:sp>
      <p:sp>
        <p:nvSpPr>
          <p:cNvPr id="5" name="Footer Placeholder 4">
            <a:extLst>
              <a:ext uri="{FF2B5EF4-FFF2-40B4-BE49-F238E27FC236}">
                <a16:creationId xmlns:a16="http://schemas.microsoft.com/office/drawing/2014/main" id="{01C89EA1-FC59-9210-63CA-A457451B13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8E544E-E309-96E4-05B9-72D20A5FF4C7}"/>
              </a:ext>
            </a:extLst>
          </p:cNvPr>
          <p:cNvSpPr>
            <a:spLocks noGrp="1"/>
          </p:cNvSpPr>
          <p:nvPr>
            <p:ph type="sldNum" sz="quarter" idx="12"/>
          </p:nvPr>
        </p:nvSpPr>
        <p:spPr/>
        <p:txBody>
          <a:bodyPr/>
          <a:lstStyle/>
          <a:p>
            <a:fld id="{31D76F9B-F0AE-4B0F-BF6A-1A8809D98BE9}" type="slidenum">
              <a:rPr lang="en-IN" smtClean="0"/>
              <a:t>‹#›</a:t>
            </a:fld>
            <a:endParaRPr lang="en-IN"/>
          </a:p>
        </p:txBody>
      </p:sp>
    </p:spTree>
    <p:extLst>
      <p:ext uri="{BB962C8B-B14F-4D97-AF65-F5344CB8AC3E}">
        <p14:creationId xmlns:p14="http://schemas.microsoft.com/office/powerpoint/2010/main" val="327443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CFA1-5039-F094-80B9-64FCAC684C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954033-8562-13F0-D189-170BB35A4D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B66D0-051E-2AA5-B7EA-FD7D47A064A2}"/>
              </a:ext>
            </a:extLst>
          </p:cNvPr>
          <p:cNvSpPr>
            <a:spLocks noGrp="1"/>
          </p:cNvSpPr>
          <p:nvPr>
            <p:ph type="dt" sz="half" idx="10"/>
          </p:nvPr>
        </p:nvSpPr>
        <p:spPr/>
        <p:txBody>
          <a:bodyPr/>
          <a:lstStyle/>
          <a:p>
            <a:fld id="{38A68620-75BE-4A0D-9643-368CA8BAF73F}" type="datetimeFigureOut">
              <a:rPr lang="en-IN" smtClean="0"/>
              <a:t>24-09-2022</a:t>
            </a:fld>
            <a:endParaRPr lang="en-IN"/>
          </a:p>
        </p:txBody>
      </p:sp>
      <p:sp>
        <p:nvSpPr>
          <p:cNvPr id="5" name="Footer Placeholder 4">
            <a:extLst>
              <a:ext uri="{FF2B5EF4-FFF2-40B4-BE49-F238E27FC236}">
                <a16:creationId xmlns:a16="http://schemas.microsoft.com/office/drawing/2014/main" id="{A6E401C4-0A8E-EC91-6AC2-1A3871A37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100B82-AA14-3819-3419-194812232BA4}"/>
              </a:ext>
            </a:extLst>
          </p:cNvPr>
          <p:cNvSpPr>
            <a:spLocks noGrp="1"/>
          </p:cNvSpPr>
          <p:nvPr>
            <p:ph type="sldNum" sz="quarter" idx="12"/>
          </p:nvPr>
        </p:nvSpPr>
        <p:spPr/>
        <p:txBody>
          <a:bodyPr/>
          <a:lstStyle/>
          <a:p>
            <a:fld id="{31D76F9B-F0AE-4B0F-BF6A-1A8809D98BE9}" type="slidenum">
              <a:rPr lang="en-IN" smtClean="0"/>
              <a:t>‹#›</a:t>
            </a:fld>
            <a:endParaRPr lang="en-IN"/>
          </a:p>
        </p:txBody>
      </p:sp>
    </p:spTree>
    <p:extLst>
      <p:ext uri="{BB962C8B-B14F-4D97-AF65-F5344CB8AC3E}">
        <p14:creationId xmlns:p14="http://schemas.microsoft.com/office/powerpoint/2010/main" val="202344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44B2-B684-41DD-FC8C-FD72AD3AF3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619A8E-0AC5-BDA8-9C64-ADF6E3CF3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1A194-920E-3C9A-BDAE-817A9441B53A}"/>
              </a:ext>
            </a:extLst>
          </p:cNvPr>
          <p:cNvSpPr>
            <a:spLocks noGrp="1"/>
          </p:cNvSpPr>
          <p:nvPr>
            <p:ph type="dt" sz="half" idx="10"/>
          </p:nvPr>
        </p:nvSpPr>
        <p:spPr/>
        <p:txBody>
          <a:bodyPr/>
          <a:lstStyle/>
          <a:p>
            <a:fld id="{38A68620-75BE-4A0D-9643-368CA8BAF73F}" type="datetimeFigureOut">
              <a:rPr lang="en-IN" smtClean="0"/>
              <a:t>24-09-2022</a:t>
            </a:fld>
            <a:endParaRPr lang="en-IN"/>
          </a:p>
        </p:txBody>
      </p:sp>
      <p:sp>
        <p:nvSpPr>
          <p:cNvPr id="5" name="Footer Placeholder 4">
            <a:extLst>
              <a:ext uri="{FF2B5EF4-FFF2-40B4-BE49-F238E27FC236}">
                <a16:creationId xmlns:a16="http://schemas.microsoft.com/office/drawing/2014/main" id="{2EE8997D-9F8D-ACA2-FCDD-D18948B04F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1586D6-9252-86AB-BBD0-4EDB580EE2AE}"/>
              </a:ext>
            </a:extLst>
          </p:cNvPr>
          <p:cNvSpPr>
            <a:spLocks noGrp="1"/>
          </p:cNvSpPr>
          <p:nvPr>
            <p:ph type="sldNum" sz="quarter" idx="12"/>
          </p:nvPr>
        </p:nvSpPr>
        <p:spPr/>
        <p:txBody>
          <a:bodyPr/>
          <a:lstStyle/>
          <a:p>
            <a:fld id="{31D76F9B-F0AE-4B0F-BF6A-1A8809D98BE9}" type="slidenum">
              <a:rPr lang="en-IN" smtClean="0"/>
              <a:t>‹#›</a:t>
            </a:fld>
            <a:endParaRPr lang="en-IN"/>
          </a:p>
        </p:txBody>
      </p:sp>
    </p:spTree>
    <p:extLst>
      <p:ext uri="{BB962C8B-B14F-4D97-AF65-F5344CB8AC3E}">
        <p14:creationId xmlns:p14="http://schemas.microsoft.com/office/powerpoint/2010/main" val="81854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6DBD-9EEA-470D-C9C0-7417FD62D4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0C0243-8F63-2062-BDCA-4E8C527A23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D5FB64-2C51-05A5-9C96-C41AE16BC5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15748A-BD79-935B-C5D9-BC69B8F92094}"/>
              </a:ext>
            </a:extLst>
          </p:cNvPr>
          <p:cNvSpPr>
            <a:spLocks noGrp="1"/>
          </p:cNvSpPr>
          <p:nvPr>
            <p:ph type="dt" sz="half" idx="10"/>
          </p:nvPr>
        </p:nvSpPr>
        <p:spPr/>
        <p:txBody>
          <a:bodyPr/>
          <a:lstStyle/>
          <a:p>
            <a:fld id="{38A68620-75BE-4A0D-9643-368CA8BAF73F}" type="datetimeFigureOut">
              <a:rPr lang="en-IN" smtClean="0"/>
              <a:t>24-09-2022</a:t>
            </a:fld>
            <a:endParaRPr lang="en-IN"/>
          </a:p>
        </p:txBody>
      </p:sp>
      <p:sp>
        <p:nvSpPr>
          <p:cNvPr id="6" name="Footer Placeholder 5">
            <a:extLst>
              <a:ext uri="{FF2B5EF4-FFF2-40B4-BE49-F238E27FC236}">
                <a16:creationId xmlns:a16="http://schemas.microsoft.com/office/drawing/2014/main" id="{6B609D4C-E2F9-3989-54BE-9F9A445B77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DC5225-0513-D1DA-020B-33FF7867DC9E}"/>
              </a:ext>
            </a:extLst>
          </p:cNvPr>
          <p:cNvSpPr>
            <a:spLocks noGrp="1"/>
          </p:cNvSpPr>
          <p:nvPr>
            <p:ph type="sldNum" sz="quarter" idx="12"/>
          </p:nvPr>
        </p:nvSpPr>
        <p:spPr/>
        <p:txBody>
          <a:bodyPr/>
          <a:lstStyle/>
          <a:p>
            <a:fld id="{31D76F9B-F0AE-4B0F-BF6A-1A8809D98BE9}" type="slidenum">
              <a:rPr lang="en-IN" smtClean="0"/>
              <a:t>‹#›</a:t>
            </a:fld>
            <a:endParaRPr lang="en-IN"/>
          </a:p>
        </p:txBody>
      </p:sp>
    </p:spTree>
    <p:extLst>
      <p:ext uri="{BB962C8B-B14F-4D97-AF65-F5344CB8AC3E}">
        <p14:creationId xmlns:p14="http://schemas.microsoft.com/office/powerpoint/2010/main" val="18799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75ED-15CC-3930-85D0-3D0DB7B708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D56025-386C-2291-77E3-BEBF0CE57A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B1016E-42C6-6736-E4B2-C03C2939D5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78C3F7-4013-BC0B-C1EB-0B6DE8FE06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B15DD9-EF34-1804-2DEB-26675EC758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0A9056-EFBC-A302-CE58-A973AB2D323B}"/>
              </a:ext>
            </a:extLst>
          </p:cNvPr>
          <p:cNvSpPr>
            <a:spLocks noGrp="1"/>
          </p:cNvSpPr>
          <p:nvPr>
            <p:ph type="dt" sz="half" idx="10"/>
          </p:nvPr>
        </p:nvSpPr>
        <p:spPr/>
        <p:txBody>
          <a:bodyPr/>
          <a:lstStyle/>
          <a:p>
            <a:fld id="{38A68620-75BE-4A0D-9643-368CA8BAF73F}" type="datetimeFigureOut">
              <a:rPr lang="en-IN" smtClean="0"/>
              <a:t>24-09-2022</a:t>
            </a:fld>
            <a:endParaRPr lang="en-IN"/>
          </a:p>
        </p:txBody>
      </p:sp>
      <p:sp>
        <p:nvSpPr>
          <p:cNvPr id="8" name="Footer Placeholder 7">
            <a:extLst>
              <a:ext uri="{FF2B5EF4-FFF2-40B4-BE49-F238E27FC236}">
                <a16:creationId xmlns:a16="http://schemas.microsoft.com/office/drawing/2014/main" id="{DA3046B8-4DB0-CF79-B36C-242688B509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AA4678-0852-B441-A10C-F4D65243CD4A}"/>
              </a:ext>
            </a:extLst>
          </p:cNvPr>
          <p:cNvSpPr>
            <a:spLocks noGrp="1"/>
          </p:cNvSpPr>
          <p:nvPr>
            <p:ph type="sldNum" sz="quarter" idx="12"/>
          </p:nvPr>
        </p:nvSpPr>
        <p:spPr/>
        <p:txBody>
          <a:bodyPr/>
          <a:lstStyle/>
          <a:p>
            <a:fld id="{31D76F9B-F0AE-4B0F-BF6A-1A8809D98BE9}" type="slidenum">
              <a:rPr lang="en-IN" smtClean="0"/>
              <a:t>‹#›</a:t>
            </a:fld>
            <a:endParaRPr lang="en-IN"/>
          </a:p>
        </p:txBody>
      </p:sp>
    </p:spTree>
    <p:extLst>
      <p:ext uri="{BB962C8B-B14F-4D97-AF65-F5344CB8AC3E}">
        <p14:creationId xmlns:p14="http://schemas.microsoft.com/office/powerpoint/2010/main" val="256398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7EC7-043F-698C-B629-DCF68D4E1E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B67BCA-A80D-AD6D-00C0-AFE92625D3D0}"/>
              </a:ext>
            </a:extLst>
          </p:cNvPr>
          <p:cNvSpPr>
            <a:spLocks noGrp="1"/>
          </p:cNvSpPr>
          <p:nvPr>
            <p:ph type="dt" sz="half" idx="10"/>
          </p:nvPr>
        </p:nvSpPr>
        <p:spPr/>
        <p:txBody>
          <a:bodyPr/>
          <a:lstStyle/>
          <a:p>
            <a:fld id="{38A68620-75BE-4A0D-9643-368CA8BAF73F}" type="datetimeFigureOut">
              <a:rPr lang="en-IN" smtClean="0"/>
              <a:t>24-09-2022</a:t>
            </a:fld>
            <a:endParaRPr lang="en-IN"/>
          </a:p>
        </p:txBody>
      </p:sp>
      <p:sp>
        <p:nvSpPr>
          <p:cNvPr id="4" name="Footer Placeholder 3">
            <a:extLst>
              <a:ext uri="{FF2B5EF4-FFF2-40B4-BE49-F238E27FC236}">
                <a16:creationId xmlns:a16="http://schemas.microsoft.com/office/drawing/2014/main" id="{DBA39A6E-295E-393C-8564-569CFB1784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4816CD-3799-EA59-1F5E-C7AE7AAE7432}"/>
              </a:ext>
            </a:extLst>
          </p:cNvPr>
          <p:cNvSpPr>
            <a:spLocks noGrp="1"/>
          </p:cNvSpPr>
          <p:nvPr>
            <p:ph type="sldNum" sz="quarter" idx="12"/>
          </p:nvPr>
        </p:nvSpPr>
        <p:spPr/>
        <p:txBody>
          <a:bodyPr/>
          <a:lstStyle/>
          <a:p>
            <a:fld id="{31D76F9B-F0AE-4B0F-BF6A-1A8809D98BE9}" type="slidenum">
              <a:rPr lang="en-IN" smtClean="0"/>
              <a:t>‹#›</a:t>
            </a:fld>
            <a:endParaRPr lang="en-IN"/>
          </a:p>
        </p:txBody>
      </p:sp>
    </p:spTree>
    <p:extLst>
      <p:ext uri="{BB962C8B-B14F-4D97-AF65-F5344CB8AC3E}">
        <p14:creationId xmlns:p14="http://schemas.microsoft.com/office/powerpoint/2010/main" val="171424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B488C7-557A-B078-9157-B6DEFFD9160E}"/>
              </a:ext>
            </a:extLst>
          </p:cNvPr>
          <p:cNvSpPr>
            <a:spLocks noGrp="1"/>
          </p:cNvSpPr>
          <p:nvPr>
            <p:ph type="dt" sz="half" idx="10"/>
          </p:nvPr>
        </p:nvSpPr>
        <p:spPr/>
        <p:txBody>
          <a:bodyPr/>
          <a:lstStyle/>
          <a:p>
            <a:fld id="{38A68620-75BE-4A0D-9643-368CA8BAF73F}" type="datetimeFigureOut">
              <a:rPr lang="en-IN" smtClean="0"/>
              <a:t>24-09-2022</a:t>
            </a:fld>
            <a:endParaRPr lang="en-IN"/>
          </a:p>
        </p:txBody>
      </p:sp>
      <p:sp>
        <p:nvSpPr>
          <p:cNvPr id="3" name="Footer Placeholder 2">
            <a:extLst>
              <a:ext uri="{FF2B5EF4-FFF2-40B4-BE49-F238E27FC236}">
                <a16:creationId xmlns:a16="http://schemas.microsoft.com/office/drawing/2014/main" id="{594A90ED-512D-ED3A-820F-9BBFD61913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B88C6E-C009-EA7F-BD25-22F754883329}"/>
              </a:ext>
            </a:extLst>
          </p:cNvPr>
          <p:cNvSpPr>
            <a:spLocks noGrp="1"/>
          </p:cNvSpPr>
          <p:nvPr>
            <p:ph type="sldNum" sz="quarter" idx="12"/>
          </p:nvPr>
        </p:nvSpPr>
        <p:spPr/>
        <p:txBody>
          <a:bodyPr/>
          <a:lstStyle/>
          <a:p>
            <a:fld id="{31D76F9B-F0AE-4B0F-BF6A-1A8809D98BE9}" type="slidenum">
              <a:rPr lang="en-IN" smtClean="0"/>
              <a:t>‹#›</a:t>
            </a:fld>
            <a:endParaRPr lang="en-IN"/>
          </a:p>
        </p:txBody>
      </p:sp>
    </p:spTree>
    <p:extLst>
      <p:ext uri="{BB962C8B-B14F-4D97-AF65-F5344CB8AC3E}">
        <p14:creationId xmlns:p14="http://schemas.microsoft.com/office/powerpoint/2010/main" val="26867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3CA8-3D62-2466-B97E-60F5633BD6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83D5A8-9B9F-6AD4-D374-2609945EA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A85F03-D1C2-07A7-2F0F-90244C3A5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473480-15BC-D9E2-E468-7D40A64A804B}"/>
              </a:ext>
            </a:extLst>
          </p:cNvPr>
          <p:cNvSpPr>
            <a:spLocks noGrp="1"/>
          </p:cNvSpPr>
          <p:nvPr>
            <p:ph type="dt" sz="half" idx="10"/>
          </p:nvPr>
        </p:nvSpPr>
        <p:spPr/>
        <p:txBody>
          <a:bodyPr/>
          <a:lstStyle/>
          <a:p>
            <a:fld id="{38A68620-75BE-4A0D-9643-368CA8BAF73F}" type="datetimeFigureOut">
              <a:rPr lang="en-IN" smtClean="0"/>
              <a:t>24-09-2022</a:t>
            </a:fld>
            <a:endParaRPr lang="en-IN"/>
          </a:p>
        </p:txBody>
      </p:sp>
      <p:sp>
        <p:nvSpPr>
          <p:cNvPr id="6" name="Footer Placeholder 5">
            <a:extLst>
              <a:ext uri="{FF2B5EF4-FFF2-40B4-BE49-F238E27FC236}">
                <a16:creationId xmlns:a16="http://schemas.microsoft.com/office/drawing/2014/main" id="{BFC65852-4AC3-EFC4-4FA7-1C1CFFE5BF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2593FE-7F47-4320-BA48-B9BCD2892F86}"/>
              </a:ext>
            </a:extLst>
          </p:cNvPr>
          <p:cNvSpPr>
            <a:spLocks noGrp="1"/>
          </p:cNvSpPr>
          <p:nvPr>
            <p:ph type="sldNum" sz="quarter" idx="12"/>
          </p:nvPr>
        </p:nvSpPr>
        <p:spPr/>
        <p:txBody>
          <a:bodyPr/>
          <a:lstStyle/>
          <a:p>
            <a:fld id="{31D76F9B-F0AE-4B0F-BF6A-1A8809D98BE9}" type="slidenum">
              <a:rPr lang="en-IN" smtClean="0"/>
              <a:t>‹#›</a:t>
            </a:fld>
            <a:endParaRPr lang="en-IN"/>
          </a:p>
        </p:txBody>
      </p:sp>
    </p:spTree>
    <p:extLst>
      <p:ext uri="{BB962C8B-B14F-4D97-AF65-F5344CB8AC3E}">
        <p14:creationId xmlns:p14="http://schemas.microsoft.com/office/powerpoint/2010/main" val="1954948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5F36-9590-5D4B-0021-42F53FE9E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073973-6ED7-4F17-00FB-C86E0104F6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35B05D-E331-86DC-147D-849BAA199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C2A87-3C97-E19B-6F9E-405FDF6A194C}"/>
              </a:ext>
            </a:extLst>
          </p:cNvPr>
          <p:cNvSpPr>
            <a:spLocks noGrp="1"/>
          </p:cNvSpPr>
          <p:nvPr>
            <p:ph type="dt" sz="half" idx="10"/>
          </p:nvPr>
        </p:nvSpPr>
        <p:spPr/>
        <p:txBody>
          <a:bodyPr/>
          <a:lstStyle/>
          <a:p>
            <a:fld id="{38A68620-75BE-4A0D-9643-368CA8BAF73F}" type="datetimeFigureOut">
              <a:rPr lang="en-IN" smtClean="0"/>
              <a:t>24-09-2022</a:t>
            </a:fld>
            <a:endParaRPr lang="en-IN"/>
          </a:p>
        </p:txBody>
      </p:sp>
      <p:sp>
        <p:nvSpPr>
          <p:cNvPr id="6" name="Footer Placeholder 5">
            <a:extLst>
              <a:ext uri="{FF2B5EF4-FFF2-40B4-BE49-F238E27FC236}">
                <a16:creationId xmlns:a16="http://schemas.microsoft.com/office/drawing/2014/main" id="{B05AF2DC-349D-82E1-586D-EF90324431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DEEB61-F2D7-F11E-E913-3EB4940A0B0B}"/>
              </a:ext>
            </a:extLst>
          </p:cNvPr>
          <p:cNvSpPr>
            <a:spLocks noGrp="1"/>
          </p:cNvSpPr>
          <p:nvPr>
            <p:ph type="sldNum" sz="quarter" idx="12"/>
          </p:nvPr>
        </p:nvSpPr>
        <p:spPr/>
        <p:txBody>
          <a:bodyPr/>
          <a:lstStyle/>
          <a:p>
            <a:fld id="{31D76F9B-F0AE-4B0F-BF6A-1A8809D98BE9}" type="slidenum">
              <a:rPr lang="en-IN" smtClean="0"/>
              <a:t>‹#›</a:t>
            </a:fld>
            <a:endParaRPr lang="en-IN"/>
          </a:p>
        </p:txBody>
      </p:sp>
    </p:spTree>
    <p:extLst>
      <p:ext uri="{BB962C8B-B14F-4D97-AF65-F5344CB8AC3E}">
        <p14:creationId xmlns:p14="http://schemas.microsoft.com/office/powerpoint/2010/main" val="4100112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86E345-77D6-6A1F-5587-F4A2F51A38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8F4AA4-A7E4-BF8E-4979-6A8717A6F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1143CC-AACD-19F0-2207-3A964A7D3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68620-75BE-4A0D-9643-368CA8BAF73F}" type="datetimeFigureOut">
              <a:rPr lang="en-IN" smtClean="0"/>
              <a:t>24-09-2022</a:t>
            </a:fld>
            <a:endParaRPr lang="en-IN"/>
          </a:p>
        </p:txBody>
      </p:sp>
      <p:sp>
        <p:nvSpPr>
          <p:cNvPr id="5" name="Footer Placeholder 4">
            <a:extLst>
              <a:ext uri="{FF2B5EF4-FFF2-40B4-BE49-F238E27FC236}">
                <a16:creationId xmlns:a16="http://schemas.microsoft.com/office/drawing/2014/main" id="{E9FE2274-E263-A47F-432B-51BE0924B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A3B811-A142-7C61-F24E-499ECBD708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76F9B-F0AE-4B0F-BF6A-1A8809D98BE9}" type="slidenum">
              <a:rPr lang="en-IN" smtClean="0"/>
              <a:t>‹#›</a:t>
            </a:fld>
            <a:endParaRPr lang="en-IN"/>
          </a:p>
        </p:txBody>
      </p:sp>
    </p:spTree>
    <p:extLst>
      <p:ext uri="{BB962C8B-B14F-4D97-AF65-F5344CB8AC3E}">
        <p14:creationId xmlns:p14="http://schemas.microsoft.com/office/powerpoint/2010/main" val="1229855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9169-1802-A3FB-1B62-25F7EB8E1940}"/>
              </a:ext>
            </a:extLst>
          </p:cNvPr>
          <p:cNvSpPr>
            <a:spLocks noGrp="1"/>
          </p:cNvSpPr>
          <p:nvPr>
            <p:ph type="ctrTitle"/>
          </p:nvPr>
        </p:nvSpPr>
        <p:spPr>
          <a:xfrm>
            <a:off x="1524000" y="1122363"/>
            <a:ext cx="9144000" cy="772698"/>
          </a:xfrm>
        </p:spPr>
        <p:txBody>
          <a:bodyPr>
            <a:normAutofit fontScale="90000"/>
          </a:bodyPr>
          <a:lstStyle/>
          <a:p>
            <a:r>
              <a:rPr lang="en-IN" u="sng" dirty="0"/>
              <a:t>Create the Data Frame</a:t>
            </a:r>
          </a:p>
        </p:txBody>
      </p:sp>
      <p:sp>
        <p:nvSpPr>
          <p:cNvPr id="3" name="Subtitle 2">
            <a:extLst>
              <a:ext uri="{FF2B5EF4-FFF2-40B4-BE49-F238E27FC236}">
                <a16:creationId xmlns:a16="http://schemas.microsoft.com/office/drawing/2014/main" id="{35BAABC8-341D-0033-663F-CBCB0509FC97}"/>
              </a:ext>
            </a:extLst>
          </p:cNvPr>
          <p:cNvSpPr>
            <a:spLocks noGrp="1"/>
          </p:cNvSpPr>
          <p:nvPr>
            <p:ph type="subTitle" idx="1"/>
          </p:nvPr>
        </p:nvSpPr>
        <p:spPr>
          <a:xfrm>
            <a:off x="1524000" y="1895061"/>
            <a:ext cx="9144000" cy="4373217"/>
          </a:xfrm>
        </p:spPr>
        <p:txBody>
          <a:bodyPr>
            <a:normAutofit/>
          </a:bodyPr>
          <a:lstStyle/>
          <a:p>
            <a:pPr marL="342900" indent="-342900" algn="l">
              <a:buFont typeface="Arial" panose="020B0604020202020204" pitchFamily="34" charset="0"/>
              <a:buChar char="•"/>
            </a:pPr>
            <a:r>
              <a:rPr lang="en-IN" dirty="0"/>
              <a:t>Before find the problem statement create the data frame .</a:t>
            </a:r>
          </a:p>
          <a:p>
            <a:pPr marL="342900" indent="-342900" algn="l">
              <a:buFont typeface="Arial" panose="020B0604020202020204" pitchFamily="34" charset="0"/>
              <a:buChar char="•"/>
            </a:pPr>
            <a:r>
              <a:rPr lang="en-IN" dirty="0"/>
              <a:t>After that we will check the data types, data info, shape.</a:t>
            </a:r>
          </a:p>
          <a:p>
            <a:pPr marL="342900" indent="-342900" algn="l">
              <a:buFont typeface="Arial" panose="020B0604020202020204" pitchFamily="34" charset="0"/>
              <a:buChar char="•"/>
            </a:pPr>
            <a:r>
              <a:rPr lang="en-IN" dirty="0"/>
              <a:t>In our data set detail information are available so its very difficult for us to analysing so we will change the information in numeric format as we have other file in code format.</a:t>
            </a:r>
          </a:p>
          <a:p>
            <a:pPr marL="342900" indent="-342900" algn="l">
              <a:buFont typeface="Arial" panose="020B0604020202020204" pitchFamily="34" charset="0"/>
              <a:buChar char="•"/>
            </a:pPr>
            <a:r>
              <a:rPr lang="en-IN" dirty="0"/>
              <a:t>In our dataset I have found the one column’s data type as ‘object’ so drop the column from dataset.</a:t>
            </a:r>
          </a:p>
          <a:p>
            <a:pPr marL="342900" indent="-342900" algn="l">
              <a:buFont typeface="Arial" panose="020B0604020202020204" pitchFamily="34" charset="0"/>
              <a:buChar char="•"/>
            </a:pPr>
            <a:r>
              <a:rPr lang="en-IN" dirty="0"/>
              <a:t>After dropping the ‘City’ column we can check the description of the dataset.</a:t>
            </a:r>
          </a:p>
          <a:p>
            <a:pPr marL="342900" indent="-342900" algn="l">
              <a:buFont typeface="Arial" panose="020B0604020202020204" pitchFamily="34" charset="0"/>
              <a:buChar char="•"/>
            </a:pPr>
            <a:r>
              <a:rPr lang="en-IN" dirty="0"/>
              <a:t>After analysing the data through description we will check the null values in dataset and I don’t found any null values in our dataset.</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24976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9169-1802-A3FB-1B62-25F7EB8E1940}"/>
              </a:ext>
            </a:extLst>
          </p:cNvPr>
          <p:cNvSpPr>
            <a:spLocks noGrp="1"/>
          </p:cNvSpPr>
          <p:nvPr>
            <p:ph type="ctrTitle"/>
          </p:nvPr>
        </p:nvSpPr>
        <p:spPr>
          <a:xfrm>
            <a:off x="1524000" y="1122363"/>
            <a:ext cx="9144000" cy="772698"/>
          </a:xfrm>
        </p:spPr>
        <p:txBody>
          <a:bodyPr>
            <a:normAutofit fontScale="90000"/>
          </a:bodyPr>
          <a:lstStyle/>
          <a:p>
            <a:r>
              <a:rPr lang="en-IN" u="sng" dirty="0"/>
              <a:t>Visualization</a:t>
            </a:r>
          </a:p>
        </p:txBody>
      </p:sp>
      <p:sp>
        <p:nvSpPr>
          <p:cNvPr id="3" name="Subtitle 2">
            <a:extLst>
              <a:ext uri="{FF2B5EF4-FFF2-40B4-BE49-F238E27FC236}">
                <a16:creationId xmlns:a16="http://schemas.microsoft.com/office/drawing/2014/main" id="{35BAABC8-341D-0033-663F-CBCB0509FC97}"/>
              </a:ext>
            </a:extLst>
          </p:cNvPr>
          <p:cNvSpPr>
            <a:spLocks noGrp="1"/>
          </p:cNvSpPr>
          <p:nvPr>
            <p:ph type="subTitle" idx="1"/>
          </p:nvPr>
        </p:nvSpPr>
        <p:spPr>
          <a:xfrm>
            <a:off x="1524000" y="1895061"/>
            <a:ext cx="9144000" cy="4757529"/>
          </a:xfrm>
        </p:spPr>
        <p:txBody>
          <a:bodyPr>
            <a:normAutofit/>
          </a:bodyPr>
          <a:lstStyle/>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r>
              <a:rPr lang="en-IN" dirty="0"/>
              <a:t>Now check the data through visualization to check any discrepancy through heatmap.</a:t>
            </a:r>
          </a:p>
          <a:p>
            <a:pPr marL="342900" indent="-342900" algn="l">
              <a:buFont typeface="Arial" panose="020B0604020202020204" pitchFamily="34" charset="0"/>
              <a:buChar char="•"/>
            </a:pPr>
            <a:r>
              <a:rPr lang="en-IN" dirty="0"/>
              <a:t>For more analysing we can visualize the data for each column through </a:t>
            </a:r>
            <a:r>
              <a:rPr lang="en-IN" dirty="0" err="1"/>
              <a:t>countplot</a:t>
            </a:r>
            <a:r>
              <a:rPr lang="en-IN" dirty="0"/>
              <a:t> for comparison.</a:t>
            </a:r>
          </a:p>
          <a:p>
            <a:pPr marL="342900" indent="-342900" algn="l">
              <a:buFont typeface="Arial" panose="020B0604020202020204" pitchFamily="34" charset="0"/>
              <a:buChar char="•"/>
            </a:pPr>
            <a:r>
              <a:rPr lang="en-IN" dirty="0"/>
              <a:t>After analysing my conclusion is that our data is organised and no changes required.</a:t>
            </a:r>
          </a:p>
          <a:p>
            <a:pPr marL="342900" indent="-342900" algn="l">
              <a:buFont typeface="Arial" panose="020B0604020202020204" pitchFamily="34" charset="0"/>
              <a:buChar char="•"/>
            </a:pPr>
            <a:endParaRPr lang="en-IN" dirty="0"/>
          </a:p>
          <a:p>
            <a:pPr algn="l"/>
            <a:endParaRPr lang="en-IN" dirty="0"/>
          </a:p>
          <a:p>
            <a:r>
              <a:rPr lang="en-IN" u="sng" dirty="0"/>
              <a:t>The End</a:t>
            </a:r>
          </a:p>
        </p:txBody>
      </p:sp>
    </p:spTree>
    <p:extLst>
      <p:ext uri="{BB962C8B-B14F-4D97-AF65-F5344CB8AC3E}">
        <p14:creationId xmlns:p14="http://schemas.microsoft.com/office/powerpoint/2010/main" val="4019134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172</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Create the Data Frame</vt:lpstr>
      <vt:lpstr>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the Data Frame</dc:title>
  <dc:creator>Harish Dhami</dc:creator>
  <cp:lastModifiedBy>Harish Dhami</cp:lastModifiedBy>
  <cp:revision>2</cp:revision>
  <dcterms:created xsi:type="dcterms:W3CDTF">2022-09-24T14:23:50Z</dcterms:created>
  <dcterms:modified xsi:type="dcterms:W3CDTF">2022-09-24T14:54:05Z</dcterms:modified>
</cp:coreProperties>
</file>