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65F253FB-B74E-4876-9C43-84EE2D46E36F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FE8FF-2F0A-4B49-BD26-3AE425C1890C}" v="4" dt="2025-03-20T17:28:03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2" d="100"/>
          <a:sy n="82" d="100"/>
        </p:scale>
        <p:origin x="8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40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Gouda" userId="18723e254db3c762" providerId="LiveId" clId="{3CFFE8FF-2F0A-4B49-BD26-3AE425C1890C}"/>
    <pc:docChg chg="custSel addSld delSld modSld modSection">
      <pc:chgData name="Harish Gouda" userId="18723e254db3c762" providerId="LiveId" clId="{3CFFE8FF-2F0A-4B49-BD26-3AE425C1890C}" dt="2025-03-20T17:42:08.445" v="5" actId="2696"/>
      <pc:docMkLst>
        <pc:docMk/>
      </pc:docMkLst>
      <pc:sldChg chg="addSp delSp modSp new del mod delAnim modAnim">
        <pc:chgData name="Harish Gouda" userId="18723e254db3c762" providerId="LiveId" clId="{3CFFE8FF-2F0A-4B49-BD26-3AE425C1890C}" dt="2025-03-20T17:42:08.445" v="5" actId="2696"/>
        <pc:sldMkLst>
          <pc:docMk/>
          <pc:sldMk cId="1905375697" sldId="267"/>
        </pc:sldMkLst>
        <pc:picChg chg="add del mod">
          <ac:chgData name="Harish Gouda" userId="18723e254db3c762" providerId="LiveId" clId="{3CFFE8FF-2F0A-4B49-BD26-3AE425C1890C}" dt="2025-03-20T17:27:51.218" v="2" actId="478"/>
          <ac:picMkLst>
            <pc:docMk/>
            <pc:sldMk cId="1905375697" sldId="267"/>
            <ac:picMk id="3" creationId="{BEB84372-2BB6-7E77-4F4A-77ADF952358C}"/>
          </ac:picMkLst>
        </pc:picChg>
        <pc:picChg chg="add del mod">
          <ac:chgData name="Harish Gouda" userId="18723e254db3c762" providerId="LiveId" clId="{3CFFE8FF-2F0A-4B49-BD26-3AE425C1890C}" dt="2025-03-20T17:42:01.568" v="4" actId="478"/>
          <ac:picMkLst>
            <pc:docMk/>
            <pc:sldMk cId="1905375697" sldId="267"/>
            <ac:picMk id="4" creationId="{39FFB32B-2220-32BF-5C6A-4705A2F7B2CB}"/>
          </ac:picMkLst>
        </pc:picChg>
      </pc:sldChg>
    </pc:docChg>
  </pc:docChgLst>
  <pc:docChgLst>
    <pc:chgData name="Harish Gouda" userId="18723e254db3c762" providerId="LiveId" clId="{23788D8E-217E-40D7-871C-2F3224BA596D}"/>
    <pc:docChg chg="undo custSel addSld modSld modSection">
      <pc:chgData name="Harish Gouda" userId="18723e254db3c762" providerId="LiveId" clId="{23788D8E-217E-40D7-871C-2F3224BA596D}" dt="2025-03-19T05:46:33.598" v="16" actId="14100"/>
      <pc:docMkLst>
        <pc:docMk/>
      </pc:docMkLst>
      <pc:sldChg chg="addSp delSp modSp new mod modClrScheme chgLayout">
        <pc:chgData name="Harish Gouda" userId="18723e254db3c762" providerId="LiveId" clId="{23788D8E-217E-40D7-871C-2F3224BA596D}" dt="2025-03-19T05:46:33.598" v="16" actId="14100"/>
        <pc:sldMkLst>
          <pc:docMk/>
          <pc:sldMk cId="3080495243" sldId="266"/>
        </pc:sldMkLst>
        <pc:spChg chg="del">
          <ac:chgData name="Harish Gouda" userId="18723e254db3c762" providerId="LiveId" clId="{23788D8E-217E-40D7-871C-2F3224BA596D}" dt="2025-03-19T05:42:58.319" v="1" actId="700"/>
          <ac:spMkLst>
            <pc:docMk/>
            <pc:sldMk cId="3080495243" sldId="266"/>
            <ac:spMk id="2" creationId="{C8D9EFE3-207A-A630-813E-8CFA1D582ACB}"/>
          </ac:spMkLst>
        </pc:spChg>
        <pc:spChg chg="del">
          <ac:chgData name="Harish Gouda" userId="18723e254db3c762" providerId="LiveId" clId="{23788D8E-217E-40D7-871C-2F3224BA596D}" dt="2025-03-19T05:42:58.319" v="1" actId="700"/>
          <ac:spMkLst>
            <pc:docMk/>
            <pc:sldMk cId="3080495243" sldId="266"/>
            <ac:spMk id="3" creationId="{91F5E147-A14C-5B68-87C1-C7EBB438A578}"/>
          </ac:spMkLst>
        </pc:spChg>
        <pc:spChg chg="del">
          <ac:chgData name="Harish Gouda" userId="18723e254db3c762" providerId="LiveId" clId="{23788D8E-217E-40D7-871C-2F3224BA596D}" dt="2025-03-19T05:42:58.319" v="1" actId="700"/>
          <ac:spMkLst>
            <pc:docMk/>
            <pc:sldMk cId="3080495243" sldId="266"/>
            <ac:spMk id="4" creationId="{A51D66C2-2B80-20E8-80BD-FE31E97CDB27}"/>
          </ac:spMkLst>
        </pc:spChg>
        <pc:spChg chg="add del mod">
          <ac:chgData name="Harish Gouda" userId="18723e254db3c762" providerId="LiveId" clId="{23788D8E-217E-40D7-871C-2F3224BA596D}" dt="2025-03-19T05:44:03.357" v="13" actId="478"/>
          <ac:spMkLst>
            <pc:docMk/>
            <pc:sldMk cId="3080495243" sldId="266"/>
            <ac:spMk id="5" creationId="{6D8E806F-1D04-9840-1F38-012B55FE2BCE}"/>
          </ac:spMkLst>
        </pc:spChg>
        <pc:picChg chg="add mod">
          <ac:chgData name="Harish Gouda" userId="18723e254db3c762" providerId="LiveId" clId="{23788D8E-217E-40D7-871C-2F3224BA596D}" dt="2025-03-19T05:46:33.598" v="16" actId="14100"/>
          <ac:picMkLst>
            <pc:docMk/>
            <pc:sldMk cId="3080495243" sldId="266"/>
            <ac:picMk id="2050" creationId="{6519299A-9EC8-98DF-7F5C-5E95CDCEA1D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560B6B-963E-45AD-B18D-9DA3469D83C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B61BEE-A6B4-49DE-8859-2A55F155C5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308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8D2A0D-6B45-4215-8A49-D14849101A69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6A182-AF03-4CC8-94DC-C0726DF52A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40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E6A182-AF03-4CC8-94DC-C0726DF52A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75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1E626-6EB7-4D9A-AD4A-B54D1684CAD1}" type="datetime1">
              <a:rPr lang="en-US" smtClean="0"/>
              <a:t>4/7/2025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solidFill>
                  <a:schemeClr val="accent2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8602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32EDF-E99E-4C68-AFCB-7A835B309D6D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0336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2D85F-A551-4C69-800A-8CFFA2306A88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3518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24A36-10EA-4DE5-9251-C62AA44714D2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015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95A85-13CC-45EA-B1A6-5B8E77AB646B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66400" y="6416676"/>
            <a:ext cx="10160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8"/>
          <p:cNvSpPr>
            <a:spLocks noGrp="1"/>
          </p:cNvSpPr>
          <p:nvPr>
            <p:ph type="subTitle" idx="1"/>
          </p:nvPr>
        </p:nvSpPr>
        <p:spPr>
          <a:xfrm>
            <a:off x="562707" y="2320335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562707" y="288339"/>
            <a:ext cx="109728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 algn="l"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226335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71815-F531-4787-BA2A-626422C133A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1838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4885B-3C5C-43BB-9862-47948E5DF551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362201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535113"/>
            <a:ext cx="5389033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362201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1844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3B6AF-AB61-4D8E-B7B7-705C5ACEBBCC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3208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3EC9A-B094-4092-8061-75D86CB34931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76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1AEED-2323-4359-853E-316DF6600362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1" y="1524001"/>
            <a:ext cx="4011084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1">
                <a:ln w="6350"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7750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C2DF-F1FD-4724-A563-92BADFC82ECC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8400" y="1831975"/>
            <a:ext cx="7315200" cy="3962400"/>
          </a:xfrm>
          <a:solidFill>
            <a:schemeClr val="bg2">
              <a:lumMod val="20000"/>
              <a:lumOff val="80000"/>
            </a:schemeClr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marL="0" indent="0" algn="l" rtl="0" eaLnBrk="1" latinLnBrk="0" hangingPunct="1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8400" y="1166787"/>
            <a:ext cx="73152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8400" y="609600"/>
            <a:ext cx="73152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44669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8D20E2CF-D74B-4B51-899A-DCEA821C90C7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165600" y="6416676"/>
            <a:ext cx="38608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566400" y="6416676"/>
            <a:ext cx="1016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grpSp>
        <p:nvGrpSpPr>
          <p:cNvPr id="24" name="Group 18"/>
          <p:cNvGrpSpPr>
            <a:grpSpLocks/>
          </p:cNvGrpSpPr>
          <p:nvPr/>
        </p:nvGrpSpPr>
        <p:grpSpPr bwMode="auto">
          <a:xfrm>
            <a:off x="4263969" y="1960564"/>
            <a:ext cx="3762431" cy="4821237"/>
            <a:chOff x="1365" y="355"/>
            <a:chExt cx="3024" cy="3875"/>
          </a:xfrm>
          <a:solidFill>
            <a:schemeClr val="bg2">
              <a:lumMod val="50000"/>
              <a:alpha val="20000"/>
            </a:schemeClr>
          </a:solidFill>
        </p:grpSpPr>
        <p:sp>
          <p:nvSpPr>
            <p:cNvPr id="25" name="Freeform 2"/>
            <p:cNvSpPr>
              <a:spLocks/>
            </p:cNvSpPr>
            <p:nvPr/>
          </p:nvSpPr>
          <p:spPr bwMode="auto">
            <a:xfrm>
              <a:off x="2835" y="586"/>
              <a:ext cx="88" cy="1121"/>
            </a:xfrm>
            <a:custGeom>
              <a:avLst/>
              <a:gdLst>
                <a:gd name="T0" fmla="*/ 0 w 88"/>
                <a:gd name="T1" fmla="*/ 1120 h 1121"/>
                <a:gd name="T2" fmla="*/ 0 w 88"/>
                <a:gd name="T3" fmla="*/ 0 h 1121"/>
                <a:gd name="T4" fmla="*/ 87 w 88"/>
                <a:gd name="T5" fmla="*/ 0 h 1121"/>
                <a:gd name="T6" fmla="*/ 87 w 88"/>
                <a:gd name="T7" fmla="*/ 1085 h 1121"/>
                <a:gd name="T8" fmla="*/ 0 w 88"/>
                <a:gd name="T9" fmla="*/ 1120 h 1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" h="1121">
                  <a:moveTo>
                    <a:pt x="0" y="1120"/>
                  </a:moveTo>
                  <a:lnTo>
                    <a:pt x="0" y="0"/>
                  </a:lnTo>
                  <a:lnTo>
                    <a:pt x="87" y="0"/>
                  </a:lnTo>
                  <a:lnTo>
                    <a:pt x="87" y="1085"/>
                  </a:lnTo>
                  <a:lnTo>
                    <a:pt x="0" y="1120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"/>
            <p:cNvSpPr>
              <a:spLocks/>
            </p:cNvSpPr>
            <p:nvPr/>
          </p:nvSpPr>
          <p:spPr bwMode="auto">
            <a:xfrm>
              <a:off x="2834" y="1900"/>
              <a:ext cx="84" cy="363"/>
            </a:xfrm>
            <a:custGeom>
              <a:avLst/>
              <a:gdLst>
                <a:gd name="T0" fmla="*/ 0 w 84"/>
                <a:gd name="T1" fmla="*/ 29 h 363"/>
                <a:gd name="T2" fmla="*/ 83 w 84"/>
                <a:gd name="T3" fmla="*/ 0 h 363"/>
                <a:gd name="T4" fmla="*/ 74 w 84"/>
                <a:gd name="T5" fmla="*/ 329 h 363"/>
                <a:gd name="T6" fmla="*/ 0 w 84"/>
                <a:gd name="T7" fmla="*/ 362 h 363"/>
                <a:gd name="T8" fmla="*/ 0 w 84"/>
                <a:gd name="T9" fmla="*/ 29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363">
                  <a:moveTo>
                    <a:pt x="0" y="29"/>
                  </a:moveTo>
                  <a:lnTo>
                    <a:pt x="83" y="0"/>
                  </a:lnTo>
                  <a:lnTo>
                    <a:pt x="74" y="329"/>
                  </a:lnTo>
                  <a:lnTo>
                    <a:pt x="0" y="362"/>
                  </a:lnTo>
                  <a:lnTo>
                    <a:pt x="0" y="2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4"/>
            <p:cNvSpPr>
              <a:spLocks/>
            </p:cNvSpPr>
            <p:nvPr/>
          </p:nvSpPr>
          <p:spPr bwMode="auto">
            <a:xfrm>
              <a:off x="2825" y="2493"/>
              <a:ext cx="84" cy="249"/>
            </a:xfrm>
            <a:custGeom>
              <a:avLst/>
              <a:gdLst>
                <a:gd name="T0" fmla="*/ 2 w 84"/>
                <a:gd name="T1" fmla="*/ 213 h 249"/>
                <a:gd name="T2" fmla="*/ 0 w 84"/>
                <a:gd name="T3" fmla="*/ 28 h 249"/>
                <a:gd name="T4" fmla="*/ 83 w 84"/>
                <a:gd name="T5" fmla="*/ 0 h 249"/>
                <a:gd name="T6" fmla="*/ 72 w 84"/>
                <a:gd name="T7" fmla="*/ 248 h 249"/>
                <a:gd name="T8" fmla="*/ 2 w 84"/>
                <a:gd name="T9" fmla="*/ 21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249">
                  <a:moveTo>
                    <a:pt x="2" y="213"/>
                  </a:moveTo>
                  <a:lnTo>
                    <a:pt x="0" y="28"/>
                  </a:lnTo>
                  <a:lnTo>
                    <a:pt x="83" y="0"/>
                  </a:lnTo>
                  <a:lnTo>
                    <a:pt x="72" y="248"/>
                  </a:lnTo>
                  <a:lnTo>
                    <a:pt x="2" y="21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5"/>
            <p:cNvSpPr>
              <a:spLocks/>
            </p:cNvSpPr>
            <p:nvPr/>
          </p:nvSpPr>
          <p:spPr bwMode="auto">
            <a:xfrm>
              <a:off x="2831" y="2965"/>
              <a:ext cx="52" cy="232"/>
            </a:xfrm>
            <a:custGeom>
              <a:avLst/>
              <a:gdLst>
                <a:gd name="T0" fmla="*/ 13 w 52"/>
                <a:gd name="T1" fmla="*/ 204 h 232"/>
                <a:gd name="T2" fmla="*/ 0 w 52"/>
                <a:gd name="T3" fmla="*/ 0 h 232"/>
                <a:gd name="T4" fmla="*/ 51 w 52"/>
                <a:gd name="T5" fmla="*/ 26 h 232"/>
                <a:gd name="T6" fmla="*/ 47 w 52"/>
                <a:gd name="T7" fmla="*/ 231 h 232"/>
                <a:gd name="T8" fmla="*/ 13 w 52"/>
                <a:gd name="T9" fmla="*/ 204 h 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232">
                  <a:moveTo>
                    <a:pt x="13" y="204"/>
                  </a:moveTo>
                  <a:lnTo>
                    <a:pt x="0" y="0"/>
                  </a:lnTo>
                  <a:lnTo>
                    <a:pt x="51" y="26"/>
                  </a:lnTo>
                  <a:lnTo>
                    <a:pt x="47" y="231"/>
                  </a:lnTo>
                  <a:lnTo>
                    <a:pt x="13" y="20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6"/>
            <p:cNvSpPr>
              <a:spLocks/>
            </p:cNvSpPr>
            <p:nvPr/>
          </p:nvSpPr>
          <p:spPr bwMode="auto">
            <a:xfrm>
              <a:off x="2851" y="3354"/>
              <a:ext cx="36" cy="133"/>
            </a:xfrm>
            <a:custGeom>
              <a:avLst/>
              <a:gdLst>
                <a:gd name="T0" fmla="*/ 4 w 36"/>
                <a:gd name="T1" fmla="*/ 101 h 133"/>
                <a:gd name="T2" fmla="*/ 0 w 36"/>
                <a:gd name="T3" fmla="*/ 0 h 133"/>
                <a:gd name="T4" fmla="*/ 35 w 36"/>
                <a:gd name="T5" fmla="*/ 20 h 133"/>
                <a:gd name="T6" fmla="*/ 28 w 36"/>
                <a:gd name="T7" fmla="*/ 132 h 133"/>
                <a:gd name="T8" fmla="*/ 4 w 36"/>
                <a:gd name="T9" fmla="*/ 10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33">
                  <a:moveTo>
                    <a:pt x="4" y="101"/>
                  </a:moveTo>
                  <a:lnTo>
                    <a:pt x="0" y="0"/>
                  </a:lnTo>
                  <a:lnTo>
                    <a:pt x="35" y="20"/>
                  </a:lnTo>
                  <a:lnTo>
                    <a:pt x="28" y="132"/>
                  </a:lnTo>
                  <a:lnTo>
                    <a:pt x="4" y="10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7"/>
            <p:cNvSpPr>
              <a:spLocks/>
            </p:cNvSpPr>
            <p:nvPr/>
          </p:nvSpPr>
          <p:spPr bwMode="auto">
            <a:xfrm>
              <a:off x="2851" y="3640"/>
              <a:ext cx="30" cy="590"/>
            </a:xfrm>
            <a:custGeom>
              <a:avLst/>
              <a:gdLst>
                <a:gd name="T0" fmla="*/ 15 w 30"/>
                <a:gd name="T1" fmla="*/ 589 h 590"/>
                <a:gd name="T2" fmla="*/ 0 w 30"/>
                <a:gd name="T3" fmla="*/ 0 h 590"/>
                <a:gd name="T4" fmla="*/ 29 w 30"/>
                <a:gd name="T5" fmla="*/ 37 h 590"/>
                <a:gd name="T6" fmla="*/ 15 w 30"/>
                <a:gd name="T7" fmla="*/ 589 h 5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90">
                  <a:moveTo>
                    <a:pt x="15" y="589"/>
                  </a:moveTo>
                  <a:lnTo>
                    <a:pt x="0" y="0"/>
                  </a:lnTo>
                  <a:lnTo>
                    <a:pt x="29" y="37"/>
                  </a:lnTo>
                  <a:lnTo>
                    <a:pt x="15" y="589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8"/>
            <p:cNvSpPr>
              <a:spLocks/>
            </p:cNvSpPr>
            <p:nvPr/>
          </p:nvSpPr>
          <p:spPr bwMode="auto">
            <a:xfrm>
              <a:off x="2600" y="3595"/>
              <a:ext cx="233" cy="130"/>
            </a:xfrm>
            <a:custGeom>
              <a:avLst/>
              <a:gdLst>
                <a:gd name="T0" fmla="*/ 0 w 233"/>
                <a:gd name="T1" fmla="*/ 117 h 130"/>
                <a:gd name="T2" fmla="*/ 48 w 233"/>
                <a:gd name="T3" fmla="*/ 101 h 130"/>
                <a:gd name="T4" fmla="*/ 93 w 233"/>
                <a:gd name="T5" fmla="*/ 79 h 130"/>
                <a:gd name="T6" fmla="*/ 146 w 233"/>
                <a:gd name="T7" fmla="*/ 39 h 130"/>
                <a:gd name="T8" fmla="*/ 182 w 233"/>
                <a:gd name="T9" fmla="*/ 0 h 130"/>
                <a:gd name="T10" fmla="*/ 232 w 233"/>
                <a:gd name="T11" fmla="*/ 42 h 130"/>
                <a:gd name="T12" fmla="*/ 188 w 233"/>
                <a:gd name="T13" fmla="*/ 74 h 130"/>
                <a:gd name="T14" fmla="*/ 134 w 233"/>
                <a:gd name="T15" fmla="*/ 110 h 130"/>
                <a:gd name="T16" fmla="*/ 61 w 233"/>
                <a:gd name="T17" fmla="*/ 129 h 130"/>
                <a:gd name="T18" fmla="*/ 0 w 233"/>
                <a:gd name="T19" fmla="*/ 117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30">
                  <a:moveTo>
                    <a:pt x="0" y="117"/>
                  </a:moveTo>
                  <a:lnTo>
                    <a:pt x="48" y="101"/>
                  </a:lnTo>
                  <a:lnTo>
                    <a:pt x="93" y="79"/>
                  </a:lnTo>
                  <a:lnTo>
                    <a:pt x="146" y="39"/>
                  </a:lnTo>
                  <a:lnTo>
                    <a:pt x="182" y="0"/>
                  </a:lnTo>
                  <a:lnTo>
                    <a:pt x="232" y="42"/>
                  </a:lnTo>
                  <a:lnTo>
                    <a:pt x="188" y="74"/>
                  </a:lnTo>
                  <a:lnTo>
                    <a:pt x="134" y="110"/>
                  </a:lnTo>
                  <a:lnTo>
                    <a:pt x="61" y="129"/>
                  </a:lnTo>
                  <a:lnTo>
                    <a:pt x="0" y="117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9"/>
            <p:cNvSpPr>
              <a:spLocks/>
            </p:cNvSpPr>
            <p:nvPr/>
          </p:nvSpPr>
          <p:spPr bwMode="auto">
            <a:xfrm>
              <a:off x="2583" y="2888"/>
              <a:ext cx="465" cy="646"/>
            </a:xfrm>
            <a:custGeom>
              <a:avLst/>
              <a:gdLst>
                <a:gd name="T0" fmla="*/ 359 w 465"/>
                <a:gd name="T1" fmla="*/ 645 h 646"/>
                <a:gd name="T2" fmla="*/ 405 w 465"/>
                <a:gd name="T3" fmla="*/ 616 h 646"/>
                <a:gd name="T4" fmla="*/ 447 w 465"/>
                <a:gd name="T5" fmla="*/ 580 h 646"/>
                <a:gd name="T6" fmla="*/ 460 w 465"/>
                <a:gd name="T7" fmla="*/ 552 h 646"/>
                <a:gd name="T8" fmla="*/ 464 w 465"/>
                <a:gd name="T9" fmla="*/ 515 h 646"/>
                <a:gd name="T10" fmla="*/ 451 w 465"/>
                <a:gd name="T11" fmla="*/ 468 h 646"/>
                <a:gd name="T12" fmla="*/ 424 w 465"/>
                <a:gd name="T13" fmla="*/ 424 h 646"/>
                <a:gd name="T14" fmla="*/ 380 w 465"/>
                <a:gd name="T15" fmla="*/ 385 h 646"/>
                <a:gd name="T16" fmla="*/ 168 w 465"/>
                <a:gd name="T17" fmla="*/ 259 h 646"/>
                <a:gd name="T18" fmla="*/ 133 w 465"/>
                <a:gd name="T19" fmla="*/ 235 h 646"/>
                <a:gd name="T20" fmla="*/ 111 w 465"/>
                <a:gd name="T21" fmla="*/ 208 h 646"/>
                <a:gd name="T22" fmla="*/ 104 w 465"/>
                <a:gd name="T23" fmla="*/ 166 h 646"/>
                <a:gd name="T24" fmla="*/ 117 w 465"/>
                <a:gd name="T25" fmla="*/ 124 h 646"/>
                <a:gd name="T26" fmla="*/ 155 w 465"/>
                <a:gd name="T27" fmla="*/ 95 h 646"/>
                <a:gd name="T28" fmla="*/ 222 w 465"/>
                <a:gd name="T29" fmla="*/ 52 h 646"/>
                <a:gd name="T30" fmla="*/ 124 w 465"/>
                <a:gd name="T31" fmla="*/ 0 h 646"/>
                <a:gd name="T32" fmla="*/ 55 w 465"/>
                <a:gd name="T33" fmla="*/ 41 h 646"/>
                <a:gd name="T34" fmla="*/ 27 w 465"/>
                <a:gd name="T35" fmla="*/ 70 h 646"/>
                <a:gd name="T36" fmla="*/ 2 w 465"/>
                <a:gd name="T37" fmla="*/ 123 h 646"/>
                <a:gd name="T38" fmla="*/ 0 w 465"/>
                <a:gd name="T39" fmla="*/ 189 h 646"/>
                <a:gd name="T40" fmla="*/ 29 w 465"/>
                <a:gd name="T41" fmla="*/ 257 h 646"/>
                <a:gd name="T42" fmla="*/ 78 w 465"/>
                <a:gd name="T43" fmla="*/ 300 h 646"/>
                <a:gd name="T44" fmla="*/ 311 w 465"/>
                <a:gd name="T45" fmla="*/ 442 h 646"/>
                <a:gd name="T46" fmla="*/ 358 w 465"/>
                <a:gd name="T47" fmla="*/ 474 h 646"/>
                <a:gd name="T48" fmla="*/ 375 w 465"/>
                <a:gd name="T49" fmla="*/ 516 h 646"/>
                <a:gd name="T50" fmla="*/ 375 w 465"/>
                <a:gd name="T51" fmla="*/ 550 h 646"/>
                <a:gd name="T52" fmla="*/ 308 w 465"/>
                <a:gd name="T53" fmla="*/ 608 h 646"/>
                <a:gd name="T54" fmla="*/ 359 w 465"/>
                <a:gd name="T55" fmla="*/ 645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65" h="646">
                  <a:moveTo>
                    <a:pt x="359" y="645"/>
                  </a:moveTo>
                  <a:lnTo>
                    <a:pt x="405" y="616"/>
                  </a:lnTo>
                  <a:lnTo>
                    <a:pt x="447" y="580"/>
                  </a:lnTo>
                  <a:lnTo>
                    <a:pt x="460" y="552"/>
                  </a:lnTo>
                  <a:lnTo>
                    <a:pt x="464" y="515"/>
                  </a:lnTo>
                  <a:lnTo>
                    <a:pt x="451" y="468"/>
                  </a:lnTo>
                  <a:lnTo>
                    <a:pt x="424" y="424"/>
                  </a:lnTo>
                  <a:lnTo>
                    <a:pt x="380" y="385"/>
                  </a:lnTo>
                  <a:lnTo>
                    <a:pt x="168" y="259"/>
                  </a:lnTo>
                  <a:lnTo>
                    <a:pt x="133" y="235"/>
                  </a:lnTo>
                  <a:lnTo>
                    <a:pt x="111" y="208"/>
                  </a:lnTo>
                  <a:lnTo>
                    <a:pt x="104" y="166"/>
                  </a:lnTo>
                  <a:lnTo>
                    <a:pt x="117" y="124"/>
                  </a:lnTo>
                  <a:lnTo>
                    <a:pt x="155" y="95"/>
                  </a:lnTo>
                  <a:lnTo>
                    <a:pt x="222" y="52"/>
                  </a:lnTo>
                  <a:lnTo>
                    <a:pt x="124" y="0"/>
                  </a:lnTo>
                  <a:lnTo>
                    <a:pt x="55" y="41"/>
                  </a:lnTo>
                  <a:lnTo>
                    <a:pt x="27" y="70"/>
                  </a:lnTo>
                  <a:lnTo>
                    <a:pt x="2" y="123"/>
                  </a:lnTo>
                  <a:lnTo>
                    <a:pt x="0" y="189"/>
                  </a:lnTo>
                  <a:lnTo>
                    <a:pt x="29" y="257"/>
                  </a:lnTo>
                  <a:lnTo>
                    <a:pt x="78" y="300"/>
                  </a:lnTo>
                  <a:lnTo>
                    <a:pt x="311" y="442"/>
                  </a:lnTo>
                  <a:lnTo>
                    <a:pt x="358" y="474"/>
                  </a:lnTo>
                  <a:lnTo>
                    <a:pt x="375" y="516"/>
                  </a:lnTo>
                  <a:lnTo>
                    <a:pt x="375" y="550"/>
                  </a:lnTo>
                  <a:lnTo>
                    <a:pt x="308" y="608"/>
                  </a:lnTo>
                  <a:lnTo>
                    <a:pt x="359" y="645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"/>
            <p:cNvSpPr>
              <a:spLocks/>
            </p:cNvSpPr>
            <p:nvPr/>
          </p:nvSpPr>
          <p:spPr bwMode="auto">
            <a:xfrm>
              <a:off x="2966" y="2396"/>
              <a:ext cx="318" cy="422"/>
            </a:xfrm>
            <a:custGeom>
              <a:avLst/>
              <a:gdLst>
                <a:gd name="T0" fmla="*/ 92 w 318"/>
                <a:gd name="T1" fmla="*/ 421 h 422"/>
                <a:gd name="T2" fmla="*/ 163 w 318"/>
                <a:gd name="T3" fmla="*/ 399 h 422"/>
                <a:gd name="T4" fmla="*/ 218 w 318"/>
                <a:gd name="T5" fmla="*/ 357 h 422"/>
                <a:gd name="T6" fmla="*/ 263 w 318"/>
                <a:gd name="T7" fmla="*/ 316 h 422"/>
                <a:gd name="T8" fmla="*/ 300 w 318"/>
                <a:gd name="T9" fmla="*/ 265 h 422"/>
                <a:gd name="T10" fmla="*/ 317 w 318"/>
                <a:gd name="T11" fmla="*/ 203 h 422"/>
                <a:gd name="T12" fmla="*/ 316 w 318"/>
                <a:gd name="T13" fmla="*/ 139 h 422"/>
                <a:gd name="T14" fmla="*/ 299 w 318"/>
                <a:gd name="T15" fmla="*/ 95 h 422"/>
                <a:gd name="T16" fmla="*/ 276 w 318"/>
                <a:gd name="T17" fmla="*/ 64 h 422"/>
                <a:gd name="T18" fmla="*/ 241 w 318"/>
                <a:gd name="T19" fmla="*/ 36 h 422"/>
                <a:gd name="T20" fmla="*/ 218 w 318"/>
                <a:gd name="T21" fmla="*/ 14 h 422"/>
                <a:gd name="T22" fmla="*/ 180 w 318"/>
                <a:gd name="T23" fmla="*/ 0 h 422"/>
                <a:gd name="T24" fmla="*/ 61 w 318"/>
                <a:gd name="T25" fmla="*/ 52 h 422"/>
                <a:gd name="T26" fmla="*/ 106 w 318"/>
                <a:gd name="T27" fmla="*/ 93 h 422"/>
                <a:gd name="T28" fmla="*/ 137 w 318"/>
                <a:gd name="T29" fmla="*/ 130 h 422"/>
                <a:gd name="T30" fmla="*/ 159 w 318"/>
                <a:gd name="T31" fmla="*/ 159 h 422"/>
                <a:gd name="T32" fmla="*/ 176 w 318"/>
                <a:gd name="T33" fmla="*/ 196 h 422"/>
                <a:gd name="T34" fmla="*/ 176 w 318"/>
                <a:gd name="T35" fmla="*/ 246 h 422"/>
                <a:gd name="T36" fmla="*/ 145 w 318"/>
                <a:gd name="T37" fmla="*/ 279 h 422"/>
                <a:gd name="T38" fmla="*/ 105 w 318"/>
                <a:gd name="T39" fmla="*/ 309 h 422"/>
                <a:gd name="T40" fmla="*/ 50 w 318"/>
                <a:gd name="T41" fmla="*/ 342 h 422"/>
                <a:gd name="T42" fmla="*/ 0 w 318"/>
                <a:gd name="T43" fmla="*/ 369 h 422"/>
                <a:gd name="T44" fmla="*/ 92 w 318"/>
                <a:gd name="T45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8" h="422">
                  <a:moveTo>
                    <a:pt x="92" y="421"/>
                  </a:moveTo>
                  <a:lnTo>
                    <a:pt x="163" y="399"/>
                  </a:lnTo>
                  <a:lnTo>
                    <a:pt x="218" y="357"/>
                  </a:lnTo>
                  <a:lnTo>
                    <a:pt x="263" y="316"/>
                  </a:lnTo>
                  <a:lnTo>
                    <a:pt x="300" y="265"/>
                  </a:lnTo>
                  <a:lnTo>
                    <a:pt x="317" y="203"/>
                  </a:lnTo>
                  <a:lnTo>
                    <a:pt x="316" y="139"/>
                  </a:lnTo>
                  <a:lnTo>
                    <a:pt x="299" y="95"/>
                  </a:lnTo>
                  <a:lnTo>
                    <a:pt x="276" y="64"/>
                  </a:lnTo>
                  <a:lnTo>
                    <a:pt x="241" y="36"/>
                  </a:lnTo>
                  <a:lnTo>
                    <a:pt x="218" y="14"/>
                  </a:lnTo>
                  <a:lnTo>
                    <a:pt x="180" y="0"/>
                  </a:lnTo>
                  <a:lnTo>
                    <a:pt x="61" y="52"/>
                  </a:lnTo>
                  <a:lnTo>
                    <a:pt x="106" y="93"/>
                  </a:lnTo>
                  <a:lnTo>
                    <a:pt x="137" y="130"/>
                  </a:lnTo>
                  <a:lnTo>
                    <a:pt x="159" y="159"/>
                  </a:lnTo>
                  <a:lnTo>
                    <a:pt x="176" y="196"/>
                  </a:lnTo>
                  <a:lnTo>
                    <a:pt x="176" y="246"/>
                  </a:lnTo>
                  <a:lnTo>
                    <a:pt x="145" y="279"/>
                  </a:lnTo>
                  <a:lnTo>
                    <a:pt x="105" y="309"/>
                  </a:lnTo>
                  <a:lnTo>
                    <a:pt x="50" y="342"/>
                  </a:lnTo>
                  <a:lnTo>
                    <a:pt x="0" y="369"/>
                  </a:lnTo>
                  <a:lnTo>
                    <a:pt x="92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"/>
            <p:cNvSpPr>
              <a:spLocks/>
            </p:cNvSpPr>
            <p:nvPr/>
          </p:nvSpPr>
          <p:spPr bwMode="auto">
            <a:xfrm>
              <a:off x="2308" y="1190"/>
              <a:ext cx="1404" cy="1153"/>
            </a:xfrm>
            <a:custGeom>
              <a:avLst/>
              <a:gdLst>
                <a:gd name="T0" fmla="*/ 466 w 1404"/>
                <a:gd name="T1" fmla="*/ 1084 h 1153"/>
                <a:gd name="T2" fmla="*/ 370 w 1404"/>
                <a:gd name="T3" fmla="*/ 1066 h 1153"/>
                <a:gd name="T4" fmla="*/ 299 w 1404"/>
                <a:gd name="T5" fmla="*/ 1035 h 1153"/>
                <a:gd name="T6" fmla="*/ 257 w 1404"/>
                <a:gd name="T7" fmla="*/ 1002 h 1153"/>
                <a:gd name="T8" fmla="*/ 220 w 1404"/>
                <a:gd name="T9" fmla="*/ 956 h 1153"/>
                <a:gd name="T10" fmla="*/ 209 w 1404"/>
                <a:gd name="T11" fmla="*/ 914 h 1153"/>
                <a:gd name="T12" fmla="*/ 215 w 1404"/>
                <a:gd name="T13" fmla="*/ 873 h 1153"/>
                <a:gd name="T14" fmla="*/ 231 w 1404"/>
                <a:gd name="T15" fmla="*/ 836 h 1153"/>
                <a:gd name="T16" fmla="*/ 273 w 1404"/>
                <a:gd name="T17" fmla="*/ 798 h 1153"/>
                <a:gd name="T18" fmla="*/ 330 w 1404"/>
                <a:gd name="T19" fmla="*/ 774 h 1153"/>
                <a:gd name="T20" fmla="*/ 400 w 1404"/>
                <a:gd name="T21" fmla="*/ 748 h 1153"/>
                <a:gd name="T22" fmla="*/ 1110 w 1404"/>
                <a:gd name="T23" fmla="*/ 499 h 1153"/>
                <a:gd name="T24" fmla="*/ 1207 w 1404"/>
                <a:gd name="T25" fmla="*/ 451 h 1153"/>
                <a:gd name="T26" fmla="*/ 1289 w 1404"/>
                <a:gd name="T27" fmla="*/ 398 h 1153"/>
                <a:gd name="T28" fmla="*/ 1344 w 1404"/>
                <a:gd name="T29" fmla="*/ 356 h 1153"/>
                <a:gd name="T30" fmla="*/ 1381 w 1404"/>
                <a:gd name="T31" fmla="*/ 310 h 1153"/>
                <a:gd name="T32" fmla="*/ 1403 w 1404"/>
                <a:gd name="T33" fmla="*/ 249 h 1153"/>
                <a:gd name="T34" fmla="*/ 1401 w 1404"/>
                <a:gd name="T35" fmla="*/ 185 h 1153"/>
                <a:gd name="T36" fmla="*/ 1386 w 1404"/>
                <a:gd name="T37" fmla="*/ 136 h 1153"/>
                <a:gd name="T38" fmla="*/ 1370 w 1404"/>
                <a:gd name="T39" fmla="*/ 90 h 1153"/>
                <a:gd name="T40" fmla="*/ 1335 w 1404"/>
                <a:gd name="T41" fmla="*/ 55 h 1153"/>
                <a:gd name="T42" fmla="*/ 1280 w 1404"/>
                <a:gd name="T43" fmla="*/ 18 h 1153"/>
                <a:gd name="T44" fmla="*/ 1214 w 1404"/>
                <a:gd name="T45" fmla="*/ 0 h 1153"/>
                <a:gd name="T46" fmla="*/ 1172 w 1404"/>
                <a:gd name="T47" fmla="*/ 4 h 1153"/>
                <a:gd name="T48" fmla="*/ 1111 w 1404"/>
                <a:gd name="T49" fmla="*/ 7 h 1153"/>
                <a:gd name="T50" fmla="*/ 1053 w 1404"/>
                <a:gd name="T51" fmla="*/ 20 h 1153"/>
                <a:gd name="T52" fmla="*/ 989 w 1404"/>
                <a:gd name="T53" fmla="*/ 46 h 1153"/>
                <a:gd name="T54" fmla="*/ 939 w 1404"/>
                <a:gd name="T55" fmla="*/ 79 h 1153"/>
                <a:gd name="T56" fmla="*/ 899 w 1404"/>
                <a:gd name="T57" fmla="*/ 106 h 1153"/>
                <a:gd name="T58" fmla="*/ 878 w 1404"/>
                <a:gd name="T59" fmla="*/ 149 h 1153"/>
                <a:gd name="T60" fmla="*/ 897 w 1404"/>
                <a:gd name="T61" fmla="*/ 187 h 1153"/>
                <a:gd name="T62" fmla="*/ 939 w 1404"/>
                <a:gd name="T63" fmla="*/ 183 h 1153"/>
                <a:gd name="T64" fmla="*/ 987 w 1404"/>
                <a:gd name="T65" fmla="*/ 171 h 1153"/>
                <a:gd name="T66" fmla="*/ 1033 w 1404"/>
                <a:gd name="T67" fmla="*/ 158 h 1153"/>
                <a:gd name="T68" fmla="*/ 1069 w 1404"/>
                <a:gd name="T69" fmla="*/ 150 h 1153"/>
                <a:gd name="T70" fmla="*/ 1111 w 1404"/>
                <a:gd name="T71" fmla="*/ 150 h 1153"/>
                <a:gd name="T72" fmla="*/ 1154 w 1404"/>
                <a:gd name="T73" fmla="*/ 163 h 1153"/>
                <a:gd name="T74" fmla="*/ 1183 w 1404"/>
                <a:gd name="T75" fmla="*/ 204 h 1153"/>
                <a:gd name="T76" fmla="*/ 1179 w 1404"/>
                <a:gd name="T77" fmla="*/ 248 h 1153"/>
                <a:gd name="T78" fmla="*/ 1157 w 1404"/>
                <a:gd name="T79" fmla="*/ 286 h 1153"/>
                <a:gd name="T80" fmla="*/ 1121 w 1404"/>
                <a:gd name="T81" fmla="*/ 323 h 1153"/>
                <a:gd name="T82" fmla="*/ 1047 w 1404"/>
                <a:gd name="T83" fmla="*/ 361 h 1153"/>
                <a:gd name="T84" fmla="*/ 908 w 1404"/>
                <a:gd name="T85" fmla="*/ 415 h 1153"/>
                <a:gd name="T86" fmla="*/ 194 w 1404"/>
                <a:gd name="T87" fmla="*/ 675 h 1153"/>
                <a:gd name="T88" fmla="*/ 123 w 1404"/>
                <a:gd name="T89" fmla="*/ 715 h 1153"/>
                <a:gd name="T90" fmla="*/ 68 w 1404"/>
                <a:gd name="T91" fmla="*/ 763 h 1153"/>
                <a:gd name="T92" fmla="*/ 29 w 1404"/>
                <a:gd name="T93" fmla="*/ 809 h 1153"/>
                <a:gd name="T94" fmla="*/ 6 w 1404"/>
                <a:gd name="T95" fmla="*/ 858 h 1153"/>
                <a:gd name="T96" fmla="*/ 0 w 1404"/>
                <a:gd name="T97" fmla="*/ 912 h 1153"/>
                <a:gd name="T98" fmla="*/ 8 w 1404"/>
                <a:gd name="T99" fmla="*/ 952 h 1153"/>
                <a:gd name="T100" fmla="*/ 22 w 1404"/>
                <a:gd name="T101" fmla="*/ 992 h 1153"/>
                <a:gd name="T102" fmla="*/ 59 w 1404"/>
                <a:gd name="T103" fmla="*/ 1036 h 1153"/>
                <a:gd name="T104" fmla="*/ 127 w 1404"/>
                <a:gd name="T105" fmla="*/ 1095 h 1153"/>
                <a:gd name="T106" fmla="*/ 198 w 1404"/>
                <a:gd name="T107" fmla="*/ 1135 h 1153"/>
                <a:gd name="T108" fmla="*/ 273 w 1404"/>
                <a:gd name="T109" fmla="*/ 1152 h 1153"/>
                <a:gd name="T110" fmla="*/ 466 w 1404"/>
                <a:gd name="T111" fmla="*/ 1084 h 1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404" h="1153">
                  <a:moveTo>
                    <a:pt x="466" y="1084"/>
                  </a:moveTo>
                  <a:lnTo>
                    <a:pt x="370" y="1066"/>
                  </a:lnTo>
                  <a:lnTo>
                    <a:pt x="299" y="1035"/>
                  </a:lnTo>
                  <a:lnTo>
                    <a:pt x="257" y="1002"/>
                  </a:lnTo>
                  <a:lnTo>
                    <a:pt x="220" y="956"/>
                  </a:lnTo>
                  <a:lnTo>
                    <a:pt x="209" y="914"/>
                  </a:lnTo>
                  <a:lnTo>
                    <a:pt x="215" y="873"/>
                  </a:lnTo>
                  <a:lnTo>
                    <a:pt x="231" y="836"/>
                  </a:lnTo>
                  <a:lnTo>
                    <a:pt x="273" y="798"/>
                  </a:lnTo>
                  <a:lnTo>
                    <a:pt x="330" y="774"/>
                  </a:lnTo>
                  <a:lnTo>
                    <a:pt x="400" y="748"/>
                  </a:lnTo>
                  <a:lnTo>
                    <a:pt x="1110" y="499"/>
                  </a:lnTo>
                  <a:lnTo>
                    <a:pt x="1207" y="451"/>
                  </a:lnTo>
                  <a:lnTo>
                    <a:pt x="1289" y="398"/>
                  </a:lnTo>
                  <a:lnTo>
                    <a:pt x="1344" y="356"/>
                  </a:lnTo>
                  <a:lnTo>
                    <a:pt x="1381" y="310"/>
                  </a:lnTo>
                  <a:lnTo>
                    <a:pt x="1403" y="249"/>
                  </a:lnTo>
                  <a:lnTo>
                    <a:pt x="1401" y="185"/>
                  </a:lnTo>
                  <a:lnTo>
                    <a:pt x="1386" y="136"/>
                  </a:lnTo>
                  <a:lnTo>
                    <a:pt x="1370" y="90"/>
                  </a:lnTo>
                  <a:lnTo>
                    <a:pt x="1335" y="55"/>
                  </a:lnTo>
                  <a:lnTo>
                    <a:pt x="1280" y="18"/>
                  </a:lnTo>
                  <a:lnTo>
                    <a:pt x="1214" y="0"/>
                  </a:lnTo>
                  <a:lnTo>
                    <a:pt x="1172" y="4"/>
                  </a:lnTo>
                  <a:lnTo>
                    <a:pt x="1111" y="7"/>
                  </a:lnTo>
                  <a:lnTo>
                    <a:pt x="1053" y="20"/>
                  </a:lnTo>
                  <a:lnTo>
                    <a:pt x="989" y="46"/>
                  </a:lnTo>
                  <a:lnTo>
                    <a:pt x="939" y="79"/>
                  </a:lnTo>
                  <a:lnTo>
                    <a:pt x="899" y="106"/>
                  </a:lnTo>
                  <a:lnTo>
                    <a:pt x="878" y="149"/>
                  </a:lnTo>
                  <a:lnTo>
                    <a:pt x="897" y="187"/>
                  </a:lnTo>
                  <a:lnTo>
                    <a:pt x="939" y="183"/>
                  </a:lnTo>
                  <a:lnTo>
                    <a:pt x="987" y="171"/>
                  </a:lnTo>
                  <a:lnTo>
                    <a:pt x="1033" y="158"/>
                  </a:lnTo>
                  <a:lnTo>
                    <a:pt x="1069" y="150"/>
                  </a:lnTo>
                  <a:lnTo>
                    <a:pt x="1111" y="150"/>
                  </a:lnTo>
                  <a:lnTo>
                    <a:pt x="1154" y="163"/>
                  </a:lnTo>
                  <a:lnTo>
                    <a:pt x="1183" y="204"/>
                  </a:lnTo>
                  <a:lnTo>
                    <a:pt x="1179" y="248"/>
                  </a:lnTo>
                  <a:lnTo>
                    <a:pt x="1157" y="286"/>
                  </a:lnTo>
                  <a:lnTo>
                    <a:pt x="1121" y="323"/>
                  </a:lnTo>
                  <a:lnTo>
                    <a:pt x="1047" y="361"/>
                  </a:lnTo>
                  <a:lnTo>
                    <a:pt x="908" y="415"/>
                  </a:lnTo>
                  <a:lnTo>
                    <a:pt x="194" y="675"/>
                  </a:lnTo>
                  <a:lnTo>
                    <a:pt x="123" y="715"/>
                  </a:lnTo>
                  <a:lnTo>
                    <a:pt x="68" y="763"/>
                  </a:lnTo>
                  <a:lnTo>
                    <a:pt x="29" y="809"/>
                  </a:lnTo>
                  <a:lnTo>
                    <a:pt x="6" y="858"/>
                  </a:lnTo>
                  <a:lnTo>
                    <a:pt x="0" y="912"/>
                  </a:lnTo>
                  <a:lnTo>
                    <a:pt x="8" y="952"/>
                  </a:lnTo>
                  <a:lnTo>
                    <a:pt x="22" y="992"/>
                  </a:lnTo>
                  <a:lnTo>
                    <a:pt x="59" y="1036"/>
                  </a:lnTo>
                  <a:lnTo>
                    <a:pt x="127" y="1095"/>
                  </a:lnTo>
                  <a:lnTo>
                    <a:pt x="198" y="1135"/>
                  </a:lnTo>
                  <a:lnTo>
                    <a:pt x="273" y="1152"/>
                  </a:lnTo>
                  <a:lnTo>
                    <a:pt x="466" y="1084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2"/>
            <p:cNvSpPr>
              <a:spLocks/>
            </p:cNvSpPr>
            <p:nvPr/>
          </p:nvSpPr>
          <p:spPr bwMode="auto">
            <a:xfrm>
              <a:off x="2711" y="3280"/>
              <a:ext cx="368" cy="422"/>
            </a:xfrm>
            <a:custGeom>
              <a:avLst/>
              <a:gdLst>
                <a:gd name="T0" fmla="*/ 367 w 368"/>
                <a:gd name="T1" fmla="*/ 421 h 422"/>
                <a:gd name="T2" fmla="*/ 171 w 368"/>
                <a:gd name="T3" fmla="*/ 340 h 422"/>
                <a:gd name="T4" fmla="*/ 117 w 368"/>
                <a:gd name="T5" fmla="*/ 304 h 422"/>
                <a:gd name="T6" fmla="*/ 73 w 368"/>
                <a:gd name="T7" fmla="*/ 265 h 422"/>
                <a:gd name="T8" fmla="*/ 31 w 368"/>
                <a:gd name="T9" fmla="*/ 219 h 422"/>
                <a:gd name="T10" fmla="*/ 9 w 368"/>
                <a:gd name="T11" fmla="*/ 179 h 422"/>
                <a:gd name="T12" fmla="*/ 0 w 368"/>
                <a:gd name="T13" fmla="*/ 137 h 422"/>
                <a:gd name="T14" fmla="*/ 2 w 368"/>
                <a:gd name="T15" fmla="*/ 95 h 422"/>
                <a:gd name="T16" fmla="*/ 19 w 368"/>
                <a:gd name="T17" fmla="*/ 51 h 422"/>
                <a:gd name="T18" fmla="*/ 44 w 368"/>
                <a:gd name="T19" fmla="*/ 0 h 422"/>
                <a:gd name="T20" fmla="*/ 120 w 368"/>
                <a:gd name="T21" fmla="*/ 52 h 422"/>
                <a:gd name="T22" fmla="*/ 95 w 368"/>
                <a:gd name="T23" fmla="*/ 98 h 422"/>
                <a:gd name="T24" fmla="*/ 95 w 368"/>
                <a:gd name="T25" fmla="*/ 143 h 422"/>
                <a:gd name="T26" fmla="*/ 122 w 368"/>
                <a:gd name="T27" fmla="*/ 191 h 422"/>
                <a:gd name="T28" fmla="*/ 162 w 368"/>
                <a:gd name="T29" fmla="*/ 235 h 422"/>
                <a:gd name="T30" fmla="*/ 223 w 368"/>
                <a:gd name="T31" fmla="*/ 284 h 422"/>
                <a:gd name="T32" fmla="*/ 290 w 368"/>
                <a:gd name="T33" fmla="*/ 317 h 422"/>
                <a:gd name="T34" fmla="*/ 332 w 368"/>
                <a:gd name="T35" fmla="*/ 351 h 422"/>
                <a:gd name="T36" fmla="*/ 351 w 368"/>
                <a:gd name="T37" fmla="*/ 378 h 422"/>
                <a:gd name="T38" fmla="*/ 367 w 368"/>
                <a:gd name="T39" fmla="*/ 421 h 4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8" h="422">
                  <a:moveTo>
                    <a:pt x="367" y="421"/>
                  </a:moveTo>
                  <a:lnTo>
                    <a:pt x="171" y="340"/>
                  </a:lnTo>
                  <a:lnTo>
                    <a:pt x="117" y="304"/>
                  </a:lnTo>
                  <a:lnTo>
                    <a:pt x="73" y="265"/>
                  </a:lnTo>
                  <a:lnTo>
                    <a:pt x="31" y="219"/>
                  </a:lnTo>
                  <a:lnTo>
                    <a:pt x="9" y="179"/>
                  </a:lnTo>
                  <a:lnTo>
                    <a:pt x="0" y="137"/>
                  </a:lnTo>
                  <a:lnTo>
                    <a:pt x="2" y="95"/>
                  </a:lnTo>
                  <a:lnTo>
                    <a:pt x="19" y="51"/>
                  </a:lnTo>
                  <a:lnTo>
                    <a:pt x="44" y="0"/>
                  </a:lnTo>
                  <a:lnTo>
                    <a:pt x="120" y="52"/>
                  </a:lnTo>
                  <a:lnTo>
                    <a:pt x="95" y="98"/>
                  </a:lnTo>
                  <a:lnTo>
                    <a:pt x="95" y="143"/>
                  </a:lnTo>
                  <a:lnTo>
                    <a:pt x="122" y="191"/>
                  </a:lnTo>
                  <a:lnTo>
                    <a:pt x="162" y="235"/>
                  </a:lnTo>
                  <a:lnTo>
                    <a:pt x="223" y="284"/>
                  </a:lnTo>
                  <a:lnTo>
                    <a:pt x="290" y="317"/>
                  </a:lnTo>
                  <a:lnTo>
                    <a:pt x="332" y="351"/>
                  </a:lnTo>
                  <a:lnTo>
                    <a:pt x="351" y="378"/>
                  </a:lnTo>
                  <a:lnTo>
                    <a:pt x="367" y="421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3"/>
            <p:cNvSpPr>
              <a:spLocks/>
            </p:cNvSpPr>
            <p:nvPr/>
          </p:nvSpPr>
          <p:spPr bwMode="auto">
            <a:xfrm>
              <a:off x="2432" y="1792"/>
              <a:ext cx="989" cy="1439"/>
            </a:xfrm>
            <a:custGeom>
              <a:avLst/>
              <a:gdLst>
                <a:gd name="T0" fmla="*/ 525 w 989"/>
                <a:gd name="T1" fmla="*/ 1438 h 1439"/>
                <a:gd name="T2" fmla="*/ 582 w 989"/>
                <a:gd name="T3" fmla="*/ 1409 h 1439"/>
                <a:gd name="T4" fmla="*/ 647 w 989"/>
                <a:gd name="T5" fmla="*/ 1355 h 1439"/>
                <a:gd name="T6" fmla="*/ 670 w 989"/>
                <a:gd name="T7" fmla="*/ 1304 h 1439"/>
                <a:gd name="T8" fmla="*/ 686 w 989"/>
                <a:gd name="T9" fmla="*/ 1255 h 1439"/>
                <a:gd name="T10" fmla="*/ 677 w 989"/>
                <a:gd name="T11" fmla="*/ 1198 h 1439"/>
                <a:gd name="T12" fmla="*/ 637 w 989"/>
                <a:gd name="T13" fmla="*/ 1125 h 1439"/>
                <a:gd name="T14" fmla="*/ 609 w 989"/>
                <a:gd name="T15" fmla="*/ 1092 h 1439"/>
                <a:gd name="T16" fmla="*/ 569 w 989"/>
                <a:gd name="T17" fmla="*/ 1063 h 1439"/>
                <a:gd name="T18" fmla="*/ 259 w 989"/>
                <a:gd name="T19" fmla="*/ 905 h 1439"/>
                <a:gd name="T20" fmla="*/ 201 w 989"/>
                <a:gd name="T21" fmla="*/ 863 h 1439"/>
                <a:gd name="T22" fmla="*/ 177 w 989"/>
                <a:gd name="T23" fmla="*/ 843 h 1439"/>
                <a:gd name="T24" fmla="*/ 160 w 989"/>
                <a:gd name="T25" fmla="*/ 800 h 1439"/>
                <a:gd name="T26" fmla="*/ 171 w 989"/>
                <a:gd name="T27" fmla="*/ 766 h 1439"/>
                <a:gd name="T28" fmla="*/ 215 w 989"/>
                <a:gd name="T29" fmla="*/ 738 h 1439"/>
                <a:gd name="T30" fmla="*/ 294 w 989"/>
                <a:gd name="T31" fmla="*/ 709 h 1439"/>
                <a:gd name="T32" fmla="*/ 780 w 989"/>
                <a:gd name="T33" fmla="*/ 521 h 1439"/>
                <a:gd name="T34" fmla="*/ 856 w 989"/>
                <a:gd name="T35" fmla="*/ 471 h 1439"/>
                <a:gd name="T36" fmla="*/ 918 w 989"/>
                <a:gd name="T37" fmla="*/ 417 h 1439"/>
                <a:gd name="T38" fmla="*/ 953 w 989"/>
                <a:gd name="T39" fmla="*/ 379 h 1439"/>
                <a:gd name="T40" fmla="*/ 984 w 989"/>
                <a:gd name="T41" fmla="*/ 334 h 1439"/>
                <a:gd name="T42" fmla="*/ 988 w 989"/>
                <a:gd name="T43" fmla="*/ 274 h 1439"/>
                <a:gd name="T44" fmla="*/ 972 w 989"/>
                <a:gd name="T45" fmla="*/ 214 h 1439"/>
                <a:gd name="T46" fmla="*/ 953 w 989"/>
                <a:gd name="T47" fmla="*/ 167 h 1439"/>
                <a:gd name="T48" fmla="*/ 920 w 989"/>
                <a:gd name="T49" fmla="*/ 126 h 1439"/>
                <a:gd name="T50" fmla="*/ 875 w 989"/>
                <a:gd name="T51" fmla="*/ 85 h 1439"/>
                <a:gd name="T52" fmla="*/ 828 w 989"/>
                <a:gd name="T53" fmla="*/ 50 h 1439"/>
                <a:gd name="T54" fmla="*/ 803 w 989"/>
                <a:gd name="T55" fmla="*/ 29 h 1439"/>
                <a:gd name="T56" fmla="*/ 756 w 989"/>
                <a:gd name="T57" fmla="*/ 0 h 1439"/>
                <a:gd name="T58" fmla="*/ 588 w 989"/>
                <a:gd name="T59" fmla="*/ 61 h 1439"/>
                <a:gd name="T60" fmla="*/ 649 w 989"/>
                <a:gd name="T61" fmla="*/ 104 h 1439"/>
                <a:gd name="T62" fmla="*/ 694 w 989"/>
                <a:gd name="T63" fmla="*/ 145 h 1439"/>
                <a:gd name="T64" fmla="*/ 739 w 989"/>
                <a:gd name="T65" fmla="*/ 182 h 1439"/>
                <a:gd name="T66" fmla="*/ 780 w 989"/>
                <a:gd name="T67" fmla="*/ 223 h 1439"/>
                <a:gd name="T68" fmla="*/ 803 w 989"/>
                <a:gd name="T69" fmla="*/ 272 h 1439"/>
                <a:gd name="T70" fmla="*/ 787 w 989"/>
                <a:gd name="T71" fmla="*/ 323 h 1439"/>
                <a:gd name="T72" fmla="*/ 729 w 989"/>
                <a:gd name="T73" fmla="*/ 369 h 1439"/>
                <a:gd name="T74" fmla="*/ 639 w 989"/>
                <a:gd name="T75" fmla="*/ 413 h 1439"/>
                <a:gd name="T76" fmla="*/ 212 w 989"/>
                <a:gd name="T77" fmla="*/ 589 h 1439"/>
                <a:gd name="T78" fmla="*/ 160 w 989"/>
                <a:gd name="T79" fmla="*/ 608 h 1439"/>
                <a:gd name="T80" fmla="*/ 88 w 989"/>
                <a:gd name="T81" fmla="*/ 653 h 1439"/>
                <a:gd name="T82" fmla="*/ 43 w 989"/>
                <a:gd name="T83" fmla="*/ 698 h 1439"/>
                <a:gd name="T84" fmla="*/ 9 w 989"/>
                <a:gd name="T85" fmla="*/ 755 h 1439"/>
                <a:gd name="T86" fmla="*/ 0 w 989"/>
                <a:gd name="T87" fmla="*/ 820 h 1439"/>
                <a:gd name="T88" fmla="*/ 10 w 989"/>
                <a:gd name="T89" fmla="*/ 872 h 1439"/>
                <a:gd name="T90" fmla="*/ 40 w 989"/>
                <a:gd name="T91" fmla="*/ 914 h 1439"/>
                <a:gd name="T92" fmla="*/ 84 w 989"/>
                <a:gd name="T93" fmla="*/ 949 h 1439"/>
                <a:gd name="T94" fmla="*/ 159 w 989"/>
                <a:gd name="T95" fmla="*/ 999 h 1439"/>
                <a:gd name="T96" fmla="*/ 487 w 989"/>
                <a:gd name="T97" fmla="*/ 1164 h 1439"/>
                <a:gd name="T98" fmla="*/ 530 w 989"/>
                <a:gd name="T99" fmla="*/ 1197 h 1439"/>
                <a:gd name="T100" fmla="*/ 569 w 989"/>
                <a:gd name="T101" fmla="*/ 1236 h 1439"/>
                <a:gd name="T102" fmla="*/ 557 w 989"/>
                <a:gd name="T103" fmla="*/ 1292 h 1439"/>
                <a:gd name="T104" fmla="*/ 502 w 989"/>
                <a:gd name="T105" fmla="*/ 1354 h 1439"/>
                <a:gd name="T106" fmla="*/ 434 w 989"/>
                <a:gd name="T107" fmla="*/ 1394 h 1439"/>
                <a:gd name="T108" fmla="*/ 525 w 989"/>
                <a:gd name="T109" fmla="*/ 1438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989" h="1439">
                  <a:moveTo>
                    <a:pt x="525" y="1438"/>
                  </a:moveTo>
                  <a:lnTo>
                    <a:pt x="582" y="1409"/>
                  </a:lnTo>
                  <a:lnTo>
                    <a:pt x="647" y="1355"/>
                  </a:lnTo>
                  <a:lnTo>
                    <a:pt x="670" y="1304"/>
                  </a:lnTo>
                  <a:lnTo>
                    <a:pt x="686" y="1255"/>
                  </a:lnTo>
                  <a:lnTo>
                    <a:pt x="677" y="1198"/>
                  </a:lnTo>
                  <a:lnTo>
                    <a:pt x="637" y="1125"/>
                  </a:lnTo>
                  <a:lnTo>
                    <a:pt x="609" y="1092"/>
                  </a:lnTo>
                  <a:lnTo>
                    <a:pt x="569" y="1063"/>
                  </a:lnTo>
                  <a:lnTo>
                    <a:pt x="259" y="905"/>
                  </a:lnTo>
                  <a:lnTo>
                    <a:pt x="201" y="863"/>
                  </a:lnTo>
                  <a:lnTo>
                    <a:pt x="177" y="843"/>
                  </a:lnTo>
                  <a:lnTo>
                    <a:pt x="160" y="800"/>
                  </a:lnTo>
                  <a:lnTo>
                    <a:pt x="171" y="766"/>
                  </a:lnTo>
                  <a:lnTo>
                    <a:pt x="215" y="738"/>
                  </a:lnTo>
                  <a:lnTo>
                    <a:pt x="294" y="709"/>
                  </a:lnTo>
                  <a:lnTo>
                    <a:pt x="780" y="521"/>
                  </a:lnTo>
                  <a:lnTo>
                    <a:pt x="856" y="471"/>
                  </a:lnTo>
                  <a:lnTo>
                    <a:pt x="918" y="417"/>
                  </a:lnTo>
                  <a:lnTo>
                    <a:pt x="953" y="379"/>
                  </a:lnTo>
                  <a:lnTo>
                    <a:pt x="984" y="334"/>
                  </a:lnTo>
                  <a:lnTo>
                    <a:pt x="988" y="274"/>
                  </a:lnTo>
                  <a:lnTo>
                    <a:pt x="972" y="214"/>
                  </a:lnTo>
                  <a:lnTo>
                    <a:pt x="953" y="167"/>
                  </a:lnTo>
                  <a:lnTo>
                    <a:pt x="920" y="126"/>
                  </a:lnTo>
                  <a:lnTo>
                    <a:pt x="875" y="85"/>
                  </a:lnTo>
                  <a:lnTo>
                    <a:pt x="828" y="50"/>
                  </a:lnTo>
                  <a:lnTo>
                    <a:pt x="803" y="29"/>
                  </a:lnTo>
                  <a:lnTo>
                    <a:pt x="756" y="0"/>
                  </a:lnTo>
                  <a:lnTo>
                    <a:pt x="588" y="61"/>
                  </a:lnTo>
                  <a:lnTo>
                    <a:pt x="649" y="104"/>
                  </a:lnTo>
                  <a:lnTo>
                    <a:pt x="694" y="145"/>
                  </a:lnTo>
                  <a:lnTo>
                    <a:pt x="739" y="182"/>
                  </a:lnTo>
                  <a:lnTo>
                    <a:pt x="780" y="223"/>
                  </a:lnTo>
                  <a:lnTo>
                    <a:pt x="803" y="272"/>
                  </a:lnTo>
                  <a:lnTo>
                    <a:pt x="787" y="323"/>
                  </a:lnTo>
                  <a:lnTo>
                    <a:pt x="729" y="369"/>
                  </a:lnTo>
                  <a:lnTo>
                    <a:pt x="639" y="413"/>
                  </a:lnTo>
                  <a:lnTo>
                    <a:pt x="212" y="589"/>
                  </a:lnTo>
                  <a:lnTo>
                    <a:pt x="160" y="608"/>
                  </a:lnTo>
                  <a:lnTo>
                    <a:pt x="88" y="653"/>
                  </a:lnTo>
                  <a:lnTo>
                    <a:pt x="43" y="698"/>
                  </a:lnTo>
                  <a:lnTo>
                    <a:pt x="9" y="755"/>
                  </a:lnTo>
                  <a:lnTo>
                    <a:pt x="0" y="820"/>
                  </a:lnTo>
                  <a:lnTo>
                    <a:pt x="10" y="872"/>
                  </a:lnTo>
                  <a:lnTo>
                    <a:pt x="40" y="914"/>
                  </a:lnTo>
                  <a:lnTo>
                    <a:pt x="84" y="949"/>
                  </a:lnTo>
                  <a:lnTo>
                    <a:pt x="159" y="999"/>
                  </a:lnTo>
                  <a:lnTo>
                    <a:pt x="487" y="1164"/>
                  </a:lnTo>
                  <a:lnTo>
                    <a:pt x="530" y="1197"/>
                  </a:lnTo>
                  <a:lnTo>
                    <a:pt x="569" y="1236"/>
                  </a:lnTo>
                  <a:lnTo>
                    <a:pt x="557" y="1292"/>
                  </a:lnTo>
                  <a:lnTo>
                    <a:pt x="502" y="1354"/>
                  </a:lnTo>
                  <a:lnTo>
                    <a:pt x="434" y="1394"/>
                  </a:lnTo>
                  <a:lnTo>
                    <a:pt x="525" y="143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2100" y="1162"/>
              <a:ext cx="669" cy="582"/>
            </a:xfrm>
            <a:custGeom>
              <a:avLst/>
              <a:gdLst>
                <a:gd name="T0" fmla="*/ 668 w 669"/>
                <a:gd name="T1" fmla="*/ 553 h 582"/>
                <a:gd name="T2" fmla="*/ 668 w 669"/>
                <a:gd name="T3" fmla="*/ 450 h 582"/>
                <a:gd name="T4" fmla="*/ 562 w 669"/>
                <a:gd name="T5" fmla="*/ 435 h 582"/>
                <a:gd name="T6" fmla="*/ 448 w 669"/>
                <a:gd name="T7" fmla="*/ 420 h 582"/>
                <a:gd name="T8" fmla="*/ 367 w 669"/>
                <a:gd name="T9" fmla="*/ 400 h 582"/>
                <a:gd name="T10" fmla="*/ 314 w 669"/>
                <a:gd name="T11" fmla="*/ 378 h 582"/>
                <a:gd name="T12" fmla="*/ 257 w 669"/>
                <a:gd name="T13" fmla="*/ 349 h 582"/>
                <a:gd name="T14" fmla="*/ 220 w 669"/>
                <a:gd name="T15" fmla="*/ 314 h 582"/>
                <a:gd name="T16" fmla="*/ 193 w 669"/>
                <a:gd name="T17" fmla="*/ 274 h 582"/>
                <a:gd name="T18" fmla="*/ 180 w 669"/>
                <a:gd name="T19" fmla="*/ 231 h 582"/>
                <a:gd name="T20" fmla="*/ 180 w 669"/>
                <a:gd name="T21" fmla="*/ 189 h 582"/>
                <a:gd name="T22" fmla="*/ 193 w 669"/>
                <a:gd name="T23" fmla="*/ 165 h 582"/>
                <a:gd name="T24" fmla="*/ 209 w 669"/>
                <a:gd name="T25" fmla="*/ 143 h 582"/>
                <a:gd name="T26" fmla="*/ 255 w 669"/>
                <a:gd name="T27" fmla="*/ 127 h 582"/>
                <a:gd name="T28" fmla="*/ 297 w 669"/>
                <a:gd name="T29" fmla="*/ 127 h 582"/>
                <a:gd name="T30" fmla="*/ 345 w 669"/>
                <a:gd name="T31" fmla="*/ 141 h 582"/>
                <a:gd name="T32" fmla="*/ 396 w 669"/>
                <a:gd name="T33" fmla="*/ 156 h 582"/>
                <a:gd name="T34" fmla="*/ 448 w 669"/>
                <a:gd name="T35" fmla="*/ 163 h 582"/>
                <a:gd name="T36" fmla="*/ 477 w 669"/>
                <a:gd name="T37" fmla="*/ 125 h 582"/>
                <a:gd name="T38" fmla="*/ 464 w 669"/>
                <a:gd name="T39" fmla="*/ 86 h 582"/>
                <a:gd name="T40" fmla="*/ 415 w 669"/>
                <a:gd name="T41" fmla="*/ 42 h 582"/>
                <a:gd name="T42" fmla="*/ 363 w 669"/>
                <a:gd name="T43" fmla="*/ 18 h 582"/>
                <a:gd name="T44" fmla="*/ 319 w 669"/>
                <a:gd name="T45" fmla="*/ 7 h 582"/>
                <a:gd name="T46" fmla="*/ 273 w 669"/>
                <a:gd name="T47" fmla="*/ 2 h 582"/>
                <a:gd name="T48" fmla="*/ 222 w 669"/>
                <a:gd name="T49" fmla="*/ 0 h 582"/>
                <a:gd name="T50" fmla="*/ 176 w 669"/>
                <a:gd name="T51" fmla="*/ 4 h 582"/>
                <a:gd name="T52" fmla="*/ 136 w 669"/>
                <a:gd name="T53" fmla="*/ 15 h 582"/>
                <a:gd name="T54" fmla="*/ 86 w 669"/>
                <a:gd name="T55" fmla="*/ 33 h 582"/>
                <a:gd name="T56" fmla="*/ 50 w 669"/>
                <a:gd name="T57" fmla="*/ 66 h 582"/>
                <a:gd name="T58" fmla="*/ 22 w 669"/>
                <a:gd name="T59" fmla="*/ 99 h 582"/>
                <a:gd name="T60" fmla="*/ 6 w 669"/>
                <a:gd name="T61" fmla="*/ 145 h 582"/>
                <a:gd name="T62" fmla="*/ 0 w 669"/>
                <a:gd name="T63" fmla="*/ 189 h 582"/>
                <a:gd name="T64" fmla="*/ 9 w 669"/>
                <a:gd name="T65" fmla="*/ 237 h 582"/>
                <a:gd name="T66" fmla="*/ 22 w 669"/>
                <a:gd name="T67" fmla="*/ 285 h 582"/>
                <a:gd name="T68" fmla="*/ 50 w 669"/>
                <a:gd name="T69" fmla="*/ 330 h 582"/>
                <a:gd name="T70" fmla="*/ 81 w 669"/>
                <a:gd name="T71" fmla="*/ 375 h 582"/>
                <a:gd name="T72" fmla="*/ 125 w 669"/>
                <a:gd name="T73" fmla="*/ 419 h 582"/>
                <a:gd name="T74" fmla="*/ 169 w 669"/>
                <a:gd name="T75" fmla="*/ 457 h 582"/>
                <a:gd name="T76" fmla="*/ 217 w 669"/>
                <a:gd name="T77" fmla="*/ 488 h 582"/>
                <a:gd name="T78" fmla="*/ 266 w 669"/>
                <a:gd name="T79" fmla="*/ 514 h 582"/>
                <a:gd name="T80" fmla="*/ 310 w 669"/>
                <a:gd name="T81" fmla="*/ 534 h 582"/>
                <a:gd name="T82" fmla="*/ 369 w 669"/>
                <a:gd name="T83" fmla="*/ 549 h 582"/>
                <a:gd name="T84" fmla="*/ 437 w 669"/>
                <a:gd name="T85" fmla="*/ 568 h 582"/>
                <a:gd name="T86" fmla="*/ 516 w 669"/>
                <a:gd name="T87" fmla="*/ 581 h 582"/>
                <a:gd name="T88" fmla="*/ 595 w 669"/>
                <a:gd name="T89" fmla="*/ 577 h 582"/>
                <a:gd name="T90" fmla="*/ 668 w 669"/>
                <a:gd name="T91" fmla="*/ 553 h 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669" h="582">
                  <a:moveTo>
                    <a:pt x="668" y="553"/>
                  </a:moveTo>
                  <a:lnTo>
                    <a:pt x="668" y="450"/>
                  </a:lnTo>
                  <a:lnTo>
                    <a:pt x="562" y="435"/>
                  </a:lnTo>
                  <a:lnTo>
                    <a:pt x="448" y="420"/>
                  </a:lnTo>
                  <a:lnTo>
                    <a:pt x="367" y="400"/>
                  </a:lnTo>
                  <a:lnTo>
                    <a:pt x="314" y="378"/>
                  </a:lnTo>
                  <a:lnTo>
                    <a:pt x="257" y="349"/>
                  </a:lnTo>
                  <a:lnTo>
                    <a:pt x="220" y="314"/>
                  </a:lnTo>
                  <a:lnTo>
                    <a:pt x="193" y="274"/>
                  </a:lnTo>
                  <a:lnTo>
                    <a:pt x="180" y="231"/>
                  </a:lnTo>
                  <a:lnTo>
                    <a:pt x="180" y="189"/>
                  </a:lnTo>
                  <a:lnTo>
                    <a:pt x="193" y="165"/>
                  </a:lnTo>
                  <a:lnTo>
                    <a:pt x="209" y="143"/>
                  </a:lnTo>
                  <a:lnTo>
                    <a:pt x="255" y="127"/>
                  </a:lnTo>
                  <a:lnTo>
                    <a:pt x="297" y="127"/>
                  </a:lnTo>
                  <a:lnTo>
                    <a:pt x="345" y="141"/>
                  </a:lnTo>
                  <a:lnTo>
                    <a:pt x="396" y="156"/>
                  </a:lnTo>
                  <a:lnTo>
                    <a:pt x="448" y="163"/>
                  </a:lnTo>
                  <a:lnTo>
                    <a:pt x="477" y="125"/>
                  </a:lnTo>
                  <a:lnTo>
                    <a:pt x="464" y="86"/>
                  </a:lnTo>
                  <a:lnTo>
                    <a:pt x="415" y="42"/>
                  </a:lnTo>
                  <a:lnTo>
                    <a:pt x="363" y="18"/>
                  </a:lnTo>
                  <a:lnTo>
                    <a:pt x="319" y="7"/>
                  </a:lnTo>
                  <a:lnTo>
                    <a:pt x="273" y="2"/>
                  </a:lnTo>
                  <a:lnTo>
                    <a:pt x="222" y="0"/>
                  </a:lnTo>
                  <a:lnTo>
                    <a:pt x="176" y="4"/>
                  </a:lnTo>
                  <a:lnTo>
                    <a:pt x="136" y="15"/>
                  </a:lnTo>
                  <a:lnTo>
                    <a:pt x="86" y="33"/>
                  </a:lnTo>
                  <a:lnTo>
                    <a:pt x="50" y="66"/>
                  </a:lnTo>
                  <a:lnTo>
                    <a:pt x="22" y="99"/>
                  </a:lnTo>
                  <a:lnTo>
                    <a:pt x="6" y="145"/>
                  </a:lnTo>
                  <a:lnTo>
                    <a:pt x="0" y="189"/>
                  </a:lnTo>
                  <a:lnTo>
                    <a:pt x="9" y="237"/>
                  </a:lnTo>
                  <a:lnTo>
                    <a:pt x="22" y="285"/>
                  </a:lnTo>
                  <a:lnTo>
                    <a:pt x="50" y="330"/>
                  </a:lnTo>
                  <a:lnTo>
                    <a:pt x="81" y="375"/>
                  </a:lnTo>
                  <a:lnTo>
                    <a:pt x="125" y="419"/>
                  </a:lnTo>
                  <a:lnTo>
                    <a:pt x="169" y="457"/>
                  </a:lnTo>
                  <a:lnTo>
                    <a:pt x="217" y="488"/>
                  </a:lnTo>
                  <a:lnTo>
                    <a:pt x="266" y="514"/>
                  </a:lnTo>
                  <a:lnTo>
                    <a:pt x="310" y="534"/>
                  </a:lnTo>
                  <a:lnTo>
                    <a:pt x="369" y="549"/>
                  </a:lnTo>
                  <a:lnTo>
                    <a:pt x="437" y="568"/>
                  </a:lnTo>
                  <a:lnTo>
                    <a:pt x="516" y="581"/>
                  </a:lnTo>
                  <a:lnTo>
                    <a:pt x="595" y="577"/>
                  </a:lnTo>
                  <a:lnTo>
                    <a:pt x="668" y="553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1365" y="583"/>
              <a:ext cx="1413" cy="549"/>
            </a:xfrm>
            <a:custGeom>
              <a:avLst/>
              <a:gdLst>
                <a:gd name="T0" fmla="*/ 1412 w 1413"/>
                <a:gd name="T1" fmla="*/ 548 h 549"/>
                <a:gd name="T2" fmla="*/ 1316 w 1413"/>
                <a:gd name="T3" fmla="*/ 537 h 549"/>
                <a:gd name="T4" fmla="*/ 1237 w 1413"/>
                <a:gd name="T5" fmla="*/ 524 h 549"/>
                <a:gd name="T6" fmla="*/ 1179 w 1413"/>
                <a:gd name="T7" fmla="*/ 511 h 549"/>
                <a:gd name="T8" fmla="*/ 1118 w 1413"/>
                <a:gd name="T9" fmla="*/ 499 h 549"/>
                <a:gd name="T10" fmla="*/ 1060 w 1413"/>
                <a:gd name="T11" fmla="*/ 493 h 549"/>
                <a:gd name="T12" fmla="*/ 1000 w 1413"/>
                <a:gd name="T13" fmla="*/ 495 h 549"/>
                <a:gd name="T14" fmla="*/ 939 w 1413"/>
                <a:gd name="T15" fmla="*/ 499 h 549"/>
                <a:gd name="T16" fmla="*/ 894 w 1413"/>
                <a:gd name="T17" fmla="*/ 482 h 549"/>
                <a:gd name="T18" fmla="*/ 962 w 1413"/>
                <a:gd name="T19" fmla="*/ 440 h 549"/>
                <a:gd name="T20" fmla="*/ 1005 w 1413"/>
                <a:gd name="T21" fmla="*/ 411 h 549"/>
                <a:gd name="T22" fmla="*/ 1043 w 1413"/>
                <a:gd name="T23" fmla="*/ 381 h 549"/>
                <a:gd name="T24" fmla="*/ 1069 w 1413"/>
                <a:gd name="T25" fmla="*/ 348 h 549"/>
                <a:gd name="T26" fmla="*/ 962 w 1413"/>
                <a:gd name="T27" fmla="*/ 383 h 549"/>
                <a:gd name="T28" fmla="*/ 855 w 1413"/>
                <a:gd name="T29" fmla="*/ 418 h 549"/>
                <a:gd name="T30" fmla="*/ 783 w 1413"/>
                <a:gd name="T31" fmla="*/ 436 h 549"/>
                <a:gd name="T32" fmla="*/ 670 w 1413"/>
                <a:gd name="T33" fmla="*/ 449 h 549"/>
                <a:gd name="T34" fmla="*/ 597 w 1413"/>
                <a:gd name="T35" fmla="*/ 449 h 549"/>
                <a:gd name="T36" fmla="*/ 531 w 1413"/>
                <a:gd name="T37" fmla="*/ 444 h 549"/>
                <a:gd name="T38" fmla="*/ 486 w 1413"/>
                <a:gd name="T39" fmla="*/ 427 h 549"/>
                <a:gd name="T40" fmla="*/ 459 w 1413"/>
                <a:gd name="T41" fmla="*/ 407 h 549"/>
                <a:gd name="T42" fmla="*/ 527 w 1413"/>
                <a:gd name="T43" fmla="*/ 389 h 549"/>
                <a:gd name="T44" fmla="*/ 572 w 1413"/>
                <a:gd name="T45" fmla="*/ 365 h 549"/>
                <a:gd name="T46" fmla="*/ 599 w 1413"/>
                <a:gd name="T47" fmla="*/ 339 h 549"/>
                <a:gd name="T48" fmla="*/ 634 w 1413"/>
                <a:gd name="T49" fmla="*/ 308 h 549"/>
                <a:gd name="T50" fmla="*/ 544 w 1413"/>
                <a:gd name="T51" fmla="*/ 334 h 549"/>
                <a:gd name="T52" fmla="*/ 463 w 1413"/>
                <a:gd name="T53" fmla="*/ 348 h 549"/>
                <a:gd name="T54" fmla="*/ 378 w 1413"/>
                <a:gd name="T55" fmla="*/ 356 h 549"/>
                <a:gd name="T56" fmla="*/ 303 w 1413"/>
                <a:gd name="T57" fmla="*/ 352 h 549"/>
                <a:gd name="T58" fmla="*/ 254 w 1413"/>
                <a:gd name="T59" fmla="*/ 334 h 549"/>
                <a:gd name="T60" fmla="*/ 233 w 1413"/>
                <a:gd name="T61" fmla="*/ 312 h 549"/>
                <a:gd name="T62" fmla="*/ 281 w 1413"/>
                <a:gd name="T63" fmla="*/ 291 h 549"/>
                <a:gd name="T64" fmla="*/ 313 w 1413"/>
                <a:gd name="T65" fmla="*/ 269 h 549"/>
                <a:gd name="T66" fmla="*/ 341 w 1413"/>
                <a:gd name="T67" fmla="*/ 244 h 549"/>
                <a:gd name="T68" fmla="*/ 339 w 1413"/>
                <a:gd name="T69" fmla="*/ 229 h 549"/>
                <a:gd name="T70" fmla="*/ 262 w 1413"/>
                <a:gd name="T71" fmla="*/ 246 h 549"/>
                <a:gd name="T72" fmla="*/ 179 w 1413"/>
                <a:gd name="T73" fmla="*/ 255 h 549"/>
                <a:gd name="T74" fmla="*/ 109 w 1413"/>
                <a:gd name="T75" fmla="*/ 254 h 549"/>
                <a:gd name="T76" fmla="*/ 51 w 1413"/>
                <a:gd name="T77" fmla="*/ 244 h 549"/>
                <a:gd name="T78" fmla="*/ 19 w 1413"/>
                <a:gd name="T79" fmla="*/ 229 h 549"/>
                <a:gd name="T80" fmla="*/ 0 w 1413"/>
                <a:gd name="T81" fmla="*/ 205 h 549"/>
                <a:gd name="T82" fmla="*/ 120 w 1413"/>
                <a:gd name="T83" fmla="*/ 187 h 549"/>
                <a:gd name="T84" fmla="*/ 309 w 1413"/>
                <a:gd name="T85" fmla="*/ 156 h 549"/>
                <a:gd name="T86" fmla="*/ 544 w 1413"/>
                <a:gd name="T87" fmla="*/ 119 h 549"/>
                <a:gd name="T88" fmla="*/ 742 w 1413"/>
                <a:gd name="T89" fmla="*/ 71 h 549"/>
                <a:gd name="T90" fmla="*/ 926 w 1413"/>
                <a:gd name="T91" fmla="*/ 26 h 549"/>
                <a:gd name="T92" fmla="*/ 1020 w 1413"/>
                <a:gd name="T93" fmla="*/ 9 h 549"/>
                <a:gd name="T94" fmla="*/ 1098 w 1413"/>
                <a:gd name="T95" fmla="*/ 0 h 549"/>
                <a:gd name="T96" fmla="*/ 1165 w 1413"/>
                <a:gd name="T97" fmla="*/ 2 h 549"/>
                <a:gd name="T98" fmla="*/ 1211 w 1413"/>
                <a:gd name="T99" fmla="*/ 7 h 549"/>
                <a:gd name="T100" fmla="*/ 1254 w 1413"/>
                <a:gd name="T101" fmla="*/ 27 h 549"/>
                <a:gd name="T102" fmla="*/ 1288 w 1413"/>
                <a:gd name="T103" fmla="*/ 71 h 549"/>
                <a:gd name="T104" fmla="*/ 1301 w 1413"/>
                <a:gd name="T105" fmla="*/ 117 h 549"/>
                <a:gd name="T106" fmla="*/ 1316 w 1413"/>
                <a:gd name="T107" fmla="*/ 148 h 549"/>
                <a:gd name="T108" fmla="*/ 1344 w 1413"/>
                <a:gd name="T109" fmla="*/ 159 h 549"/>
                <a:gd name="T110" fmla="*/ 1384 w 1413"/>
                <a:gd name="T111" fmla="*/ 156 h 549"/>
                <a:gd name="T112" fmla="*/ 1412 w 1413"/>
                <a:gd name="T113" fmla="*/ 145 h 549"/>
                <a:gd name="T114" fmla="*/ 1412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1412" y="548"/>
                  </a:moveTo>
                  <a:lnTo>
                    <a:pt x="1316" y="537"/>
                  </a:lnTo>
                  <a:lnTo>
                    <a:pt x="1237" y="524"/>
                  </a:lnTo>
                  <a:lnTo>
                    <a:pt x="1179" y="511"/>
                  </a:lnTo>
                  <a:lnTo>
                    <a:pt x="1118" y="499"/>
                  </a:lnTo>
                  <a:lnTo>
                    <a:pt x="1060" y="493"/>
                  </a:lnTo>
                  <a:lnTo>
                    <a:pt x="1000" y="495"/>
                  </a:lnTo>
                  <a:lnTo>
                    <a:pt x="939" y="499"/>
                  </a:lnTo>
                  <a:lnTo>
                    <a:pt x="894" y="482"/>
                  </a:lnTo>
                  <a:lnTo>
                    <a:pt x="962" y="440"/>
                  </a:lnTo>
                  <a:lnTo>
                    <a:pt x="1005" y="411"/>
                  </a:lnTo>
                  <a:lnTo>
                    <a:pt x="1043" y="381"/>
                  </a:lnTo>
                  <a:lnTo>
                    <a:pt x="1069" y="348"/>
                  </a:lnTo>
                  <a:lnTo>
                    <a:pt x="962" y="383"/>
                  </a:lnTo>
                  <a:lnTo>
                    <a:pt x="855" y="418"/>
                  </a:lnTo>
                  <a:lnTo>
                    <a:pt x="783" y="436"/>
                  </a:lnTo>
                  <a:lnTo>
                    <a:pt x="670" y="449"/>
                  </a:lnTo>
                  <a:lnTo>
                    <a:pt x="597" y="449"/>
                  </a:lnTo>
                  <a:lnTo>
                    <a:pt x="531" y="444"/>
                  </a:lnTo>
                  <a:lnTo>
                    <a:pt x="486" y="427"/>
                  </a:lnTo>
                  <a:lnTo>
                    <a:pt x="459" y="407"/>
                  </a:lnTo>
                  <a:lnTo>
                    <a:pt x="527" y="389"/>
                  </a:lnTo>
                  <a:lnTo>
                    <a:pt x="572" y="365"/>
                  </a:lnTo>
                  <a:lnTo>
                    <a:pt x="599" y="339"/>
                  </a:lnTo>
                  <a:lnTo>
                    <a:pt x="634" y="308"/>
                  </a:lnTo>
                  <a:lnTo>
                    <a:pt x="544" y="334"/>
                  </a:lnTo>
                  <a:lnTo>
                    <a:pt x="463" y="348"/>
                  </a:lnTo>
                  <a:lnTo>
                    <a:pt x="378" y="356"/>
                  </a:lnTo>
                  <a:lnTo>
                    <a:pt x="303" y="352"/>
                  </a:lnTo>
                  <a:lnTo>
                    <a:pt x="254" y="334"/>
                  </a:lnTo>
                  <a:lnTo>
                    <a:pt x="233" y="312"/>
                  </a:lnTo>
                  <a:lnTo>
                    <a:pt x="281" y="291"/>
                  </a:lnTo>
                  <a:lnTo>
                    <a:pt x="313" y="269"/>
                  </a:lnTo>
                  <a:lnTo>
                    <a:pt x="341" y="244"/>
                  </a:lnTo>
                  <a:lnTo>
                    <a:pt x="339" y="229"/>
                  </a:lnTo>
                  <a:lnTo>
                    <a:pt x="262" y="246"/>
                  </a:lnTo>
                  <a:lnTo>
                    <a:pt x="179" y="255"/>
                  </a:lnTo>
                  <a:lnTo>
                    <a:pt x="109" y="254"/>
                  </a:lnTo>
                  <a:lnTo>
                    <a:pt x="51" y="244"/>
                  </a:lnTo>
                  <a:lnTo>
                    <a:pt x="19" y="229"/>
                  </a:lnTo>
                  <a:lnTo>
                    <a:pt x="0" y="205"/>
                  </a:lnTo>
                  <a:lnTo>
                    <a:pt x="120" y="187"/>
                  </a:lnTo>
                  <a:lnTo>
                    <a:pt x="309" y="156"/>
                  </a:lnTo>
                  <a:lnTo>
                    <a:pt x="544" y="119"/>
                  </a:lnTo>
                  <a:lnTo>
                    <a:pt x="742" y="71"/>
                  </a:lnTo>
                  <a:lnTo>
                    <a:pt x="926" y="26"/>
                  </a:lnTo>
                  <a:lnTo>
                    <a:pt x="1020" y="9"/>
                  </a:lnTo>
                  <a:lnTo>
                    <a:pt x="1098" y="0"/>
                  </a:lnTo>
                  <a:lnTo>
                    <a:pt x="1165" y="2"/>
                  </a:lnTo>
                  <a:lnTo>
                    <a:pt x="1211" y="7"/>
                  </a:lnTo>
                  <a:lnTo>
                    <a:pt x="1254" y="27"/>
                  </a:lnTo>
                  <a:lnTo>
                    <a:pt x="1288" y="71"/>
                  </a:lnTo>
                  <a:lnTo>
                    <a:pt x="1301" y="117"/>
                  </a:lnTo>
                  <a:lnTo>
                    <a:pt x="1316" y="148"/>
                  </a:lnTo>
                  <a:lnTo>
                    <a:pt x="1344" y="159"/>
                  </a:lnTo>
                  <a:lnTo>
                    <a:pt x="1384" y="156"/>
                  </a:lnTo>
                  <a:lnTo>
                    <a:pt x="1412" y="145"/>
                  </a:lnTo>
                  <a:lnTo>
                    <a:pt x="1412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Oval 16"/>
            <p:cNvSpPr>
              <a:spLocks noChangeArrowheads="1"/>
            </p:cNvSpPr>
            <p:nvPr/>
          </p:nvSpPr>
          <p:spPr bwMode="auto">
            <a:xfrm>
              <a:off x="2785" y="355"/>
              <a:ext cx="187" cy="198"/>
            </a:xfrm>
            <a:prstGeom prst="ellipse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Freeform 17"/>
            <p:cNvSpPr>
              <a:spLocks/>
            </p:cNvSpPr>
            <p:nvPr/>
          </p:nvSpPr>
          <p:spPr bwMode="auto">
            <a:xfrm>
              <a:off x="2976" y="583"/>
              <a:ext cx="1413" cy="549"/>
            </a:xfrm>
            <a:custGeom>
              <a:avLst/>
              <a:gdLst>
                <a:gd name="T0" fmla="*/ 0 w 1413"/>
                <a:gd name="T1" fmla="*/ 548 h 549"/>
                <a:gd name="T2" fmla="*/ 96 w 1413"/>
                <a:gd name="T3" fmla="*/ 537 h 549"/>
                <a:gd name="T4" fmla="*/ 175 w 1413"/>
                <a:gd name="T5" fmla="*/ 524 h 549"/>
                <a:gd name="T6" fmla="*/ 233 w 1413"/>
                <a:gd name="T7" fmla="*/ 511 h 549"/>
                <a:gd name="T8" fmla="*/ 294 w 1413"/>
                <a:gd name="T9" fmla="*/ 499 h 549"/>
                <a:gd name="T10" fmla="*/ 352 w 1413"/>
                <a:gd name="T11" fmla="*/ 493 h 549"/>
                <a:gd name="T12" fmla="*/ 412 w 1413"/>
                <a:gd name="T13" fmla="*/ 495 h 549"/>
                <a:gd name="T14" fmla="*/ 473 w 1413"/>
                <a:gd name="T15" fmla="*/ 499 h 549"/>
                <a:gd name="T16" fmla="*/ 518 w 1413"/>
                <a:gd name="T17" fmla="*/ 482 h 549"/>
                <a:gd name="T18" fmla="*/ 450 w 1413"/>
                <a:gd name="T19" fmla="*/ 440 h 549"/>
                <a:gd name="T20" fmla="*/ 407 w 1413"/>
                <a:gd name="T21" fmla="*/ 411 h 549"/>
                <a:gd name="T22" fmla="*/ 369 w 1413"/>
                <a:gd name="T23" fmla="*/ 381 h 549"/>
                <a:gd name="T24" fmla="*/ 343 w 1413"/>
                <a:gd name="T25" fmla="*/ 348 h 549"/>
                <a:gd name="T26" fmla="*/ 450 w 1413"/>
                <a:gd name="T27" fmla="*/ 383 h 549"/>
                <a:gd name="T28" fmla="*/ 557 w 1413"/>
                <a:gd name="T29" fmla="*/ 418 h 549"/>
                <a:gd name="T30" fmla="*/ 629 w 1413"/>
                <a:gd name="T31" fmla="*/ 436 h 549"/>
                <a:gd name="T32" fmla="*/ 742 w 1413"/>
                <a:gd name="T33" fmla="*/ 449 h 549"/>
                <a:gd name="T34" fmla="*/ 815 w 1413"/>
                <a:gd name="T35" fmla="*/ 449 h 549"/>
                <a:gd name="T36" fmla="*/ 881 w 1413"/>
                <a:gd name="T37" fmla="*/ 444 h 549"/>
                <a:gd name="T38" fmla="*/ 926 w 1413"/>
                <a:gd name="T39" fmla="*/ 427 h 549"/>
                <a:gd name="T40" fmla="*/ 953 w 1413"/>
                <a:gd name="T41" fmla="*/ 407 h 549"/>
                <a:gd name="T42" fmla="*/ 885 w 1413"/>
                <a:gd name="T43" fmla="*/ 389 h 549"/>
                <a:gd name="T44" fmla="*/ 840 w 1413"/>
                <a:gd name="T45" fmla="*/ 365 h 549"/>
                <a:gd name="T46" fmla="*/ 809 w 1413"/>
                <a:gd name="T47" fmla="*/ 339 h 549"/>
                <a:gd name="T48" fmla="*/ 778 w 1413"/>
                <a:gd name="T49" fmla="*/ 308 h 549"/>
                <a:gd name="T50" fmla="*/ 868 w 1413"/>
                <a:gd name="T51" fmla="*/ 334 h 549"/>
                <a:gd name="T52" fmla="*/ 949 w 1413"/>
                <a:gd name="T53" fmla="*/ 348 h 549"/>
                <a:gd name="T54" fmla="*/ 1034 w 1413"/>
                <a:gd name="T55" fmla="*/ 356 h 549"/>
                <a:gd name="T56" fmla="*/ 1109 w 1413"/>
                <a:gd name="T57" fmla="*/ 352 h 549"/>
                <a:gd name="T58" fmla="*/ 1158 w 1413"/>
                <a:gd name="T59" fmla="*/ 334 h 549"/>
                <a:gd name="T60" fmla="*/ 1179 w 1413"/>
                <a:gd name="T61" fmla="*/ 312 h 549"/>
                <a:gd name="T62" fmla="*/ 1131 w 1413"/>
                <a:gd name="T63" fmla="*/ 291 h 549"/>
                <a:gd name="T64" fmla="*/ 1099 w 1413"/>
                <a:gd name="T65" fmla="*/ 269 h 549"/>
                <a:gd name="T66" fmla="*/ 1071 w 1413"/>
                <a:gd name="T67" fmla="*/ 244 h 549"/>
                <a:gd name="T68" fmla="*/ 1073 w 1413"/>
                <a:gd name="T69" fmla="*/ 229 h 549"/>
                <a:gd name="T70" fmla="*/ 1150 w 1413"/>
                <a:gd name="T71" fmla="*/ 246 h 549"/>
                <a:gd name="T72" fmla="*/ 1233 w 1413"/>
                <a:gd name="T73" fmla="*/ 255 h 549"/>
                <a:gd name="T74" fmla="*/ 1311 w 1413"/>
                <a:gd name="T75" fmla="*/ 253 h 549"/>
                <a:gd name="T76" fmla="*/ 1361 w 1413"/>
                <a:gd name="T77" fmla="*/ 244 h 549"/>
                <a:gd name="T78" fmla="*/ 1393 w 1413"/>
                <a:gd name="T79" fmla="*/ 229 h 549"/>
                <a:gd name="T80" fmla="*/ 1412 w 1413"/>
                <a:gd name="T81" fmla="*/ 205 h 549"/>
                <a:gd name="T82" fmla="*/ 1292 w 1413"/>
                <a:gd name="T83" fmla="*/ 187 h 549"/>
                <a:gd name="T84" fmla="*/ 1087 w 1413"/>
                <a:gd name="T85" fmla="*/ 158 h 549"/>
                <a:gd name="T86" fmla="*/ 868 w 1413"/>
                <a:gd name="T87" fmla="*/ 119 h 549"/>
                <a:gd name="T88" fmla="*/ 670 w 1413"/>
                <a:gd name="T89" fmla="*/ 71 h 549"/>
                <a:gd name="T90" fmla="*/ 486 w 1413"/>
                <a:gd name="T91" fmla="*/ 26 h 549"/>
                <a:gd name="T92" fmla="*/ 392 w 1413"/>
                <a:gd name="T93" fmla="*/ 9 h 549"/>
                <a:gd name="T94" fmla="*/ 314 w 1413"/>
                <a:gd name="T95" fmla="*/ 0 h 549"/>
                <a:gd name="T96" fmla="*/ 247 w 1413"/>
                <a:gd name="T97" fmla="*/ 2 h 549"/>
                <a:gd name="T98" fmla="*/ 201 w 1413"/>
                <a:gd name="T99" fmla="*/ 7 h 549"/>
                <a:gd name="T100" fmla="*/ 158 w 1413"/>
                <a:gd name="T101" fmla="*/ 27 h 549"/>
                <a:gd name="T102" fmla="*/ 124 w 1413"/>
                <a:gd name="T103" fmla="*/ 71 h 549"/>
                <a:gd name="T104" fmla="*/ 111 w 1413"/>
                <a:gd name="T105" fmla="*/ 117 h 549"/>
                <a:gd name="T106" fmla="*/ 96 w 1413"/>
                <a:gd name="T107" fmla="*/ 148 h 549"/>
                <a:gd name="T108" fmla="*/ 68 w 1413"/>
                <a:gd name="T109" fmla="*/ 159 h 549"/>
                <a:gd name="T110" fmla="*/ 28 w 1413"/>
                <a:gd name="T111" fmla="*/ 156 h 549"/>
                <a:gd name="T112" fmla="*/ 0 w 1413"/>
                <a:gd name="T113" fmla="*/ 145 h 549"/>
                <a:gd name="T114" fmla="*/ 0 w 1413"/>
                <a:gd name="T115" fmla="*/ 548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413" h="549">
                  <a:moveTo>
                    <a:pt x="0" y="548"/>
                  </a:moveTo>
                  <a:lnTo>
                    <a:pt x="96" y="537"/>
                  </a:lnTo>
                  <a:lnTo>
                    <a:pt x="175" y="524"/>
                  </a:lnTo>
                  <a:lnTo>
                    <a:pt x="233" y="511"/>
                  </a:lnTo>
                  <a:lnTo>
                    <a:pt x="294" y="499"/>
                  </a:lnTo>
                  <a:lnTo>
                    <a:pt x="352" y="493"/>
                  </a:lnTo>
                  <a:lnTo>
                    <a:pt x="412" y="495"/>
                  </a:lnTo>
                  <a:lnTo>
                    <a:pt x="473" y="499"/>
                  </a:lnTo>
                  <a:lnTo>
                    <a:pt x="518" y="482"/>
                  </a:lnTo>
                  <a:lnTo>
                    <a:pt x="450" y="440"/>
                  </a:lnTo>
                  <a:lnTo>
                    <a:pt x="407" y="411"/>
                  </a:lnTo>
                  <a:lnTo>
                    <a:pt x="369" y="381"/>
                  </a:lnTo>
                  <a:lnTo>
                    <a:pt x="343" y="348"/>
                  </a:lnTo>
                  <a:lnTo>
                    <a:pt x="450" y="383"/>
                  </a:lnTo>
                  <a:lnTo>
                    <a:pt x="557" y="418"/>
                  </a:lnTo>
                  <a:lnTo>
                    <a:pt x="629" y="436"/>
                  </a:lnTo>
                  <a:lnTo>
                    <a:pt x="742" y="449"/>
                  </a:lnTo>
                  <a:lnTo>
                    <a:pt x="815" y="449"/>
                  </a:lnTo>
                  <a:lnTo>
                    <a:pt x="881" y="444"/>
                  </a:lnTo>
                  <a:lnTo>
                    <a:pt x="926" y="427"/>
                  </a:lnTo>
                  <a:lnTo>
                    <a:pt x="953" y="407"/>
                  </a:lnTo>
                  <a:lnTo>
                    <a:pt x="885" y="389"/>
                  </a:lnTo>
                  <a:lnTo>
                    <a:pt x="840" y="365"/>
                  </a:lnTo>
                  <a:lnTo>
                    <a:pt x="809" y="339"/>
                  </a:lnTo>
                  <a:lnTo>
                    <a:pt x="778" y="308"/>
                  </a:lnTo>
                  <a:lnTo>
                    <a:pt x="868" y="334"/>
                  </a:lnTo>
                  <a:lnTo>
                    <a:pt x="949" y="348"/>
                  </a:lnTo>
                  <a:lnTo>
                    <a:pt x="1034" y="356"/>
                  </a:lnTo>
                  <a:lnTo>
                    <a:pt x="1109" y="352"/>
                  </a:lnTo>
                  <a:lnTo>
                    <a:pt x="1158" y="334"/>
                  </a:lnTo>
                  <a:lnTo>
                    <a:pt x="1179" y="312"/>
                  </a:lnTo>
                  <a:lnTo>
                    <a:pt x="1131" y="291"/>
                  </a:lnTo>
                  <a:lnTo>
                    <a:pt x="1099" y="269"/>
                  </a:lnTo>
                  <a:lnTo>
                    <a:pt x="1071" y="244"/>
                  </a:lnTo>
                  <a:lnTo>
                    <a:pt x="1073" y="229"/>
                  </a:lnTo>
                  <a:lnTo>
                    <a:pt x="1150" y="246"/>
                  </a:lnTo>
                  <a:lnTo>
                    <a:pt x="1233" y="255"/>
                  </a:lnTo>
                  <a:lnTo>
                    <a:pt x="1311" y="253"/>
                  </a:lnTo>
                  <a:lnTo>
                    <a:pt x="1361" y="244"/>
                  </a:lnTo>
                  <a:lnTo>
                    <a:pt x="1393" y="229"/>
                  </a:lnTo>
                  <a:lnTo>
                    <a:pt x="1412" y="205"/>
                  </a:lnTo>
                  <a:lnTo>
                    <a:pt x="1292" y="187"/>
                  </a:lnTo>
                  <a:lnTo>
                    <a:pt x="1087" y="158"/>
                  </a:lnTo>
                  <a:lnTo>
                    <a:pt x="868" y="119"/>
                  </a:lnTo>
                  <a:lnTo>
                    <a:pt x="670" y="71"/>
                  </a:lnTo>
                  <a:lnTo>
                    <a:pt x="486" y="26"/>
                  </a:lnTo>
                  <a:lnTo>
                    <a:pt x="392" y="9"/>
                  </a:lnTo>
                  <a:lnTo>
                    <a:pt x="314" y="0"/>
                  </a:lnTo>
                  <a:lnTo>
                    <a:pt x="247" y="2"/>
                  </a:lnTo>
                  <a:lnTo>
                    <a:pt x="201" y="7"/>
                  </a:lnTo>
                  <a:lnTo>
                    <a:pt x="158" y="27"/>
                  </a:lnTo>
                  <a:lnTo>
                    <a:pt x="124" y="71"/>
                  </a:lnTo>
                  <a:lnTo>
                    <a:pt x="111" y="117"/>
                  </a:lnTo>
                  <a:lnTo>
                    <a:pt x="96" y="148"/>
                  </a:lnTo>
                  <a:lnTo>
                    <a:pt x="68" y="159"/>
                  </a:lnTo>
                  <a:lnTo>
                    <a:pt x="28" y="156"/>
                  </a:lnTo>
                  <a:lnTo>
                    <a:pt x="0" y="145"/>
                  </a:lnTo>
                  <a:lnTo>
                    <a:pt x="0" y="548"/>
                  </a:lnTo>
                </a:path>
              </a:pathLst>
            </a:cu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5621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chemeClr val="accent2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bg2"/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bg2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bg2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bg2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bg2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bg2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16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link.springer.com/article/10.1007/S12652-021-03612-Z" TargetMode="External"/><Relationship Id="rId3" Type="http://schemas.openxmlformats.org/officeDocument/2006/relationships/hyperlink" Target="https://www.researchcorridor.org/index.php/mjh/article/view/52/49" TargetMode="External"/><Relationship Id="rId7" Type="http://schemas.openxmlformats.org/officeDocument/2006/relationships/hyperlink" Target="https://link.springer.com/journal/44163" TargetMode="External"/><Relationship Id="rId2" Type="http://schemas.openxmlformats.org/officeDocument/2006/relationships/hyperlink" Target="https://link.springer.com/article/10.1007/s12553-021-00555-5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ieeexplore.ieee.org/stamp/stamp.jsp?tp=&amp;arnumber=9279211" TargetMode="External"/><Relationship Id="rId5" Type="http://schemas.openxmlformats.org/officeDocument/2006/relationships/hyperlink" Target="https://www.mdpi.com/2075-4418/12/2/237" TargetMode="External"/><Relationship Id="rId4" Type="http://schemas.openxmlformats.org/officeDocument/2006/relationships/hyperlink" Target="https://armgpublishing.com/journals/hem/volume-5-issue-2/article-7/" TargetMode="External"/><Relationship Id="rId9" Type="http://schemas.openxmlformats.org/officeDocument/2006/relationships/hyperlink" Target="https://www.mdpi.com/2075-4418/13/4/688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2707" y="177282"/>
            <a:ext cx="10972800" cy="193985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SIR M.VISVESVARAYA INSTITUTE OF </a:t>
            </a:r>
            <a:b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US" sz="32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</a:t>
            </a:r>
            <a: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br>
              <a:rPr lang="en-US" sz="2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International Airport road, </a:t>
            </a:r>
            <a:r>
              <a:rPr lang="en-US" sz="2200" dirty="0" err="1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Hunasamaranahalli</a:t>
            </a:r>
            <a:r>
              <a:rPr lang="en-US" sz="2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b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Yelahanka, Sir M Visvesvaraya Inst Road, Yelahanka, </a:t>
            </a:r>
            <a:br>
              <a:rPr lang="en-US" sz="22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200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Bengaluru, Karnataka 562157</a:t>
            </a:r>
            <a:endParaRPr lang="en-US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A8D5FA-DEC9-9E51-CF33-EB26336C5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942" y="2289598"/>
            <a:ext cx="1274115" cy="11245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1FCF8A-7E96-158B-E74E-603117C8F6D6}"/>
              </a:ext>
            </a:extLst>
          </p:cNvPr>
          <p:cNvSpPr txBox="1"/>
          <p:nvPr/>
        </p:nvSpPr>
        <p:spPr>
          <a:xfrm>
            <a:off x="923731" y="5122506"/>
            <a:ext cx="30511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Presented By :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Harish  Gouda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  1MV23MC020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6DB29-3A72-11A6-F63C-8B97EE864F96}"/>
              </a:ext>
            </a:extLst>
          </p:cNvPr>
          <p:cNvSpPr txBox="1"/>
          <p:nvPr/>
        </p:nvSpPr>
        <p:spPr>
          <a:xfrm>
            <a:off x="6733057" y="5195691"/>
            <a:ext cx="49768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Project Guide:</a:t>
            </a: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Mrs. Vani </a:t>
            </a:r>
            <a:r>
              <a:rPr lang="en-IN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Harave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           Asst. Professor, Dept. of  MCA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6207AF-02EE-1CF4-AF06-5081D63F8581}"/>
              </a:ext>
            </a:extLst>
          </p:cNvPr>
          <p:cNvSpPr txBox="1"/>
          <p:nvPr/>
        </p:nvSpPr>
        <p:spPr>
          <a:xfrm>
            <a:off x="3135085" y="4156087"/>
            <a:ext cx="64381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AUTOMATED DISEASE DETECTION SYSTEM</a:t>
            </a:r>
            <a:endParaRPr lang="en-IN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79AE5E-9D28-CE7D-73FD-148FA42990F1}"/>
              </a:ext>
            </a:extLst>
          </p:cNvPr>
          <p:cNvSpPr txBox="1"/>
          <p:nvPr/>
        </p:nvSpPr>
        <p:spPr>
          <a:xfrm>
            <a:off x="4478694" y="3769567"/>
            <a:ext cx="33496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PROJECT PHASE 1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64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100+ Thank You Pictures | Download Free Images on Unsplash">
            <a:extLst>
              <a:ext uri="{FF2B5EF4-FFF2-40B4-BE49-F238E27FC236}">
                <a16:creationId xmlns:a16="http://schemas.microsoft.com/office/drawing/2014/main" id="{6519299A-9EC8-98DF-7F5C-5E95CDCEA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0"/>
            <a:ext cx="10287000" cy="46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49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In today’s healthcare system, medical diagnosis is often prone to human error or delays, as doctors face increasing amounts of patient data-symptoms, medical history, lab results , and imaging making it hard to analyse everything quickly.</a:t>
            </a:r>
          </a:p>
          <a:p>
            <a:pPr algn="just"/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complexity of diseases and varied patient symptoms further complicate decision-making, especially in high-pressure or resource limited settings.</a:t>
            </a:r>
          </a:p>
          <a:p>
            <a:pPr marL="137160" lvl="0" indent="0" algn="just">
              <a:buNone/>
            </a:pP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81134" y="643812"/>
            <a:ext cx="5943601" cy="1143000"/>
          </a:xfrm>
        </p:spPr>
        <p:txBody>
          <a:bodyPr>
            <a:normAutofit/>
          </a:bodyPr>
          <a:lstStyle/>
          <a:p>
            <a:pPr algn="l"/>
            <a:r>
              <a:rPr lang="en-IN" sz="3200" b="1" dirty="0">
                <a:latin typeface="Cambria" panose="02040503050406030204" pitchFamily="18" charset="0"/>
                <a:ea typeface="Cambria" panose="02040503050406030204" pitchFamily="18" charset="0"/>
              </a:rPr>
              <a:t>1.PROBLEM IDENTIFICATION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51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600" b="1" dirty="0">
                <a:latin typeface="Cambria" panose="02040503050406030204" pitchFamily="18" charset="0"/>
                <a:ea typeface="Cambria" panose="02040503050406030204" pitchFamily="18" charset="0"/>
              </a:rPr>
              <a:t>2.OBJECTIVES </a:t>
            </a:r>
            <a:endParaRPr lang="en-US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935F-1385-8B62-2B7E-EC03EE6E05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7665"/>
            <a:ext cx="10972800" cy="5161695"/>
          </a:xfrm>
        </p:spPr>
        <p:txBody>
          <a:bodyPr>
            <a:noAutofit/>
          </a:bodyPr>
          <a:lstStyle/>
          <a:p>
            <a:pPr algn="just"/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Develop an AI-Based Diagnostic System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Implement machine learning models to assist in the early detection of diseases such as </a:t>
            </a:r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diabetes, heart disease, Parkinson’s disease, lung cancer, and thyroid disorders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N" sz="20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Enhance Diagnostic Accuracy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Utilize advanced AI algorithms to analyse medical data and improve the accuracy of disease prediction compared to traditional methods.</a:t>
            </a:r>
          </a:p>
          <a:p>
            <a:pPr algn="just"/>
            <a:endParaRPr lang="en-IN" sz="20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Reduce Diagnosis Time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Provide an </a:t>
            </a:r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automated, real-time diagnostic solution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that can deliver results quickly, reducing the time required for medical evaluations.</a:t>
            </a:r>
          </a:p>
          <a:p>
            <a:pPr algn="just"/>
            <a:endParaRPr lang="en-IN" sz="2000" b="1" dirty="0">
              <a:effectLst/>
              <a:latin typeface="Cambria" panose="020405030504060302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Minimize Human Errors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– Reduce the risk of misdiagnosis by providing AI-driven insights based on data-driven decision-making.</a:t>
            </a:r>
          </a:p>
          <a:p>
            <a:pPr algn="just"/>
            <a:endParaRPr lang="en-IN" sz="2000" b="1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Web Application </a:t>
            </a:r>
            <a:r>
              <a:rPr lang="en-IN" sz="2000" dirty="0">
                <a:effectLst/>
                <a:latin typeface="Cambria" panose="020405030504060302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Build an interactive web application that allows users to input medical data and receive AI-driven diagnostic predictions.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110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3.1 EXISTING SYSTEM</a:t>
            </a: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AI enhances early disease detection, improves diagnosis accuracy, and personalizes treatment, but challenges include privacy, validation, and algorithmic biases in healthcare.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Explainable AI improves medical diagnosis and surgery by enhancing transparency, reducing trust issues, and increasing accuracy in AI-based healthcare applications</a:t>
            </a:r>
            <a:r>
              <a:rPr lang="en-US" sz="1400" dirty="0"/>
              <a:t>.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AI-driven healthcare diagnostics use deep learning models for early disease detection, aiming to improve patient outcomes and treatment efficiency.</a:t>
            </a:r>
          </a:p>
          <a:p>
            <a:pPr algn="just"/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AI-based medical image processing enhances disease diagnosis, reducing physician workload and increasing diagnostic accuracy.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3.LITERATURE SURVEY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894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3.1.1 LIMITATION OF 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D5224-F016-FD65-FF6F-5951161A1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Limited Data Size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Many AI models are trained on small datasets, reducing their accuracy and generalizability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High Dimensionality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AI struggles with vast numbers of features in medical data, requiring dimensionality reduction techniques ​</a:t>
            </a:r>
          </a:p>
          <a:p>
            <a:pPr marL="137160" indent="0" algn="just">
              <a:buNone/>
            </a:pP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Bias in Training Data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AI models trained on non-representative datasets may lead to inaccurate predictions, particularly across diverse populations​</a:t>
            </a:r>
          </a:p>
          <a:p>
            <a:pPr algn="just"/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</a:rPr>
              <a:t>Privacy and Security Risks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: AI models require access to large patient datasets, increasing the risk of data breaches and unauthorized access​</a:t>
            </a:r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88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2C560E-E758-3A60-BDA5-C5D20997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AI can streamline medical diagnosis by analysing large volumes of patient data-symptoms, history, labs, and imaging-quickly and accurately.</a:t>
            </a:r>
          </a:p>
          <a:p>
            <a:pPr algn="just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In high-pressure settings like emergency rooms, AI can help detect critical conditions, such as heart attacks, reducing the risks of misdiagnosis.</a:t>
            </a:r>
          </a:p>
          <a:p>
            <a:pPr algn="just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By processing EHRs efficiently, AI ensures no crucial data is overlooked, supporting doctors in making faster, more informed decisions, even in complex or resource-limited scenarios.</a:t>
            </a:r>
          </a:p>
          <a:p>
            <a:pPr algn="just"/>
            <a:endParaRPr lang="en-IN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just"/>
            <a:r>
              <a:rPr lang="en-IN" sz="2000" dirty="0">
                <a:latin typeface="Cambria" panose="02040503050406030204" pitchFamily="18" charset="0"/>
                <a:ea typeface="Cambria" panose="02040503050406030204" pitchFamily="18" charset="0"/>
              </a:rPr>
              <a:t>This leads to improved accuracy, reduced diagnostic delays, and better patient outcomes.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605D65-FB67-5C98-F5D7-E9B1566D8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3.2 PROPOSED SYSTEM</a:t>
            </a:r>
          </a:p>
        </p:txBody>
      </p:sp>
    </p:spTree>
    <p:extLst>
      <p:ext uri="{BB962C8B-B14F-4D97-AF65-F5344CB8AC3E}">
        <p14:creationId xmlns:p14="http://schemas.microsoft.com/office/powerpoint/2010/main" val="3987602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9B10D8-ECD2-2BBB-CC3D-018924263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4.METHODOLOGY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A5882ED-49CE-A8B0-747E-A727D27DCC25}"/>
              </a:ext>
            </a:extLst>
          </p:cNvPr>
          <p:cNvSpPr/>
          <p:nvPr/>
        </p:nvSpPr>
        <p:spPr>
          <a:xfrm>
            <a:off x="1250302" y="2183363"/>
            <a:ext cx="2631233" cy="5505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Medical Dataset</a:t>
            </a:r>
          </a:p>
          <a:p>
            <a:pPr algn="ctr"/>
            <a:r>
              <a:rPr lang="en-IN" dirty="0"/>
              <a:t>(Disease Symptoms)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A64C5EF-03D8-A216-841B-0BB20352E25A}"/>
              </a:ext>
            </a:extLst>
          </p:cNvPr>
          <p:cNvCxnSpPr/>
          <p:nvPr/>
        </p:nvCxnSpPr>
        <p:spPr>
          <a:xfrm>
            <a:off x="3881535" y="2425959"/>
            <a:ext cx="6407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109BB15-1347-BCAB-5FF2-FF9B285EB0CC}"/>
              </a:ext>
            </a:extLst>
          </p:cNvPr>
          <p:cNvSpPr/>
          <p:nvPr/>
        </p:nvSpPr>
        <p:spPr>
          <a:xfrm>
            <a:off x="4522237" y="2183363"/>
            <a:ext cx="1775926" cy="5504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 Processing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8AACD6-17BA-1E00-99EF-B49BB15F8919}"/>
              </a:ext>
            </a:extLst>
          </p:cNvPr>
          <p:cNvCxnSpPr>
            <a:stCxn id="11" idx="2"/>
          </p:cNvCxnSpPr>
          <p:nvPr/>
        </p:nvCxnSpPr>
        <p:spPr>
          <a:xfrm flipH="1">
            <a:off x="4609322" y="2733811"/>
            <a:ext cx="800878" cy="466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9D55632-D6CB-7445-9166-5B30913BD074}"/>
              </a:ext>
            </a:extLst>
          </p:cNvPr>
          <p:cNvSpPr/>
          <p:nvPr/>
        </p:nvSpPr>
        <p:spPr>
          <a:xfrm>
            <a:off x="3881535" y="3200400"/>
            <a:ext cx="1212979" cy="625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 </a:t>
            </a:r>
            <a:br>
              <a:rPr lang="en-IN" dirty="0"/>
            </a:br>
            <a:r>
              <a:rPr lang="en-IN" dirty="0"/>
              <a:t>Cleaning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83556AE-C8EA-0E61-2887-B2F448646E01}"/>
              </a:ext>
            </a:extLst>
          </p:cNvPr>
          <p:cNvCxnSpPr>
            <a:stCxn id="11" idx="2"/>
          </p:cNvCxnSpPr>
          <p:nvPr/>
        </p:nvCxnSpPr>
        <p:spPr>
          <a:xfrm>
            <a:off x="5410200" y="2733811"/>
            <a:ext cx="887963" cy="4665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7B0B0C5-C8BC-16D6-08B7-DF97C97F4799}"/>
              </a:ext>
            </a:extLst>
          </p:cNvPr>
          <p:cNvSpPr/>
          <p:nvPr/>
        </p:nvSpPr>
        <p:spPr>
          <a:xfrm>
            <a:off x="5822301" y="3200342"/>
            <a:ext cx="1698172" cy="62514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Data</a:t>
            </a:r>
          </a:p>
          <a:p>
            <a:pPr algn="ctr"/>
            <a:r>
              <a:rPr lang="en-IN" dirty="0"/>
              <a:t>Transformation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BFFEC46-20B3-11C6-ADD1-B818EB9663A9}"/>
              </a:ext>
            </a:extLst>
          </p:cNvPr>
          <p:cNvCxnSpPr>
            <a:cxnSpLocks/>
            <a:stCxn id="11" idx="3"/>
            <a:endCxn id="25" idx="1"/>
          </p:cNvCxnSpPr>
          <p:nvPr/>
        </p:nvCxnSpPr>
        <p:spPr>
          <a:xfrm>
            <a:off x="6298163" y="2458587"/>
            <a:ext cx="1380931" cy="9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AEDC4DF-FF91-F5C4-D99A-59EC15BA20C6}"/>
              </a:ext>
            </a:extLst>
          </p:cNvPr>
          <p:cNvSpPr/>
          <p:nvPr/>
        </p:nvSpPr>
        <p:spPr>
          <a:xfrm>
            <a:off x="7679094" y="1912776"/>
            <a:ext cx="1775926" cy="11103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Symptoms</a:t>
            </a:r>
            <a:br>
              <a:rPr lang="en-IN" dirty="0"/>
            </a:br>
            <a:r>
              <a:rPr lang="en-IN" dirty="0"/>
              <a:t>Feature Vector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FCFE17A-E605-73AE-D2E2-06DCE51CB2B6}"/>
              </a:ext>
            </a:extLst>
          </p:cNvPr>
          <p:cNvCxnSpPr>
            <a:cxnSpLocks/>
            <a:stCxn id="25" idx="3"/>
          </p:cNvCxnSpPr>
          <p:nvPr/>
        </p:nvCxnSpPr>
        <p:spPr>
          <a:xfrm>
            <a:off x="9455020" y="2467933"/>
            <a:ext cx="10792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BD93962-BEFF-D56C-DD67-6A100E4DF51E}"/>
              </a:ext>
            </a:extLst>
          </p:cNvPr>
          <p:cNvSpPr/>
          <p:nvPr/>
        </p:nvSpPr>
        <p:spPr>
          <a:xfrm>
            <a:off x="10534261" y="1417639"/>
            <a:ext cx="1539551" cy="16054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Applied Desired Machine</a:t>
            </a:r>
          </a:p>
          <a:p>
            <a:pPr algn="ctr"/>
            <a:r>
              <a:rPr lang="en-IN" dirty="0"/>
              <a:t>Learning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CE22B6D-C2F4-C1BB-42BA-202A15CEEA3F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11304037" y="3023091"/>
            <a:ext cx="0" cy="1240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9F6C0D2-34C4-F197-337D-BB20AFEC6916}"/>
              </a:ext>
            </a:extLst>
          </p:cNvPr>
          <p:cNvSpPr/>
          <p:nvPr/>
        </p:nvSpPr>
        <p:spPr>
          <a:xfrm>
            <a:off x="10515600" y="4264090"/>
            <a:ext cx="1539550" cy="75577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Prediction Model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C71DFCC-C1C8-1824-5FAB-AC5F40819F12}"/>
              </a:ext>
            </a:extLst>
          </p:cNvPr>
          <p:cNvSpPr/>
          <p:nvPr/>
        </p:nvSpPr>
        <p:spPr>
          <a:xfrm>
            <a:off x="1250302" y="5570379"/>
            <a:ext cx="2276669" cy="625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Medical Test Data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C97EDD1-AED5-A3CA-7541-90586E6AA150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 flipV="1">
            <a:off x="3526971" y="5873616"/>
            <a:ext cx="802433" cy="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E7E97093-6CD4-CF6F-74CE-3D70431FA686}"/>
              </a:ext>
            </a:extLst>
          </p:cNvPr>
          <p:cNvSpPr/>
          <p:nvPr/>
        </p:nvSpPr>
        <p:spPr>
          <a:xfrm>
            <a:off x="4329404" y="5561042"/>
            <a:ext cx="1968759" cy="625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Data Pre-Processing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887130E-FD87-E51A-054F-475B244E0CDC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6298163" y="5873616"/>
            <a:ext cx="1222310" cy="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C11AB59-F62A-D641-62D3-87162E7B4D60}"/>
              </a:ext>
            </a:extLst>
          </p:cNvPr>
          <p:cNvSpPr/>
          <p:nvPr/>
        </p:nvSpPr>
        <p:spPr>
          <a:xfrm>
            <a:off x="7520473" y="5570379"/>
            <a:ext cx="1934547" cy="625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Test Data Feature Vector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CB00D8A-1BE6-2B9A-6053-4A2CF1904033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9455020" y="5882953"/>
            <a:ext cx="58471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64F611C3-D706-3473-104E-3200BADEAC94}"/>
              </a:ext>
            </a:extLst>
          </p:cNvPr>
          <p:cNvCxnSpPr>
            <a:cxnSpLocks/>
          </p:cNvCxnSpPr>
          <p:nvPr/>
        </p:nvCxnSpPr>
        <p:spPr>
          <a:xfrm flipH="1" flipV="1">
            <a:off x="10039737" y="4674637"/>
            <a:ext cx="2" cy="1231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00C4BA-7009-7777-A1DA-3FD37BC6E9B9}"/>
              </a:ext>
            </a:extLst>
          </p:cNvPr>
          <p:cNvCxnSpPr>
            <a:cxnSpLocks/>
          </p:cNvCxnSpPr>
          <p:nvPr/>
        </p:nvCxnSpPr>
        <p:spPr>
          <a:xfrm>
            <a:off x="10039737" y="4674638"/>
            <a:ext cx="494512" cy="23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56767FF-84C4-0A28-690F-F1222E4CA7B9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1285375" y="5019869"/>
            <a:ext cx="18662" cy="7557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FD467F4-180D-00D9-1CA0-08239A833B9A}"/>
              </a:ext>
            </a:extLst>
          </p:cNvPr>
          <p:cNvSpPr/>
          <p:nvPr/>
        </p:nvSpPr>
        <p:spPr>
          <a:xfrm>
            <a:off x="10534249" y="5775648"/>
            <a:ext cx="1539551" cy="923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Disease Predicted</a:t>
            </a:r>
          </a:p>
        </p:txBody>
      </p:sp>
    </p:spTree>
    <p:extLst>
      <p:ext uri="{BB962C8B-B14F-4D97-AF65-F5344CB8AC3E}">
        <p14:creationId xmlns:p14="http://schemas.microsoft.com/office/powerpoint/2010/main" val="150945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2F238-188F-CD88-17CA-9AF965142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Hardware Requirements:                                            </a:t>
            </a:r>
            <a:r>
              <a:rPr lang="en-US" sz="19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Software Requirements: </a:t>
            </a: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85216" lvl="1" indent="0" algn="just">
              <a:buNone/>
            </a:pPr>
            <a:r>
              <a:rPr lang="en-US" sz="19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Processor : Intel Core i5(or above)                       Operating System </a:t>
            </a:r>
            <a:r>
              <a:rPr lang="en-US" sz="19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Windows 10/11 </a:t>
            </a:r>
            <a:endParaRPr lang="en-US" sz="19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85216" lvl="1" indent="0" algn="just">
              <a:buNone/>
            </a:pPr>
            <a:r>
              <a:rPr lang="en-US" sz="1900" b="1" dirty="0">
                <a:latin typeface="Cambria" panose="02040503050406030204" pitchFamily="18" charset="0"/>
                <a:ea typeface="Cambria" panose="02040503050406030204" pitchFamily="18" charset="0"/>
              </a:rPr>
              <a:t>Ram : Minimum 8GB</a:t>
            </a:r>
            <a:r>
              <a:rPr lang="en-US" sz="19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Programming Language </a:t>
            </a:r>
            <a:r>
              <a:rPr lang="en-US" sz="19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Python 3.8 or above</a:t>
            </a:r>
          </a:p>
          <a:p>
            <a:pPr marL="137160" indent="0" algn="just">
              <a:buNone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Storage : At least 512GB SSD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85216" lvl="1" indent="0" algn="just">
              <a:buNone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85216" lvl="1" indent="0" algn="just">
              <a:buNone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                                                               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585216" lvl="1" indent="0" algn="just">
              <a:buNone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Libraries &amp; Frameworks: 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Machine Learning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Logistic Regression,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Random Forest, </a:t>
            </a:r>
            <a:r>
              <a:rPr lang="en-US" sz="2000" dirty="0" err="1">
                <a:latin typeface="Cambria" panose="02040503050406030204" pitchFamily="18" charset="0"/>
                <a:ea typeface="Cambria" panose="02040503050406030204" pitchFamily="18" charset="0"/>
              </a:rPr>
              <a:t>Sklearn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Data Handling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NumPy, Pandas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Web Development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endParaRPr lang="en-US" sz="2000" dirty="0"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Programming Language : 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Python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Deployment : </a:t>
            </a:r>
            <a:r>
              <a:rPr lang="en-US" sz="2000" dirty="0" err="1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Streamlit</a:t>
            </a:r>
            <a:r>
              <a:rPr lang="en-US" sz="2000" dirty="0"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Cloud</a:t>
            </a:r>
            <a:endParaRPr lang="en-IN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2BFD2-70F4-5FD1-1EF4-335440E9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5.HARDWARE AND SOFTWARE REQUIREMENTS</a:t>
            </a:r>
          </a:p>
        </p:txBody>
      </p:sp>
    </p:spTree>
    <p:extLst>
      <p:ext uri="{BB962C8B-B14F-4D97-AF65-F5344CB8AC3E}">
        <p14:creationId xmlns:p14="http://schemas.microsoft.com/office/powerpoint/2010/main" val="78908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94D805-AF20-7752-322D-ACEBE8CF7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502229"/>
            <a:ext cx="5994400" cy="4623935"/>
          </a:xfrm>
        </p:spPr>
        <p:txBody>
          <a:bodyPr>
            <a:normAutofit/>
          </a:bodyPr>
          <a:lstStyle/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in disease diagnostics: A critical review and classification on the current state of research guiding future direction.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Springer 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Role of Artificial Intelligence in Early Disease Detection: Transforming Diagnostics and Treatment.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The Use of Artificial Intelligence in Medical Diagnostics:</a:t>
            </a: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Opportunities, Prospects and Risks.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Applications of Explainable Artificial Intelligence in Diagnosis and Surgery.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MDPI 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endParaRPr lang="en-IN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C0DF9B-83C2-93D3-551A-EE0782CFC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486400" cy="4525963"/>
          </a:xfrm>
        </p:spPr>
        <p:txBody>
          <a:bodyPr>
            <a:noAutofit/>
          </a:bodyPr>
          <a:lstStyle/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Medical diagnostic systems using artificial intelligence (ai) algorithms: Principles and perspectives.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IEEE 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51510" indent="-514350" algn="just">
              <a:buFont typeface="+mj-lt"/>
              <a:buAutoNum type="arabicPeriod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Evaluation of artificial intelligence techniques in disease diagnosis and prediction.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Springer 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51510" indent="-514350" algn="just">
              <a:buFont typeface="+mj-lt"/>
              <a:buAutoNum type="arabicPeriod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in disease diagnosis: a systematic literature review, synthesizing framework and future research agenda.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651510" indent="-514350" algn="just">
              <a:buFont typeface="+mj-lt"/>
              <a:buAutoNum type="arabicPeriod"/>
            </a:pP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37160" indent="0" algn="just">
              <a:buNone/>
            </a:pP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</a:rPr>
              <a:t>Artificial Intelligence for Medical Diagnostics—Existing and Future AI Technology!. </a:t>
            </a:r>
            <a:r>
              <a:rPr lang="en-US" sz="1800" dirty="0"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MDPI link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3A68A6A-50B4-C418-7601-52DE8C9F2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>
                <a:latin typeface="Cambria" panose="02040503050406030204" pitchFamily="18" charset="0"/>
                <a:ea typeface="Cambria" panose="02040503050406030204" pitchFamily="18" charset="0"/>
              </a:rPr>
              <a:t>6.REFERENCES</a:t>
            </a:r>
          </a:p>
        </p:txBody>
      </p:sp>
    </p:spTree>
    <p:extLst>
      <p:ext uri="{BB962C8B-B14F-4D97-AF65-F5344CB8AC3E}">
        <p14:creationId xmlns:p14="http://schemas.microsoft.com/office/powerpoint/2010/main" val="266026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cal design templat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dical design template" id="{BE883315-6697-4975-AEB2-5905098383C4}" vid="{D3CC9EF4-996F-4232-B765-B82F773B7949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856783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2012-09-20T10:48:20+00:00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1622871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TP103460417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D0D1C9B0-FE26-433B-8E1A-54CCDFA4EB1D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customXml/itemProps2.xml><?xml version="1.0" encoding="utf-8"?>
<ds:datastoreItem xmlns:ds="http://schemas.openxmlformats.org/officeDocument/2006/customXml" ds:itemID="{79EEAAAD-F811-4325-83A2-D14EDE05FB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00AC149-8447-4BE5-88C7-DBE24EA73E8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Medical presentation design slides</Template>
  <TotalTime>2656</TotalTime>
  <Words>784</Words>
  <Application>Microsoft Office PowerPoint</Application>
  <PresentationFormat>Widescreen</PresentationFormat>
  <Paragraphs>94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Cambria</vt:lpstr>
      <vt:lpstr>Times New Roman</vt:lpstr>
      <vt:lpstr>Wingdings</vt:lpstr>
      <vt:lpstr>Wingdings 2</vt:lpstr>
      <vt:lpstr>Wingdings 3</vt:lpstr>
      <vt:lpstr>Medical design template</vt:lpstr>
      <vt:lpstr>SIR M.VISVESVARAYA INSTITUTE OF  TECHNOLOGY . International Airport road, Hunasamaranahalli,  Yelahanka, Sir M Visvesvaraya Inst Road, Yelahanka,  Bengaluru, Karnataka 562157</vt:lpstr>
      <vt:lpstr>1.PROBLEM IDENTIFICATION</vt:lpstr>
      <vt:lpstr>2.OBJECTIVES </vt:lpstr>
      <vt:lpstr>3.LITERATURE SURVEY</vt:lpstr>
      <vt:lpstr>3.1.1 LIMITATION OF EXISTING SYSTEM</vt:lpstr>
      <vt:lpstr>3.2 PROPOSED SYSTEM</vt:lpstr>
      <vt:lpstr>4.METHODOLOGY</vt:lpstr>
      <vt:lpstr>5.HARDWARE AND SOFTWARE REQUIREMENTS</vt:lpstr>
      <vt:lpstr>6.REFERENCES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Harish Gouda</dc:creator>
  <cp:lastModifiedBy>Harish Gouda</cp:lastModifiedBy>
  <cp:revision>5</cp:revision>
  <dcterms:created xsi:type="dcterms:W3CDTF">2025-03-18T18:06:01Z</dcterms:created>
  <dcterms:modified xsi:type="dcterms:W3CDTF">2025-04-07T08:10:39Z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74064500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