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46BBA-A553-4A41-A247-1A43946DE183}" v="19" dt="2025-07-11T06:31:34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29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Gouda" userId="18723e254db3c762" providerId="LiveId" clId="{CA646BBA-A553-4A41-A247-1A43946DE183}"/>
    <pc:docChg chg="undo redo custSel addSld modSld">
      <pc:chgData name="Harish Gouda" userId="18723e254db3c762" providerId="LiveId" clId="{CA646BBA-A553-4A41-A247-1A43946DE183}" dt="2025-07-11T07:00:33.500" v="551" actId="13822"/>
      <pc:docMkLst>
        <pc:docMk/>
      </pc:docMkLst>
      <pc:sldChg chg="addSp delSp modSp mod modClrScheme chgLayout">
        <pc:chgData name="Harish Gouda" userId="18723e254db3c762" providerId="LiveId" clId="{CA646BBA-A553-4A41-A247-1A43946DE183}" dt="2025-07-11T06:12:52.997" v="501" actId="20577"/>
        <pc:sldMkLst>
          <pc:docMk/>
          <pc:sldMk cId="729547324" sldId="256"/>
        </pc:sldMkLst>
        <pc:spChg chg="add del mod ord">
          <ac:chgData name="Harish Gouda" userId="18723e254db3c762" providerId="LiveId" clId="{CA646BBA-A553-4A41-A247-1A43946DE183}" dt="2025-07-11T05:59:59.940" v="53" actId="700"/>
          <ac:spMkLst>
            <pc:docMk/>
            <pc:sldMk cId="729547324" sldId="256"/>
            <ac:spMk id="2" creationId="{CDA65A82-344E-9CBD-AC99-680562D08E4A}"/>
          </ac:spMkLst>
        </pc:spChg>
        <pc:spChg chg="add del mod ord">
          <ac:chgData name="Harish Gouda" userId="18723e254db3c762" providerId="LiveId" clId="{CA646BBA-A553-4A41-A247-1A43946DE183}" dt="2025-07-11T05:59:59.940" v="53" actId="700"/>
          <ac:spMkLst>
            <pc:docMk/>
            <pc:sldMk cId="729547324" sldId="256"/>
            <ac:spMk id="3" creationId="{933EB4A3-A9E5-5ADC-D24C-CC88FCCD0A59}"/>
          </ac:spMkLst>
        </pc:spChg>
        <pc:spChg chg="mod">
          <ac:chgData name="Harish Gouda" userId="18723e254db3c762" providerId="LiveId" clId="{CA646BBA-A553-4A41-A247-1A43946DE183}" dt="2025-07-11T06:12:52.997" v="501" actId="20577"/>
          <ac:spMkLst>
            <pc:docMk/>
            <pc:sldMk cId="729547324" sldId="256"/>
            <ac:spMk id="8" creationId="{44B6D57C-5053-3C03-29E4-5D563AC5ECE4}"/>
          </ac:spMkLst>
        </pc:spChg>
      </pc:sldChg>
      <pc:sldChg chg="addSp delSp modSp mod">
        <pc:chgData name="Harish Gouda" userId="18723e254db3c762" providerId="LiveId" clId="{CA646BBA-A553-4A41-A247-1A43946DE183}" dt="2025-07-11T04:50:44.927" v="17" actId="14100"/>
        <pc:sldMkLst>
          <pc:docMk/>
          <pc:sldMk cId="3551428449" sldId="257"/>
        </pc:sldMkLst>
        <pc:picChg chg="add mod">
          <ac:chgData name="Harish Gouda" userId="18723e254db3c762" providerId="LiveId" clId="{CA646BBA-A553-4A41-A247-1A43946DE183}" dt="2025-07-11T04:50:44.927" v="17" actId="14100"/>
          <ac:picMkLst>
            <pc:docMk/>
            <pc:sldMk cId="3551428449" sldId="257"/>
            <ac:picMk id="4" creationId="{AC71AF51-4F70-540D-A2E8-7CB8A54D8025}"/>
          </ac:picMkLst>
        </pc:picChg>
        <pc:picChg chg="del">
          <ac:chgData name="Harish Gouda" userId="18723e254db3c762" providerId="LiveId" clId="{CA646BBA-A553-4A41-A247-1A43946DE183}" dt="2025-07-11T04:50:24.184" v="12" actId="478"/>
          <ac:picMkLst>
            <pc:docMk/>
            <pc:sldMk cId="3551428449" sldId="257"/>
            <ac:picMk id="7" creationId="{DBE81307-59C0-A59C-DC6D-2F12BA1BEEC2}"/>
          </ac:picMkLst>
        </pc:picChg>
      </pc:sldChg>
      <pc:sldChg chg="addSp delSp modSp mod">
        <pc:chgData name="Harish Gouda" userId="18723e254db3c762" providerId="LiveId" clId="{CA646BBA-A553-4A41-A247-1A43946DE183}" dt="2025-07-11T05:11:18.705" v="31" actId="14100"/>
        <pc:sldMkLst>
          <pc:docMk/>
          <pc:sldMk cId="1106431544" sldId="258"/>
        </pc:sldMkLst>
        <pc:picChg chg="add del mod">
          <ac:chgData name="Harish Gouda" userId="18723e254db3c762" providerId="LiveId" clId="{CA646BBA-A553-4A41-A247-1A43946DE183}" dt="2025-07-11T05:10:34.688" v="27" actId="478"/>
          <ac:picMkLst>
            <pc:docMk/>
            <pc:sldMk cId="1106431544" sldId="258"/>
            <ac:picMk id="5" creationId="{B664DD9C-12DB-78C0-42E3-03E7B903A103}"/>
          </ac:picMkLst>
        </pc:picChg>
        <pc:picChg chg="add mod">
          <ac:chgData name="Harish Gouda" userId="18723e254db3c762" providerId="LiveId" clId="{CA646BBA-A553-4A41-A247-1A43946DE183}" dt="2025-07-11T05:11:18.705" v="31" actId="14100"/>
          <ac:picMkLst>
            <pc:docMk/>
            <pc:sldMk cId="1106431544" sldId="258"/>
            <ac:picMk id="7" creationId="{423BBA3E-DD64-B3A9-D2E6-0A750BB151C3}"/>
          </ac:picMkLst>
        </pc:picChg>
      </pc:sldChg>
      <pc:sldChg chg="addSp modSp mod">
        <pc:chgData name="Harish Gouda" userId="18723e254db3c762" providerId="LiveId" clId="{CA646BBA-A553-4A41-A247-1A43946DE183}" dt="2025-07-11T05:38:45.318" v="35" actId="14100"/>
        <pc:sldMkLst>
          <pc:docMk/>
          <pc:sldMk cId="875243205" sldId="259"/>
        </pc:sldMkLst>
        <pc:picChg chg="add mod">
          <ac:chgData name="Harish Gouda" userId="18723e254db3c762" providerId="LiveId" clId="{CA646BBA-A553-4A41-A247-1A43946DE183}" dt="2025-07-11T05:38:45.318" v="35" actId="14100"/>
          <ac:picMkLst>
            <pc:docMk/>
            <pc:sldMk cId="875243205" sldId="259"/>
            <ac:picMk id="5" creationId="{53AFE4F4-B00B-7DA8-5655-277B5BB650D9}"/>
          </ac:picMkLst>
        </pc:picChg>
      </pc:sldChg>
      <pc:sldChg chg="addSp delSp modSp mod">
        <pc:chgData name="Harish Gouda" userId="18723e254db3c762" providerId="LiveId" clId="{CA646BBA-A553-4A41-A247-1A43946DE183}" dt="2025-07-11T07:00:33.500" v="551" actId="13822"/>
        <pc:sldMkLst>
          <pc:docMk/>
          <pc:sldMk cId="2105290233" sldId="260"/>
        </pc:sldMkLst>
        <pc:picChg chg="mod">
          <ac:chgData name="Harish Gouda" userId="18723e254db3c762" providerId="LiveId" clId="{CA646BBA-A553-4A41-A247-1A43946DE183}" dt="2025-07-11T04:57:41.361" v="20" actId="1076"/>
          <ac:picMkLst>
            <pc:docMk/>
            <pc:sldMk cId="2105290233" sldId="260"/>
            <ac:picMk id="5" creationId="{198544F8-60E0-52E4-4508-0B936E0152A6}"/>
          </ac:picMkLst>
        </pc:picChg>
        <pc:cxnChg chg="add mod">
          <ac:chgData name="Harish Gouda" userId="18723e254db3c762" providerId="LiveId" clId="{CA646BBA-A553-4A41-A247-1A43946DE183}" dt="2025-07-11T07:00:33.500" v="551" actId="13822"/>
          <ac:cxnSpMkLst>
            <pc:docMk/>
            <pc:sldMk cId="2105290233" sldId="260"/>
            <ac:cxnSpMk id="4" creationId="{997C9972-80CC-F9D6-787B-F93FF6831C87}"/>
          </ac:cxnSpMkLst>
        </pc:cxnChg>
        <pc:cxnChg chg="add del mod">
          <ac:chgData name="Harish Gouda" userId="18723e254db3c762" providerId="LiveId" clId="{CA646BBA-A553-4A41-A247-1A43946DE183}" dt="2025-07-11T04:09:29.422" v="3" actId="478"/>
          <ac:cxnSpMkLst>
            <pc:docMk/>
            <pc:sldMk cId="2105290233" sldId="260"/>
            <ac:cxnSpMk id="4" creationId="{DA884F0F-5C5E-2277-E12B-E97C81E3482F}"/>
          </ac:cxnSpMkLst>
        </pc:cxnChg>
        <pc:cxnChg chg="add del mod">
          <ac:chgData name="Harish Gouda" userId="18723e254db3c762" providerId="LiveId" clId="{CA646BBA-A553-4A41-A247-1A43946DE183}" dt="2025-07-11T04:10:28.801" v="9" actId="478"/>
          <ac:cxnSpMkLst>
            <pc:docMk/>
            <pc:sldMk cId="2105290233" sldId="260"/>
            <ac:cxnSpMk id="8" creationId="{7C5AA2F8-0AB6-624E-1C92-395DF8C7FE00}"/>
          </ac:cxnSpMkLst>
        </pc:cxnChg>
        <pc:cxnChg chg="add mod">
          <ac:chgData name="Harish Gouda" userId="18723e254db3c762" providerId="LiveId" clId="{CA646BBA-A553-4A41-A247-1A43946DE183}" dt="2025-07-11T04:57:36.325" v="19" actId="1076"/>
          <ac:cxnSpMkLst>
            <pc:docMk/>
            <pc:sldMk cId="2105290233" sldId="260"/>
            <ac:cxnSpMk id="10" creationId="{35834137-B969-42C8-DB4B-232A604DF8F6}"/>
          </ac:cxnSpMkLst>
        </pc:cxnChg>
        <pc:cxnChg chg="add del mod">
          <ac:chgData name="Harish Gouda" userId="18723e254db3c762" providerId="LiveId" clId="{CA646BBA-A553-4A41-A247-1A43946DE183}" dt="2025-07-11T04:57:48.202" v="22" actId="478"/>
          <ac:cxnSpMkLst>
            <pc:docMk/>
            <pc:sldMk cId="2105290233" sldId="260"/>
            <ac:cxnSpMk id="12" creationId="{D1675D75-B5B2-302E-3737-58AC933D511D}"/>
          </ac:cxnSpMkLst>
        </pc:cxnChg>
      </pc:sldChg>
      <pc:sldChg chg="addSp delSp modSp mod">
        <pc:chgData name="Harish Gouda" userId="18723e254db3c762" providerId="LiveId" clId="{CA646BBA-A553-4A41-A247-1A43946DE183}" dt="2025-07-11T05:56:01.220" v="41" actId="14100"/>
        <pc:sldMkLst>
          <pc:docMk/>
          <pc:sldMk cId="333078002" sldId="264"/>
        </pc:sldMkLst>
        <pc:picChg chg="add mod">
          <ac:chgData name="Harish Gouda" userId="18723e254db3c762" providerId="LiveId" clId="{CA646BBA-A553-4A41-A247-1A43946DE183}" dt="2025-07-11T05:56:01.220" v="41" actId="14100"/>
          <ac:picMkLst>
            <pc:docMk/>
            <pc:sldMk cId="333078002" sldId="264"/>
            <ac:picMk id="4" creationId="{98A8C26A-8E63-2794-B37F-ACBFE9F2690D}"/>
          </ac:picMkLst>
        </pc:picChg>
        <pc:picChg chg="del">
          <ac:chgData name="Harish Gouda" userId="18723e254db3c762" providerId="LiveId" clId="{CA646BBA-A553-4A41-A247-1A43946DE183}" dt="2025-07-11T05:55:38.956" v="36" actId="478"/>
          <ac:picMkLst>
            <pc:docMk/>
            <pc:sldMk cId="333078002" sldId="264"/>
            <ac:picMk id="5" creationId="{3401EAA9-4807-2C3C-D7A3-2EF805893D00}"/>
          </ac:picMkLst>
        </pc:picChg>
      </pc:sldChg>
      <pc:sldChg chg="addSp delSp modSp new mod">
        <pc:chgData name="Harish Gouda" userId="18723e254db3c762" providerId="LiveId" clId="{CA646BBA-A553-4A41-A247-1A43946DE183}" dt="2025-07-11T05:58:53.537" v="51" actId="1076"/>
        <pc:sldMkLst>
          <pc:docMk/>
          <pc:sldMk cId="3649961550" sldId="265"/>
        </pc:sldMkLst>
        <pc:picChg chg="add del mod">
          <ac:chgData name="Harish Gouda" userId="18723e254db3c762" providerId="LiveId" clId="{CA646BBA-A553-4A41-A247-1A43946DE183}" dt="2025-07-11T05:58:04.187" v="45" actId="478"/>
          <ac:picMkLst>
            <pc:docMk/>
            <pc:sldMk cId="3649961550" sldId="265"/>
            <ac:picMk id="3" creationId="{6DACAA15-7195-F88C-E606-27E879B23EB5}"/>
          </ac:picMkLst>
        </pc:picChg>
        <pc:picChg chg="add del mod">
          <ac:chgData name="Harish Gouda" userId="18723e254db3c762" providerId="LiveId" clId="{CA646BBA-A553-4A41-A247-1A43946DE183}" dt="2025-07-11T05:58:04.187" v="45" actId="478"/>
          <ac:picMkLst>
            <pc:docMk/>
            <pc:sldMk cId="3649961550" sldId="265"/>
            <ac:picMk id="5" creationId="{08A48CF0-A546-5A07-80BF-8B964A9966F0}"/>
          </ac:picMkLst>
        </pc:picChg>
        <pc:picChg chg="add mod">
          <ac:chgData name="Harish Gouda" userId="18723e254db3c762" providerId="LiveId" clId="{CA646BBA-A553-4A41-A247-1A43946DE183}" dt="2025-07-11T05:58:15.348" v="49" actId="571"/>
          <ac:picMkLst>
            <pc:docMk/>
            <pc:sldMk cId="3649961550" sldId="265"/>
            <ac:picMk id="6" creationId="{D7474ECC-2B74-61B8-892F-CB4754FD48E7}"/>
          </ac:picMkLst>
        </pc:picChg>
        <pc:picChg chg="add mod">
          <ac:chgData name="Harish Gouda" userId="18723e254db3c762" providerId="LiveId" clId="{CA646BBA-A553-4A41-A247-1A43946DE183}" dt="2025-07-11T05:58:15.348" v="49" actId="571"/>
          <ac:picMkLst>
            <pc:docMk/>
            <pc:sldMk cId="3649961550" sldId="265"/>
            <ac:picMk id="7" creationId="{1FAE0AC4-D5FC-01CA-7414-CE74EC128862}"/>
          </ac:picMkLst>
        </pc:picChg>
        <pc:picChg chg="add mod">
          <ac:chgData name="Harish Gouda" userId="18723e254db3c762" providerId="LiveId" clId="{CA646BBA-A553-4A41-A247-1A43946DE183}" dt="2025-07-11T05:58:53.537" v="51" actId="1076"/>
          <ac:picMkLst>
            <pc:docMk/>
            <pc:sldMk cId="3649961550" sldId="265"/>
            <ac:picMk id="9" creationId="{71914444-D2F7-FB88-DB43-7DEAAA6316EC}"/>
          </ac:picMkLst>
        </pc:picChg>
      </pc:sldChg>
      <pc:sldChg chg="addSp delSp modSp new mod modClrScheme chgLayout">
        <pc:chgData name="Harish Gouda" userId="18723e254db3c762" providerId="LiveId" clId="{CA646BBA-A553-4A41-A247-1A43946DE183}" dt="2025-07-11T06:05:40.880" v="212" actId="1076"/>
        <pc:sldMkLst>
          <pc:docMk/>
          <pc:sldMk cId="3424874178" sldId="266"/>
        </pc:sldMkLst>
        <pc:spChg chg="add del">
          <ac:chgData name="Harish Gouda" userId="18723e254db3c762" providerId="LiveId" clId="{CA646BBA-A553-4A41-A247-1A43946DE183}" dt="2025-07-11T06:00:37.908" v="58" actId="22"/>
          <ac:spMkLst>
            <pc:docMk/>
            <pc:sldMk cId="3424874178" sldId="266"/>
            <ac:spMk id="3" creationId="{D8586BE8-BADB-F712-B415-CFF3E3622171}"/>
          </ac:spMkLst>
        </pc:spChg>
        <pc:spChg chg="add mod">
          <ac:chgData name="Harish Gouda" userId="18723e254db3c762" providerId="LiveId" clId="{CA646BBA-A553-4A41-A247-1A43946DE183}" dt="2025-07-11T06:05:40.880" v="212" actId="1076"/>
          <ac:spMkLst>
            <pc:docMk/>
            <pc:sldMk cId="3424874178" sldId="266"/>
            <ac:spMk id="5" creationId="{61C81D34-4CAB-7701-436C-F79A15D8D4D3}"/>
          </ac:spMkLst>
        </pc:spChg>
        <pc:spChg chg="add mod ord">
          <ac:chgData name="Harish Gouda" userId="18723e254db3c762" providerId="LiveId" clId="{CA646BBA-A553-4A41-A247-1A43946DE183}" dt="2025-07-11T06:01:03.612" v="78" actId="20577"/>
          <ac:spMkLst>
            <pc:docMk/>
            <pc:sldMk cId="3424874178" sldId="266"/>
            <ac:spMk id="6" creationId="{1E267C8B-8175-8BAC-06E9-E29FBC527D1A}"/>
          </ac:spMkLst>
        </pc:spChg>
        <pc:spChg chg="add del mod ord">
          <ac:chgData name="Harish Gouda" userId="18723e254db3c762" providerId="LiveId" clId="{CA646BBA-A553-4A41-A247-1A43946DE183}" dt="2025-07-11T06:03:22.712" v="79" actId="478"/>
          <ac:spMkLst>
            <pc:docMk/>
            <pc:sldMk cId="3424874178" sldId="266"/>
            <ac:spMk id="7" creationId="{82AD6334-B24E-B74C-3D05-E05278551899}"/>
          </ac:spMkLst>
        </pc:spChg>
      </pc:sldChg>
      <pc:sldChg chg="addSp delSp modSp new mod">
        <pc:chgData name="Harish Gouda" userId="18723e254db3c762" providerId="LiveId" clId="{CA646BBA-A553-4A41-A247-1A43946DE183}" dt="2025-07-11T06:31:46.188" v="549" actId="478"/>
        <pc:sldMkLst>
          <pc:docMk/>
          <pc:sldMk cId="78193214" sldId="267"/>
        </pc:sldMkLst>
        <pc:spChg chg="mod">
          <ac:chgData name="Harish Gouda" userId="18723e254db3c762" providerId="LiveId" clId="{CA646BBA-A553-4A41-A247-1A43946DE183}" dt="2025-07-11T06:30:01.378" v="543" actId="14100"/>
          <ac:spMkLst>
            <pc:docMk/>
            <pc:sldMk cId="78193214" sldId="267"/>
            <ac:spMk id="2" creationId="{FACB8B54-5476-DF8F-F646-BD0A39E33998}"/>
          </ac:spMkLst>
        </pc:spChg>
        <pc:spChg chg="add del mod">
          <ac:chgData name="Harish Gouda" userId="18723e254db3c762" providerId="LiveId" clId="{CA646BBA-A553-4A41-A247-1A43946DE183}" dt="2025-07-11T06:28:41.127" v="530" actId="478"/>
          <ac:spMkLst>
            <pc:docMk/>
            <pc:sldMk cId="78193214" sldId="267"/>
            <ac:spMk id="3" creationId="{B90EBB0E-FB43-86DF-1C85-702BE2300AEF}"/>
          </ac:spMkLst>
        </pc:spChg>
        <pc:spChg chg="add del mod">
          <ac:chgData name="Harish Gouda" userId="18723e254db3c762" providerId="LiveId" clId="{CA646BBA-A553-4A41-A247-1A43946DE183}" dt="2025-07-11T06:28:42.778" v="531"/>
          <ac:spMkLst>
            <pc:docMk/>
            <pc:sldMk cId="78193214" sldId="267"/>
            <ac:spMk id="6" creationId="{5429A207-7CD2-3D1B-3CD3-F386359D1E48}"/>
          </ac:spMkLst>
        </pc:spChg>
        <pc:spChg chg="add del mod">
          <ac:chgData name="Harish Gouda" userId="18723e254db3c762" providerId="LiveId" clId="{CA646BBA-A553-4A41-A247-1A43946DE183}" dt="2025-07-11T06:29:35.687" v="536"/>
          <ac:spMkLst>
            <pc:docMk/>
            <pc:sldMk cId="78193214" sldId="267"/>
            <ac:spMk id="9" creationId="{6CC304BA-6279-FD97-31A5-17D70934F437}"/>
          </ac:spMkLst>
        </pc:spChg>
        <pc:spChg chg="add del mod">
          <ac:chgData name="Harish Gouda" userId="18723e254db3c762" providerId="LiveId" clId="{CA646BBA-A553-4A41-A247-1A43946DE183}" dt="2025-07-11T06:31:46.188" v="549" actId="478"/>
          <ac:spMkLst>
            <pc:docMk/>
            <pc:sldMk cId="78193214" sldId="267"/>
            <ac:spMk id="12" creationId="{F0ACF2E2-3662-028A-74BD-FE38DDA98090}"/>
          </ac:spMkLst>
        </pc:spChg>
        <pc:graphicFrameChg chg="add mod">
          <ac:chgData name="Harish Gouda" userId="18723e254db3c762" providerId="LiveId" clId="{CA646BBA-A553-4A41-A247-1A43946DE183}" dt="2025-07-11T06:28:33.514" v="523"/>
          <ac:graphicFrameMkLst>
            <pc:docMk/>
            <pc:sldMk cId="78193214" sldId="267"/>
            <ac:graphicFrameMk id="4" creationId="{984045E1-9B8E-478E-33BC-9D397C28F5FE}"/>
          </ac:graphicFrameMkLst>
        </pc:graphicFrameChg>
        <pc:graphicFrameChg chg="add del mod modGraphic">
          <ac:chgData name="Harish Gouda" userId="18723e254db3c762" providerId="LiveId" clId="{CA646BBA-A553-4A41-A247-1A43946DE183}" dt="2025-07-11T06:29:34.598" v="535" actId="478"/>
          <ac:graphicFrameMkLst>
            <pc:docMk/>
            <pc:sldMk cId="78193214" sldId="267"/>
            <ac:graphicFrameMk id="7" creationId="{395D0842-05A6-2AB4-ABAA-3A5FC5136119}"/>
          </ac:graphicFrameMkLst>
        </pc:graphicFrameChg>
        <pc:graphicFrameChg chg="add del mod modGraphic">
          <ac:chgData name="Harish Gouda" userId="18723e254db3c762" providerId="LiveId" clId="{CA646BBA-A553-4A41-A247-1A43946DE183}" dt="2025-07-11T06:31:34.012" v="545" actId="478"/>
          <ac:graphicFrameMkLst>
            <pc:docMk/>
            <pc:sldMk cId="78193214" sldId="267"/>
            <ac:graphicFrameMk id="10" creationId="{EF42EC37-219F-DD47-8D39-4EDFEEB2252C}"/>
          </ac:graphicFrameMkLst>
        </pc:graphicFrameChg>
        <pc:picChg chg="add mod">
          <ac:chgData name="Harish Gouda" userId="18723e254db3c762" providerId="LiveId" clId="{CA646BBA-A553-4A41-A247-1A43946DE183}" dt="2025-07-11T06:31:43.646" v="548" actId="14100"/>
          <ac:picMkLst>
            <pc:docMk/>
            <pc:sldMk cId="78193214" sldId="267"/>
            <ac:picMk id="13" creationId="{A7E42393-AB94-0CEF-65C8-9BBAFFC87F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.inspiredpencil.com/pictures-2023/thank-you-transparent-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E70AAE-51FC-6CCF-C055-9143CB4BA622}"/>
              </a:ext>
            </a:extLst>
          </p:cNvPr>
          <p:cNvSpPr txBox="1"/>
          <p:nvPr/>
        </p:nvSpPr>
        <p:spPr>
          <a:xfrm>
            <a:off x="3451123" y="335904"/>
            <a:ext cx="730536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cs typeface="Times New Roman" panose="02020603050405020304" pitchFamily="18" charset="0"/>
              </a:rPr>
              <a:t>SIR M VISVESVARAYA  INSTITUTE OF            	            TECHNOLOGY</a:t>
            </a:r>
            <a:br>
              <a:rPr lang="en-US" sz="3200" dirty="0">
                <a:cs typeface="Times New Roman" panose="02020603050405020304" pitchFamily="18" charset="0"/>
              </a:rPr>
            </a:br>
            <a:r>
              <a:rPr lang="en-US" sz="3200" dirty="0"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Airport road,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Hunasamaranahalli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Yelahanka,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 M Visvesvaraya Inst Road, Yelahanka, Bengaluru, Karnataka 562157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A6C40-2CCB-B4E9-B528-A5CB46E99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79" y="564547"/>
            <a:ext cx="1656184" cy="1725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B6D57C-5053-3C03-29E4-5D563AC5ECE4}"/>
              </a:ext>
            </a:extLst>
          </p:cNvPr>
          <p:cNvSpPr txBox="1"/>
          <p:nvPr/>
        </p:nvSpPr>
        <p:spPr>
          <a:xfrm>
            <a:off x="2035277" y="2476973"/>
            <a:ext cx="8819535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PROJECT:  AUTOMATED DISEASE DETECTION SYSTEM USING ML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800" b="1" cap="none" dirty="0">
                <a:cs typeface="Times New Roman" pitchFamily="18" charset="0"/>
              </a:rPr>
              <a:t> </a:t>
            </a:r>
            <a:r>
              <a:rPr lang="en-GB" sz="1800" b="1" cap="none" dirty="0">
                <a:cs typeface="Times New Roman" pitchFamily="18" charset="0"/>
              </a:rPr>
              <a:t>Under </a:t>
            </a:r>
            <a:r>
              <a:rPr lang="en-GB" sz="1800" b="1" cap="none">
                <a:cs typeface="Times New Roman" pitchFamily="18" charset="0"/>
              </a:rPr>
              <a:t>the </a:t>
            </a:r>
            <a:r>
              <a:rPr lang="en-GB" b="1">
                <a:cs typeface="Times New Roman" pitchFamily="18" charset="0"/>
              </a:rPr>
              <a:t>G</a:t>
            </a:r>
            <a:r>
              <a:rPr lang="en-GB" sz="1800" b="1" cap="none">
                <a:cs typeface="Times New Roman" pitchFamily="18" charset="0"/>
              </a:rPr>
              <a:t>uidance                                                                            </a:t>
            </a:r>
            <a:r>
              <a:rPr lang="en-GB" b="1">
                <a:cs typeface="Times New Roman" pitchFamily="18" charset="0"/>
              </a:rPr>
              <a:t>P</a:t>
            </a:r>
            <a:r>
              <a:rPr lang="en-GB" sz="1800" b="1" cap="none">
                <a:cs typeface="Times New Roman" pitchFamily="18" charset="0"/>
              </a:rPr>
              <a:t>resented </a:t>
            </a:r>
            <a:r>
              <a:rPr lang="en-GB" b="1" dirty="0">
                <a:cs typeface="Times New Roman" pitchFamily="18" charset="0"/>
              </a:rPr>
              <a:t>B</a:t>
            </a:r>
            <a:r>
              <a:rPr lang="en-GB" sz="1800" b="1" cap="none">
                <a:cs typeface="Times New Roman" pitchFamily="18" charset="0"/>
              </a:rPr>
              <a:t>y</a:t>
            </a:r>
            <a:endParaRPr lang="en-GB" sz="1800" b="1" cap="none" dirty="0">
              <a:cs typeface="Times New Roman" pitchFamily="18" charset="0"/>
            </a:endParaRPr>
          </a:p>
          <a:p>
            <a:pPr algn="just"/>
            <a:r>
              <a:rPr lang="en-GB" sz="1800" b="1" cap="none" dirty="0">
                <a:cs typeface="Times New Roman" pitchFamily="18" charset="0"/>
              </a:rPr>
              <a:t>         Mrs. </a:t>
            </a:r>
            <a:r>
              <a:rPr lang="en-GB" b="1" dirty="0">
                <a:cs typeface="Times New Roman" pitchFamily="18" charset="0"/>
              </a:rPr>
              <a:t>VANI HARAVE                                                                        </a:t>
            </a:r>
            <a:r>
              <a:rPr lang="en-GB" sz="1800" b="1" cap="none" dirty="0">
                <a:cs typeface="Times New Roman" pitchFamily="18" charset="0"/>
              </a:rPr>
              <a:t>HARISH GOUDA</a:t>
            </a:r>
          </a:p>
          <a:p>
            <a:pPr algn="just"/>
            <a:r>
              <a:rPr lang="en-GB" sz="1800" b="1" cap="none" dirty="0">
                <a:cs typeface="Times New Roman" pitchFamily="18" charset="0"/>
              </a:rPr>
              <a:t>        Ass</a:t>
            </a:r>
            <a:r>
              <a:rPr lang="en-GB" b="1" dirty="0">
                <a:cs typeface="Times New Roman" pitchFamily="18" charset="0"/>
              </a:rPr>
              <a:t>istant</a:t>
            </a:r>
            <a:r>
              <a:rPr lang="en-GB" sz="1800" b="1" cap="none" dirty="0">
                <a:cs typeface="Times New Roman" pitchFamily="18" charset="0"/>
              </a:rPr>
              <a:t> </a:t>
            </a:r>
            <a:r>
              <a:rPr lang="en-GB" b="1" dirty="0">
                <a:cs typeface="Times New Roman" pitchFamily="18" charset="0"/>
              </a:rPr>
              <a:t>P</a:t>
            </a:r>
            <a:r>
              <a:rPr lang="en-GB" sz="1800" b="1" cap="none" dirty="0">
                <a:cs typeface="Times New Roman" pitchFamily="18" charset="0"/>
              </a:rPr>
              <a:t>rofessor                                                                         1MV23MC020</a:t>
            </a:r>
          </a:p>
          <a:p>
            <a:pPr algn="just"/>
            <a:r>
              <a:rPr lang="en-GB" sz="1800" b="1" cap="none" dirty="0">
                <a:cs typeface="Times New Roman" pitchFamily="18" charset="0"/>
              </a:rPr>
              <a:t>          Dept. </a:t>
            </a:r>
            <a:r>
              <a:rPr lang="en-GB" b="1" dirty="0">
                <a:cs typeface="Times New Roman" pitchFamily="18" charset="0"/>
              </a:rPr>
              <a:t>o</a:t>
            </a:r>
            <a:r>
              <a:rPr lang="en-GB" sz="1800" b="1" cap="none" dirty="0">
                <a:cs typeface="Times New Roman" pitchFamily="18" charset="0"/>
              </a:rPr>
              <a:t>f MCA</a:t>
            </a:r>
          </a:p>
        </p:txBody>
      </p:sp>
    </p:spTree>
    <p:extLst>
      <p:ext uri="{BB962C8B-B14F-4D97-AF65-F5344CB8AC3E}">
        <p14:creationId xmlns:p14="http://schemas.microsoft.com/office/powerpoint/2010/main" val="72954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A6BF-E2B8-1AF0-EE2F-37CE72142E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155363" cy="679450"/>
          </a:xfrm>
        </p:spPr>
        <p:txBody>
          <a:bodyPr>
            <a:normAutofit fontScale="90000"/>
          </a:bodyPr>
          <a:lstStyle/>
          <a:p>
            <a:r>
              <a:rPr lang="en-IN" dirty="0"/>
              <a:t>ACTIVITY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8C26A-8E63-2794-B37F-ACBFE9F2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505"/>
            <a:ext cx="2695074" cy="603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8B54-5476-DF8F-F646-BD0A39E3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34042"/>
          </a:xfrm>
        </p:spPr>
        <p:txBody>
          <a:bodyPr/>
          <a:lstStyle/>
          <a:p>
            <a:r>
              <a:rPr lang="en-IN" dirty="0"/>
              <a:t>SAMPLE DATASET</a:t>
            </a:r>
          </a:p>
        </p:txBody>
      </p:sp>
      <p:pic>
        <p:nvPicPr>
          <p:cNvPr id="13" name="table">
            <a:extLst>
              <a:ext uri="{FF2B5EF4-FFF2-40B4-BE49-F238E27FC236}">
                <a16:creationId xmlns:a16="http://schemas.microsoft.com/office/drawing/2014/main" id="{A7E42393-AB94-0CEF-65C8-9BBAFFC8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52" y="2156460"/>
            <a:ext cx="8853948" cy="33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914444-D2F7-FB88-DB43-7DEAAA63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574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6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C81D34-4CAB-7701-436C-F79A15D8D4D3}"/>
              </a:ext>
            </a:extLst>
          </p:cNvPr>
          <p:cNvSpPr txBox="1"/>
          <p:nvPr/>
        </p:nvSpPr>
        <p:spPr>
          <a:xfrm>
            <a:off x="2103120" y="1909078"/>
            <a:ext cx="7101840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CONTEXT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FLOW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CASE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ER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FLOW CHART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SEQUENCE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ACTIVITY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DATASET SAMPLE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267C8B-8175-8BAC-06E9-E29FBC52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42487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9573-1183-5BBC-2B2B-A1EB98A2A0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701675"/>
          </a:xfrm>
        </p:spPr>
        <p:txBody>
          <a:bodyPr>
            <a:normAutofit fontScale="90000"/>
          </a:bodyPr>
          <a:lstStyle/>
          <a:p>
            <a:r>
              <a:rPr lang="en-IN" dirty="0"/>
              <a:t>CONTEXT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1AF51-4F70-540D-A2E8-7CB8A54D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9" y="1752600"/>
            <a:ext cx="10245214" cy="426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2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1FE4-DCC4-8F8A-01BF-E03037DBDCB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579437"/>
          </a:xfrm>
        </p:spPr>
        <p:txBody>
          <a:bodyPr>
            <a:normAutofit fontScale="90000"/>
          </a:bodyPr>
          <a:lstStyle/>
          <a:p>
            <a:r>
              <a:rPr lang="en-IN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038E-F6EE-36DB-8E58-B98F4BF425C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66775"/>
            <a:ext cx="11646568" cy="4713288"/>
          </a:xfrm>
        </p:spPr>
        <p:txBody>
          <a:bodyPr>
            <a:normAutofit/>
          </a:bodyPr>
          <a:lstStyle/>
          <a:p>
            <a:r>
              <a:rPr lang="en-IN" sz="3600" dirty="0"/>
              <a:t>LEVEL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3BBA3E-DD64-B3A9-D2E6-0A750BB15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6" y="1466850"/>
            <a:ext cx="8758988" cy="438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3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A9A79-44F9-B458-0F87-3ADEB9F06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0A3A-B0D4-A73F-70F5-45BDB678C0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33600" y="287338"/>
            <a:ext cx="10058400" cy="579437"/>
          </a:xfrm>
        </p:spPr>
        <p:txBody>
          <a:bodyPr>
            <a:normAutofit fontScale="90000"/>
          </a:bodyPr>
          <a:lstStyle/>
          <a:p>
            <a:r>
              <a:rPr lang="en-IN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6D71-4B01-7E40-291F-79629C06469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866775"/>
            <a:ext cx="11645900" cy="4713288"/>
          </a:xfrm>
        </p:spPr>
        <p:txBody>
          <a:bodyPr>
            <a:normAutofit/>
          </a:bodyPr>
          <a:lstStyle/>
          <a:p>
            <a:r>
              <a:rPr lang="en-IN" sz="3600" dirty="0"/>
              <a:t>LEVEL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AFE4F4-B00B-7DA8-5655-277B5BB6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16" y="1685924"/>
            <a:ext cx="7652084" cy="44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4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7FBF-E94F-FA4A-2C8A-7940EA8283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802938" cy="801688"/>
          </a:xfrm>
        </p:spPr>
        <p:txBody>
          <a:bodyPr>
            <a:normAutofit/>
          </a:bodyPr>
          <a:lstStyle/>
          <a:p>
            <a:r>
              <a:rPr lang="en-IN" dirty="0"/>
              <a:t>USE CASE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544F8-60E0-52E4-4508-0B936E015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54" y="645694"/>
            <a:ext cx="9792284" cy="5566611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834137-B969-42C8-DB4B-232A604DF8F6}"/>
              </a:ext>
            </a:extLst>
          </p:cNvPr>
          <p:cNvCxnSpPr/>
          <p:nvPr/>
        </p:nvCxnSpPr>
        <p:spPr>
          <a:xfrm>
            <a:off x="9901084" y="1091381"/>
            <a:ext cx="0" cy="62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7C9972-80CC-F9D6-787B-F93FF6831C87}"/>
              </a:ext>
            </a:extLst>
          </p:cNvPr>
          <p:cNvCxnSpPr/>
          <p:nvPr/>
        </p:nvCxnSpPr>
        <p:spPr>
          <a:xfrm>
            <a:off x="9372600" y="1091381"/>
            <a:ext cx="5284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29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EFB4-8CC0-A055-0DBC-ED13B9060E2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4589" y="-112713"/>
            <a:ext cx="11967411" cy="803276"/>
          </a:xfrm>
        </p:spPr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6AF33-E548-4575-453E-850687AC1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27" y="288759"/>
            <a:ext cx="10427368" cy="571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2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3777-4293-2F74-C3FF-D4E5349095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995025" cy="989013"/>
          </a:xfrm>
        </p:spPr>
        <p:txBody>
          <a:bodyPr>
            <a:normAutofit/>
          </a:bodyPr>
          <a:lstStyle/>
          <a:p>
            <a:r>
              <a:rPr lang="en-IN" dirty="0"/>
              <a:t>ALGORITHM- FLOWCHART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41FAE-12F5-ECE8-85FF-374EE44F4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190" y="347327"/>
            <a:ext cx="4064836" cy="586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F499-6521-6B0B-FA05-E3DDD19E41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058400" cy="989013"/>
          </a:xfrm>
        </p:spPr>
        <p:txBody>
          <a:bodyPr>
            <a:normAutofit/>
          </a:bodyPr>
          <a:lstStyle/>
          <a:p>
            <a:r>
              <a:rPr lang="en-IN" dirty="0"/>
              <a:t>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12D58-1BDC-0A66-3F49-117D695F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38" y="989013"/>
            <a:ext cx="10269416" cy="503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622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480</TotalTime>
  <Words>110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Retrospect</vt:lpstr>
      <vt:lpstr>PowerPoint Presentation</vt:lpstr>
      <vt:lpstr>TABLE OF CONTENTS</vt:lpstr>
      <vt:lpstr>CONTEXT DIAGRAM</vt:lpstr>
      <vt:lpstr>DATA FLOW DIAGRAM</vt:lpstr>
      <vt:lpstr>DATA FLOW DIAGRAM</vt:lpstr>
      <vt:lpstr>USE CASE DIAGRAM</vt:lpstr>
      <vt:lpstr>ER DIAGRAM</vt:lpstr>
      <vt:lpstr>ALGORITHM- FLOWCHART</vt:lpstr>
      <vt:lpstr>SEQUENCE DIAGRAM</vt:lpstr>
      <vt:lpstr>ACTIVITY DIAGRAM</vt:lpstr>
      <vt:lpstr>SAMPLE DATASET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Harish Gouda</dc:creator>
  <cp:lastModifiedBy>Harish Gouda</cp:lastModifiedBy>
  <cp:revision>1</cp:revision>
  <dcterms:created xsi:type="dcterms:W3CDTF">2025-07-10T13:54:29Z</dcterms:created>
  <dcterms:modified xsi:type="dcterms:W3CDTF">2025-07-11T07:00:36Z</dcterms:modified>
</cp:coreProperties>
</file>