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5"/>
  </p:notesMasterIdLst>
  <p:handoutMasterIdLst>
    <p:handoutMasterId r:id="rId16"/>
  </p:handoutMasterIdLst>
  <p:sldIdLst>
    <p:sldId id="269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A8B8CD-F02F-4FF8-87C5-D693299D0A61}" v="31" dt="2025-06-26T19:45:20.511"/>
    <p1510:client id="{4E7D91AD-BF18-43FA-89D0-573109824210}" v="2" dt="2025-06-27T08:10:56.1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40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sh Gouda" userId="18723e254db3c762" providerId="LiveId" clId="{4E7D91AD-BF18-43FA-89D0-573109824210}"/>
    <pc:docChg chg="custSel modSld sldOrd">
      <pc:chgData name="Harish Gouda" userId="18723e254db3c762" providerId="LiveId" clId="{4E7D91AD-BF18-43FA-89D0-573109824210}" dt="2025-06-27T08:16:00.074" v="36" actId="1076"/>
      <pc:docMkLst>
        <pc:docMk/>
      </pc:docMkLst>
      <pc:sldChg chg="addSp modSp mod ord">
        <pc:chgData name="Harish Gouda" userId="18723e254db3c762" providerId="LiveId" clId="{4E7D91AD-BF18-43FA-89D0-573109824210}" dt="2025-06-27T08:11:12.903" v="28" actId="20577"/>
        <pc:sldMkLst>
          <pc:docMk/>
          <pc:sldMk cId="435519843" sldId="258"/>
        </pc:sldMkLst>
        <pc:spChg chg="add mod">
          <ac:chgData name="Harish Gouda" userId="18723e254db3c762" providerId="LiveId" clId="{4E7D91AD-BF18-43FA-89D0-573109824210}" dt="2025-06-27T08:11:12.903" v="28" actId="20577"/>
          <ac:spMkLst>
            <pc:docMk/>
            <pc:sldMk cId="435519843" sldId="258"/>
            <ac:spMk id="3" creationId="{DB7AD2F9-F0D9-7295-9D6C-4746F48F285D}"/>
          </ac:spMkLst>
        </pc:spChg>
      </pc:sldChg>
      <pc:sldChg chg="ord">
        <pc:chgData name="Harish Gouda" userId="18723e254db3c762" providerId="LiveId" clId="{4E7D91AD-BF18-43FA-89D0-573109824210}" dt="2025-06-27T08:12:45.262" v="32"/>
        <pc:sldMkLst>
          <pc:docMk/>
          <pc:sldMk cId="3191102788" sldId="259"/>
        </pc:sldMkLst>
      </pc:sldChg>
      <pc:sldChg chg="addSp delSp modSp mod">
        <pc:chgData name="Harish Gouda" userId="18723e254db3c762" providerId="LiveId" clId="{4E7D91AD-BF18-43FA-89D0-573109824210}" dt="2025-06-27T08:16:00.074" v="36" actId="1076"/>
        <pc:sldMkLst>
          <pc:docMk/>
          <pc:sldMk cId="4183894660" sldId="260"/>
        </pc:sldMkLst>
        <pc:spChg chg="del">
          <ac:chgData name="Harish Gouda" userId="18723e254db3c762" providerId="LiveId" clId="{4E7D91AD-BF18-43FA-89D0-573109824210}" dt="2025-06-27T08:11:31.929" v="29" actId="478"/>
          <ac:spMkLst>
            <pc:docMk/>
            <pc:sldMk cId="4183894660" sldId="260"/>
            <ac:spMk id="2" creationId="{00000000-0000-0000-0000-000000000000}"/>
          </ac:spMkLst>
        </pc:spChg>
        <pc:spChg chg="mod">
          <ac:chgData name="Harish Gouda" userId="18723e254db3c762" providerId="LiveId" clId="{4E7D91AD-BF18-43FA-89D0-573109824210}" dt="2025-06-27T08:16:00.074" v="36" actId="1076"/>
          <ac:spMkLst>
            <pc:docMk/>
            <pc:sldMk cId="4183894660" sldId="260"/>
            <ac:spMk id="3" creationId="{48408217-C804-5EF5-9472-81A25E31B8B8}"/>
          </ac:spMkLst>
        </pc:spChg>
        <pc:spChg chg="add del mod">
          <ac:chgData name="Harish Gouda" userId="18723e254db3c762" providerId="LiveId" clId="{4E7D91AD-BF18-43FA-89D0-573109824210}" dt="2025-06-27T08:11:37.572" v="30" actId="478"/>
          <ac:spMkLst>
            <pc:docMk/>
            <pc:sldMk cId="4183894660" sldId="260"/>
            <ac:spMk id="5" creationId="{CB198C9F-ADCC-C1CE-B67E-A2D20C526DCE}"/>
          </ac:spMkLst>
        </pc:spChg>
      </pc:sldChg>
      <pc:sldChg chg="modSp mod">
        <pc:chgData name="Harish Gouda" userId="18723e254db3c762" providerId="LiveId" clId="{4E7D91AD-BF18-43FA-89D0-573109824210}" dt="2025-06-27T08:13:43.499" v="35" actId="14100"/>
        <pc:sldMkLst>
          <pc:docMk/>
          <pc:sldMk cId="4143414" sldId="268"/>
        </pc:sldMkLst>
        <pc:picChg chg="mod">
          <ac:chgData name="Harish Gouda" userId="18723e254db3c762" providerId="LiveId" clId="{4E7D91AD-BF18-43FA-89D0-573109824210}" dt="2025-06-27T08:13:43.499" v="35" actId="14100"/>
          <ac:picMkLst>
            <pc:docMk/>
            <pc:sldMk cId="4143414" sldId="268"/>
            <ac:picMk id="11" creationId="{CCCA034D-0D8D-2117-29DE-8B4054B8B246}"/>
          </ac:picMkLst>
        </pc:picChg>
      </pc:sldChg>
    </pc:docChg>
  </pc:docChgLst>
  <pc:docChgLst>
    <pc:chgData name="Harish Gouda" userId="18723e254db3c762" providerId="LiveId" clId="{2DA8B8CD-F02F-4FF8-87C5-D693299D0A61}"/>
    <pc:docChg chg="undo redo custSel addSld delSld modSld">
      <pc:chgData name="Harish Gouda" userId="18723e254db3c762" providerId="LiveId" clId="{2DA8B8CD-F02F-4FF8-87C5-D693299D0A61}" dt="2025-06-26T20:54:29.135" v="1112" actId="2696"/>
      <pc:docMkLst>
        <pc:docMk/>
      </pc:docMkLst>
      <pc:sldChg chg="modSp mod">
        <pc:chgData name="Harish Gouda" userId="18723e254db3c762" providerId="LiveId" clId="{2DA8B8CD-F02F-4FF8-87C5-D693299D0A61}" dt="2025-06-26T19:49:22.618" v="1110" actId="20577"/>
        <pc:sldMkLst>
          <pc:docMk/>
          <pc:sldMk cId="1297645743" sldId="257"/>
        </pc:sldMkLst>
        <pc:spChg chg="mod">
          <ac:chgData name="Harish Gouda" userId="18723e254db3c762" providerId="LiveId" clId="{2DA8B8CD-F02F-4FF8-87C5-D693299D0A61}" dt="2025-06-26T19:49:22.618" v="1110" actId="20577"/>
          <ac:spMkLst>
            <pc:docMk/>
            <pc:sldMk cId="1297645743" sldId="257"/>
            <ac:spMk id="3" creationId="{00000000-0000-0000-0000-000000000000}"/>
          </ac:spMkLst>
        </pc:spChg>
      </pc:sldChg>
      <pc:sldChg chg="addSp delSp modSp del mod">
        <pc:chgData name="Harish Gouda" userId="18723e254db3c762" providerId="LiveId" clId="{2DA8B8CD-F02F-4FF8-87C5-D693299D0A61}" dt="2025-06-26T20:54:29.135" v="1112" actId="2696"/>
        <pc:sldMkLst>
          <pc:docMk/>
          <pc:sldMk cId="1187415892" sldId="263"/>
        </pc:sldMkLst>
        <pc:spChg chg="del">
          <ac:chgData name="Harish Gouda" userId="18723e254db3c762" providerId="LiveId" clId="{2DA8B8CD-F02F-4FF8-87C5-D693299D0A61}" dt="2025-06-26T17:09:26.319" v="0"/>
          <ac:spMkLst>
            <pc:docMk/>
            <pc:sldMk cId="1187415892" sldId="263"/>
            <ac:spMk id="2" creationId="{248229AB-AF94-3CB9-9348-C0F8EE0D7AFD}"/>
          </ac:spMkLst>
        </pc:spChg>
        <pc:picChg chg="add mod">
          <ac:chgData name="Harish Gouda" userId="18723e254db3c762" providerId="LiveId" clId="{2DA8B8CD-F02F-4FF8-87C5-D693299D0A61}" dt="2025-06-26T17:11:08.492" v="7" actId="1440"/>
          <ac:picMkLst>
            <pc:docMk/>
            <pc:sldMk cId="1187415892" sldId="263"/>
            <ac:picMk id="5" creationId="{C662CC08-0ABF-1254-8BEA-BC213DEBE841}"/>
          </ac:picMkLst>
        </pc:picChg>
      </pc:sldChg>
      <pc:sldChg chg="addSp delSp modSp new mod">
        <pc:chgData name="Harish Gouda" userId="18723e254db3c762" providerId="LiveId" clId="{2DA8B8CD-F02F-4FF8-87C5-D693299D0A61}" dt="2025-06-26T17:12:22.445" v="15"/>
        <pc:sldMkLst>
          <pc:docMk/>
          <pc:sldMk cId="4143414" sldId="268"/>
        </pc:sldMkLst>
        <pc:spChg chg="del">
          <ac:chgData name="Harish Gouda" userId="18723e254db3c762" providerId="LiveId" clId="{2DA8B8CD-F02F-4FF8-87C5-D693299D0A61}" dt="2025-06-26T17:11:45.129" v="9"/>
          <ac:spMkLst>
            <pc:docMk/>
            <pc:sldMk cId="4143414" sldId="268"/>
            <ac:spMk id="2" creationId="{884FEF89-9AEE-F215-94E7-65B544655C10}"/>
          </ac:spMkLst>
        </pc:spChg>
        <pc:spChg chg="mod">
          <ac:chgData name="Harish Gouda" userId="18723e254db3c762" providerId="LiveId" clId="{2DA8B8CD-F02F-4FF8-87C5-D693299D0A61}" dt="2025-06-26T17:12:22.445" v="15"/>
          <ac:spMkLst>
            <pc:docMk/>
            <pc:sldMk cId="4143414" sldId="268"/>
            <ac:spMk id="3" creationId="{8F123F75-5987-7415-489B-AB9AF41F8B41}"/>
          </ac:spMkLst>
        </pc:spChg>
        <pc:picChg chg="add mod">
          <ac:chgData name="Harish Gouda" userId="18723e254db3c762" providerId="LiveId" clId="{2DA8B8CD-F02F-4FF8-87C5-D693299D0A61}" dt="2025-06-26T17:12:04.529" v="14" actId="14100"/>
          <ac:picMkLst>
            <pc:docMk/>
            <pc:sldMk cId="4143414" sldId="268"/>
            <ac:picMk id="4" creationId="{C1B34E81-2FCD-B6BF-8944-10A9D8F55A39}"/>
          </ac:picMkLst>
        </pc:picChg>
      </pc:sldChg>
      <pc:sldChg chg="modSp new del mod">
        <pc:chgData name="Harish Gouda" userId="18723e254db3c762" providerId="LiveId" clId="{2DA8B8CD-F02F-4FF8-87C5-D693299D0A61}" dt="2025-06-26T19:27:25.747" v="28" actId="680"/>
        <pc:sldMkLst>
          <pc:docMk/>
          <pc:sldMk cId="472068546" sldId="269"/>
        </pc:sldMkLst>
        <pc:spChg chg="mod">
          <ac:chgData name="Harish Gouda" userId="18723e254db3c762" providerId="LiveId" clId="{2DA8B8CD-F02F-4FF8-87C5-D693299D0A61}" dt="2025-06-26T19:27:25.467" v="27"/>
          <ac:spMkLst>
            <pc:docMk/>
            <pc:sldMk cId="472068546" sldId="269"/>
            <ac:spMk id="3" creationId="{AD37E49F-15CF-B294-E4D7-6E7C22BCA5C8}"/>
          </ac:spMkLst>
        </pc:spChg>
      </pc:sldChg>
      <pc:sldChg chg="addSp delSp modSp new mod modClrScheme chgLayout">
        <pc:chgData name="Harish Gouda" userId="18723e254db3c762" providerId="LiveId" clId="{2DA8B8CD-F02F-4FF8-87C5-D693299D0A61}" dt="2025-06-26T19:48:04.068" v="1107" actId="255"/>
        <pc:sldMkLst>
          <pc:docMk/>
          <pc:sldMk cId="3055912901" sldId="269"/>
        </pc:sldMkLst>
        <pc:spChg chg="del">
          <ac:chgData name="Harish Gouda" userId="18723e254db3c762" providerId="LiveId" clId="{2DA8B8CD-F02F-4FF8-87C5-D693299D0A61}" dt="2025-06-26T19:27:55.962" v="30" actId="700"/>
          <ac:spMkLst>
            <pc:docMk/>
            <pc:sldMk cId="3055912901" sldId="269"/>
            <ac:spMk id="2" creationId="{447C6677-1C82-1F55-0289-4E4F703EEAA5}"/>
          </ac:spMkLst>
        </pc:spChg>
        <pc:spChg chg="del">
          <ac:chgData name="Harish Gouda" userId="18723e254db3c762" providerId="LiveId" clId="{2DA8B8CD-F02F-4FF8-87C5-D693299D0A61}" dt="2025-06-26T19:27:55.962" v="30" actId="700"/>
          <ac:spMkLst>
            <pc:docMk/>
            <pc:sldMk cId="3055912901" sldId="269"/>
            <ac:spMk id="3" creationId="{3812C4BC-AC25-F5F6-9E81-68B89B8BF62C}"/>
          </ac:spMkLst>
        </pc:spChg>
        <pc:spChg chg="add del mod">
          <ac:chgData name="Harish Gouda" userId="18723e254db3c762" providerId="LiveId" clId="{2DA8B8CD-F02F-4FF8-87C5-D693299D0A61}" dt="2025-06-26T19:28:50.669" v="32" actId="478"/>
          <ac:spMkLst>
            <pc:docMk/>
            <pc:sldMk cId="3055912901" sldId="269"/>
            <ac:spMk id="4" creationId="{25ECC062-F9C6-B113-709A-14D4282E2023}"/>
          </ac:spMkLst>
        </pc:spChg>
        <pc:spChg chg="add del mod">
          <ac:chgData name="Harish Gouda" userId="18723e254db3c762" providerId="LiveId" clId="{2DA8B8CD-F02F-4FF8-87C5-D693299D0A61}" dt="2025-06-26T19:32:31.257" v="48" actId="700"/>
          <ac:spMkLst>
            <pc:docMk/>
            <pc:sldMk cId="3055912901" sldId="269"/>
            <ac:spMk id="5" creationId="{DDF9FA24-C776-9CE1-7774-BA17D6073153}"/>
          </ac:spMkLst>
        </pc:spChg>
        <pc:spChg chg="add del mod">
          <ac:chgData name="Harish Gouda" userId="18723e254db3c762" providerId="LiveId" clId="{2DA8B8CD-F02F-4FF8-87C5-D693299D0A61}" dt="2025-06-26T19:32:31.257" v="48" actId="700"/>
          <ac:spMkLst>
            <pc:docMk/>
            <pc:sldMk cId="3055912901" sldId="269"/>
            <ac:spMk id="6" creationId="{385C223D-58CB-17AF-8DE5-614485377302}"/>
          </ac:spMkLst>
        </pc:spChg>
        <pc:spChg chg="add del mod">
          <ac:chgData name="Harish Gouda" userId="18723e254db3c762" providerId="LiveId" clId="{2DA8B8CD-F02F-4FF8-87C5-D693299D0A61}" dt="2025-06-26T19:34:10.947" v="74" actId="478"/>
          <ac:spMkLst>
            <pc:docMk/>
            <pc:sldMk cId="3055912901" sldId="269"/>
            <ac:spMk id="7" creationId="{E4C28FE2-092A-A4EF-7A88-0DF8D640564B}"/>
          </ac:spMkLst>
        </pc:spChg>
        <pc:spChg chg="add mod">
          <ac:chgData name="Harish Gouda" userId="18723e254db3c762" providerId="LiveId" clId="{2DA8B8CD-F02F-4FF8-87C5-D693299D0A61}" dt="2025-06-26T19:48:04.068" v="1107" actId="255"/>
          <ac:spMkLst>
            <pc:docMk/>
            <pc:sldMk cId="3055912901" sldId="269"/>
            <ac:spMk id="8" creationId="{92B12F20-CA4B-3097-3ECF-F0FE18BF19FF}"/>
          </ac:spMkLst>
        </pc:spChg>
        <pc:spChg chg="add mod">
          <ac:chgData name="Harish Gouda" userId="18723e254db3c762" providerId="LiveId" clId="{2DA8B8CD-F02F-4FF8-87C5-D693299D0A61}" dt="2025-06-26T19:39:09.166" v="141" actId="113"/>
          <ac:spMkLst>
            <pc:docMk/>
            <pc:sldMk cId="3055912901" sldId="269"/>
            <ac:spMk id="14" creationId="{2B67315F-19D7-A3C4-D212-1140848BEBC2}"/>
          </ac:spMkLst>
        </pc:spChg>
        <pc:picChg chg="add mod">
          <ac:chgData name="Harish Gouda" userId="18723e254db3c762" providerId="LiveId" clId="{2DA8B8CD-F02F-4FF8-87C5-D693299D0A61}" dt="2025-06-26T19:34:27.690" v="75" actId="1076"/>
          <ac:picMkLst>
            <pc:docMk/>
            <pc:sldMk cId="3055912901" sldId="269"/>
            <ac:picMk id="10" creationId="{4D6EE7FA-78C9-1A86-A28C-ABD44014673A}"/>
          </ac:picMkLst>
        </pc:picChg>
        <pc:picChg chg="add mod">
          <ac:chgData name="Harish Gouda" userId="18723e254db3c762" providerId="LiveId" clId="{2DA8B8CD-F02F-4FF8-87C5-D693299D0A61}" dt="2025-06-26T19:34:34.455" v="77"/>
          <ac:picMkLst>
            <pc:docMk/>
            <pc:sldMk cId="3055912901" sldId="269"/>
            <ac:picMk id="11" creationId="{4EC97F4A-C894-1F50-7785-B937D779016E}"/>
          </ac:picMkLst>
        </pc:picChg>
        <pc:picChg chg="add mod">
          <ac:chgData name="Harish Gouda" userId="18723e254db3c762" providerId="LiveId" clId="{2DA8B8CD-F02F-4FF8-87C5-D693299D0A61}" dt="2025-06-26T19:34:45.578" v="79" actId="1076"/>
          <ac:picMkLst>
            <pc:docMk/>
            <pc:sldMk cId="3055912901" sldId="269"/>
            <ac:picMk id="12" creationId="{CC7F4888-4206-6A36-21C5-331B56372209}"/>
          </ac:picMkLst>
        </pc:picChg>
      </pc:sldChg>
      <pc:sldChg chg="new">
        <pc:chgData name="Harish Gouda" userId="18723e254db3c762" providerId="LiveId" clId="{2DA8B8CD-F02F-4FF8-87C5-D693299D0A61}" dt="2025-06-26T20:46:38.491" v="1111" actId="680"/>
        <pc:sldMkLst>
          <pc:docMk/>
          <pc:sldMk cId="341508521" sldId="27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60B6B-963E-45AD-B18D-9DA3469D83C9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61BEE-A6B4-49DE-8859-2A55F155C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30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D2A0D-6B45-4215-8A49-D14849101A69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6A182-AF03-4CC8-94DC-C0726DF52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4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E626-6EB7-4D9A-AD4A-B54D1684CAD1}" type="datetime1">
              <a:rPr lang="en-US" smtClean="0"/>
              <a:t>6/27/2025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8602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2EDF-E99E-4C68-AFCB-7A835B309D6D}" type="datetime1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0336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D85F-A551-4C69-800A-8CFFA2306A88}" type="datetime1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351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4A36-10EA-4DE5-9251-C62AA44714D2}" type="datetime1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015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5A85-13CC-45EA-B1A6-5B8E77AB646B}" type="datetime1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2633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1815-F531-4787-BA2A-626422C133AD}" type="datetime1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838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885B-3C5C-43BB-9862-47948E5DF551}" type="datetime1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184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B6AF-AB61-4D8E-B7B7-705C5ACEBBCC}" type="datetime1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320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EC9A-B094-4092-8061-75D86CB34931}" type="datetime1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6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AEED-2323-4359-853E-316DF6600362}" type="datetime1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1">
                <a:ln w="6350"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775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C2DF-F1FD-4724-A563-92BADFC82ECC}" type="datetime1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>
              <a:lumMod val="20000"/>
              <a:lumOff val="80000"/>
            </a:schemeClr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4466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D20E2CF-D74B-4B51-899A-DCEA821C90C7}" type="datetime1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24" name="Group 18"/>
          <p:cNvGrpSpPr>
            <a:grpSpLocks/>
          </p:cNvGrpSpPr>
          <p:nvPr/>
        </p:nvGrpSpPr>
        <p:grpSpPr bwMode="auto">
          <a:xfrm>
            <a:off x="4263969" y="1960564"/>
            <a:ext cx="3762431" cy="4821237"/>
            <a:chOff x="1365" y="355"/>
            <a:chExt cx="3024" cy="3875"/>
          </a:xfrm>
          <a:solidFill>
            <a:schemeClr val="bg2">
              <a:lumMod val="50000"/>
              <a:alpha val="20000"/>
            </a:schemeClr>
          </a:solidFill>
        </p:grpSpPr>
        <p:sp>
          <p:nvSpPr>
            <p:cNvPr id="25" name="Freeform 2"/>
            <p:cNvSpPr>
              <a:spLocks/>
            </p:cNvSpPr>
            <p:nvPr/>
          </p:nvSpPr>
          <p:spPr bwMode="auto">
            <a:xfrm>
              <a:off x="2835" y="586"/>
              <a:ext cx="88" cy="1121"/>
            </a:xfrm>
            <a:custGeom>
              <a:avLst/>
              <a:gdLst>
                <a:gd name="T0" fmla="*/ 0 w 88"/>
                <a:gd name="T1" fmla="*/ 1120 h 1121"/>
                <a:gd name="T2" fmla="*/ 0 w 88"/>
                <a:gd name="T3" fmla="*/ 0 h 1121"/>
                <a:gd name="T4" fmla="*/ 87 w 88"/>
                <a:gd name="T5" fmla="*/ 0 h 1121"/>
                <a:gd name="T6" fmla="*/ 87 w 88"/>
                <a:gd name="T7" fmla="*/ 1085 h 1121"/>
                <a:gd name="T8" fmla="*/ 0 w 88"/>
                <a:gd name="T9" fmla="*/ 112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121">
                  <a:moveTo>
                    <a:pt x="0" y="1120"/>
                  </a:moveTo>
                  <a:lnTo>
                    <a:pt x="0" y="0"/>
                  </a:lnTo>
                  <a:lnTo>
                    <a:pt x="87" y="0"/>
                  </a:lnTo>
                  <a:lnTo>
                    <a:pt x="87" y="1085"/>
                  </a:lnTo>
                  <a:lnTo>
                    <a:pt x="0" y="112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"/>
            <p:cNvSpPr>
              <a:spLocks/>
            </p:cNvSpPr>
            <p:nvPr/>
          </p:nvSpPr>
          <p:spPr bwMode="auto">
            <a:xfrm>
              <a:off x="2834" y="1900"/>
              <a:ext cx="84" cy="363"/>
            </a:xfrm>
            <a:custGeom>
              <a:avLst/>
              <a:gdLst>
                <a:gd name="T0" fmla="*/ 0 w 84"/>
                <a:gd name="T1" fmla="*/ 29 h 363"/>
                <a:gd name="T2" fmla="*/ 83 w 84"/>
                <a:gd name="T3" fmla="*/ 0 h 363"/>
                <a:gd name="T4" fmla="*/ 74 w 84"/>
                <a:gd name="T5" fmla="*/ 329 h 363"/>
                <a:gd name="T6" fmla="*/ 0 w 84"/>
                <a:gd name="T7" fmla="*/ 362 h 363"/>
                <a:gd name="T8" fmla="*/ 0 w 84"/>
                <a:gd name="T9" fmla="*/ 2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363">
                  <a:moveTo>
                    <a:pt x="0" y="29"/>
                  </a:moveTo>
                  <a:lnTo>
                    <a:pt x="83" y="0"/>
                  </a:lnTo>
                  <a:lnTo>
                    <a:pt x="74" y="329"/>
                  </a:lnTo>
                  <a:lnTo>
                    <a:pt x="0" y="362"/>
                  </a:ln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4"/>
            <p:cNvSpPr>
              <a:spLocks/>
            </p:cNvSpPr>
            <p:nvPr/>
          </p:nvSpPr>
          <p:spPr bwMode="auto">
            <a:xfrm>
              <a:off x="2825" y="2493"/>
              <a:ext cx="84" cy="249"/>
            </a:xfrm>
            <a:custGeom>
              <a:avLst/>
              <a:gdLst>
                <a:gd name="T0" fmla="*/ 2 w 84"/>
                <a:gd name="T1" fmla="*/ 213 h 249"/>
                <a:gd name="T2" fmla="*/ 0 w 84"/>
                <a:gd name="T3" fmla="*/ 28 h 249"/>
                <a:gd name="T4" fmla="*/ 83 w 84"/>
                <a:gd name="T5" fmla="*/ 0 h 249"/>
                <a:gd name="T6" fmla="*/ 72 w 84"/>
                <a:gd name="T7" fmla="*/ 248 h 249"/>
                <a:gd name="T8" fmla="*/ 2 w 84"/>
                <a:gd name="T9" fmla="*/ 21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49">
                  <a:moveTo>
                    <a:pt x="2" y="213"/>
                  </a:moveTo>
                  <a:lnTo>
                    <a:pt x="0" y="28"/>
                  </a:lnTo>
                  <a:lnTo>
                    <a:pt x="83" y="0"/>
                  </a:lnTo>
                  <a:lnTo>
                    <a:pt x="72" y="248"/>
                  </a:lnTo>
                  <a:lnTo>
                    <a:pt x="2" y="2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5"/>
            <p:cNvSpPr>
              <a:spLocks/>
            </p:cNvSpPr>
            <p:nvPr/>
          </p:nvSpPr>
          <p:spPr bwMode="auto">
            <a:xfrm>
              <a:off x="2831" y="2965"/>
              <a:ext cx="52" cy="232"/>
            </a:xfrm>
            <a:custGeom>
              <a:avLst/>
              <a:gdLst>
                <a:gd name="T0" fmla="*/ 13 w 52"/>
                <a:gd name="T1" fmla="*/ 204 h 232"/>
                <a:gd name="T2" fmla="*/ 0 w 52"/>
                <a:gd name="T3" fmla="*/ 0 h 232"/>
                <a:gd name="T4" fmla="*/ 51 w 52"/>
                <a:gd name="T5" fmla="*/ 26 h 232"/>
                <a:gd name="T6" fmla="*/ 47 w 52"/>
                <a:gd name="T7" fmla="*/ 231 h 232"/>
                <a:gd name="T8" fmla="*/ 13 w 52"/>
                <a:gd name="T9" fmla="*/ 2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32">
                  <a:moveTo>
                    <a:pt x="13" y="204"/>
                  </a:moveTo>
                  <a:lnTo>
                    <a:pt x="0" y="0"/>
                  </a:lnTo>
                  <a:lnTo>
                    <a:pt x="51" y="26"/>
                  </a:lnTo>
                  <a:lnTo>
                    <a:pt x="47" y="231"/>
                  </a:lnTo>
                  <a:lnTo>
                    <a:pt x="13" y="20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2851" y="3354"/>
              <a:ext cx="36" cy="133"/>
            </a:xfrm>
            <a:custGeom>
              <a:avLst/>
              <a:gdLst>
                <a:gd name="T0" fmla="*/ 4 w 36"/>
                <a:gd name="T1" fmla="*/ 101 h 133"/>
                <a:gd name="T2" fmla="*/ 0 w 36"/>
                <a:gd name="T3" fmla="*/ 0 h 133"/>
                <a:gd name="T4" fmla="*/ 35 w 36"/>
                <a:gd name="T5" fmla="*/ 20 h 133"/>
                <a:gd name="T6" fmla="*/ 28 w 36"/>
                <a:gd name="T7" fmla="*/ 132 h 133"/>
                <a:gd name="T8" fmla="*/ 4 w 36"/>
                <a:gd name="T9" fmla="*/ 10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33">
                  <a:moveTo>
                    <a:pt x="4" y="101"/>
                  </a:moveTo>
                  <a:lnTo>
                    <a:pt x="0" y="0"/>
                  </a:lnTo>
                  <a:lnTo>
                    <a:pt x="35" y="20"/>
                  </a:lnTo>
                  <a:lnTo>
                    <a:pt x="28" y="132"/>
                  </a:lnTo>
                  <a:lnTo>
                    <a:pt x="4" y="10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/>
            </p:cNvSpPr>
            <p:nvPr/>
          </p:nvSpPr>
          <p:spPr bwMode="auto">
            <a:xfrm>
              <a:off x="2851" y="3640"/>
              <a:ext cx="30" cy="590"/>
            </a:xfrm>
            <a:custGeom>
              <a:avLst/>
              <a:gdLst>
                <a:gd name="T0" fmla="*/ 15 w 30"/>
                <a:gd name="T1" fmla="*/ 589 h 590"/>
                <a:gd name="T2" fmla="*/ 0 w 30"/>
                <a:gd name="T3" fmla="*/ 0 h 590"/>
                <a:gd name="T4" fmla="*/ 29 w 30"/>
                <a:gd name="T5" fmla="*/ 37 h 590"/>
                <a:gd name="T6" fmla="*/ 15 w 30"/>
                <a:gd name="T7" fmla="*/ 589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590">
                  <a:moveTo>
                    <a:pt x="15" y="589"/>
                  </a:moveTo>
                  <a:lnTo>
                    <a:pt x="0" y="0"/>
                  </a:lnTo>
                  <a:lnTo>
                    <a:pt x="29" y="37"/>
                  </a:lnTo>
                  <a:lnTo>
                    <a:pt x="15" y="58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"/>
            <p:cNvSpPr>
              <a:spLocks/>
            </p:cNvSpPr>
            <p:nvPr/>
          </p:nvSpPr>
          <p:spPr bwMode="auto">
            <a:xfrm>
              <a:off x="2600" y="3595"/>
              <a:ext cx="233" cy="130"/>
            </a:xfrm>
            <a:custGeom>
              <a:avLst/>
              <a:gdLst>
                <a:gd name="T0" fmla="*/ 0 w 233"/>
                <a:gd name="T1" fmla="*/ 117 h 130"/>
                <a:gd name="T2" fmla="*/ 48 w 233"/>
                <a:gd name="T3" fmla="*/ 101 h 130"/>
                <a:gd name="T4" fmla="*/ 93 w 233"/>
                <a:gd name="T5" fmla="*/ 79 h 130"/>
                <a:gd name="T6" fmla="*/ 146 w 233"/>
                <a:gd name="T7" fmla="*/ 39 h 130"/>
                <a:gd name="T8" fmla="*/ 182 w 233"/>
                <a:gd name="T9" fmla="*/ 0 h 130"/>
                <a:gd name="T10" fmla="*/ 232 w 233"/>
                <a:gd name="T11" fmla="*/ 42 h 130"/>
                <a:gd name="T12" fmla="*/ 188 w 233"/>
                <a:gd name="T13" fmla="*/ 74 h 130"/>
                <a:gd name="T14" fmla="*/ 134 w 233"/>
                <a:gd name="T15" fmla="*/ 110 h 130"/>
                <a:gd name="T16" fmla="*/ 61 w 233"/>
                <a:gd name="T17" fmla="*/ 129 h 130"/>
                <a:gd name="T18" fmla="*/ 0 w 233"/>
                <a:gd name="T19" fmla="*/ 11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30">
                  <a:moveTo>
                    <a:pt x="0" y="117"/>
                  </a:moveTo>
                  <a:lnTo>
                    <a:pt x="48" y="101"/>
                  </a:lnTo>
                  <a:lnTo>
                    <a:pt x="93" y="79"/>
                  </a:lnTo>
                  <a:lnTo>
                    <a:pt x="146" y="39"/>
                  </a:lnTo>
                  <a:lnTo>
                    <a:pt x="182" y="0"/>
                  </a:lnTo>
                  <a:lnTo>
                    <a:pt x="232" y="42"/>
                  </a:lnTo>
                  <a:lnTo>
                    <a:pt x="188" y="74"/>
                  </a:lnTo>
                  <a:lnTo>
                    <a:pt x="134" y="110"/>
                  </a:lnTo>
                  <a:lnTo>
                    <a:pt x="61" y="129"/>
                  </a:lnTo>
                  <a:lnTo>
                    <a:pt x="0" y="1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9"/>
            <p:cNvSpPr>
              <a:spLocks/>
            </p:cNvSpPr>
            <p:nvPr/>
          </p:nvSpPr>
          <p:spPr bwMode="auto">
            <a:xfrm>
              <a:off x="2583" y="2888"/>
              <a:ext cx="465" cy="646"/>
            </a:xfrm>
            <a:custGeom>
              <a:avLst/>
              <a:gdLst>
                <a:gd name="T0" fmla="*/ 359 w 465"/>
                <a:gd name="T1" fmla="*/ 645 h 646"/>
                <a:gd name="T2" fmla="*/ 405 w 465"/>
                <a:gd name="T3" fmla="*/ 616 h 646"/>
                <a:gd name="T4" fmla="*/ 447 w 465"/>
                <a:gd name="T5" fmla="*/ 580 h 646"/>
                <a:gd name="T6" fmla="*/ 460 w 465"/>
                <a:gd name="T7" fmla="*/ 552 h 646"/>
                <a:gd name="T8" fmla="*/ 464 w 465"/>
                <a:gd name="T9" fmla="*/ 515 h 646"/>
                <a:gd name="T10" fmla="*/ 451 w 465"/>
                <a:gd name="T11" fmla="*/ 468 h 646"/>
                <a:gd name="T12" fmla="*/ 424 w 465"/>
                <a:gd name="T13" fmla="*/ 424 h 646"/>
                <a:gd name="T14" fmla="*/ 380 w 465"/>
                <a:gd name="T15" fmla="*/ 385 h 646"/>
                <a:gd name="T16" fmla="*/ 168 w 465"/>
                <a:gd name="T17" fmla="*/ 259 h 646"/>
                <a:gd name="T18" fmla="*/ 133 w 465"/>
                <a:gd name="T19" fmla="*/ 235 h 646"/>
                <a:gd name="T20" fmla="*/ 111 w 465"/>
                <a:gd name="T21" fmla="*/ 208 h 646"/>
                <a:gd name="T22" fmla="*/ 104 w 465"/>
                <a:gd name="T23" fmla="*/ 166 h 646"/>
                <a:gd name="T24" fmla="*/ 117 w 465"/>
                <a:gd name="T25" fmla="*/ 124 h 646"/>
                <a:gd name="T26" fmla="*/ 155 w 465"/>
                <a:gd name="T27" fmla="*/ 95 h 646"/>
                <a:gd name="T28" fmla="*/ 222 w 465"/>
                <a:gd name="T29" fmla="*/ 52 h 646"/>
                <a:gd name="T30" fmla="*/ 124 w 465"/>
                <a:gd name="T31" fmla="*/ 0 h 646"/>
                <a:gd name="T32" fmla="*/ 55 w 465"/>
                <a:gd name="T33" fmla="*/ 41 h 646"/>
                <a:gd name="T34" fmla="*/ 27 w 465"/>
                <a:gd name="T35" fmla="*/ 70 h 646"/>
                <a:gd name="T36" fmla="*/ 2 w 465"/>
                <a:gd name="T37" fmla="*/ 123 h 646"/>
                <a:gd name="T38" fmla="*/ 0 w 465"/>
                <a:gd name="T39" fmla="*/ 189 h 646"/>
                <a:gd name="T40" fmla="*/ 29 w 465"/>
                <a:gd name="T41" fmla="*/ 257 h 646"/>
                <a:gd name="T42" fmla="*/ 78 w 465"/>
                <a:gd name="T43" fmla="*/ 300 h 646"/>
                <a:gd name="T44" fmla="*/ 311 w 465"/>
                <a:gd name="T45" fmla="*/ 442 h 646"/>
                <a:gd name="T46" fmla="*/ 358 w 465"/>
                <a:gd name="T47" fmla="*/ 474 h 646"/>
                <a:gd name="T48" fmla="*/ 375 w 465"/>
                <a:gd name="T49" fmla="*/ 516 h 646"/>
                <a:gd name="T50" fmla="*/ 375 w 465"/>
                <a:gd name="T51" fmla="*/ 550 h 646"/>
                <a:gd name="T52" fmla="*/ 308 w 465"/>
                <a:gd name="T53" fmla="*/ 608 h 646"/>
                <a:gd name="T54" fmla="*/ 359 w 465"/>
                <a:gd name="T55" fmla="*/ 645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5" h="646">
                  <a:moveTo>
                    <a:pt x="359" y="645"/>
                  </a:moveTo>
                  <a:lnTo>
                    <a:pt x="405" y="616"/>
                  </a:lnTo>
                  <a:lnTo>
                    <a:pt x="447" y="580"/>
                  </a:lnTo>
                  <a:lnTo>
                    <a:pt x="460" y="552"/>
                  </a:lnTo>
                  <a:lnTo>
                    <a:pt x="464" y="515"/>
                  </a:lnTo>
                  <a:lnTo>
                    <a:pt x="451" y="468"/>
                  </a:lnTo>
                  <a:lnTo>
                    <a:pt x="424" y="424"/>
                  </a:lnTo>
                  <a:lnTo>
                    <a:pt x="380" y="385"/>
                  </a:lnTo>
                  <a:lnTo>
                    <a:pt x="168" y="259"/>
                  </a:lnTo>
                  <a:lnTo>
                    <a:pt x="133" y="235"/>
                  </a:lnTo>
                  <a:lnTo>
                    <a:pt x="111" y="208"/>
                  </a:lnTo>
                  <a:lnTo>
                    <a:pt x="104" y="166"/>
                  </a:lnTo>
                  <a:lnTo>
                    <a:pt x="117" y="124"/>
                  </a:lnTo>
                  <a:lnTo>
                    <a:pt x="155" y="95"/>
                  </a:lnTo>
                  <a:lnTo>
                    <a:pt x="222" y="52"/>
                  </a:lnTo>
                  <a:lnTo>
                    <a:pt x="124" y="0"/>
                  </a:lnTo>
                  <a:lnTo>
                    <a:pt x="55" y="41"/>
                  </a:lnTo>
                  <a:lnTo>
                    <a:pt x="27" y="70"/>
                  </a:lnTo>
                  <a:lnTo>
                    <a:pt x="2" y="123"/>
                  </a:lnTo>
                  <a:lnTo>
                    <a:pt x="0" y="189"/>
                  </a:lnTo>
                  <a:lnTo>
                    <a:pt x="29" y="257"/>
                  </a:lnTo>
                  <a:lnTo>
                    <a:pt x="78" y="300"/>
                  </a:lnTo>
                  <a:lnTo>
                    <a:pt x="311" y="442"/>
                  </a:lnTo>
                  <a:lnTo>
                    <a:pt x="358" y="474"/>
                  </a:lnTo>
                  <a:lnTo>
                    <a:pt x="375" y="516"/>
                  </a:lnTo>
                  <a:lnTo>
                    <a:pt x="375" y="550"/>
                  </a:lnTo>
                  <a:lnTo>
                    <a:pt x="308" y="608"/>
                  </a:lnTo>
                  <a:lnTo>
                    <a:pt x="359" y="6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/>
            </p:cNvSpPr>
            <p:nvPr/>
          </p:nvSpPr>
          <p:spPr bwMode="auto">
            <a:xfrm>
              <a:off x="2966" y="2396"/>
              <a:ext cx="318" cy="422"/>
            </a:xfrm>
            <a:custGeom>
              <a:avLst/>
              <a:gdLst>
                <a:gd name="T0" fmla="*/ 92 w 318"/>
                <a:gd name="T1" fmla="*/ 421 h 422"/>
                <a:gd name="T2" fmla="*/ 163 w 318"/>
                <a:gd name="T3" fmla="*/ 399 h 422"/>
                <a:gd name="T4" fmla="*/ 218 w 318"/>
                <a:gd name="T5" fmla="*/ 357 h 422"/>
                <a:gd name="T6" fmla="*/ 263 w 318"/>
                <a:gd name="T7" fmla="*/ 316 h 422"/>
                <a:gd name="T8" fmla="*/ 300 w 318"/>
                <a:gd name="T9" fmla="*/ 265 h 422"/>
                <a:gd name="T10" fmla="*/ 317 w 318"/>
                <a:gd name="T11" fmla="*/ 203 h 422"/>
                <a:gd name="T12" fmla="*/ 316 w 318"/>
                <a:gd name="T13" fmla="*/ 139 h 422"/>
                <a:gd name="T14" fmla="*/ 299 w 318"/>
                <a:gd name="T15" fmla="*/ 95 h 422"/>
                <a:gd name="T16" fmla="*/ 276 w 318"/>
                <a:gd name="T17" fmla="*/ 64 h 422"/>
                <a:gd name="T18" fmla="*/ 241 w 318"/>
                <a:gd name="T19" fmla="*/ 36 h 422"/>
                <a:gd name="T20" fmla="*/ 218 w 318"/>
                <a:gd name="T21" fmla="*/ 14 h 422"/>
                <a:gd name="T22" fmla="*/ 180 w 318"/>
                <a:gd name="T23" fmla="*/ 0 h 422"/>
                <a:gd name="T24" fmla="*/ 61 w 318"/>
                <a:gd name="T25" fmla="*/ 52 h 422"/>
                <a:gd name="T26" fmla="*/ 106 w 318"/>
                <a:gd name="T27" fmla="*/ 93 h 422"/>
                <a:gd name="T28" fmla="*/ 137 w 318"/>
                <a:gd name="T29" fmla="*/ 130 h 422"/>
                <a:gd name="T30" fmla="*/ 159 w 318"/>
                <a:gd name="T31" fmla="*/ 159 h 422"/>
                <a:gd name="T32" fmla="*/ 176 w 318"/>
                <a:gd name="T33" fmla="*/ 196 h 422"/>
                <a:gd name="T34" fmla="*/ 176 w 318"/>
                <a:gd name="T35" fmla="*/ 246 h 422"/>
                <a:gd name="T36" fmla="*/ 145 w 318"/>
                <a:gd name="T37" fmla="*/ 279 h 422"/>
                <a:gd name="T38" fmla="*/ 105 w 318"/>
                <a:gd name="T39" fmla="*/ 309 h 422"/>
                <a:gd name="T40" fmla="*/ 50 w 318"/>
                <a:gd name="T41" fmla="*/ 342 h 422"/>
                <a:gd name="T42" fmla="*/ 0 w 318"/>
                <a:gd name="T43" fmla="*/ 369 h 422"/>
                <a:gd name="T44" fmla="*/ 92 w 318"/>
                <a:gd name="T45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8" h="422">
                  <a:moveTo>
                    <a:pt x="92" y="421"/>
                  </a:moveTo>
                  <a:lnTo>
                    <a:pt x="163" y="399"/>
                  </a:lnTo>
                  <a:lnTo>
                    <a:pt x="218" y="357"/>
                  </a:lnTo>
                  <a:lnTo>
                    <a:pt x="263" y="316"/>
                  </a:lnTo>
                  <a:lnTo>
                    <a:pt x="300" y="265"/>
                  </a:lnTo>
                  <a:lnTo>
                    <a:pt x="317" y="203"/>
                  </a:lnTo>
                  <a:lnTo>
                    <a:pt x="316" y="139"/>
                  </a:lnTo>
                  <a:lnTo>
                    <a:pt x="299" y="95"/>
                  </a:lnTo>
                  <a:lnTo>
                    <a:pt x="276" y="64"/>
                  </a:lnTo>
                  <a:lnTo>
                    <a:pt x="241" y="36"/>
                  </a:lnTo>
                  <a:lnTo>
                    <a:pt x="218" y="14"/>
                  </a:lnTo>
                  <a:lnTo>
                    <a:pt x="180" y="0"/>
                  </a:lnTo>
                  <a:lnTo>
                    <a:pt x="61" y="52"/>
                  </a:lnTo>
                  <a:lnTo>
                    <a:pt x="106" y="93"/>
                  </a:lnTo>
                  <a:lnTo>
                    <a:pt x="137" y="130"/>
                  </a:lnTo>
                  <a:lnTo>
                    <a:pt x="159" y="159"/>
                  </a:lnTo>
                  <a:lnTo>
                    <a:pt x="176" y="196"/>
                  </a:lnTo>
                  <a:lnTo>
                    <a:pt x="176" y="246"/>
                  </a:lnTo>
                  <a:lnTo>
                    <a:pt x="145" y="279"/>
                  </a:lnTo>
                  <a:lnTo>
                    <a:pt x="105" y="309"/>
                  </a:lnTo>
                  <a:lnTo>
                    <a:pt x="50" y="342"/>
                  </a:lnTo>
                  <a:lnTo>
                    <a:pt x="0" y="369"/>
                  </a:lnTo>
                  <a:lnTo>
                    <a:pt x="92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2308" y="1190"/>
              <a:ext cx="1404" cy="1153"/>
            </a:xfrm>
            <a:custGeom>
              <a:avLst/>
              <a:gdLst>
                <a:gd name="T0" fmla="*/ 466 w 1404"/>
                <a:gd name="T1" fmla="*/ 1084 h 1153"/>
                <a:gd name="T2" fmla="*/ 370 w 1404"/>
                <a:gd name="T3" fmla="*/ 1066 h 1153"/>
                <a:gd name="T4" fmla="*/ 299 w 1404"/>
                <a:gd name="T5" fmla="*/ 1035 h 1153"/>
                <a:gd name="T6" fmla="*/ 257 w 1404"/>
                <a:gd name="T7" fmla="*/ 1002 h 1153"/>
                <a:gd name="T8" fmla="*/ 220 w 1404"/>
                <a:gd name="T9" fmla="*/ 956 h 1153"/>
                <a:gd name="T10" fmla="*/ 209 w 1404"/>
                <a:gd name="T11" fmla="*/ 914 h 1153"/>
                <a:gd name="T12" fmla="*/ 215 w 1404"/>
                <a:gd name="T13" fmla="*/ 873 h 1153"/>
                <a:gd name="T14" fmla="*/ 231 w 1404"/>
                <a:gd name="T15" fmla="*/ 836 h 1153"/>
                <a:gd name="T16" fmla="*/ 273 w 1404"/>
                <a:gd name="T17" fmla="*/ 798 h 1153"/>
                <a:gd name="T18" fmla="*/ 330 w 1404"/>
                <a:gd name="T19" fmla="*/ 774 h 1153"/>
                <a:gd name="T20" fmla="*/ 400 w 1404"/>
                <a:gd name="T21" fmla="*/ 748 h 1153"/>
                <a:gd name="T22" fmla="*/ 1110 w 1404"/>
                <a:gd name="T23" fmla="*/ 499 h 1153"/>
                <a:gd name="T24" fmla="*/ 1207 w 1404"/>
                <a:gd name="T25" fmla="*/ 451 h 1153"/>
                <a:gd name="T26" fmla="*/ 1289 w 1404"/>
                <a:gd name="T27" fmla="*/ 398 h 1153"/>
                <a:gd name="T28" fmla="*/ 1344 w 1404"/>
                <a:gd name="T29" fmla="*/ 356 h 1153"/>
                <a:gd name="T30" fmla="*/ 1381 w 1404"/>
                <a:gd name="T31" fmla="*/ 310 h 1153"/>
                <a:gd name="T32" fmla="*/ 1403 w 1404"/>
                <a:gd name="T33" fmla="*/ 249 h 1153"/>
                <a:gd name="T34" fmla="*/ 1401 w 1404"/>
                <a:gd name="T35" fmla="*/ 185 h 1153"/>
                <a:gd name="T36" fmla="*/ 1386 w 1404"/>
                <a:gd name="T37" fmla="*/ 136 h 1153"/>
                <a:gd name="T38" fmla="*/ 1370 w 1404"/>
                <a:gd name="T39" fmla="*/ 90 h 1153"/>
                <a:gd name="T40" fmla="*/ 1335 w 1404"/>
                <a:gd name="T41" fmla="*/ 55 h 1153"/>
                <a:gd name="T42" fmla="*/ 1280 w 1404"/>
                <a:gd name="T43" fmla="*/ 18 h 1153"/>
                <a:gd name="T44" fmla="*/ 1214 w 1404"/>
                <a:gd name="T45" fmla="*/ 0 h 1153"/>
                <a:gd name="T46" fmla="*/ 1172 w 1404"/>
                <a:gd name="T47" fmla="*/ 4 h 1153"/>
                <a:gd name="T48" fmla="*/ 1111 w 1404"/>
                <a:gd name="T49" fmla="*/ 7 h 1153"/>
                <a:gd name="T50" fmla="*/ 1053 w 1404"/>
                <a:gd name="T51" fmla="*/ 20 h 1153"/>
                <a:gd name="T52" fmla="*/ 989 w 1404"/>
                <a:gd name="T53" fmla="*/ 46 h 1153"/>
                <a:gd name="T54" fmla="*/ 939 w 1404"/>
                <a:gd name="T55" fmla="*/ 79 h 1153"/>
                <a:gd name="T56" fmla="*/ 899 w 1404"/>
                <a:gd name="T57" fmla="*/ 106 h 1153"/>
                <a:gd name="T58" fmla="*/ 878 w 1404"/>
                <a:gd name="T59" fmla="*/ 149 h 1153"/>
                <a:gd name="T60" fmla="*/ 897 w 1404"/>
                <a:gd name="T61" fmla="*/ 187 h 1153"/>
                <a:gd name="T62" fmla="*/ 939 w 1404"/>
                <a:gd name="T63" fmla="*/ 183 h 1153"/>
                <a:gd name="T64" fmla="*/ 987 w 1404"/>
                <a:gd name="T65" fmla="*/ 171 h 1153"/>
                <a:gd name="T66" fmla="*/ 1033 w 1404"/>
                <a:gd name="T67" fmla="*/ 158 h 1153"/>
                <a:gd name="T68" fmla="*/ 1069 w 1404"/>
                <a:gd name="T69" fmla="*/ 150 h 1153"/>
                <a:gd name="T70" fmla="*/ 1111 w 1404"/>
                <a:gd name="T71" fmla="*/ 150 h 1153"/>
                <a:gd name="T72" fmla="*/ 1154 w 1404"/>
                <a:gd name="T73" fmla="*/ 163 h 1153"/>
                <a:gd name="T74" fmla="*/ 1183 w 1404"/>
                <a:gd name="T75" fmla="*/ 204 h 1153"/>
                <a:gd name="T76" fmla="*/ 1179 w 1404"/>
                <a:gd name="T77" fmla="*/ 248 h 1153"/>
                <a:gd name="T78" fmla="*/ 1157 w 1404"/>
                <a:gd name="T79" fmla="*/ 286 h 1153"/>
                <a:gd name="T80" fmla="*/ 1121 w 1404"/>
                <a:gd name="T81" fmla="*/ 323 h 1153"/>
                <a:gd name="T82" fmla="*/ 1047 w 1404"/>
                <a:gd name="T83" fmla="*/ 361 h 1153"/>
                <a:gd name="T84" fmla="*/ 908 w 1404"/>
                <a:gd name="T85" fmla="*/ 415 h 1153"/>
                <a:gd name="T86" fmla="*/ 194 w 1404"/>
                <a:gd name="T87" fmla="*/ 675 h 1153"/>
                <a:gd name="T88" fmla="*/ 123 w 1404"/>
                <a:gd name="T89" fmla="*/ 715 h 1153"/>
                <a:gd name="T90" fmla="*/ 68 w 1404"/>
                <a:gd name="T91" fmla="*/ 763 h 1153"/>
                <a:gd name="T92" fmla="*/ 29 w 1404"/>
                <a:gd name="T93" fmla="*/ 809 h 1153"/>
                <a:gd name="T94" fmla="*/ 6 w 1404"/>
                <a:gd name="T95" fmla="*/ 858 h 1153"/>
                <a:gd name="T96" fmla="*/ 0 w 1404"/>
                <a:gd name="T97" fmla="*/ 912 h 1153"/>
                <a:gd name="T98" fmla="*/ 8 w 1404"/>
                <a:gd name="T99" fmla="*/ 952 h 1153"/>
                <a:gd name="T100" fmla="*/ 22 w 1404"/>
                <a:gd name="T101" fmla="*/ 992 h 1153"/>
                <a:gd name="T102" fmla="*/ 59 w 1404"/>
                <a:gd name="T103" fmla="*/ 1036 h 1153"/>
                <a:gd name="T104" fmla="*/ 127 w 1404"/>
                <a:gd name="T105" fmla="*/ 1095 h 1153"/>
                <a:gd name="T106" fmla="*/ 198 w 1404"/>
                <a:gd name="T107" fmla="*/ 1135 h 1153"/>
                <a:gd name="T108" fmla="*/ 273 w 1404"/>
                <a:gd name="T109" fmla="*/ 1152 h 1153"/>
                <a:gd name="T110" fmla="*/ 466 w 1404"/>
                <a:gd name="T111" fmla="*/ 1084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04" h="1153">
                  <a:moveTo>
                    <a:pt x="466" y="1084"/>
                  </a:moveTo>
                  <a:lnTo>
                    <a:pt x="370" y="1066"/>
                  </a:lnTo>
                  <a:lnTo>
                    <a:pt x="299" y="1035"/>
                  </a:lnTo>
                  <a:lnTo>
                    <a:pt x="257" y="1002"/>
                  </a:lnTo>
                  <a:lnTo>
                    <a:pt x="220" y="956"/>
                  </a:lnTo>
                  <a:lnTo>
                    <a:pt x="209" y="914"/>
                  </a:lnTo>
                  <a:lnTo>
                    <a:pt x="215" y="873"/>
                  </a:lnTo>
                  <a:lnTo>
                    <a:pt x="231" y="836"/>
                  </a:lnTo>
                  <a:lnTo>
                    <a:pt x="273" y="798"/>
                  </a:lnTo>
                  <a:lnTo>
                    <a:pt x="330" y="774"/>
                  </a:lnTo>
                  <a:lnTo>
                    <a:pt x="400" y="748"/>
                  </a:lnTo>
                  <a:lnTo>
                    <a:pt x="1110" y="499"/>
                  </a:lnTo>
                  <a:lnTo>
                    <a:pt x="1207" y="451"/>
                  </a:lnTo>
                  <a:lnTo>
                    <a:pt x="1289" y="398"/>
                  </a:lnTo>
                  <a:lnTo>
                    <a:pt x="1344" y="356"/>
                  </a:lnTo>
                  <a:lnTo>
                    <a:pt x="1381" y="310"/>
                  </a:lnTo>
                  <a:lnTo>
                    <a:pt x="1403" y="249"/>
                  </a:lnTo>
                  <a:lnTo>
                    <a:pt x="1401" y="185"/>
                  </a:lnTo>
                  <a:lnTo>
                    <a:pt x="1386" y="136"/>
                  </a:lnTo>
                  <a:lnTo>
                    <a:pt x="1370" y="90"/>
                  </a:lnTo>
                  <a:lnTo>
                    <a:pt x="1335" y="55"/>
                  </a:lnTo>
                  <a:lnTo>
                    <a:pt x="1280" y="18"/>
                  </a:lnTo>
                  <a:lnTo>
                    <a:pt x="1214" y="0"/>
                  </a:lnTo>
                  <a:lnTo>
                    <a:pt x="1172" y="4"/>
                  </a:lnTo>
                  <a:lnTo>
                    <a:pt x="1111" y="7"/>
                  </a:lnTo>
                  <a:lnTo>
                    <a:pt x="1053" y="20"/>
                  </a:lnTo>
                  <a:lnTo>
                    <a:pt x="989" y="46"/>
                  </a:lnTo>
                  <a:lnTo>
                    <a:pt x="939" y="79"/>
                  </a:lnTo>
                  <a:lnTo>
                    <a:pt x="899" y="106"/>
                  </a:lnTo>
                  <a:lnTo>
                    <a:pt x="878" y="149"/>
                  </a:lnTo>
                  <a:lnTo>
                    <a:pt x="897" y="187"/>
                  </a:lnTo>
                  <a:lnTo>
                    <a:pt x="939" y="183"/>
                  </a:lnTo>
                  <a:lnTo>
                    <a:pt x="987" y="171"/>
                  </a:lnTo>
                  <a:lnTo>
                    <a:pt x="1033" y="158"/>
                  </a:lnTo>
                  <a:lnTo>
                    <a:pt x="1069" y="150"/>
                  </a:lnTo>
                  <a:lnTo>
                    <a:pt x="1111" y="150"/>
                  </a:lnTo>
                  <a:lnTo>
                    <a:pt x="1154" y="163"/>
                  </a:lnTo>
                  <a:lnTo>
                    <a:pt x="1183" y="204"/>
                  </a:lnTo>
                  <a:lnTo>
                    <a:pt x="1179" y="248"/>
                  </a:lnTo>
                  <a:lnTo>
                    <a:pt x="1157" y="286"/>
                  </a:lnTo>
                  <a:lnTo>
                    <a:pt x="1121" y="323"/>
                  </a:lnTo>
                  <a:lnTo>
                    <a:pt x="1047" y="361"/>
                  </a:lnTo>
                  <a:lnTo>
                    <a:pt x="908" y="415"/>
                  </a:lnTo>
                  <a:lnTo>
                    <a:pt x="194" y="675"/>
                  </a:lnTo>
                  <a:lnTo>
                    <a:pt x="123" y="715"/>
                  </a:lnTo>
                  <a:lnTo>
                    <a:pt x="68" y="763"/>
                  </a:lnTo>
                  <a:lnTo>
                    <a:pt x="29" y="809"/>
                  </a:lnTo>
                  <a:lnTo>
                    <a:pt x="6" y="858"/>
                  </a:lnTo>
                  <a:lnTo>
                    <a:pt x="0" y="912"/>
                  </a:lnTo>
                  <a:lnTo>
                    <a:pt x="8" y="952"/>
                  </a:lnTo>
                  <a:lnTo>
                    <a:pt x="22" y="992"/>
                  </a:lnTo>
                  <a:lnTo>
                    <a:pt x="59" y="1036"/>
                  </a:lnTo>
                  <a:lnTo>
                    <a:pt x="127" y="1095"/>
                  </a:lnTo>
                  <a:lnTo>
                    <a:pt x="198" y="1135"/>
                  </a:lnTo>
                  <a:lnTo>
                    <a:pt x="273" y="1152"/>
                  </a:lnTo>
                  <a:lnTo>
                    <a:pt x="466" y="10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2"/>
            <p:cNvSpPr>
              <a:spLocks/>
            </p:cNvSpPr>
            <p:nvPr/>
          </p:nvSpPr>
          <p:spPr bwMode="auto">
            <a:xfrm>
              <a:off x="2711" y="3280"/>
              <a:ext cx="368" cy="422"/>
            </a:xfrm>
            <a:custGeom>
              <a:avLst/>
              <a:gdLst>
                <a:gd name="T0" fmla="*/ 367 w 368"/>
                <a:gd name="T1" fmla="*/ 421 h 422"/>
                <a:gd name="T2" fmla="*/ 171 w 368"/>
                <a:gd name="T3" fmla="*/ 340 h 422"/>
                <a:gd name="T4" fmla="*/ 117 w 368"/>
                <a:gd name="T5" fmla="*/ 304 h 422"/>
                <a:gd name="T6" fmla="*/ 73 w 368"/>
                <a:gd name="T7" fmla="*/ 265 h 422"/>
                <a:gd name="T8" fmla="*/ 31 w 368"/>
                <a:gd name="T9" fmla="*/ 219 h 422"/>
                <a:gd name="T10" fmla="*/ 9 w 368"/>
                <a:gd name="T11" fmla="*/ 179 h 422"/>
                <a:gd name="T12" fmla="*/ 0 w 368"/>
                <a:gd name="T13" fmla="*/ 137 h 422"/>
                <a:gd name="T14" fmla="*/ 2 w 368"/>
                <a:gd name="T15" fmla="*/ 95 h 422"/>
                <a:gd name="T16" fmla="*/ 19 w 368"/>
                <a:gd name="T17" fmla="*/ 51 h 422"/>
                <a:gd name="T18" fmla="*/ 44 w 368"/>
                <a:gd name="T19" fmla="*/ 0 h 422"/>
                <a:gd name="T20" fmla="*/ 120 w 368"/>
                <a:gd name="T21" fmla="*/ 52 h 422"/>
                <a:gd name="T22" fmla="*/ 95 w 368"/>
                <a:gd name="T23" fmla="*/ 98 h 422"/>
                <a:gd name="T24" fmla="*/ 95 w 368"/>
                <a:gd name="T25" fmla="*/ 143 h 422"/>
                <a:gd name="T26" fmla="*/ 122 w 368"/>
                <a:gd name="T27" fmla="*/ 191 h 422"/>
                <a:gd name="T28" fmla="*/ 162 w 368"/>
                <a:gd name="T29" fmla="*/ 235 h 422"/>
                <a:gd name="T30" fmla="*/ 223 w 368"/>
                <a:gd name="T31" fmla="*/ 284 h 422"/>
                <a:gd name="T32" fmla="*/ 290 w 368"/>
                <a:gd name="T33" fmla="*/ 317 h 422"/>
                <a:gd name="T34" fmla="*/ 332 w 368"/>
                <a:gd name="T35" fmla="*/ 351 h 422"/>
                <a:gd name="T36" fmla="*/ 351 w 368"/>
                <a:gd name="T37" fmla="*/ 378 h 422"/>
                <a:gd name="T38" fmla="*/ 367 w 368"/>
                <a:gd name="T39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8" h="422">
                  <a:moveTo>
                    <a:pt x="367" y="421"/>
                  </a:moveTo>
                  <a:lnTo>
                    <a:pt x="171" y="340"/>
                  </a:lnTo>
                  <a:lnTo>
                    <a:pt x="117" y="304"/>
                  </a:lnTo>
                  <a:lnTo>
                    <a:pt x="73" y="265"/>
                  </a:lnTo>
                  <a:lnTo>
                    <a:pt x="31" y="219"/>
                  </a:lnTo>
                  <a:lnTo>
                    <a:pt x="9" y="179"/>
                  </a:lnTo>
                  <a:lnTo>
                    <a:pt x="0" y="137"/>
                  </a:lnTo>
                  <a:lnTo>
                    <a:pt x="2" y="95"/>
                  </a:lnTo>
                  <a:lnTo>
                    <a:pt x="19" y="51"/>
                  </a:lnTo>
                  <a:lnTo>
                    <a:pt x="44" y="0"/>
                  </a:lnTo>
                  <a:lnTo>
                    <a:pt x="120" y="52"/>
                  </a:lnTo>
                  <a:lnTo>
                    <a:pt x="95" y="98"/>
                  </a:lnTo>
                  <a:lnTo>
                    <a:pt x="95" y="143"/>
                  </a:lnTo>
                  <a:lnTo>
                    <a:pt x="122" y="191"/>
                  </a:lnTo>
                  <a:lnTo>
                    <a:pt x="162" y="235"/>
                  </a:lnTo>
                  <a:lnTo>
                    <a:pt x="223" y="284"/>
                  </a:lnTo>
                  <a:lnTo>
                    <a:pt x="290" y="317"/>
                  </a:lnTo>
                  <a:lnTo>
                    <a:pt x="332" y="351"/>
                  </a:lnTo>
                  <a:lnTo>
                    <a:pt x="351" y="378"/>
                  </a:lnTo>
                  <a:lnTo>
                    <a:pt x="367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2432" y="1792"/>
              <a:ext cx="989" cy="1439"/>
            </a:xfrm>
            <a:custGeom>
              <a:avLst/>
              <a:gdLst>
                <a:gd name="T0" fmla="*/ 525 w 989"/>
                <a:gd name="T1" fmla="*/ 1438 h 1439"/>
                <a:gd name="T2" fmla="*/ 582 w 989"/>
                <a:gd name="T3" fmla="*/ 1409 h 1439"/>
                <a:gd name="T4" fmla="*/ 647 w 989"/>
                <a:gd name="T5" fmla="*/ 1355 h 1439"/>
                <a:gd name="T6" fmla="*/ 670 w 989"/>
                <a:gd name="T7" fmla="*/ 1304 h 1439"/>
                <a:gd name="T8" fmla="*/ 686 w 989"/>
                <a:gd name="T9" fmla="*/ 1255 h 1439"/>
                <a:gd name="T10" fmla="*/ 677 w 989"/>
                <a:gd name="T11" fmla="*/ 1198 h 1439"/>
                <a:gd name="T12" fmla="*/ 637 w 989"/>
                <a:gd name="T13" fmla="*/ 1125 h 1439"/>
                <a:gd name="T14" fmla="*/ 609 w 989"/>
                <a:gd name="T15" fmla="*/ 1092 h 1439"/>
                <a:gd name="T16" fmla="*/ 569 w 989"/>
                <a:gd name="T17" fmla="*/ 1063 h 1439"/>
                <a:gd name="T18" fmla="*/ 259 w 989"/>
                <a:gd name="T19" fmla="*/ 905 h 1439"/>
                <a:gd name="T20" fmla="*/ 201 w 989"/>
                <a:gd name="T21" fmla="*/ 863 h 1439"/>
                <a:gd name="T22" fmla="*/ 177 w 989"/>
                <a:gd name="T23" fmla="*/ 843 h 1439"/>
                <a:gd name="T24" fmla="*/ 160 w 989"/>
                <a:gd name="T25" fmla="*/ 800 h 1439"/>
                <a:gd name="T26" fmla="*/ 171 w 989"/>
                <a:gd name="T27" fmla="*/ 766 h 1439"/>
                <a:gd name="T28" fmla="*/ 215 w 989"/>
                <a:gd name="T29" fmla="*/ 738 h 1439"/>
                <a:gd name="T30" fmla="*/ 294 w 989"/>
                <a:gd name="T31" fmla="*/ 709 h 1439"/>
                <a:gd name="T32" fmla="*/ 780 w 989"/>
                <a:gd name="T33" fmla="*/ 521 h 1439"/>
                <a:gd name="T34" fmla="*/ 856 w 989"/>
                <a:gd name="T35" fmla="*/ 471 h 1439"/>
                <a:gd name="T36" fmla="*/ 918 w 989"/>
                <a:gd name="T37" fmla="*/ 417 h 1439"/>
                <a:gd name="T38" fmla="*/ 953 w 989"/>
                <a:gd name="T39" fmla="*/ 379 h 1439"/>
                <a:gd name="T40" fmla="*/ 984 w 989"/>
                <a:gd name="T41" fmla="*/ 334 h 1439"/>
                <a:gd name="T42" fmla="*/ 988 w 989"/>
                <a:gd name="T43" fmla="*/ 274 h 1439"/>
                <a:gd name="T44" fmla="*/ 972 w 989"/>
                <a:gd name="T45" fmla="*/ 214 h 1439"/>
                <a:gd name="T46" fmla="*/ 953 w 989"/>
                <a:gd name="T47" fmla="*/ 167 h 1439"/>
                <a:gd name="T48" fmla="*/ 920 w 989"/>
                <a:gd name="T49" fmla="*/ 126 h 1439"/>
                <a:gd name="T50" fmla="*/ 875 w 989"/>
                <a:gd name="T51" fmla="*/ 85 h 1439"/>
                <a:gd name="T52" fmla="*/ 828 w 989"/>
                <a:gd name="T53" fmla="*/ 50 h 1439"/>
                <a:gd name="T54" fmla="*/ 803 w 989"/>
                <a:gd name="T55" fmla="*/ 29 h 1439"/>
                <a:gd name="T56" fmla="*/ 756 w 989"/>
                <a:gd name="T57" fmla="*/ 0 h 1439"/>
                <a:gd name="T58" fmla="*/ 588 w 989"/>
                <a:gd name="T59" fmla="*/ 61 h 1439"/>
                <a:gd name="T60" fmla="*/ 649 w 989"/>
                <a:gd name="T61" fmla="*/ 104 h 1439"/>
                <a:gd name="T62" fmla="*/ 694 w 989"/>
                <a:gd name="T63" fmla="*/ 145 h 1439"/>
                <a:gd name="T64" fmla="*/ 739 w 989"/>
                <a:gd name="T65" fmla="*/ 182 h 1439"/>
                <a:gd name="T66" fmla="*/ 780 w 989"/>
                <a:gd name="T67" fmla="*/ 223 h 1439"/>
                <a:gd name="T68" fmla="*/ 803 w 989"/>
                <a:gd name="T69" fmla="*/ 272 h 1439"/>
                <a:gd name="T70" fmla="*/ 787 w 989"/>
                <a:gd name="T71" fmla="*/ 323 h 1439"/>
                <a:gd name="T72" fmla="*/ 729 w 989"/>
                <a:gd name="T73" fmla="*/ 369 h 1439"/>
                <a:gd name="T74" fmla="*/ 639 w 989"/>
                <a:gd name="T75" fmla="*/ 413 h 1439"/>
                <a:gd name="T76" fmla="*/ 212 w 989"/>
                <a:gd name="T77" fmla="*/ 589 h 1439"/>
                <a:gd name="T78" fmla="*/ 160 w 989"/>
                <a:gd name="T79" fmla="*/ 608 h 1439"/>
                <a:gd name="T80" fmla="*/ 88 w 989"/>
                <a:gd name="T81" fmla="*/ 653 h 1439"/>
                <a:gd name="T82" fmla="*/ 43 w 989"/>
                <a:gd name="T83" fmla="*/ 698 h 1439"/>
                <a:gd name="T84" fmla="*/ 9 w 989"/>
                <a:gd name="T85" fmla="*/ 755 h 1439"/>
                <a:gd name="T86" fmla="*/ 0 w 989"/>
                <a:gd name="T87" fmla="*/ 820 h 1439"/>
                <a:gd name="T88" fmla="*/ 10 w 989"/>
                <a:gd name="T89" fmla="*/ 872 h 1439"/>
                <a:gd name="T90" fmla="*/ 40 w 989"/>
                <a:gd name="T91" fmla="*/ 914 h 1439"/>
                <a:gd name="T92" fmla="*/ 84 w 989"/>
                <a:gd name="T93" fmla="*/ 949 h 1439"/>
                <a:gd name="T94" fmla="*/ 159 w 989"/>
                <a:gd name="T95" fmla="*/ 999 h 1439"/>
                <a:gd name="T96" fmla="*/ 487 w 989"/>
                <a:gd name="T97" fmla="*/ 1164 h 1439"/>
                <a:gd name="T98" fmla="*/ 530 w 989"/>
                <a:gd name="T99" fmla="*/ 1197 h 1439"/>
                <a:gd name="T100" fmla="*/ 569 w 989"/>
                <a:gd name="T101" fmla="*/ 1236 h 1439"/>
                <a:gd name="T102" fmla="*/ 557 w 989"/>
                <a:gd name="T103" fmla="*/ 1292 h 1439"/>
                <a:gd name="T104" fmla="*/ 502 w 989"/>
                <a:gd name="T105" fmla="*/ 1354 h 1439"/>
                <a:gd name="T106" fmla="*/ 434 w 989"/>
                <a:gd name="T107" fmla="*/ 1394 h 1439"/>
                <a:gd name="T108" fmla="*/ 525 w 989"/>
                <a:gd name="T109" fmla="*/ 1438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89" h="1439">
                  <a:moveTo>
                    <a:pt x="525" y="1438"/>
                  </a:moveTo>
                  <a:lnTo>
                    <a:pt x="582" y="1409"/>
                  </a:lnTo>
                  <a:lnTo>
                    <a:pt x="647" y="1355"/>
                  </a:lnTo>
                  <a:lnTo>
                    <a:pt x="670" y="1304"/>
                  </a:lnTo>
                  <a:lnTo>
                    <a:pt x="686" y="1255"/>
                  </a:lnTo>
                  <a:lnTo>
                    <a:pt x="677" y="1198"/>
                  </a:lnTo>
                  <a:lnTo>
                    <a:pt x="637" y="1125"/>
                  </a:lnTo>
                  <a:lnTo>
                    <a:pt x="609" y="1092"/>
                  </a:lnTo>
                  <a:lnTo>
                    <a:pt x="569" y="1063"/>
                  </a:lnTo>
                  <a:lnTo>
                    <a:pt x="259" y="905"/>
                  </a:lnTo>
                  <a:lnTo>
                    <a:pt x="201" y="863"/>
                  </a:lnTo>
                  <a:lnTo>
                    <a:pt x="177" y="843"/>
                  </a:lnTo>
                  <a:lnTo>
                    <a:pt x="160" y="800"/>
                  </a:lnTo>
                  <a:lnTo>
                    <a:pt x="171" y="766"/>
                  </a:lnTo>
                  <a:lnTo>
                    <a:pt x="215" y="738"/>
                  </a:lnTo>
                  <a:lnTo>
                    <a:pt x="294" y="709"/>
                  </a:lnTo>
                  <a:lnTo>
                    <a:pt x="780" y="521"/>
                  </a:lnTo>
                  <a:lnTo>
                    <a:pt x="856" y="471"/>
                  </a:lnTo>
                  <a:lnTo>
                    <a:pt x="918" y="417"/>
                  </a:lnTo>
                  <a:lnTo>
                    <a:pt x="953" y="379"/>
                  </a:lnTo>
                  <a:lnTo>
                    <a:pt x="984" y="334"/>
                  </a:lnTo>
                  <a:lnTo>
                    <a:pt x="988" y="274"/>
                  </a:lnTo>
                  <a:lnTo>
                    <a:pt x="972" y="214"/>
                  </a:lnTo>
                  <a:lnTo>
                    <a:pt x="953" y="167"/>
                  </a:lnTo>
                  <a:lnTo>
                    <a:pt x="920" y="126"/>
                  </a:lnTo>
                  <a:lnTo>
                    <a:pt x="875" y="85"/>
                  </a:lnTo>
                  <a:lnTo>
                    <a:pt x="828" y="50"/>
                  </a:lnTo>
                  <a:lnTo>
                    <a:pt x="803" y="29"/>
                  </a:lnTo>
                  <a:lnTo>
                    <a:pt x="756" y="0"/>
                  </a:lnTo>
                  <a:lnTo>
                    <a:pt x="588" y="61"/>
                  </a:lnTo>
                  <a:lnTo>
                    <a:pt x="649" y="104"/>
                  </a:lnTo>
                  <a:lnTo>
                    <a:pt x="694" y="145"/>
                  </a:lnTo>
                  <a:lnTo>
                    <a:pt x="739" y="182"/>
                  </a:lnTo>
                  <a:lnTo>
                    <a:pt x="780" y="223"/>
                  </a:lnTo>
                  <a:lnTo>
                    <a:pt x="803" y="272"/>
                  </a:lnTo>
                  <a:lnTo>
                    <a:pt x="787" y="323"/>
                  </a:lnTo>
                  <a:lnTo>
                    <a:pt x="729" y="369"/>
                  </a:lnTo>
                  <a:lnTo>
                    <a:pt x="639" y="413"/>
                  </a:lnTo>
                  <a:lnTo>
                    <a:pt x="212" y="589"/>
                  </a:lnTo>
                  <a:lnTo>
                    <a:pt x="160" y="608"/>
                  </a:lnTo>
                  <a:lnTo>
                    <a:pt x="88" y="653"/>
                  </a:lnTo>
                  <a:lnTo>
                    <a:pt x="43" y="698"/>
                  </a:lnTo>
                  <a:lnTo>
                    <a:pt x="9" y="755"/>
                  </a:lnTo>
                  <a:lnTo>
                    <a:pt x="0" y="820"/>
                  </a:lnTo>
                  <a:lnTo>
                    <a:pt x="10" y="872"/>
                  </a:lnTo>
                  <a:lnTo>
                    <a:pt x="40" y="914"/>
                  </a:lnTo>
                  <a:lnTo>
                    <a:pt x="84" y="949"/>
                  </a:lnTo>
                  <a:lnTo>
                    <a:pt x="159" y="999"/>
                  </a:lnTo>
                  <a:lnTo>
                    <a:pt x="487" y="1164"/>
                  </a:lnTo>
                  <a:lnTo>
                    <a:pt x="530" y="1197"/>
                  </a:lnTo>
                  <a:lnTo>
                    <a:pt x="569" y="1236"/>
                  </a:lnTo>
                  <a:lnTo>
                    <a:pt x="557" y="1292"/>
                  </a:lnTo>
                  <a:lnTo>
                    <a:pt x="502" y="1354"/>
                  </a:lnTo>
                  <a:lnTo>
                    <a:pt x="434" y="1394"/>
                  </a:lnTo>
                  <a:lnTo>
                    <a:pt x="525" y="143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2100" y="1162"/>
              <a:ext cx="669" cy="582"/>
            </a:xfrm>
            <a:custGeom>
              <a:avLst/>
              <a:gdLst>
                <a:gd name="T0" fmla="*/ 668 w 669"/>
                <a:gd name="T1" fmla="*/ 553 h 582"/>
                <a:gd name="T2" fmla="*/ 668 w 669"/>
                <a:gd name="T3" fmla="*/ 450 h 582"/>
                <a:gd name="T4" fmla="*/ 562 w 669"/>
                <a:gd name="T5" fmla="*/ 435 h 582"/>
                <a:gd name="T6" fmla="*/ 448 w 669"/>
                <a:gd name="T7" fmla="*/ 420 h 582"/>
                <a:gd name="T8" fmla="*/ 367 w 669"/>
                <a:gd name="T9" fmla="*/ 400 h 582"/>
                <a:gd name="T10" fmla="*/ 314 w 669"/>
                <a:gd name="T11" fmla="*/ 378 h 582"/>
                <a:gd name="T12" fmla="*/ 257 w 669"/>
                <a:gd name="T13" fmla="*/ 349 h 582"/>
                <a:gd name="T14" fmla="*/ 220 w 669"/>
                <a:gd name="T15" fmla="*/ 314 h 582"/>
                <a:gd name="T16" fmla="*/ 193 w 669"/>
                <a:gd name="T17" fmla="*/ 274 h 582"/>
                <a:gd name="T18" fmla="*/ 180 w 669"/>
                <a:gd name="T19" fmla="*/ 231 h 582"/>
                <a:gd name="T20" fmla="*/ 180 w 669"/>
                <a:gd name="T21" fmla="*/ 189 h 582"/>
                <a:gd name="T22" fmla="*/ 193 w 669"/>
                <a:gd name="T23" fmla="*/ 165 h 582"/>
                <a:gd name="T24" fmla="*/ 209 w 669"/>
                <a:gd name="T25" fmla="*/ 143 h 582"/>
                <a:gd name="T26" fmla="*/ 255 w 669"/>
                <a:gd name="T27" fmla="*/ 127 h 582"/>
                <a:gd name="T28" fmla="*/ 297 w 669"/>
                <a:gd name="T29" fmla="*/ 127 h 582"/>
                <a:gd name="T30" fmla="*/ 345 w 669"/>
                <a:gd name="T31" fmla="*/ 141 h 582"/>
                <a:gd name="T32" fmla="*/ 396 w 669"/>
                <a:gd name="T33" fmla="*/ 156 h 582"/>
                <a:gd name="T34" fmla="*/ 448 w 669"/>
                <a:gd name="T35" fmla="*/ 163 h 582"/>
                <a:gd name="T36" fmla="*/ 477 w 669"/>
                <a:gd name="T37" fmla="*/ 125 h 582"/>
                <a:gd name="T38" fmla="*/ 464 w 669"/>
                <a:gd name="T39" fmla="*/ 86 h 582"/>
                <a:gd name="T40" fmla="*/ 415 w 669"/>
                <a:gd name="T41" fmla="*/ 42 h 582"/>
                <a:gd name="T42" fmla="*/ 363 w 669"/>
                <a:gd name="T43" fmla="*/ 18 h 582"/>
                <a:gd name="T44" fmla="*/ 319 w 669"/>
                <a:gd name="T45" fmla="*/ 7 h 582"/>
                <a:gd name="T46" fmla="*/ 273 w 669"/>
                <a:gd name="T47" fmla="*/ 2 h 582"/>
                <a:gd name="T48" fmla="*/ 222 w 669"/>
                <a:gd name="T49" fmla="*/ 0 h 582"/>
                <a:gd name="T50" fmla="*/ 176 w 669"/>
                <a:gd name="T51" fmla="*/ 4 h 582"/>
                <a:gd name="T52" fmla="*/ 136 w 669"/>
                <a:gd name="T53" fmla="*/ 15 h 582"/>
                <a:gd name="T54" fmla="*/ 86 w 669"/>
                <a:gd name="T55" fmla="*/ 33 h 582"/>
                <a:gd name="T56" fmla="*/ 50 w 669"/>
                <a:gd name="T57" fmla="*/ 66 h 582"/>
                <a:gd name="T58" fmla="*/ 22 w 669"/>
                <a:gd name="T59" fmla="*/ 99 h 582"/>
                <a:gd name="T60" fmla="*/ 6 w 669"/>
                <a:gd name="T61" fmla="*/ 145 h 582"/>
                <a:gd name="T62" fmla="*/ 0 w 669"/>
                <a:gd name="T63" fmla="*/ 189 h 582"/>
                <a:gd name="T64" fmla="*/ 9 w 669"/>
                <a:gd name="T65" fmla="*/ 237 h 582"/>
                <a:gd name="T66" fmla="*/ 22 w 669"/>
                <a:gd name="T67" fmla="*/ 285 h 582"/>
                <a:gd name="T68" fmla="*/ 50 w 669"/>
                <a:gd name="T69" fmla="*/ 330 h 582"/>
                <a:gd name="T70" fmla="*/ 81 w 669"/>
                <a:gd name="T71" fmla="*/ 375 h 582"/>
                <a:gd name="T72" fmla="*/ 125 w 669"/>
                <a:gd name="T73" fmla="*/ 419 h 582"/>
                <a:gd name="T74" fmla="*/ 169 w 669"/>
                <a:gd name="T75" fmla="*/ 457 h 582"/>
                <a:gd name="T76" fmla="*/ 217 w 669"/>
                <a:gd name="T77" fmla="*/ 488 h 582"/>
                <a:gd name="T78" fmla="*/ 266 w 669"/>
                <a:gd name="T79" fmla="*/ 514 h 582"/>
                <a:gd name="T80" fmla="*/ 310 w 669"/>
                <a:gd name="T81" fmla="*/ 534 h 582"/>
                <a:gd name="T82" fmla="*/ 369 w 669"/>
                <a:gd name="T83" fmla="*/ 549 h 582"/>
                <a:gd name="T84" fmla="*/ 437 w 669"/>
                <a:gd name="T85" fmla="*/ 568 h 582"/>
                <a:gd name="T86" fmla="*/ 516 w 669"/>
                <a:gd name="T87" fmla="*/ 581 h 582"/>
                <a:gd name="T88" fmla="*/ 595 w 669"/>
                <a:gd name="T89" fmla="*/ 577 h 582"/>
                <a:gd name="T90" fmla="*/ 668 w 669"/>
                <a:gd name="T91" fmla="*/ 55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9" h="582">
                  <a:moveTo>
                    <a:pt x="668" y="553"/>
                  </a:moveTo>
                  <a:lnTo>
                    <a:pt x="668" y="450"/>
                  </a:lnTo>
                  <a:lnTo>
                    <a:pt x="562" y="435"/>
                  </a:lnTo>
                  <a:lnTo>
                    <a:pt x="448" y="420"/>
                  </a:lnTo>
                  <a:lnTo>
                    <a:pt x="367" y="400"/>
                  </a:lnTo>
                  <a:lnTo>
                    <a:pt x="314" y="378"/>
                  </a:lnTo>
                  <a:lnTo>
                    <a:pt x="257" y="349"/>
                  </a:lnTo>
                  <a:lnTo>
                    <a:pt x="220" y="314"/>
                  </a:lnTo>
                  <a:lnTo>
                    <a:pt x="193" y="274"/>
                  </a:lnTo>
                  <a:lnTo>
                    <a:pt x="180" y="231"/>
                  </a:lnTo>
                  <a:lnTo>
                    <a:pt x="180" y="189"/>
                  </a:lnTo>
                  <a:lnTo>
                    <a:pt x="193" y="165"/>
                  </a:lnTo>
                  <a:lnTo>
                    <a:pt x="209" y="143"/>
                  </a:lnTo>
                  <a:lnTo>
                    <a:pt x="255" y="127"/>
                  </a:lnTo>
                  <a:lnTo>
                    <a:pt x="297" y="127"/>
                  </a:lnTo>
                  <a:lnTo>
                    <a:pt x="345" y="141"/>
                  </a:lnTo>
                  <a:lnTo>
                    <a:pt x="396" y="156"/>
                  </a:lnTo>
                  <a:lnTo>
                    <a:pt x="448" y="163"/>
                  </a:lnTo>
                  <a:lnTo>
                    <a:pt x="477" y="125"/>
                  </a:lnTo>
                  <a:lnTo>
                    <a:pt x="464" y="86"/>
                  </a:lnTo>
                  <a:lnTo>
                    <a:pt x="415" y="42"/>
                  </a:lnTo>
                  <a:lnTo>
                    <a:pt x="363" y="18"/>
                  </a:lnTo>
                  <a:lnTo>
                    <a:pt x="319" y="7"/>
                  </a:lnTo>
                  <a:lnTo>
                    <a:pt x="273" y="2"/>
                  </a:lnTo>
                  <a:lnTo>
                    <a:pt x="222" y="0"/>
                  </a:lnTo>
                  <a:lnTo>
                    <a:pt x="176" y="4"/>
                  </a:lnTo>
                  <a:lnTo>
                    <a:pt x="136" y="15"/>
                  </a:lnTo>
                  <a:lnTo>
                    <a:pt x="86" y="33"/>
                  </a:lnTo>
                  <a:lnTo>
                    <a:pt x="50" y="66"/>
                  </a:lnTo>
                  <a:lnTo>
                    <a:pt x="22" y="99"/>
                  </a:lnTo>
                  <a:lnTo>
                    <a:pt x="6" y="145"/>
                  </a:lnTo>
                  <a:lnTo>
                    <a:pt x="0" y="189"/>
                  </a:lnTo>
                  <a:lnTo>
                    <a:pt x="9" y="237"/>
                  </a:lnTo>
                  <a:lnTo>
                    <a:pt x="22" y="285"/>
                  </a:lnTo>
                  <a:lnTo>
                    <a:pt x="50" y="330"/>
                  </a:lnTo>
                  <a:lnTo>
                    <a:pt x="81" y="375"/>
                  </a:lnTo>
                  <a:lnTo>
                    <a:pt x="125" y="419"/>
                  </a:lnTo>
                  <a:lnTo>
                    <a:pt x="169" y="457"/>
                  </a:lnTo>
                  <a:lnTo>
                    <a:pt x="217" y="488"/>
                  </a:lnTo>
                  <a:lnTo>
                    <a:pt x="266" y="514"/>
                  </a:lnTo>
                  <a:lnTo>
                    <a:pt x="310" y="534"/>
                  </a:lnTo>
                  <a:lnTo>
                    <a:pt x="369" y="549"/>
                  </a:lnTo>
                  <a:lnTo>
                    <a:pt x="437" y="568"/>
                  </a:lnTo>
                  <a:lnTo>
                    <a:pt x="516" y="581"/>
                  </a:lnTo>
                  <a:lnTo>
                    <a:pt x="595" y="577"/>
                  </a:lnTo>
                  <a:lnTo>
                    <a:pt x="668" y="55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1365" y="583"/>
              <a:ext cx="1413" cy="549"/>
            </a:xfrm>
            <a:custGeom>
              <a:avLst/>
              <a:gdLst>
                <a:gd name="T0" fmla="*/ 1412 w 1413"/>
                <a:gd name="T1" fmla="*/ 548 h 549"/>
                <a:gd name="T2" fmla="*/ 1316 w 1413"/>
                <a:gd name="T3" fmla="*/ 537 h 549"/>
                <a:gd name="T4" fmla="*/ 1237 w 1413"/>
                <a:gd name="T5" fmla="*/ 524 h 549"/>
                <a:gd name="T6" fmla="*/ 1179 w 1413"/>
                <a:gd name="T7" fmla="*/ 511 h 549"/>
                <a:gd name="T8" fmla="*/ 1118 w 1413"/>
                <a:gd name="T9" fmla="*/ 499 h 549"/>
                <a:gd name="T10" fmla="*/ 1060 w 1413"/>
                <a:gd name="T11" fmla="*/ 493 h 549"/>
                <a:gd name="T12" fmla="*/ 1000 w 1413"/>
                <a:gd name="T13" fmla="*/ 495 h 549"/>
                <a:gd name="T14" fmla="*/ 939 w 1413"/>
                <a:gd name="T15" fmla="*/ 499 h 549"/>
                <a:gd name="T16" fmla="*/ 894 w 1413"/>
                <a:gd name="T17" fmla="*/ 482 h 549"/>
                <a:gd name="T18" fmla="*/ 962 w 1413"/>
                <a:gd name="T19" fmla="*/ 440 h 549"/>
                <a:gd name="T20" fmla="*/ 1005 w 1413"/>
                <a:gd name="T21" fmla="*/ 411 h 549"/>
                <a:gd name="T22" fmla="*/ 1043 w 1413"/>
                <a:gd name="T23" fmla="*/ 381 h 549"/>
                <a:gd name="T24" fmla="*/ 1069 w 1413"/>
                <a:gd name="T25" fmla="*/ 348 h 549"/>
                <a:gd name="T26" fmla="*/ 962 w 1413"/>
                <a:gd name="T27" fmla="*/ 383 h 549"/>
                <a:gd name="T28" fmla="*/ 855 w 1413"/>
                <a:gd name="T29" fmla="*/ 418 h 549"/>
                <a:gd name="T30" fmla="*/ 783 w 1413"/>
                <a:gd name="T31" fmla="*/ 436 h 549"/>
                <a:gd name="T32" fmla="*/ 670 w 1413"/>
                <a:gd name="T33" fmla="*/ 449 h 549"/>
                <a:gd name="T34" fmla="*/ 597 w 1413"/>
                <a:gd name="T35" fmla="*/ 449 h 549"/>
                <a:gd name="T36" fmla="*/ 531 w 1413"/>
                <a:gd name="T37" fmla="*/ 444 h 549"/>
                <a:gd name="T38" fmla="*/ 486 w 1413"/>
                <a:gd name="T39" fmla="*/ 427 h 549"/>
                <a:gd name="T40" fmla="*/ 459 w 1413"/>
                <a:gd name="T41" fmla="*/ 407 h 549"/>
                <a:gd name="T42" fmla="*/ 527 w 1413"/>
                <a:gd name="T43" fmla="*/ 389 h 549"/>
                <a:gd name="T44" fmla="*/ 572 w 1413"/>
                <a:gd name="T45" fmla="*/ 365 h 549"/>
                <a:gd name="T46" fmla="*/ 599 w 1413"/>
                <a:gd name="T47" fmla="*/ 339 h 549"/>
                <a:gd name="T48" fmla="*/ 634 w 1413"/>
                <a:gd name="T49" fmla="*/ 308 h 549"/>
                <a:gd name="T50" fmla="*/ 544 w 1413"/>
                <a:gd name="T51" fmla="*/ 334 h 549"/>
                <a:gd name="T52" fmla="*/ 463 w 1413"/>
                <a:gd name="T53" fmla="*/ 348 h 549"/>
                <a:gd name="T54" fmla="*/ 378 w 1413"/>
                <a:gd name="T55" fmla="*/ 356 h 549"/>
                <a:gd name="T56" fmla="*/ 303 w 1413"/>
                <a:gd name="T57" fmla="*/ 352 h 549"/>
                <a:gd name="T58" fmla="*/ 254 w 1413"/>
                <a:gd name="T59" fmla="*/ 334 h 549"/>
                <a:gd name="T60" fmla="*/ 233 w 1413"/>
                <a:gd name="T61" fmla="*/ 312 h 549"/>
                <a:gd name="T62" fmla="*/ 281 w 1413"/>
                <a:gd name="T63" fmla="*/ 291 h 549"/>
                <a:gd name="T64" fmla="*/ 313 w 1413"/>
                <a:gd name="T65" fmla="*/ 269 h 549"/>
                <a:gd name="T66" fmla="*/ 341 w 1413"/>
                <a:gd name="T67" fmla="*/ 244 h 549"/>
                <a:gd name="T68" fmla="*/ 339 w 1413"/>
                <a:gd name="T69" fmla="*/ 229 h 549"/>
                <a:gd name="T70" fmla="*/ 262 w 1413"/>
                <a:gd name="T71" fmla="*/ 246 h 549"/>
                <a:gd name="T72" fmla="*/ 179 w 1413"/>
                <a:gd name="T73" fmla="*/ 255 h 549"/>
                <a:gd name="T74" fmla="*/ 109 w 1413"/>
                <a:gd name="T75" fmla="*/ 254 h 549"/>
                <a:gd name="T76" fmla="*/ 51 w 1413"/>
                <a:gd name="T77" fmla="*/ 244 h 549"/>
                <a:gd name="T78" fmla="*/ 19 w 1413"/>
                <a:gd name="T79" fmla="*/ 229 h 549"/>
                <a:gd name="T80" fmla="*/ 0 w 1413"/>
                <a:gd name="T81" fmla="*/ 205 h 549"/>
                <a:gd name="T82" fmla="*/ 120 w 1413"/>
                <a:gd name="T83" fmla="*/ 187 h 549"/>
                <a:gd name="T84" fmla="*/ 309 w 1413"/>
                <a:gd name="T85" fmla="*/ 156 h 549"/>
                <a:gd name="T86" fmla="*/ 544 w 1413"/>
                <a:gd name="T87" fmla="*/ 119 h 549"/>
                <a:gd name="T88" fmla="*/ 742 w 1413"/>
                <a:gd name="T89" fmla="*/ 71 h 549"/>
                <a:gd name="T90" fmla="*/ 926 w 1413"/>
                <a:gd name="T91" fmla="*/ 26 h 549"/>
                <a:gd name="T92" fmla="*/ 1020 w 1413"/>
                <a:gd name="T93" fmla="*/ 9 h 549"/>
                <a:gd name="T94" fmla="*/ 1098 w 1413"/>
                <a:gd name="T95" fmla="*/ 0 h 549"/>
                <a:gd name="T96" fmla="*/ 1165 w 1413"/>
                <a:gd name="T97" fmla="*/ 2 h 549"/>
                <a:gd name="T98" fmla="*/ 1211 w 1413"/>
                <a:gd name="T99" fmla="*/ 7 h 549"/>
                <a:gd name="T100" fmla="*/ 1254 w 1413"/>
                <a:gd name="T101" fmla="*/ 27 h 549"/>
                <a:gd name="T102" fmla="*/ 1288 w 1413"/>
                <a:gd name="T103" fmla="*/ 71 h 549"/>
                <a:gd name="T104" fmla="*/ 1301 w 1413"/>
                <a:gd name="T105" fmla="*/ 117 h 549"/>
                <a:gd name="T106" fmla="*/ 1316 w 1413"/>
                <a:gd name="T107" fmla="*/ 148 h 549"/>
                <a:gd name="T108" fmla="*/ 1344 w 1413"/>
                <a:gd name="T109" fmla="*/ 159 h 549"/>
                <a:gd name="T110" fmla="*/ 1384 w 1413"/>
                <a:gd name="T111" fmla="*/ 156 h 549"/>
                <a:gd name="T112" fmla="*/ 1412 w 1413"/>
                <a:gd name="T113" fmla="*/ 145 h 549"/>
                <a:gd name="T114" fmla="*/ 1412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1412" y="548"/>
                  </a:moveTo>
                  <a:lnTo>
                    <a:pt x="1316" y="537"/>
                  </a:lnTo>
                  <a:lnTo>
                    <a:pt x="1237" y="524"/>
                  </a:lnTo>
                  <a:lnTo>
                    <a:pt x="1179" y="511"/>
                  </a:lnTo>
                  <a:lnTo>
                    <a:pt x="1118" y="499"/>
                  </a:lnTo>
                  <a:lnTo>
                    <a:pt x="1060" y="493"/>
                  </a:lnTo>
                  <a:lnTo>
                    <a:pt x="1000" y="495"/>
                  </a:lnTo>
                  <a:lnTo>
                    <a:pt x="939" y="499"/>
                  </a:lnTo>
                  <a:lnTo>
                    <a:pt x="894" y="482"/>
                  </a:lnTo>
                  <a:lnTo>
                    <a:pt x="962" y="440"/>
                  </a:lnTo>
                  <a:lnTo>
                    <a:pt x="1005" y="411"/>
                  </a:lnTo>
                  <a:lnTo>
                    <a:pt x="1043" y="381"/>
                  </a:lnTo>
                  <a:lnTo>
                    <a:pt x="1069" y="348"/>
                  </a:lnTo>
                  <a:lnTo>
                    <a:pt x="962" y="383"/>
                  </a:lnTo>
                  <a:lnTo>
                    <a:pt x="855" y="418"/>
                  </a:lnTo>
                  <a:lnTo>
                    <a:pt x="783" y="436"/>
                  </a:lnTo>
                  <a:lnTo>
                    <a:pt x="670" y="449"/>
                  </a:lnTo>
                  <a:lnTo>
                    <a:pt x="597" y="449"/>
                  </a:lnTo>
                  <a:lnTo>
                    <a:pt x="531" y="444"/>
                  </a:lnTo>
                  <a:lnTo>
                    <a:pt x="486" y="427"/>
                  </a:lnTo>
                  <a:lnTo>
                    <a:pt x="459" y="407"/>
                  </a:lnTo>
                  <a:lnTo>
                    <a:pt x="527" y="389"/>
                  </a:lnTo>
                  <a:lnTo>
                    <a:pt x="572" y="365"/>
                  </a:lnTo>
                  <a:lnTo>
                    <a:pt x="599" y="339"/>
                  </a:lnTo>
                  <a:lnTo>
                    <a:pt x="634" y="308"/>
                  </a:lnTo>
                  <a:lnTo>
                    <a:pt x="544" y="334"/>
                  </a:lnTo>
                  <a:lnTo>
                    <a:pt x="463" y="348"/>
                  </a:lnTo>
                  <a:lnTo>
                    <a:pt x="378" y="356"/>
                  </a:lnTo>
                  <a:lnTo>
                    <a:pt x="303" y="352"/>
                  </a:lnTo>
                  <a:lnTo>
                    <a:pt x="254" y="334"/>
                  </a:lnTo>
                  <a:lnTo>
                    <a:pt x="233" y="312"/>
                  </a:lnTo>
                  <a:lnTo>
                    <a:pt x="281" y="291"/>
                  </a:lnTo>
                  <a:lnTo>
                    <a:pt x="313" y="269"/>
                  </a:lnTo>
                  <a:lnTo>
                    <a:pt x="341" y="244"/>
                  </a:lnTo>
                  <a:lnTo>
                    <a:pt x="339" y="229"/>
                  </a:lnTo>
                  <a:lnTo>
                    <a:pt x="262" y="246"/>
                  </a:lnTo>
                  <a:lnTo>
                    <a:pt x="179" y="255"/>
                  </a:lnTo>
                  <a:lnTo>
                    <a:pt x="109" y="254"/>
                  </a:lnTo>
                  <a:lnTo>
                    <a:pt x="51" y="244"/>
                  </a:lnTo>
                  <a:lnTo>
                    <a:pt x="19" y="229"/>
                  </a:lnTo>
                  <a:lnTo>
                    <a:pt x="0" y="205"/>
                  </a:lnTo>
                  <a:lnTo>
                    <a:pt x="120" y="187"/>
                  </a:lnTo>
                  <a:lnTo>
                    <a:pt x="309" y="156"/>
                  </a:lnTo>
                  <a:lnTo>
                    <a:pt x="544" y="119"/>
                  </a:lnTo>
                  <a:lnTo>
                    <a:pt x="742" y="71"/>
                  </a:lnTo>
                  <a:lnTo>
                    <a:pt x="926" y="26"/>
                  </a:lnTo>
                  <a:lnTo>
                    <a:pt x="1020" y="9"/>
                  </a:lnTo>
                  <a:lnTo>
                    <a:pt x="1098" y="0"/>
                  </a:lnTo>
                  <a:lnTo>
                    <a:pt x="1165" y="2"/>
                  </a:lnTo>
                  <a:lnTo>
                    <a:pt x="1211" y="7"/>
                  </a:lnTo>
                  <a:lnTo>
                    <a:pt x="1254" y="27"/>
                  </a:lnTo>
                  <a:lnTo>
                    <a:pt x="1288" y="71"/>
                  </a:lnTo>
                  <a:lnTo>
                    <a:pt x="1301" y="117"/>
                  </a:lnTo>
                  <a:lnTo>
                    <a:pt x="1316" y="148"/>
                  </a:lnTo>
                  <a:lnTo>
                    <a:pt x="1344" y="159"/>
                  </a:lnTo>
                  <a:lnTo>
                    <a:pt x="1384" y="156"/>
                  </a:lnTo>
                  <a:lnTo>
                    <a:pt x="1412" y="145"/>
                  </a:lnTo>
                  <a:lnTo>
                    <a:pt x="1412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Oval 16"/>
            <p:cNvSpPr>
              <a:spLocks noChangeArrowheads="1"/>
            </p:cNvSpPr>
            <p:nvPr/>
          </p:nvSpPr>
          <p:spPr bwMode="auto">
            <a:xfrm>
              <a:off x="2785" y="355"/>
              <a:ext cx="187" cy="1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2976" y="583"/>
              <a:ext cx="1413" cy="549"/>
            </a:xfrm>
            <a:custGeom>
              <a:avLst/>
              <a:gdLst>
                <a:gd name="T0" fmla="*/ 0 w 1413"/>
                <a:gd name="T1" fmla="*/ 548 h 549"/>
                <a:gd name="T2" fmla="*/ 96 w 1413"/>
                <a:gd name="T3" fmla="*/ 537 h 549"/>
                <a:gd name="T4" fmla="*/ 175 w 1413"/>
                <a:gd name="T5" fmla="*/ 524 h 549"/>
                <a:gd name="T6" fmla="*/ 233 w 1413"/>
                <a:gd name="T7" fmla="*/ 511 h 549"/>
                <a:gd name="T8" fmla="*/ 294 w 1413"/>
                <a:gd name="T9" fmla="*/ 499 h 549"/>
                <a:gd name="T10" fmla="*/ 352 w 1413"/>
                <a:gd name="T11" fmla="*/ 493 h 549"/>
                <a:gd name="T12" fmla="*/ 412 w 1413"/>
                <a:gd name="T13" fmla="*/ 495 h 549"/>
                <a:gd name="T14" fmla="*/ 473 w 1413"/>
                <a:gd name="T15" fmla="*/ 499 h 549"/>
                <a:gd name="T16" fmla="*/ 518 w 1413"/>
                <a:gd name="T17" fmla="*/ 482 h 549"/>
                <a:gd name="T18" fmla="*/ 450 w 1413"/>
                <a:gd name="T19" fmla="*/ 440 h 549"/>
                <a:gd name="T20" fmla="*/ 407 w 1413"/>
                <a:gd name="T21" fmla="*/ 411 h 549"/>
                <a:gd name="T22" fmla="*/ 369 w 1413"/>
                <a:gd name="T23" fmla="*/ 381 h 549"/>
                <a:gd name="T24" fmla="*/ 343 w 1413"/>
                <a:gd name="T25" fmla="*/ 348 h 549"/>
                <a:gd name="T26" fmla="*/ 450 w 1413"/>
                <a:gd name="T27" fmla="*/ 383 h 549"/>
                <a:gd name="T28" fmla="*/ 557 w 1413"/>
                <a:gd name="T29" fmla="*/ 418 h 549"/>
                <a:gd name="T30" fmla="*/ 629 w 1413"/>
                <a:gd name="T31" fmla="*/ 436 h 549"/>
                <a:gd name="T32" fmla="*/ 742 w 1413"/>
                <a:gd name="T33" fmla="*/ 449 h 549"/>
                <a:gd name="T34" fmla="*/ 815 w 1413"/>
                <a:gd name="T35" fmla="*/ 449 h 549"/>
                <a:gd name="T36" fmla="*/ 881 w 1413"/>
                <a:gd name="T37" fmla="*/ 444 h 549"/>
                <a:gd name="T38" fmla="*/ 926 w 1413"/>
                <a:gd name="T39" fmla="*/ 427 h 549"/>
                <a:gd name="T40" fmla="*/ 953 w 1413"/>
                <a:gd name="T41" fmla="*/ 407 h 549"/>
                <a:gd name="T42" fmla="*/ 885 w 1413"/>
                <a:gd name="T43" fmla="*/ 389 h 549"/>
                <a:gd name="T44" fmla="*/ 840 w 1413"/>
                <a:gd name="T45" fmla="*/ 365 h 549"/>
                <a:gd name="T46" fmla="*/ 809 w 1413"/>
                <a:gd name="T47" fmla="*/ 339 h 549"/>
                <a:gd name="T48" fmla="*/ 778 w 1413"/>
                <a:gd name="T49" fmla="*/ 308 h 549"/>
                <a:gd name="T50" fmla="*/ 868 w 1413"/>
                <a:gd name="T51" fmla="*/ 334 h 549"/>
                <a:gd name="T52" fmla="*/ 949 w 1413"/>
                <a:gd name="T53" fmla="*/ 348 h 549"/>
                <a:gd name="T54" fmla="*/ 1034 w 1413"/>
                <a:gd name="T55" fmla="*/ 356 h 549"/>
                <a:gd name="T56" fmla="*/ 1109 w 1413"/>
                <a:gd name="T57" fmla="*/ 352 h 549"/>
                <a:gd name="T58" fmla="*/ 1158 w 1413"/>
                <a:gd name="T59" fmla="*/ 334 h 549"/>
                <a:gd name="T60" fmla="*/ 1179 w 1413"/>
                <a:gd name="T61" fmla="*/ 312 h 549"/>
                <a:gd name="T62" fmla="*/ 1131 w 1413"/>
                <a:gd name="T63" fmla="*/ 291 h 549"/>
                <a:gd name="T64" fmla="*/ 1099 w 1413"/>
                <a:gd name="T65" fmla="*/ 269 h 549"/>
                <a:gd name="T66" fmla="*/ 1071 w 1413"/>
                <a:gd name="T67" fmla="*/ 244 h 549"/>
                <a:gd name="T68" fmla="*/ 1073 w 1413"/>
                <a:gd name="T69" fmla="*/ 229 h 549"/>
                <a:gd name="T70" fmla="*/ 1150 w 1413"/>
                <a:gd name="T71" fmla="*/ 246 h 549"/>
                <a:gd name="T72" fmla="*/ 1233 w 1413"/>
                <a:gd name="T73" fmla="*/ 255 h 549"/>
                <a:gd name="T74" fmla="*/ 1311 w 1413"/>
                <a:gd name="T75" fmla="*/ 253 h 549"/>
                <a:gd name="T76" fmla="*/ 1361 w 1413"/>
                <a:gd name="T77" fmla="*/ 244 h 549"/>
                <a:gd name="T78" fmla="*/ 1393 w 1413"/>
                <a:gd name="T79" fmla="*/ 229 h 549"/>
                <a:gd name="T80" fmla="*/ 1412 w 1413"/>
                <a:gd name="T81" fmla="*/ 205 h 549"/>
                <a:gd name="T82" fmla="*/ 1292 w 1413"/>
                <a:gd name="T83" fmla="*/ 187 h 549"/>
                <a:gd name="T84" fmla="*/ 1087 w 1413"/>
                <a:gd name="T85" fmla="*/ 158 h 549"/>
                <a:gd name="T86" fmla="*/ 868 w 1413"/>
                <a:gd name="T87" fmla="*/ 119 h 549"/>
                <a:gd name="T88" fmla="*/ 670 w 1413"/>
                <a:gd name="T89" fmla="*/ 71 h 549"/>
                <a:gd name="T90" fmla="*/ 486 w 1413"/>
                <a:gd name="T91" fmla="*/ 26 h 549"/>
                <a:gd name="T92" fmla="*/ 392 w 1413"/>
                <a:gd name="T93" fmla="*/ 9 h 549"/>
                <a:gd name="T94" fmla="*/ 314 w 1413"/>
                <a:gd name="T95" fmla="*/ 0 h 549"/>
                <a:gd name="T96" fmla="*/ 247 w 1413"/>
                <a:gd name="T97" fmla="*/ 2 h 549"/>
                <a:gd name="T98" fmla="*/ 201 w 1413"/>
                <a:gd name="T99" fmla="*/ 7 h 549"/>
                <a:gd name="T100" fmla="*/ 158 w 1413"/>
                <a:gd name="T101" fmla="*/ 27 h 549"/>
                <a:gd name="T102" fmla="*/ 124 w 1413"/>
                <a:gd name="T103" fmla="*/ 71 h 549"/>
                <a:gd name="T104" fmla="*/ 111 w 1413"/>
                <a:gd name="T105" fmla="*/ 117 h 549"/>
                <a:gd name="T106" fmla="*/ 96 w 1413"/>
                <a:gd name="T107" fmla="*/ 148 h 549"/>
                <a:gd name="T108" fmla="*/ 68 w 1413"/>
                <a:gd name="T109" fmla="*/ 159 h 549"/>
                <a:gd name="T110" fmla="*/ 28 w 1413"/>
                <a:gd name="T111" fmla="*/ 156 h 549"/>
                <a:gd name="T112" fmla="*/ 0 w 1413"/>
                <a:gd name="T113" fmla="*/ 145 h 549"/>
                <a:gd name="T114" fmla="*/ 0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0" y="548"/>
                  </a:moveTo>
                  <a:lnTo>
                    <a:pt x="96" y="537"/>
                  </a:lnTo>
                  <a:lnTo>
                    <a:pt x="175" y="524"/>
                  </a:lnTo>
                  <a:lnTo>
                    <a:pt x="233" y="511"/>
                  </a:lnTo>
                  <a:lnTo>
                    <a:pt x="294" y="499"/>
                  </a:lnTo>
                  <a:lnTo>
                    <a:pt x="352" y="493"/>
                  </a:lnTo>
                  <a:lnTo>
                    <a:pt x="412" y="495"/>
                  </a:lnTo>
                  <a:lnTo>
                    <a:pt x="473" y="499"/>
                  </a:lnTo>
                  <a:lnTo>
                    <a:pt x="518" y="482"/>
                  </a:lnTo>
                  <a:lnTo>
                    <a:pt x="450" y="440"/>
                  </a:lnTo>
                  <a:lnTo>
                    <a:pt x="407" y="411"/>
                  </a:lnTo>
                  <a:lnTo>
                    <a:pt x="369" y="381"/>
                  </a:lnTo>
                  <a:lnTo>
                    <a:pt x="343" y="348"/>
                  </a:lnTo>
                  <a:lnTo>
                    <a:pt x="450" y="383"/>
                  </a:lnTo>
                  <a:lnTo>
                    <a:pt x="557" y="418"/>
                  </a:lnTo>
                  <a:lnTo>
                    <a:pt x="629" y="436"/>
                  </a:lnTo>
                  <a:lnTo>
                    <a:pt x="742" y="449"/>
                  </a:lnTo>
                  <a:lnTo>
                    <a:pt x="815" y="449"/>
                  </a:lnTo>
                  <a:lnTo>
                    <a:pt x="881" y="444"/>
                  </a:lnTo>
                  <a:lnTo>
                    <a:pt x="926" y="427"/>
                  </a:lnTo>
                  <a:lnTo>
                    <a:pt x="953" y="407"/>
                  </a:lnTo>
                  <a:lnTo>
                    <a:pt x="885" y="389"/>
                  </a:lnTo>
                  <a:lnTo>
                    <a:pt x="840" y="365"/>
                  </a:lnTo>
                  <a:lnTo>
                    <a:pt x="809" y="339"/>
                  </a:lnTo>
                  <a:lnTo>
                    <a:pt x="778" y="308"/>
                  </a:lnTo>
                  <a:lnTo>
                    <a:pt x="868" y="334"/>
                  </a:lnTo>
                  <a:lnTo>
                    <a:pt x="949" y="348"/>
                  </a:lnTo>
                  <a:lnTo>
                    <a:pt x="1034" y="356"/>
                  </a:lnTo>
                  <a:lnTo>
                    <a:pt x="1109" y="352"/>
                  </a:lnTo>
                  <a:lnTo>
                    <a:pt x="1158" y="334"/>
                  </a:lnTo>
                  <a:lnTo>
                    <a:pt x="1179" y="312"/>
                  </a:lnTo>
                  <a:lnTo>
                    <a:pt x="1131" y="291"/>
                  </a:lnTo>
                  <a:lnTo>
                    <a:pt x="1099" y="269"/>
                  </a:lnTo>
                  <a:lnTo>
                    <a:pt x="1071" y="244"/>
                  </a:lnTo>
                  <a:lnTo>
                    <a:pt x="1073" y="229"/>
                  </a:lnTo>
                  <a:lnTo>
                    <a:pt x="1150" y="246"/>
                  </a:lnTo>
                  <a:lnTo>
                    <a:pt x="1233" y="255"/>
                  </a:lnTo>
                  <a:lnTo>
                    <a:pt x="1311" y="253"/>
                  </a:lnTo>
                  <a:lnTo>
                    <a:pt x="1361" y="244"/>
                  </a:lnTo>
                  <a:lnTo>
                    <a:pt x="1393" y="229"/>
                  </a:lnTo>
                  <a:lnTo>
                    <a:pt x="1412" y="205"/>
                  </a:lnTo>
                  <a:lnTo>
                    <a:pt x="1292" y="187"/>
                  </a:lnTo>
                  <a:lnTo>
                    <a:pt x="1087" y="158"/>
                  </a:lnTo>
                  <a:lnTo>
                    <a:pt x="868" y="119"/>
                  </a:lnTo>
                  <a:lnTo>
                    <a:pt x="670" y="71"/>
                  </a:lnTo>
                  <a:lnTo>
                    <a:pt x="486" y="26"/>
                  </a:lnTo>
                  <a:lnTo>
                    <a:pt x="392" y="9"/>
                  </a:lnTo>
                  <a:lnTo>
                    <a:pt x="314" y="0"/>
                  </a:lnTo>
                  <a:lnTo>
                    <a:pt x="247" y="2"/>
                  </a:lnTo>
                  <a:lnTo>
                    <a:pt x="201" y="7"/>
                  </a:lnTo>
                  <a:lnTo>
                    <a:pt x="158" y="27"/>
                  </a:lnTo>
                  <a:lnTo>
                    <a:pt x="124" y="71"/>
                  </a:lnTo>
                  <a:lnTo>
                    <a:pt x="111" y="117"/>
                  </a:lnTo>
                  <a:lnTo>
                    <a:pt x="96" y="148"/>
                  </a:lnTo>
                  <a:lnTo>
                    <a:pt x="68" y="159"/>
                  </a:lnTo>
                  <a:lnTo>
                    <a:pt x="28" y="156"/>
                  </a:lnTo>
                  <a:lnTo>
                    <a:pt x="0" y="145"/>
                  </a:lnTo>
                  <a:lnTo>
                    <a:pt x="0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5621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chemeClr val="accent2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bg2"/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bg2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bg2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bg2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bg2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ventdecision.com/client-thank-you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>
            <a:extLst>
              <a:ext uri="{FF2B5EF4-FFF2-40B4-BE49-F238E27FC236}">
                <a16:creationId xmlns:a16="http://schemas.microsoft.com/office/drawing/2014/main" id="{92B12F20-CA4B-3097-3ECF-F0FE18BF19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1410" y="4957020"/>
            <a:ext cx="10671103" cy="1752600"/>
          </a:xfrm>
        </p:spPr>
        <p:txBody>
          <a:bodyPr>
            <a:noAutofit/>
          </a:bodyPr>
          <a:lstStyle/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Project Guide:                                                                                   Presented By :</a:t>
            </a:r>
          </a:p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     Mrs. Vani </a:t>
            </a:r>
            <a:r>
              <a:rPr lang="en-IN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Harave</a:t>
            </a: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                                                       Harish  Gouda</a:t>
            </a:r>
          </a:p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     Asst. Professor,                                                                                            1MV23MC020</a:t>
            </a:r>
          </a:p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     Dept. of  MCA</a:t>
            </a:r>
          </a:p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</a:t>
            </a:r>
          </a:p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                                                                                                           Dept. of  MCA</a:t>
            </a:r>
          </a:p>
          <a:p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              </a:t>
            </a:r>
            <a:endParaRPr lang="en-IN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6EE7FA-78C9-1A86-A28C-ABD440146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600" y="148380"/>
            <a:ext cx="7346317" cy="19303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7F4888-4206-6A36-21C5-331B56372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864" y="2382927"/>
            <a:ext cx="1280271" cy="11217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B67315F-19D7-A3C4-D212-1140848BEBC2}"/>
              </a:ext>
            </a:extLst>
          </p:cNvPr>
          <p:cNvSpPr txBox="1"/>
          <p:nvPr/>
        </p:nvSpPr>
        <p:spPr>
          <a:xfrm>
            <a:off x="3047222" y="3808837"/>
            <a:ext cx="609755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</a:rPr>
              <a:t>Automated Disease Detection System</a:t>
            </a:r>
            <a:endParaRPr lang="en-IN" sz="28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91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2FE1CF3-2B13-374F-FC46-98D952031A5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923" r="1923"/>
          <a:stretch>
            <a:fillRect/>
          </a:stretch>
        </p:blipFill>
        <p:spPr>
          <a:xfrm>
            <a:off x="2336800" y="579120"/>
            <a:ext cx="7315200" cy="5628640"/>
          </a:xfrm>
        </p:spPr>
      </p:pic>
    </p:spTree>
    <p:extLst>
      <p:ext uri="{BB962C8B-B14F-4D97-AF65-F5344CB8AC3E}">
        <p14:creationId xmlns:p14="http://schemas.microsoft.com/office/powerpoint/2010/main" val="213627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Single-disease limitation</a:t>
            </a:r>
            <a:r>
              <a:rPr lang="en-US" sz="2400" dirty="0"/>
              <a:t>: Existing diagnostic tools are often restricted to detecting only one disease per platform.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Lack of real-time prediction</a:t>
            </a:r>
            <a:r>
              <a:rPr lang="en-US" sz="2400" dirty="0"/>
              <a:t>: Traditional systems rely on manual processes and do not provide immediate diagnostic feedback.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Complex interfaces</a:t>
            </a:r>
            <a:r>
              <a:rPr lang="en-US" sz="2400" dirty="0"/>
              <a:t>: Current systems are designed mainly for professionals and are not user-friendly for the general public.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Poor scalability and integration</a:t>
            </a:r>
            <a:r>
              <a:rPr lang="en-US" sz="2400" dirty="0"/>
              <a:t>: Legacy systems are hard-coded and not easily extendable to new diseases or connected health devices.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60C656-ED9C-DE05-5E55-D44CCA52FF30}"/>
              </a:ext>
            </a:extLst>
          </p:cNvPr>
          <p:cNvSpPr txBox="1"/>
          <p:nvPr/>
        </p:nvSpPr>
        <p:spPr>
          <a:xfrm>
            <a:off x="1212980" y="989045"/>
            <a:ext cx="3442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tx2">
                    <a:lumMod val="50000"/>
                  </a:schemeClr>
                </a:solidFill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7AD2F9-F0D9-7295-9D6C-4746F48F285D}"/>
              </a:ext>
            </a:extLst>
          </p:cNvPr>
          <p:cNvSpPr txBox="1"/>
          <p:nvPr/>
        </p:nvSpPr>
        <p:spPr>
          <a:xfrm>
            <a:off x="1474237" y="289249"/>
            <a:ext cx="79030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tx2">
                    <a:lumMod val="50000"/>
                  </a:schemeClr>
                </a:solidFill>
              </a:rPr>
              <a:t>                         Introduction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3551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2674776" cy="1143000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9D482-1D15-3537-A1C9-08F8EBFC0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Develop AI Models for Early Disease Detection.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Integrate Multiple Disease Predictions into a Single Unified Application.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Simplify User Interaction with an Intuitive Interface 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Enhance Prediction Accuracy Using Preprocessed Medical Datasets 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To Promote Scalable and Modular AI Integration in Healthcare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9110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736B1489-1C34-186A-E21F-857AB23AC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706" y="1371600"/>
            <a:ext cx="11003652" cy="539309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Developed an </a:t>
            </a:r>
            <a:r>
              <a:rPr lang="en-US" sz="2400" b="1" dirty="0"/>
              <a:t>AI-based web application</a:t>
            </a:r>
            <a:r>
              <a:rPr lang="en-US" sz="2400" dirty="0"/>
              <a:t> to predict five diseases</a:t>
            </a:r>
            <a:r>
              <a:rPr lang="en-IN" sz="2400" dirty="0"/>
              <a:t> : Diabetes, Heart  Disease,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        Parkinson, Lung Cancer, Hypo-Thyroid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Calibri body"/>
              </a:rPr>
              <a:t>Built using </a:t>
            </a:r>
            <a:r>
              <a:rPr lang="en-US" altLang="en-US" sz="2400" b="1" dirty="0">
                <a:latin typeface="Calibri body"/>
              </a:rPr>
              <a:t>Python, Machine Learning, and </a:t>
            </a:r>
            <a:r>
              <a:rPr lang="en-US" altLang="en-US" sz="2400" b="1" dirty="0" err="1">
                <a:latin typeface="Calibri body"/>
              </a:rPr>
              <a:t>Streamlit</a:t>
            </a:r>
            <a:r>
              <a:rPr lang="en-US" altLang="en-US" sz="2400" dirty="0">
                <a:latin typeface="Calibri body"/>
              </a:rPr>
              <a:t>, enabling </a:t>
            </a:r>
            <a:r>
              <a:rPr lang="en-US" altLang="en-US" sz="2400" b="1" dirty="0">
                <a:latin typeface="Calibri body"/>
              </a:rPr>
              <a:t>real-time, accurate predictions</a:t>
            </a:r>
            <a:r>
              <a:rPr lang="en-US" altLang="en-US" sz="2400" dirty="0">
                <a:latin typeface="Calibri body"/>
              </a:rPr>
              <a:t> from user-input medical data.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Utilizes </a:t>
            </a:r>
            <a:r>
              <a:rPr lang="en-US" sz="2400" b="1" dirty="0"/>
              <a:t> ML models</a:t>
            </a:r>
            <a:r>
              <a:rPr lang="en-US" sz="2400" dirty="0"/>
              <a:t> (e.g., Logistic Regression, SVM) trained on </a:t>
            </a:r>
            <a:r>
              <a:rPr lang="en-US" sz="2400" b="1" dirty="0"/>
              <a:t>preprocessed clinical datasets</a:t>
            </a:r>
            <a:r>
              <a:rPr lang="en-US" sz="2400" dirty="0"/>
              <a:t> for each specific disease.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Features an </a:t>
            </a:r>
            <a:r>
              <a:rPr lang="en-US" sz="2400" b="1" dirty="0"/>
              <a:t>interactive </a:t>
            </a:r>
            <a:r>
              <a:rPr lang="en-US" sz="2400" b="1" dirty="0" err="1"/>
              <a:t>Streamlit</a:t>
            </a:r>
            <a:r>
              <a:rPr lang="en-US" sz="2400" b="1" dirty="0"/>
              <a:t> interface</a:t>
            </a:r>
            <a:r>
              <a:rPr lang="en-US" sz="2400" dirty="0"/>
              <a:t> with dynamic input fields, dropdown disease selection, and </a:t>
            </a:r>
            <a:r>
              <a:rPr lang="en-US" sz="2400" b="1" dirty="0"/>
              <a:t>real-time output using Pickle</a:t>
            </a:r>
            <a:r>
              <a:rPr lang="en-US" sz="2400" dirty="0"/>
              <a:t>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Designed for </a:t>
            </a:r>
            <a:r>
              <a:rPr lang="en-US" sz="2400" b="1" dirty="0"/>
              <a:t>accessibility, scalability, and deployment</a:t>
            </a:r>
            <a:r>
              <a:rPr lang="en-US" sz="2400" dirty="0"/>
              <a:t> in clinics, remote locations, or educational environments—supporting early diagnosis, not replacing professionals.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408217-C804-5EF5-9472-81A25E31B8B8}"/>
              </a:ext>
            </a:extLst>
          </p:cNvPr>
          <p:cNvSpPr txBox="1"/>
          <p:nvPr/>
        </p:nvSpPr>
        <p:spPr>
          <a:xfrm>
            <a:off x="867748" y="634482"/>
            <a:ext cx="3750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tx2">
                    <a:lumMod val="50000"/>
                  </a:schemeClr>
                </a:solidFill>
              </a:rPr>
              <a:t>PROJECT DESCRIPTION</a:t>
            </a:r>
          </a:p>
        </p:txBody>
      </p:sp>
    </p:spTree>
    <p:extLst>
      <p:ext uri="{BB962C8B-B14F-4D97-AF65-F5344CB8AC3E}">
        <p14:creationId xmlns:p14="http://schemas.microsoft.com/office/powerpoint/2010/main" val="418389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5256F-378C-A661-EDAF-8160FCA28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600201"/>
            <a:ext cx="10045959" cy="498316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Single-Disease Limitation</a:t>
            </a:r>
            <a:r>
              <a:rPr lang="en-US" sz="2400" dirty="0"/>
              <a:t>: Current diagnostic tools typically address only one condition per application, lacking multi-disease support.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Basic and Static Interfaces</a:t>
            </a:r>
            <a:r>
              <a:rPr lang="en-US" sz="2400" dirty="0"/>
              <a:t>: These platforms use non-dynamic input fields and deliver simple binary outputs, reducing user engagement.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Rule-Based Logic</a:t>
            </a:r>
            <a:r>
              <a:rPr lang="en-US" sz="2400" dirty="0"/>
              <a:t>: Most systems depend on fixed thresholds and do not adapt or learn from data, limiting diagnostic accuracy and flexibility.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Lack of Integration</a:t>
            </a:r>
            <a:r>
              <a:rPr lang="en-US" sz="2400" dirty="0"/>
              <a:t>: Tools are disease-specific and don’t combine analysis for multiple conditions in a single platform.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Poor Personalization &amp; Scalability</a:t>
            </a:r>
            <a:r>
              <a:rPr lang="en-US" sz="2400" dirty="0"/>
              <a:t>: Existing tools often lack user-friendly design, real-time analysis, and the ability to scale with new diseases or data sources.</a:t>
            </a:r>
            <a:endParaRPr lang="en-IN" sz="24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F453F3E-E875-5C2E-6BEC-EA43919CA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5273"/>
            <a:ext cx="10972800" cy="653142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                                </a:t>
            </a:r>
            <a:br>
              <a:rPr lang="en-IN" dirty="0"/>
            </a:br>
            <a:r>
              <a:rPr lang="en-IN" dirty="0"/>
              <a:t>                           </a:t>
            </a:r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LITERATURE SURVEY</a:t>
            </a:r>
            <a:br>
              <a:rPr lang="en-IN" dirty="0">
                <a:solidFill>
                  <a:schemeClr val="tx2">
                    <a:lumMod val="50000"/>
                  </a:schemeClr>
                </a:solidFill>
              </a:rPr>
            </a:br>
            <a:endParaRPr lang="en-IN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32A5DC-12B7-5F5A-1A4C-F76ECDC6F62F}"/>
              </a:ext>
            </a:extLst>
          </p:cNvPr>
          <p:cNvSpPr txBox="1"/>
          <p:nvPr/>
        </p:nvSpPr>
        <p:spPr>
          <a:xfrm>
            <a:off x="1278294" y="1045029"/>
            <a:ext cx="2985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tx2">
                    <a:lumMod val="50000"/>
                  </a:schemeClr>
                </a:solidFill>
              </a:rPr>
              <a:t>EXISTING SYSTEM</a:t>
            </a:r>
          </a:p>
        </p:txBody>
      </p:sp>
    </p:spTree>
    <p:extLst>
      <p:ext uri="{BB962C8B-B14F-4D97-AF65-F5344CB8AC3E}">
        <p14:creationId xmlns:p14="http://schemas.microsoft.com/office/powerpoint/2010/main" val="194988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B23FE2E-E11F-0D80-5E8E-BE21BFEA76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707" y="1656080"/>
            <a:ext cx="8534400" cy="4520785"/>
          </a:xfrm>
        </p:spPr>
        <p:txBody>
          <a:bodyPr/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Integration of Multi-Disease Prediction Models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Real-Time AI-Based Diagnostic Output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User-Friendly Web-Based Interface using </a:t>
            </a:r>
            <a:r>
              <a:rPr lang="en-US" sz="2400" dirty="0" err="1"/>
              <a:t>Streamlit</a:t>
            </a:r>
            <a:r>
              <a:rPr lang="en-US" sz="2400" dirty="0"/>
              <a:t> 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Modular and Scalable Architecture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483634-8A18-4AFC-6C51-11DC536F4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215341"/>
          </a:xfrm>
        </p:spPr>
        <p:txBody>
          <a:bodyPr/>
          <a:lstStyle/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Proposed system</a:t>
            </a:r>
          </a:p>
        </p:txBody>
      </p:sp>
    </p:spTree>
    <p:extLst>
      <p:ext uri="{BB962C8B-B14F-4D97-AF65-F5344CB8AC3E}">
        <p14:creationId xmlns:p14="http://schemas.microsoft.com/office/powerpoint/2010/main" val="106148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5A46B2-F4AF-D9FA-B47C-26570EA71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225040"/>
            <a:ext cx="10972800" cy="4084320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Processor – Intel Core i5 (8th Gen) or higher / AMD </a:t>
            </a:r>
            <a:r>
              <a:rPr lang="en-IN" dirty="0" err="1"/>
              <a:t>Ryzen</a:t>
            </a:r>
            <a:r>
              <a:rPr lang="en-IN" dirty="0"/>
              <a:t> 5 or higher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RAM – Minimum 8GB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Storage – Minimum 50GB of free disk space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GPU (Optional but Recommended) – NVIDIA GPU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Display – Minimum 1366x768 resolution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FDFD87-F4BA-093B-2802-70BCDBB6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HARDWARE AND SOFTWARE REQUIREMENT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50556-F7B1-7123-DA2B-6CA16F04803D}"/>
              </a:ext>
            </a:extLst>
          </p:cNvPr>
          <p:cNvSpPr txBox="1"/>
          <p:nvPr/>
        </p:nvSpPr>
        <p:spPr>
          <a:xfrm>
            <a:off x="812800" y="1534160"/>
            <a:ext cx="314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chemeClr val="tx2">
                    <a:lumMod val="50000"/>
                  </a:schemeClr>
                </a:solidFill>
              </a:rPr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264897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45A3A1-51AD-BD39-3004-3D8420149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480" y="995680"/>
            <a:ext cx="10972800" cy="560832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Operating System – Windows 10/11, macOS 10.15+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Python Environment – Python 3.7 or later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Development Tools – </a:t>
            </a:r>
            <a:r>
              <a:rPr lang="en-IN" dirty="0" err="1"/>
              <a:t>Jupyter</a:t>
            </a:r>
            <a:r>
              <a:rPr lang="en-IN" dirty="0"/>
              <a:t> Notebook, VS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Web Browser – Google Chrome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Required Libraries &amp; Frameworks: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err="1"/>
              <a:t>Streamlit</a:t>
            </a:r>
            <a:r>
              <a:rPr lang="en-IN" dirty="0"/>
              <a:t> (for UI development)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Scikit-learn (machine learning models)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NumPy and Pandas (data processing)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Pickle (model serialization) </a:t>
            </a:r>
          </a:p>
          <a:p>
            <a:pPr marL="585216" lvl="1" indent="0">
              <a:buNone/>
            </a:pPr>
            <a:endParaRPr lang="en-IN" dirty="0"/>
          </a:p>
          <a:p>
            <a:pPr marL="585216" lvl="1" indent="0">
              <a:buNone/>
            </a:pPr>
            <a:endParaRPr lang="en-IN" dirty="0"/>
          </a:p>
          <a:p>
            <a:pPr marL="585216" lvl="1" indent="0">
              <a:buNone/>
            </a:pPr>
            <a:endParaRPr lang="en-IN" dirty="0"/>
          </a:p>
          <a:p>
            <a:pPr marL="585216" lvl="1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A3315F-93FA-BA38-8CAF-5443F9657E0E}"/>
              </a:ext>
            </a:extLst>
          </p:cNvPr>
          <p:cNvSpPr txBox="1"/>
          <p:nvPr/>
        </p:nvSpPr>
        <p:spPr>
          <a:xfrm>
            <a:off x="629920" y="314960"/>
            <a:ext cx="2814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tx2">
                    <a:lumMod val="50000"/>
                  </a:schemeClr>
                </a:solidFill>
              </a:rPr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6302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123F75-5987-7415-489B-AB9AF41F8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>
                    <a:lumMod val="50000"/>
                  </a:schemeClr>
                </a:solidFill>
              </a:rPr>
              <a:t>ARCHITECTUTRE OF PROPOSED SYSTEM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CCA034D-0D8D-2117-29DE-8B4054B8B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5" y="1950099"/>
            <a:ext cx="12117355" cy="22020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4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cal design templat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dical design template" id="{BE883315-6697-4975-AEB2-5905098383C4}" vid="{D3CC9EF4-996F-4232-B765-B82F773B7949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856783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2012-09-20T10:48:20+00:00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1622871</Value>
    </PublishStatusLookup>
    <APAuthor xmlns="4873beb7-5857-4685-be1f-d57550cc96cc">
      <UserInfo>
        <DisplayName>REDMOND\v-luannv</DisplayName>
        <AccountId>92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 xsi:nil="true"/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false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TP103460417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D1C9B0-FE26-433B-8E1A-54CCDFA4EB1D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100AC149-8447-4BE5-88C7-DBE24EA73E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EEAAAD-F811-4325-83A2-D14EDE05FB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Medical presentation design slides</Template>
  <TotalTime>758</TotalTime>
  <Words>523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body</vt:lpstr>
      <vt:lpstr>Cambria</vt:lpstr>
      <vt:lpstr>Wingdings</vt:lpstr>
      <vt:lpstr>Wingdings 2</vt:lpstr>
      <vt:lpstr>Wingdings 3</vt:lpstr>
      <vt:lpstr>Medical design template</vt:lpstr>
      <vt:lpstr>PowerPoint Presentation</vt:lpstr>
      <vt:lpstr>PowerPoint Presentation</vt:lpstr>
      <vt:lpstr>Objective</vt:lpstr>
      <vt:lpstr>PowerPoint Presentation</vt:lpstr>
      <vt:lpstr>                                                            LITERATURE SURVEY </vt:lpstr>
      <vt:lpstr>Proposed system</vt:lpstr>
      <vt:lpstr>HARDWARE AND SOFTWARE REQUIREMENT</vt:lpstr>
      <vt:lpstr>PowerPoint Presentation</vt:lpstr>
      <vt:lpstr>ARCHITECTUTRE OF PROPOSED SYSTEM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Harish Gouda</dc:creator>
  <cp:lastModifiedBy>Harish Gouda</cp:lastModifiedBy>
  <cp:revision>6</cp:revision>
  <dcterms:created xsi:type="dcterms:W3CDTF">2025-06-26T08:48:38Z</dcterms:created>
  <dcterms:modified xsi:type="dcterms:W3CDTF">2025-06-27T08:16:10Z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Order">
    <vt:r8>74064500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