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4" r:id="rId9"/>
    <p:sldId id="265" r:id="rId10"/>
    <p:sldId id="266" r:id="rId11"/>
    <p:sldId id="269" r:id="rId12"/>
    <p:sldId id="270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 Gupta" userId="6bff8ee9c1763a51" providerId="LiveId" clId="{0E00F4F2-781D-474C-AF5F-EF2ABF110CB2}"/>
    <pc:docChg chg="modSld">
      <pc:chgData name="Harish Gupta" userId="6bff8ee9c1763a51" providerId="LiveId" clId="{0E00F4F2-781D-474C-AF5F-EF2ABF110CB2}" dt="2025-06-09T09:47:55.840" v="3" actId="14100"/>
      <pc:docMkLst>
        <pc:docMk/>
      </pc:docMkLst>
      <pc:sldChg chg="modSp mod">
        <pc:chgData name="Harish Gupta" userId="6bff8ee9c1763a51" providerId="LiveId" clId="{0E00F4F2-781D-474C-AF5F-EF2ABF110CB2}" dt="2025-06-09T09:47:42.101" v="1" actId="1076"/>
        <pc:sldMkLst>
          <pc:docMk/>
          <pc:sldMk cId="0" sldId="266"/>
        </pc:sldMkLst>
        <pc:picChg chg="mod">
          <ac:chgData name="Harish Gupta" userId="6bff8ee9c1763a51" providerId="LiveId" clId="{0E00F4F2-781D-474C-AF5F-EF2ABF110CB2}" dt="2025-06-09T09:47:42.101" v="1" actId="1076"/>
          <ac:picMkLst>
            <pc:docMk/>
            <pc:sldMk cId="0" sldId="266"/>
            <ac:picMk id="5" creationId="{A18657F1-7BC5-5CD1-BCCB-F3F88A5DB822}"/>
          </ac:picMkLst>
        </pc:picChg>
      </pc:sldChg>
      <pc:sldChg chg="modSp mod">
        <pc:chgData name="Harish Gupta" userId="6bff8ee9c1763a51" providerId="LiveId" clId="{0E00F4F2-781D-474C-AF5F-EF2ABF110CB2}" dt="2025-06-09T09:47:55.840" v="3" actId="14100"/>
        <pc:sldMkLst>
          <pc:docMk/>
          <pc:sldMk cId="2112460160" sldId="268"/>
        </pc:sldMkLst>
        <pc:picChg chg="mod">
          <ac:chgData name="Harish Gupta" userId="6bff8ee9c1763a51" providerId="LiveId" clId="{0E00F4F2-781D-474C-AF5F-EF2ABF110CB2}" dt="2025-06-09T09:47:55.840" v="3" actId="14100"/>
          <ac:picMkLst>
            <pc:docMk/>
            <pc:sldMk cId="2112460160" sldId="268"/>
            <ac:picMk id="5" creationId="{4B02038A-ADCD-524E-3537-5302606DAF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44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5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577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33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33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47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23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503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13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4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88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7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14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76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7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46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1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E-Commerce Sales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Presentation for Full Stack Developer Internship</a:t>
            </a:r>
          </a:p>
          <a:p>
            <a:r>
              <a:rPr dirty="0"/>
              <a:t>By Harish Gupta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DFD Diagram (Level 1)</a:t>
            </a:r>
          </a:p>
        </p:txBody>
      </p:sp>
      <p:pic>
        <p:nvPicPr>
          <p:cNvPr id="5" name="Content Placeholder 4" descr="A close-up of a sign&#10;&#10;AI-generated content may be incorrect.">
            <a:extLst>
              <a:ext uri="{FF2B5EF4-FFF2-40B4-BE49-F238E27FC236}">
                <a16:creationId xmlns:a16="http://schemas.microsoft.com/office/drawing/2014/main" id="{A18657F1-7BC5-5CD1-BCCB-F3F88A5DB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5" y="3189515"/>
            <a:ext cx="7029450" cy="235131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D279-1F84-EE96-81B6-930D084E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5" name="Content Placeholder 4" descr="A screenshot of a chatbot&#10;&#10;AI-generated content may be incorrect.">
            <a:extLst>
              <a:ext uri="{FF2B5EF4-FFF2-40B4-BE49-F238E27FC236}">
                <a16:creationId xmlns:a16="http://schemas.microsoft.com/office/drawing/2014/main" id="{9C59E7AD-632C-EA85-18C8-B3213BC35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534" y="2490788"/>
            <a:ext cx="5392869" cy="3444875"/>
          </a:xfrm>
        </p:spPr>
      </p:pic>
    </p:spTree>
    <p:extLst>
      <p:ext uri="{BB962C8B-B14F-4D97-AF65-F5344CB8AC3E}">
        <p14:creationId xmlns:p14="http://schemas.microsoft.com/office/powerpoint/2010/main" val="345024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hatbot&#10;&#10;AI-generated content may be incorrect.">
            <a:extLst>
              <a:ext uri="{FF2B5EF4-FFF2-40B4-BE49-F238E27FC236}">
                <a16:creationId xmlns:a16="http://schemas.microsoft.com/office/drawing/2014/main" id="{5211EB4C-43AE-3466-7E2A-0B32BDDDF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49" y="1251857"/>
            <a:ext cx="7163707" cy="4769990"/>
          </a:xfrm>
        </p:spPr>
      </p:pic>
    </p:spTree>
    <p:extLst>
      <p:ext uri="{BB962C8B-B14F-4D97-AF65-F5344CB8AC3E}">
        <p14:creationId xmlns:p14="http://schemas.microsoft.com/office/powerpoint/2010/main" val="398279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400300"/>
            <a:ext cx="6446520" cy="1142999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Presented by: Harish Gupta</a:t>
            </a:r>
          </a:p>
          <a:p>
            <a:pPr marL="0" indent="0">
              <a:buNone/>
            </a:pPr>
            <a:r>
              <a:rPr dirty="0"/>
              <a:t>CSE Final Year Student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A full-stack chatbot web application that simulates a bookstore assistant.</a:t>
            </a:r>
          </a:p>
          <a:p>
            <a:r>
              <a:rPr dirty="0"/>
              <a:t>Users can sign up, log in, and chat with the bot to find books</a:t>
            </a:r>
          </a:p>
          <a:p>
            <a:r>
              <a:rPr dirty="0"/>
              <a:t>Bot handles queries by genre, price, rating, author</a:t>
            </a:r>
          </a:p>
          <a:p>
            <a:r>
              <a:rPr dirty="0"/>
              <a:t>Backend parses input and filters books from MySQL DB</a:t>
            </a:r>
            <a:endParaRPr lang="en-US" dirty="0"/>
          </a:p>
          <a:p>
            <a:r>
              <a:rPr dirty="0"/>
              <a:t>Chat history is saved per user</a:t>
            </a:r>
          </a:p>
          <a:p>
            <a:r>
              <a:rPr dirty="0"/>
              <a:t>Built using Flask, React, MySQL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Frontend: React, Axios, Custom CSS</a:t>
            </a:r>
          </a:p>
          <a:p>
            <a:r>
              <a:rPr dirty="0"/>
              <a:t>Backend: Flask, Flask-Login, Flask-CORS</a:t>
            </a:r>
          </a:p>
          <a:p>
            <a:r>
              <a:rPr dirty="0"/>
              <a:t>ORM: </a:t>
            </a:r>
            <a:r>
              <a:rPr dirty="0" err="1"/>
              <a:t>SQLAlchemy</a:t>
            </a:r>
            <a:r>
              <a:rPr dirty="0"/>
              <a:t> (Python)</a:t>
            </a:r>
          </a:p>
          <a:p>
            <a:r>
              <a:rPr dirty="0"/>
              <a:t>Auth: </a:t>
            </a:r>
            <a:r>
              <a:rPr dirty="0" err="1"/>
              <a:t>Werkzeug</a:t>
            </a:r>
            <a:r>
              <a:rPr dirty="0"/>
              <a:t> for secure password hashing</a:t>
            </a:r>
          </a:p>
          <a:p>
            <a:r>
              <a:rPr dirty="0"/>
              <a:t>Database: MySQL</a:t>
            </a:r>
          </a:p>
          <a:p>
            <a:r>
              <a:rPr dirty="0"/>
              <a:t>Testing &amp; Mock Data: Faker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System Architecture</a:t>
            </a:r>
          </a:p>
        </p:txBody>
      </p:sp>
      <p:pic>
        <p:nvPicPr>
          <p:cNvPr id="5" name="Content Placeholder 4" descr="A close-up of a sign&#10;&#10;AI-generated content may be incorrect.">
            <a:extLst>
              <a:ext uri="{FF2B5EF4-FFF2-40B4-BE49-F238E27FC236}">
                <a16:creationId xmlns:a16="http://schemas.microsoft.com/office/drawing/2014/main" id="{30D9FDE6-0EF4-64EA-EC61-8EAAB1956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3026229"/>
            <a:ext cx="6446838" cy="152869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Chatbot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Uses rule-based parsing using regex</a:t>
            </a:r>
          </a:p>
          <a:p>
            <a:r>
              <a:t>• Detects:</a:t>
            </a:r>
          </a:p>
          <a:p>
            <a:r>
              <a:t>   - Genre (e.g., thriller, sci-fi)</a:t>
            </a:r>
          </a:p>
          <a:p>
            <a:r>
              <a:t>   - Price (under ₹500)</a:t>
            </a:r>
          </a:p>
          <a:p>
            <a:r>
              <a:t>   - Rating (above 4.5)</a:t>
            </a:r>
          </a:p>
          <a:p>
            <a:r>
              <a:t>   - Author (e.g., by Agatha Christie)</a:t>
            </a:r>
          </a:p>
          <a:p>
            <a:r>
              <a:t>• Matches filters with database records</a:t>
            </a:r>
          </a:p>
          <a:p>
            <a:r>
              <a:t>• Returns formatted response to frontend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E8CD-4A2F-53A0-F15F-B3474D25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5" name="Content Placeholder 4" descr="A diagram of a business&#10;&#10;AI-generated content may be incorrect.">
            <a:extLst>
              <a:ext uri="{FF2B5EF4-FFF2-40B4-BE49-F238E27FC236}">
                <a16:creationId xmlns:a16="http://schemas.microsoft.com/office/drawing/2014/main" id="{4B02038A-ADCD-524E-3537-5302606DA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886" y="2490788"/>
            <a:ext cx="4201885" cy="3444875"/>
          </a:xfrm>
        </p:spPr>
      </p:pic>
    </p:spTree>
    <p:extLst>
      <p:ext uri="{BB962C8B-B14F-4D97-AF65-F5344CB8AC3E}">
        <p14:creationId xmlns:p14="http://schemas.microsoft.com/office/powerpoint/2010/main" val="211246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Flask-React integration using session-based auth</a:t>
            </a:r>
          </a:p>
          <a:p>
            <a:r>
              <a:t>• Regex-based natural language parsing</a:t>
            </a:r>
          </a:p>
          <a:p>
            <a:r>
              <a:t>• CORS handling with Flask-CORS and Axios</a:t>
            </a:r>
          </a:p>
          <a:p>
            <a:r>
              <a:t>• Scalable data modeling with SQLAlchemy</a:t>
            </a:r>
          </a:p>
          <a:p>
            <a:r>
              <a:t>• Stateless frontend design using React state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Integrate NLP (OpenAI or Rasa)</a:t>
            </a:r>
          </a:p>
          <a:p>
            <a:pPr marL="0" indent="0">
              <a:buNone/>
            </a:pPr>
            <a:r>
              <a:rPr dirty="0"/>
              <a:t>• Add cart, product images, and detail views</a:t>
            </a:r>
          </a:p>
          <a:p>
            <a:pPr marL="0" indent="0">
              <a:buNone/>
            </a:pPr>
            <a:r>
              <a:rPr dirty="0"/>
              <a:t>• Add voice input support</a:t>
            </a:r>
          </a:p>
          <a:p>
            <a:pPr marL="0" indent="0">
              <a:buNone/>
            </a:pPr>
            <a:r>
              <a:rPr dirty="0"/>
              <a:t>• Enable feedback/rating per book response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 Diagram</a:t>
            </a:r>
          </a:p>
        </p:txBody>
      </p:sp>
      <p:pic>
        <p:nvPicPr>
          <p:cNvPr id="5" name="Content Placeholder 4" descr="A diagram of a user&#10;&#10;AI-generated content may be incorrect.">
            <a:extLst>
              <a:ext uri="{FF2B5EF4-FFF2-40B4-BE49-F238E27FC236}">
                <a16:creationId xmlns:a16="http://schemas.microsoft.com/office/drawing/2014/main" id="{DB20262B-C88A-0D26-F05D-6FDAC8BEF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880" y="2490788"/>
            <a:ext cx="4016178" cy="344487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277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E-Commerce Sales Chatbot</vt:lpstr>
      <vt:lpstr>1. Project Overview</vt:lpstr>
      <vt:lpstr>2. Technology Stack</vt:lpstr>
      <vt:lpstr>3. System Architecture</vt:lpstr>
      <vt:lpstr>4. Chatbot Functionality</vt:lpstr>
      <vt:lpstr>Workflow</vt:lpstr>
      <vt:lpstr>6. Key Learnings</vt:lpstr>
      <vt:lpstr>8. Future Scope</vt:lpstr>
      <vt:lpstr>ER Diagram</vt:lpstr>
      <vt:lpstr>DFD Diagram (Level 1)</vt:lpstr>
      <vt:lpstr>Screenshots</vt:lpstr>
      <vt:lpstr>PowerPoint Presentation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Harish Gupta</dc:creator>
  <cp:keywords/>
  <dc:description>generated using python-pptx</dc:description>
  <cp:lastModifiedBy>Harish Gupta</cp:lastModifiedBy>
  <cp:revision>2</cp:revision>
  <dcterms:created xsi:type="dcterms:W3CDTF">2013-01-27T09:14:16Z</dcterms:created>
  <dcterms:modified xsi:type="dcterms:W3CDTF">2025-06-09T09:48:02Z</dcterms:modified>
  <cp:category/>
</cp:coreProperties>
</file>