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8.xml"/>
  <Override ContentType="application/vnd.openxmlformats-officedocument.presentationml.slideMaster+xml" PartName="/ppt/slideMasters/slideMaster11.xml"/>
  <Override ContentType="application/vnd.openxmlformats-officedocument.presentationml.slideMaster+xml" PartName="/ppt/slideMasters/slideMaster13.xml"/>
  <Override ContentType="application/vnd.openxmlformats-officedocument.presentationml.slideMaster+xml" PartName="/ppt/slideMasters/slideMaster10.xml"/>
  <Override ContentType="application/vnd.openxmlformats-officedocument.presentationml.slideMaster+xml" PartName="/ppt/slideMasters/slideMaster15.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14.xml"/>
  <Override ContentType="application/vnd.openxmlformats-officedocument.presentationml.slideMaster+xml" PartName="/ppt/slideMasters/slideMaster17.xml"/>
  <Override ContentType="application/vnd.openxmlformats-officedocument.presentationml.slideMaster+xml" PartName="/ppt/slideMasters/slideMaster12.xml"/>
  <Override ContentType="application/vnd.openxmlformats-officedocument.presentationml.slideMaster+xml" PartName="/ppt/slideMasters/slideMaster16.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14.xml"/>
  <Override ContentType="application/vnd.openxmlformats-officedocument.theme+xml" PartName="/ppt/theme/theme6.xml"/>
  <Override ContentType="application/vnd.openxmlformats-officedocument.theme+xml" PartName="/ppt/theme/theme19.xml"/>
  <Override ContentType="application/vnd.openxmlformats-officedocument.theme+xml" PartName="/ppt/theme/theme3.xml"/>
  <Override ContentType="application/vnd.openxmlformats-officedocument.theme+xml" PartName="/ppt/theme/theme17.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1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18.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6.xml"/>
  <Override ContentType="application/vnd.openxmlformats-officedocument.theme+xml" PartName="/ppt/theme/theme1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 id="2147483666" r:id="rId5"/>
    <p:sldMasterId id="2147483667" r:id="rId6"/>
    <p:sldMasterId id="2147483668" r:id="rId7"/>
    <p:sldMasterId id="2147483669" r:id="rId8"/>
    <p:sldMasterId id="2147483670" r:id="rId9"/>
    <p:sldMasterId id="2147483671" r:id="rId10"/>
    <p:sldMasterId id="2147483672" r:id="rId11"/>
    <p:sldMasterId id="2147483673" r:id="rId12"/>
    <p:sldMasterId id="2147483674" r:id="rId13"/>
    <p:sldMasterId id="2147483675" r:id="rId14"/>
    <p:sldMasterId id="2147483676" r:id="rId15"/>
    <p:sldMasterId id="2147483677" r:id="rId16"/>
    <p:sldMasterId id="2147483678" r:id="rId17"/>
    <p:sldMasterId id="2147483679" r:id="rId18"/>
    <p:sldMasterId id="2147483680" r:id="rId19"/>
    <p:sldMasterId id="2147483681" r:id="rId20"/>
    <p:sldMasterId id="2147483682" r:id="rId21"/>
  </p:sldMasterIdLst>
  <p:notesMasterIdLst>
    <p:notesMasterId r:id="rId22"/>
  </p:notesMasterIdLst>
  <p:sldIdLst>
    <p:sldId id="256" r:id="rId23"/>
    <p:sldId id="257" r:id="rId24"/>
    <p:sldId id="258" r:id="rId25"/>
    <p:sldId id="259" r:id="rId26"/>
    <p:sldId id="260" r:id="rId27"/>
    <p:sldId id="261" r:id="rId28"/>
    <p:sldId id="262" r:id="rId29"/>
    <p:sldId id="263" r:id="rId30"/>
  </p:sldIdLst>
  <p:sldSz cy="6858000" cx="9144000"/>
  <p:notesSz cx="6858000" cy="9144000"/>
  <p:embeddedFontLst>
    <p:embeddedFont>
      <p:font typeface="Jacques Francois Shadow"/>
      <p:regular r:id="rId31"/>
    </p:embeddedFont>
    <p:embeddedFont>
      <p:font typeface="Corben"/>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Master" Target="slideMasters/slideMaster17.xml"/><Relationship Id="rId22" Type="http://schemas.openxmlformats.org/officeDocument/2006/relationships/notesMaster" Target="notesMasters/notesMaster1.xml"/><Relationship Id="rId21" Type="http://schemas.openxmlformats.org/officeDocument/2006/relationships/slideMaster" Target="slideMasters/slideMaster18.xml"/><Relationship Id="rId24" Type="http://schemas.openxmlformats.org/officeDocument/2006/relationships/slide" Target="slides/slide2.xml"/><Relationship Id="rId23" Type="http://schemas.openxmlformats.org/officeDocument/2006/relationships/slide" Target="slides/slide1.xml"/><Relationship Id="rId1" Type="http://schemas.openxmlformats.org/officeDocument/2006/relationships/theme" Target="theme/theme1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26" Type="http://schemas.openxmlformats.org/officeDocument/2006/relationships/slide" Target="slides/slide4.xml"/><Relationship Id="rId25" Type="http://schemas.openxmlformats.org/officeDocument/2006/relationships/slide" Target="slides/slide3.xml"/><Relationship Id="rId28" Type="http://schemas.openxmlformats.org/officeDocument/2006/relationships/slide" Target="slides/slide6.xml"/><Relationship Id="rId27" Type="http://schemas.openxmlformats.org/officeDocument/2006/relationships/slide" Target="slides/slide5.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7.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font" Target="fonts/JacquesFrancoisShadow-regular.fntdata"/><Relationship Id="rId30" Type="http://schemas.openxmlformats.org/officeDocument/2006/relationships/slide" Target="slides/slide8.xml"/><Relationship Id="rId11" Type="http://schemas.openxmlformats.org/officeDocument/2006/relationships/slideMaster" Target="slideMasters/slideMaster8.xml"/><Relationship Id="rId10" Type="http://schemas.openxmlformats.org/officeDocument/2006/relationships/slideMaster" Target="slideMasters/slideMaster7.xml"/><Relationship Id="rId32" Type="http://schemas.openxmlformats.org/officeDocument/2006/relationships/font" Target="fonts/Corben-bold.fntdata"/><Relationship Id="rId13" Type="http://schemas.openxmlformats.org/officeDocument/2006/relationships/slideMaster" Target="slideMasters/slideMaster10.xml"/><Relationship Id="rId12" Type="http://schemas.openxmlformats.org/officeDocument/2006/relationships/slideMaster" Target="slideMasters/slideMaster9.xml"/><Relationship Id="rId15" Type="http://schemas.openxmlformats.org/officeDocument/2006/relationships/slideMaster" Target="slideMasters/slideMaster12.xml"/><Relationship Id="rId14" Type="http://schemas.openxmlformats.org/officeDocument/2006/relationships/slideMaster" Target="slideMasters/slideMaster11.xml"/><Relationship Id="rId17" Type="http://schemas.openxmlformats.org/officeDocument/2006/relationships/slideMaster" Target="slideMasters/slideMaster14.xml"/><Relationship Id="rId16" Type="http://schemas.openxmlformats.org/officeDocument/2006/relationships/slideMaster" Target="slideMasters/slideMaster13.xml"/><Relationship Id="rId19" Type="http://schemas.openxmlformats.org/officeDocument/2006/relationships/slideMaster" Target="slideMasters/slideMaster16.xml"/><Relationship Id="rId18" Type="http://schemas.openxmlformats.org/officeDocument/2006/relationships/slideMaster" Target="slideMasters/slideMaster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1pPr>
            <a:lvl2pPr lvl="1"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2pPr>
            <a:lvl3pPr lvl="2"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3pPr>
            <a:lvl4pPr lvl="3"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4pPr>
            <a:lvl5pPr lvl="4"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5pPr>
            <a:lvl6pPr lvl="5"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6pPr>
            <a:lvl7pPr lvl="6"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7pPr>
            <a:lvl8pPr lvl="7"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8pPr>
            <a:lvl9pPr lvl="8"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2pPr>
            <a:lvl3pPr lvl="2"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3pPr>
            <a:lvl4pPr lvl="3"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4pPr>
            <a:lvl5pPr lvl="4"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5pPr>
            <a:lvl6pPr lvl="5"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6pPr>
            <a:lvl7pPr lvl="6"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7pPr>
            <a:lvl8pPr lvl="7"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8pPr>
            <a:lvl9pPr lvl="8"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1pPr>
            <a:lvl2pPr lvl="1"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2pPr>
            <a:lvl3pPr lvl="2"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3pPr>
            <a:lvl4pPr lvl="3"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4pPr>
            <a:lvl5pPr lvl="4"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5pPr>
            <a:lvl6pPr lvl="5"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6pPr>
            <a:lvl7pPr lvl="6"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7pPr>
            <a:lvl8pPr lvl="7"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8pPr>
            <a:lvl9pPr lvl="8"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38" name="Google Shape;338;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Trebuchet MS"/>
              <a:buNone/>
            </a:pPr>
            <a:fld id="{00000000-1234-1234-1234-123412341234}" type="slidenum">
              <a:rPr b="0" i="0" lang="en-US" sz="1800" u="none">
                <a:solidFill>
                  <a:srgbClr val="000000"/>
                </a:solidFill>
                <a:latin typeface="Trebuchet MS"/>
                <a:ea typeface="Trebuchet MS"/>
                <a:cs typeface="Trebuchet MS"/>
                <a:sym typeface="Trebuchet MS"/>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55" name="Google Shape;355;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Trebuchet MS"/>
              <a:buNone/>
            </a:pPr>
            <a:fld id="{00000000-1234-1234-1234-123412341234}" type="slidenum">
              <a:rPr b="0" i="0" lang="en-US" sz="1800" u="none">
                <a:solidFill>
                  <a:srgbClr val="000000"/>
                </a:solidFill>
                <a:latin typeface="Trebuchet MS"/>
                <a:ea typeface="Trebuchet MS"/>
                <a:cs typeface="Trebuchet MS"/>
                <a:sym typeface="Trebuchet MS"/>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63" name="Google Shape;363;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Trebuchet MS"/>
              <a:buNone/>
            </a:pPr>
            <a:fld id="{00000000-1234-1234-1234-123412341234}" type="slidenum">
              <a:rPr b="0" i="0" lang="en-US" sz="1800" u="none">
                <a:solidFill>
                  <a:srgbClr val="000000"/>
                </a:solidFill>
                <a:latin typeface="Trebuchet MS"/>
                <a:ea typeface="Trebuchet MS"/>
                <a:cs typeface="Trebuchet MS"/>
                <a:sym typeface="Trebuchet MS"/>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2"/>
          <p:cNvSpPr txBox="1"/>
          <p:nvPr>
            <p:ph type="ctrTitle"/>
          </p:nvPr>
        </p:nvSpPr>
        <p:spPr>
          <a:xfrm>
            <a:off x="510242" y="2733709"/>
            <a:ext cx="6069268" cy="1373070"/>
          </a:xfrm>
          <a:prstGeom prst="rect">
            <a:avLst/>
          </a:prstGeom>
          <a:noFill/>
          <a:ln>
            <a:noFill/>
          </a:ln>
        </p:spPr>
        <p:txBody>
          <a:bodyPr anchorCtr="0" anchor="b" bIns="45700" lIns="91425" spcFirstLastPara="1" rIns="91425" wrap="square" tIns="45700">
            <a:noAutofit/>
          </a:bodyPr>
          <a:lstStyle>
            <a:lvl1pPr lvl="0" algn="r">
              <a:lnSpc>
                <a:spcPct val="90000"/>
              </a:lnSpc>
              <a:spcBef>
                <a:spcPts val="0"/>
              </a:spcBef>
              <a:spcAft>
                <a:spcPts val="0"/>
              </a:spcAft>
              <a:buClr>
                <a:schemeClr val="lt1"/>
              </a:buClr>
              <a:buSzPts val="4800"/>
              <a:buFont typeface="Trebuchet MS"/>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
          <p:cNvSpPr txBox="1"/>
          <p:nvPr>
            <p:ph idx="1" type="subTitle"/>
          </p:nvPr>
        </p:nvSpPr>
        <p:spPr>
          <a:xfrm>
            <a:off x="510241" y="4394040"/>
            <a:ext cx="6108101" cy="1117687"/>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3" name="Google Shape;23;p2"/>
          <p:cNvSpPr txBox="1"/>
          <p:nvPr>
            <p:ph idx="10" type="dt"/>
          </p:nvPr>
        </p:nvSpPr>
        <p:spPr>
          <a:xfrm>
            <a:off x="4556125" y="5935662"/>
            <a:ext cx="20574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
          <p:cNvSpPr txBox="1"/>
          <p:nvPr>
            <p:ph idx="11" type="ftr"/>
          </p:nvPr>
        </p:nvSpPr>
        <p:spPr>
          <a:xfrm>
            <a:off x="533400" y="5935662"/>
            <a:ext cx="402113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
          <p:cNvSpPr txBox="1"/>
          <p:nvPr>
            <p:ph idx="12" type="sldNum"/>
          </p:nvPr>
        </p:nvSpPr>
        <p:spPr>
          <a:xfrm>
            <a:off x="7010400" y="2749550"/>
            <a:ext cx="1370012" cy="1357312"/>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89" name="Shape 189"/>
        <p:cNvGrpSpPr/>
        <p:nvPr/>
      </p:nvGrpSpPr>
      <p:grpSpPr>
        <a:xfrm>
          <a:off x="0" y="0"/>
          <a:ext cx="0" cy="0"/>
          <a:chOff x="0" y="0"/>
          <a:chExt cx="0" cy="0"/>
        </a:xfrm>
      </p:grpSpPr>
      <p:sp>
        <p:nvSpPr>
          <p:cNvPr id="190" name="Google Shape;190;p21"/>
          <p:cNvSpPr txBox="1"/>
          <p:nvPr>
            <p:ph type="title"/>
          </p:nvPr>
        </p:nvSpPr>
        <p:spPr>
          <a:xfrm>
            <a:off x="533403" y="4711617"/>
            <a:ext cx="6894770" cy="54448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Trebuchet M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1" name="Google Shape;191;p21"/>
          <p:cNvSpPr/>
          <p:nvPr>
            <p:ph idx="2" type="pic"/>
          </p:nvPr>
        </p:nvSpPr>
        <p:spPr>
          <a:xfrm>
            <a:off x="531639" y="609598"/>
            <a:ext cx="6896534" cy="3589575"/>
          </a:xfrm>
          <a:prstGeom prst="rect">
            <a:avLst/>
          </a:prstGeom>
          <a:noFill/>
          <a:ln>
            <a:noFill/>
          </a:ln>
          <a:effectLst>
            <a:outerShdw blurRad="76200" rotWithShape="0" algn="tl" dir="5040000" dist="63500">
              <a:srgbClr val="000000">
                <a:alpha val="40784"/>
              </a:srgbClr>
            </a:outerShdw>
          </a:effectLst>
        </p:spPr>
      </p:sp>
      <p:sp>
        <p:nvSpPr>
          <p:cNvPr id="192" name="Google Shape;192;p21"/>
          <p:cNvSpPr txBox="1"/>
          <p:nvPr>
            <p:ph idx="1" type="body"/>
          </p:nvPr>
        </p:nvSpPr>
        <p:spPr>
          <a:xfrm>
            <a:off x="533401" y="5256098"/>
            <a:ext cx="6894772" cy="547819"/>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93" name="Google Shape;193;p21"/>
          <p:cNvSpPr txBox="1"/>
          <p:nvPr>
            <p:ph idx="10" type="dt"/>
          </p:nvPr>
        </p:nvSpPr>
        <p:spPr>
          <a:xfrm>
            <a:off x="5367337" y="5935662"/>
            <a:ext cx="20574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p21"/>
          <p:cNvSpPr txBox="1"/>
          <p:nvPr>
            <p:ph idx="11" type="ftr"/>
          </p:nvPr>
        </p:nvSpPr>
        <p:spPr>
          <a:xfrm>
            <a:off x="533400" y="5935662"/>
            <a:ext cx="483393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5" name="Google Shape;195;p21"/>
          <p:cNvSpPr txBox="1"/>
          <p:nvPr>
            <p:ph idx="12" type="sldNum"/>
          </p:nvPr>
        </p:nvSpPr>
        <p:spPr>
          <a:xfrm>
            <a:off x="7856537" y="4711700"/>
            <a:ext cx="1149350" cy="1090612"/>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208" name="Shape 208"/>
        <p:cNvGrpSpPr/>
        <p:nvPr/>
      </p:nvGrpSpPr>
      <p:grpSpPr>
        <a:xfrm>
          <a:off x="0" y="0"/>
          <a:ext cx="0" cy="0"/>
          <a:chOff x="0" y="0"/>
          <a:chExt cx="0" cy="0"/>
        </a:xfrm>
      </p:grpSpPr>
      <p:sp>
        <p:nvSpPr>
          <p:cNvPr id="209" name="Google Shape;209;p23"/>
          <p:cNvSpPr txBox="1"/>
          <p:nvPr>
            <p:ph type="title"/>
          </p:nvPr>
        </p:nvSpPr>
        <p:spPr>
          <a:xfrm>
            <a:off x="524255" y="609597"/>
            <a:ext cx="6896534" cy="359275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0" name="Google Shape;210;p23"/>
          <p:cNvSpPr txBox="1"/>
          <p:nvPr>
            <p:ph idx="1" type="body"/>
          </p:nvPr>
        </p:nvSpPr>
        <p:spPr>
          <a:xfrm>
            <a:off x="531638" y="4710340"/>
            <a:ext cx="6889151" cy="1101764"/>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211" name="Google Shape;211;p23"/>
          <p:cNvSpPr txBox="1"/>
          <p:nvPr>
            <p:ph idx="10" type="dt"/>
          </p:nvPr>
        </p:nvSpPr>
        <p:spPr>
          <a:xfrm>
            <a:off x="5367337" y="5935662"/>
            <a:ext cx="20574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2" name="Google Shape;212;p23"/>
          <p:cNvSpPr txBox="1"/>
          <p:nvPr>
            <p:ph idx="11" type="ftr"/>
          </p:nvPr>
        </p:nvSpPr>
        <p:spPr>
          <a:xfrm>
            <a:off x="533400" y="5935662"/>
            <a:ext cx="483393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3" name="Google Shape;213;p23"/>
          <p:cNvSpPr txBox="1"/>
          <p:nvPr>
            <p:ph idx="12" type="sldNum"/>
          </p:nvPr>
        </p:nvSpPr>
        <p:spPr>
          <a:xfrm>
            <a:off x="7856537" y="4711700"/>
            <a:ext cx="1149350" cy="1090612"/>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228" name="Shape 228"/>
        <p:cNvGrpSpPr/>
        <p:nvPr/>
      </p:nvGrpSpPr>
      <p:grpSpPr>
        <a:xfrm>
          <a:off x="0" y="0"/>
          <a:ext cx="0" cy="0"/>
          <a:chOff x="0" y="0"/>
          <a:chExt cx="0" cy="0"/>
        </a:xfrm>
      </p:grpSpPr>
      <p:sp>
        <p:nvSpPr>
          <p:cNvPr id="229" name="Google Shape;229;p25"/>
          <p:cNvSpPr txBox="1"/>
          <p:nvPr>
            <p:ph type="title"/>
          </p:nvPr>
        </p:nvSpPr>
        <p:spPr>
          <a:xfrm>
            <a:off x="767921" y="616983"/>
            <a:ext cx="6425147" cy="303606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0" name="Google Shape;230;p25"/>
          <p:cNvSpPr txBox="1"/>
          <p:nvPr>
            <p:ph idx="1" type="body"/>
          </p:nvPr>
        </p:nvSpPr>
        <p:spPr>
          <a:xfrm>
            <a:off x="989438" y="3660763"/>
            <a:ext cx="5987731" cy="54896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231" name="Google Shape;231;p25"/>
          <p:cNvSpPr txBox="1"/>
          <p:nvPr>
            <p:ph idx="2" type="body"/>
          </p:nvPr>
        </p:nvSpPr>
        <p:spPr>
          <a:xfrm>
            <a:off x="531638" y="4710340"/>
            <a:ext cx="6903919" cy="1101764"/>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232" name="Google Shape;232;p25"/>
          <p:cNvSpPr txBox="1"/>
          <p:nvPr>
            <p:ph idx="10" type="dt"/>
          </p:nvPr>
        </p:nvSpPr>
        <p:spPr>
          <a:xfrm>
            <a:off x="5367337" y="5935662"/>
            <a:ext cx="20574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3" name="Google Shape;233;p25"/>
          <p:cNvSpPr txBox="1"/>
          <p:nvPr>
            <p:ph idx="11" type="ftr"/>
          </p:nvPr>
        </p:nvSpPr>
        <p:spPr>
          <a:xfrm>
            <a:off x="533400" y="5935662"/>
            <a:ext cx="483393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4" name="Google Shape;234;p25"/>
          <p:cNvSpPr txBox="1"/>
          <p:nvPr>
            <p:ph idx="12" type="sldNum"/>
          </p:nvPr>
        </p:nvSpPr>
        <p:spPr>
          <a:xfrm>
            <a:off x="7856537" y="4710112"/>
            <a:ext cx="1149350" cy="1090612"/>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247" name="Shape 247"/>
        <p:cNvGrpSpPr/>
        <p:nvPr/>
      </p:nvGrpSpPr>
      <p:grpSpPr>
        <a:xfrm>
          <a:off x="0" y="0"/>
          <a:ext cx="0" cy="0"/>
          <a:chOff x="0" y="0"/>
          <a:chExt cx="0" cy="0"/>
        </a:xfrm>
      </p:grpSpPr>
      <p:sp>
        <p:nvSpPr>
          <p:cNvPr id="248" name="Google Shape;248;p27"/>
          <p:cNvSpPr txBox="1"/>
          <p:nvPr>
            <p:ph type="title"/>
          </p:nvPr>
        </p:nvSpPr>
        <p:spPr>
          <a:xfrm>
            <a:off x="531638" y="4710340"/>
            <a:ext cx="6896534" cy="58981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9" name="Google Shape;249;p27"/>
          <p:cNvSpPr txBox="1"/>
          <p:nvPr>
            <p:ph idx="1" type="body"/>
          </p:nvPr>
        </p:nvSpPr>
        <p:spPr>
          <a:xfrm>
            <a:off x="531639" y="5300150"/>
            <a:ext cx="6896534" cy="51195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250" name="Google Shape;250;p27"/>
          <p:cNvSpPr txBox="1"/>
          <p:nvPr>
            <p:ph idx="10" type="dt"/>
          </p:nvPr>
        </p:nvSpPr>
        <p:spPr>
          <a:xfrm>
            <a:off x="5367337" y="5935662"/>
            <a:ext cx="20574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1" name="Google Shape;251;p27"/>
          <p:cNvSpPr txBox="1"/>
          <p:nvPr>
            <p:ph idx="11" type="ftr"/>
          </p:nvPr>
        </p:nvSpPr>
        <p:spPr>
          <a:xfrm>
            <a:off x="533400" y="5935662"/>
            <a:ext cx="483393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2" name="Google Shape;252;p27"/>
          <p:cNvSpPr txBox="1"/>
          <p:nvPr>
            <p:ph idx="12" type="sldNum"/>
          </p:nvPr>
        </p:nvSpPr>
        <p:spPr>
          <a:xfrm>
            <a:off x="7856537" y="4710112"/>
            <a:ext cx="1149350" cy="1090612"/>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265" name="Shape 265"/>
        <p:cNvGrpSpPr/>
        <p:nvPr/>
      </p:nvGrpSpPr>
      <p:grpSpPr>
        <a:xfrm>
          <a:off x="0" y="0"/>
          <a:ext cx="0" cy="0"/>
          <a:chOff x="0" y="0"/>
          <a:chExt cx="0" cy="0"/>
        </a:xfrm>
      </p:grpSpPr>
      <p:sp>
        <p:nvSpPr>
          <p:cNvPr id="266" name="Google Shape;266;p29"/>
          <p:cNvSpPr txBox="1"/>
          <p:nvPr>
            <p:ph type="title"/>
          </p:nvPr>
        </p:nvSpPr>
        <p:spPr>
          <a:xfrm>
            <a:off x="531639" y="753228"/>
            <a:ext cx="6896534" cy="1080938"/>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7" name="Google Shape;267;p29"/>
          <p:cNvSpPr txBox="1"/>
          <p:nvPr>
            <p:ph idx="1" type="body"/>
          </p:nvPr>
        </p:nvSpPr>
        <p:spPr>
          <a:xfrm>
            <a:off x="532629" y="2329489"/>
            <a:ext cx="219456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68" name="Google Shape;268;p29"/>
          <p:cNvSpPr txBox="1"/>
          <p:nvPr>
            <p:ph idx="2" type="body"/>
          </p:nvPr>
        </p:nvSpPr>
        <p:spPr>
          <a:xfrm>
            <a:off x="539777" y="3015290"/>
            <a:ext cx="2194560"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269" name="Google Shape;269;p29"/>
          <p:cNvSpPr txBox="1"/>
          <p:nvPr>
            <p:ph idx="3" type="body"/>
          </p:nvPr>
        </p:nvSpPr>
        <p:spPr>
          <a:xfrm>
            <a:off x="2878413" y="2336873"/>
            <a:ext cx="219456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70" name="Google Shape;270;p29"/>
          <p:cNvSpPr txBox="1"/>
          <p:nvPr>
            <p:ph idx="4" type="body"/>
          </p:nvPr>
        </p:nvSpPr>
        <p:spPr>
          <a:xfrm>
            <a:off x="2879710" y="3007906"/>
            <a:ext cx="2194560"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271" name="Google Shape;271;p29"/>
          <p:cNvSpPr txBox="1"/>
          <p:nvPr>
            <p:ph idx="5" type="body"/>
          </p:nvPr>
        </p:nvSpPr>
        <p:spPr>
          <a:xfrm>
            <a:off x="5226136" y="2336873"/>
            <a:ext cx="219456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72" name="Google Shape;272;p29"/>
          <p:cNvSpPr txBox="1"/>
          <p:nvPr>
            <p:ph idx="6" type="body"/>
          </p:nvPr>
        </p:nvSpPr>
        <p:spPr>
          <a:xfrm>
            <a:off x="5233520" y="3007905"/>
            <a:ext cx="2194560"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273" name="Google Shape;273;p29"/>
          <p:cNvSpPr txBox="1"/>
          <p:nvPr>
            <p:ph idx="10" type="dt"/>
          </p:nvPr>
        </p:nvSpPr>
        <p:spPr>
          <a:xfrm>
            <a:off x="5367337" y="5935662"/>
            <a:ext cx="20574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4" name="Google Shape;274;p29"/>
          <p:cNvSpPr txBox="1"/>
          <p:nvPr>
            <p:ph idx="11" type="ftr"/>
          </p:nvPr>
        </p:nvSpPr>
        <p:spPr>
          <a:xfrm>
            <a:off x="533400" y="5935662"/>
            <a:ext cx="483393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5" name="Google Shape;275;p29"/>
          <p:cNvSpPr txBox="1"/>
          <p:nvPr>
            <p:ph idx="12" type="sldNum"/>
          </p:nvPr>
        </p:nvSpPr>
        <p:spPr>
          <a:xfrm>
            <a:off x="7848600" y="752475"/>
            <a:ext cx="1157287" cy="10922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88" name="Shape 288"/>
        <p:cNvGrpSpPr/>
        <p:nvPr/>
      </p:nvGrpSpPr>
      <p:grpSpPr>
        <a:xfrm>
          <a:off x="0" y="0"/>
          <a:ext cx="0" cy="0"/>
          <a:chOff x="0" y="0"/>
          <a:chExt cx="0" cy="0"/>
        </a:xfrm>
      </p:grpSpPr>
      <p:sp>
        <p:nvSpPr>
          <p:cNvPr id="289" name="Google Shape;289;p31"/>
          <p:cNvSpPr txBox="1"/>
          <p:nvPr>
            <p:ph type="title"/>
          </p:nvPr>
        </p:nvSpPr>
        <p:spPr>
          <a:xfrm>
            <a:off x="531639" y="753228"/>
            <a:ext cx="6896534" cy="1080938"/>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0" name="Google Shape;290;p31"/>
          <p:cNvSpPr txBox="1"/>
          <p:nvPr>
            <p:ph idx="1" type="body"/>
          </p:nvPr>
        </p:nvSpPr>
        <p:spPr>
          <a:xfrm>
            <a:off x="532391" y="4297503"/>
            <a:ext cx="2192257"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91" name="Google Shape;291;p31"/>
          <p:cNvSpPr/>
          <p:nvPr>
            <p:ph idx="2" type="pic"/>
          </p:nvPr>
        </p:nvSpPr>
        <p:spPr>
          <a:xfrm>
            <a:off x="532391" y="2336873"/>
            <a:ext cx="2192257"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292" name="Google Shape;292;p31"/>
          <p:cNvSpPr txBox="1"/>
          <p:nvPr>
            <p:ph idx="3" type="body"/>
          </p:nvPr>
        </p:nvSpPr>
        <p:spPr>
          <a:xfrm>
            <a:off x="532391" y="4873765"/>
            <a:ext cx="2192257"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293" name="Google Shape;293;p31"/>
          <p:cNvSpPr txBox="1"/>
          <p:nvPr>
            <p:ph idx="4" type="body"/>
          </p:nvPr>
        </p:nvSpPr>
        <p:spPr>
          <a:xfrm>
            <a:off x="2870497" y="4297503"/>
            <a:ext cx="221507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94" name="Google Shape;294;p31"/>
          <p:cNvSpPr/>
          <p:nvPr>
            <p:ph idx="5" type="pic"/>
          </p:nvPr>
        </p:nvSpPr>
        <p:spPr>
          <a:xfrm>
            <a:off x="2870497" y="2336873"/>
            <a:ext cx="2215070"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295" name="Google Shape;295;p31"/>
          <p:cNvSpPr txBox="1"/>
          <p:nvPr>
            <p:ph idx="6" type="body"/>
          </p:nvPr>
        </p:nvSpPr>
        <p:spPr>
          <a:xfrm>
            <a:off x="2869483" y="4873764"/>
            <a:ext cx="2218004"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296" name="Google Shape;296;p31"/>
          <p:cNvSpPr txBox="1"/>
          <p:nvPr>
            <p:ph idx="7" type="body"/>
          </p:nvPr>
        </p:nvSpPr>
        <p:spPr>
          <a:xfrm>
            <a:off x="5231028" y="4297503"/>
            <a:ext cx="2194333"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97" name="Google Shape;297;p31"/>
          <p:cNvSpPr/>
          <p:nvPr>
            <p:ph idx="8" type="pic"/>
          </p:nvPr>
        </p:nvSpPr>
        <p:spPr>
          <a:xfrm>
            <a:off x="5231027" y="2336873"/>
            <a:ext cx="2194333"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298" name="Google Shape;298;p31"/>
          <p:cNvSpPr txBox="1"/>
          <p:nvPr>
            <p:ph idx="9" type="body"/>
          </p:nvPr>
        </p:nvSpPr>
        <p:spPr>
          <a:xfrm>
            <a:off x="5230934" y="4873762"/>
            <a:ext cx="2197239"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299" name="Google Shape;299;p31"/>
          <p:cNvSpPr txBox="1"/>
          <p:nvPr>
            <p:ph idx="10" type="dt"/>
          </p:nvPr>
        </p:nvSpPr>
        <p:spPr>
          <a:xfrm>
            <a:off x="5367337" y="5935662"/>
            <a:ext cx="20574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0" name="Google Shape;300;p31"/>
          <p:cNvSpPr txBox="1"/>
          <p:nvPr>
            <p:ph idx="11" type="ftr"/>
          </p:nvPr>
        </p:nvSpPr>
        <p:spPr>
          <a:xfrm>
            <a:off x="533400" y="5935662"/>
            <a:ext cx="483393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1" name="Google Shape;301;p31"/>
          <p:cNvSpPr txBox="1"/>
          <p:nvPr>
            <p:ph idx="12" type="sldNum"/>
          </p:nvPr>
        </p:nvSpPr>
        <p:spPr>
          <a:xfrm>
            <a:off x="7848600" y="752475"/>
            <a:ext cx="1157287" cy="10922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14" name="Shape 314"/>
        <p:cNvGrpSpPr/>
        <p:nvPr/>
      </p:nvGrpSpPr>
      <p:grpSpPr>
        <a:xfrm>
          <a:off x="0" y="0"/>
          <a:ext cx="0" cy="0"/>
          <a:chOff x="0" y="0"/>
          <a:chExt cx="0" cy="0"/>
        </a:xfrm>
      </p:grpSpPr>
      <p:sp>
        <p:nvSpPr>
          <p:cNvPr id="315" name="Google Shape;315;p33"/>
          <p:cNvSpPr txBox="1"/>
          <p:nvPr>
            <p:ph type="title"/>
          </p:nvPr>
        </p:nvSpPr>
        <p:spPr>
          <a:xfrm>
            <a:off x="531639" y="753228"/>
            <a:ext cx="6896534" cy="1080938"/>
          </a:xfrm>
          <a:prstGeom prst="rect">
            <a:avLst/>
          </a:prstGeom>
          <a:noFill/>
          <a:ln>
            <a:noFill/>
          </a:ln>
        </p:spPr>
        <p:txBody>
          <a:bodyPr anchorCtr="0" anchor="ctr" bIns="45700" lIns="91425" spcFirstLastPara="1" rIns="91425" wrap="square" tIns="45700">
            <a:noAutofit/>
          </a:bodyPr>
          <a:lstStyle>
            <a:lvl1pPr lvl="0" algn="r">
              <a:lnSpc>
                <a:spcPct val="90000"/>
              </a:lnSpc>
              <a:spcBef>
                <a:spcPts val="0"/>
              </a:spcBef>
              <a:spcAft>
                <a:spcPts val="0"/>
              </a:spcAft>
              <a:buClr>
                <a:schemeClr val="lt1"/>
              </a:buClr>
              <a:buSzPts val="36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6" name="Google Shape;316;p33"/>
          <p:cNvSpPr txBox="1"/>
          <p:nvPr>
            <p:ph idx="1" type="body"/>
          </p:nvPr>
        </p:nvSpPr>
        <p:spPr>
          <a:xfrm rot="5400000">
            <a:off x="2178050" y="692150"/>
            <a:ext cx="3598862" cy="6888162"/>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17" name="Google Shape;317;p33"/>
          <p:cNvSpPr txBox="1"/>
          <p:nvPr>
            <p:ph idx="10" type="dt"/>
          </p:nvPr>
        </p:nvSpPr>
        <p:spPr>
          <a:xfrm>
            <a:off x="5367337" y="5935662"/>
            <a:ext cx="20574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8" name="Google Shape;318;p33"/>
          <p:cNvSpPr txBox="1"/>
          <p:nvPr>
            <p:ph idx="11" type="ftr"/>
          </p:nvPr>
        </p:nvSpPr>
        <p:spPr>
          <a:xfrm>
            <a:off x="533400" y="5935662"/>
            <a:ext cx="483393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9" name="Google Shape;319;p33"/>
          <p:cNvSpPr txBox="1"/>
          <p:nvPr>
            <p:ph idx="12" type="sldNum"/>
          </p:nvPr>
        </p:nvSpPr>
        <p:spPr>
          <a:xfrm>
            <a:off x="7848600" y="752475"/>
            <a:ext cx="1157287" cy="10922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30" name="Shape 330"/>
        <p:cNvGrpSpPr/>
        <p:nvPr/>
      </p:nvGrpSpPr>
      <p:grpSpPr>
        <a:xfrm>
          <a:off x="0" y="0"/>
          <a:ext cx="0" cy="0"/>
          <a:chOff x="0" y="0"/>
          <a:chExt cx="0" cy="0"/>
        </a:xfrm>
      </p:grpSpPr>
      <p:sp>
        <p:nvSpPr>
          <p:cNvPr id="331" name="Google Shape;331;p35"/>
          <p:cNvSpPr txBox="1"/>
          <p:nvPr>
            <p:ph type="title"/>
          </p:nvPr>
        </p:nvSpPr>
        <p:spPr>
          <a:xfrm rot="5400000">
            <a:off x="5768631" y="2305764"/>
            <a:ext cx="4461936" cy="106960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2" name="Google Shape;332;p35"/>
          <p:cNvSpPr txBox="1"/>
          <p:nvPr>
            <p:ph idx="1" type="body"/>
          </p:nvPr>
        </p:nvSpPr>
        <p:spPr>
          <a:xfrm rot="5400000">
            <a:off x="1135126" y="-15287"/>
            <a:ext cx="5326589" cy="6576359"/>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33" name="Google Shape;333;p35"/>
          <p:cNvSpPr txBox="1"/>
          <p:nvPr>
            <p:ph idx="10" type="dt"/>
          </p:nvPr>
        </p:nvSpPr>
        <p:spPr>
          <a:xfrm>
            <a:off x="5029200" y="5935662"/>
            <a:ext cx="20574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4" name="Google Shape;334;p35"/>
          <p:cNvSpPr txBox="1"/>
          <p:nvPr>
            <p:ph idx="11" type="ftr"/>
          </p:nvPr>
        </p:nvSpPr>
        <p:spPr>
          <a:xfrm>
            <a:off x="509587" y="5935662"/>
            <a:ext cx="4519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5" name="Google Shape;335;p35"/>
          <p:cNvSpPr txBox="1"/>
          <p:nvPr>
            <p:ph idx="12" type="sldNum"/>
          </p:nvPr>
        </p:nvSpPr>
        <p:spPr>
          <a:xfrm>
            <a:off x="7431087" y="5432425"/>
            <a:ext cx="1149350" cy="1273175"/>
          </a:xfrm>
          <a:prstGeom prst="rect">
            <a:avLst/>
          </a:prstGeom>
          <a:noFill/>
          <a:ln>
            <a:noFill/>
          </a:ln>
        </p:spPr>
        <p:txBody>
          <a:bodyPr anchorCtr="0" anchor="t" bIns="45700" lIns="91425" spcFirstLastPara="1" rIns="91425" wrap="square" tIns="45700">
            <a:noAutofit/>
          </a:bodyPr>
          <a:lstStyle>
            <a:lvl1pPr indent="0" lvl="0" marL="0" marR="0" algn="ctr">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1pPr>
            <a:lvl2pPr indent="0" lvl="1" marL="0" marR="0" algn="ctr">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2pPr>
            <a:lvl3pPr indent="0" lvl="2" marL="0" marR="0" algn="ctr">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3pPr>
            <a:lvl4pPr indent="0" lvl="3" marL="0" marR="0" algn="ctr">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4pPr>
            <a:lvl5pPr indent="0" lvl="4" marL="0" marR="0" algn="ctr">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5pPr>
            <a:lvl6pPr indent="0" lvl="5" marL="0" marR="0" algn="ctr">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6pPr>
            <a:lvl7pPr indent="0" lvl="6" marL="0" marR="0" algn="ctr">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7pPr>
            <a:lvl8pPr indent="0" lvl="7" marL="0" marR="0" algn="ctr">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8pPr>
            <a:lvl9pPr indent="0" lvl="8" marL="0" marR="0" algn="ctr">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8" name="Shape 38"/>
        <p:cNvGrpSpPr/>
        <p:nvPr/>
      </p:nvGrpSpPr>
      <p:grpSpPr>
        <a:xfrm>
          <a:off x="0" y="0"/>
          <a:ext cx="0" cy="0"/>
          <a:chOff x="0" y="0"/>
          <a:chExt cx="0" cy="0"/>
        </a:xfrm>
      </p:grpSpPr>
      <p:sp>
        <p:nvSpPr>
          <p:cNvPr id="39" name="Google Shape;39;p4"/>
          <p:cNvSpPr txBox="1"/>
          <p:nvPr>
            <p:ph type="title"/>
          </p:nvPr>
        </p:nvSpPr>
        <p:spPr>
          <a:xfrm>
            <a:off x="531812" y="752475"/>
            <a:ext cx="6896100" cy="108108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4"/>
          <p:cNvSpPr txBox="1"/>
          <p:nvPr>
            <p:ph idx="1" type="body"/>
          </p:nvPr>
        </p:nvSpPr>
        <p:spPr>
          <a:xfrm>
            <a:off x="533400" y="2336800"/>
            <a:ext cx="6888162" cy="3598862"/>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1" name="Google Shape;41;p4"/>
          <p:cNvSpPr txBox="1"/>
          <p:nvPr>
            <p:ph idx="10" type="dt"/>
          </p:nvPr>
        </p:nvSpPr>
        <p:spPr>
          <a:xfrm>
            <a:off x="5367337" y="5935662"/>
            <a:ext cx="20574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
          <p:cNvSpPr txBox="1"/>
          <p:nvPr>
            <p:ph idx="11" type="ftr"/>
          </p:nvPr>
        </p:nvSpPr>
        <p:spPr>
          <a:xfrm>
            <a:off x="533400" y="5935662"/>
            <a:ext cx="483393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4"/>
          <p:cNvSpPr txBox="1"/>
          <p:nvPr>
            <p:ph idx="12" type="sldNum"/>
          </p:nvPr>
        </p:nvSpPr>
        <p:spPr>
          <a:xfrm>
            <a:off x="7848600" y="752475"/>
            <a:ext cx="1157287" cy="10922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sp>
        <p:nvSpPr>
          <p:cNvPr id="64" name="Google Shape;64;p7"/>
          <p:cNvSpPr txBox="1"/>
          <p:nvPr>
            <p:ph type="title"/>
          </p:nvPr>
        </p:nvSpPr>
        <p:spPr>
          <a:xfrm>
            <a:off x="531639" y="2869895"/>
            <a:ext cx="6889150" cy="109078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7"/>
          <p:cNvSpPr txBox="1"/>
          <p:nvPr>
            <p:ph idx="1" type="body"/>
          </p:nvPr>
        </p:nvSpPr>
        <p:spPr>
          <a:xfrm>
            <a:off x="531639" y="4232172"/>
            <a:ext cx="6889150" cy="1704017"/>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000"/>
              <a:buNone/>
              <a:defRPr sz="20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66" name="Google Shape;66;p7"/>
          <p:cNvSpPr txBox="1"/>
          <p:nvPr>
            <p:ph idx="10" type="dt"/>
          </p:nvPr>
        </p:nvSpPr>
        <p:spPr>
          <a:xfrm>
            <a:off x="5365750" y="5935662"/>
            <a:ext cx="20574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7"/>
          <p:cNvSpPr txBox="1"/>
          <p:nvPr>
            <p:ph idx="11" type="ftr"/>
          </p:nvPr>
        </p:nvSpPr>
        <p:spPr>
          <a:xfrm>
            <a:off x="533400" y="5935662"/>
            <a:ext cx="483393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7"/>
          <p:cNvSpPr txBox="1"/>
          <p:nvPr>
            <p:ph idx="12" type="sldNum"/>
          </p:nvPr>
        </p:nvSpPr>
        <p:spPr>
          <a:xfrm>
            <a:off x="7856537" y="2870200"/>
            <a:ext cx="1149350" cy="1090612"/>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1" name="Shape 81"/>
        <p:cNvGrpSpPr/>
        <p:nvPr/>
      </p:nvGrpSpPr>
      <p:grpSpPr>
        <a:xfrm>
          <a:off x="0" y="0"/>
          <a:ext cx="0" cy="0"/>
          <a:chOff x="0" y="0"/>
          <a:chExt cx="0" cy="0"/>
        </a:xfrm>
      </p:grpSpPr>
      <p:sp>
        <p:nvSpPr>
          <p:cNvPr id="82" name="Google Shape;82;p9"/>
          <p:cNvSpPr txBox="1"/>
          <p:nvPr>
            <p:ph type="title"/>
          </p:nvPr>
        </p:nvSpPr>
        <p:spPr>
          <a:xfrm>
            <a:off x="533400" y="753228"/>
            <a:ext cx="6887390" cy="1080938"/>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9"/>
          <p:cNvSpPr txBox="1"/>
          <p:nvPr>
            <p:ph idx="1" type="body"/>
          </p:nvPr>
        </p:nvSpPr>
        <p:spPr>
          <a:xfrm>
            <a:off x="533400" y="2336873"/>
            <a:ext cx="3357899" cy="3599316"/>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4" name="Google Shape;84;p9"/>
          <p:cNvSpPr txBox="1"/>
          <p:nvPr>
            <p:ph idx="2" type="body"/>
          </p:nvPr>
        </p:nvSpPr>
        <p:spPr>
          <a:xfrm>
            <a:off x="4061128" y="2336873"/>
            <a:ext cx="3359661" cy="3599316"/>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5" name="Google Shape;85;p9"/>
          <p:cNvSpPr txBox="1"/>
          <p:nvPr>
            <p:ph idx="10" type="dt"/>
          </p:nvPr>
        </p:nvSpPr>
        <p:spPr>
          <a:xfrm>
            <a:off x="5367337" y="5935662"/>
            <a:ext cx="20574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9"/>
          <p:cNvSpPr txBox="1"/>
          <p:nvPr>
            <p:ph idx="11" type="ftr"/>
          </p:nvPr>
        </p:nvSpPr>
        <p:spPr>
          <a:xfrm>
            <a:off x="533400" y="5935662"/>
            <a:ext cx="483393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9"/>
          <p:cNvSpPr txBox="1"/>
          <p:nvPr>
            <p:ph idx="12" type="sldNum"/>
          </p:nvPr>
        </p:nvSpPr>
        <p:spPr>
          <a:xfrm>
            <a:off x="7848600" y="752475"/>
            <a:ext cx="1157287" cy="10922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0" name="Shape 100"/>
        <p:cNvGrpSpPr/>
        <p:nvPr/>
      </p:nvGrpSpPr>
      <p:grpSpPr>
        <a:xfrm>
          <a:off x="0" y="0"/>
          <a:ext cx="0" cy="0"/>
          <a:chOff x="0" y="0"/>
          <a:chExt cx="0" cy="0"/>
        </a:xfrm>
      </p:grpSpPr>
      <p:sp>
        <p:nvSpPr>
          <p:cNvPr id="101" name="Google Shape;101;p11"/>
          <p:cNvSpPr txBox="1"/>
          <p:nvPr>
            <p:ph type="title"/>
          </p:nvPr>
        </p:nvSpPr>
        <p:spPr>
          <a:xfrm>
            <a:off x="531639" y="753230"/>
            <a:ext cx="6896534" cy="108093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11"/>
          <p:cNvSpPr txBox="1"/>
          <p:nvPr>
            <p:ph idx="1" type="body"/>
          </p:nvPr>
        </p:nvSpPr>
        <p:spPr>
          <a:xfrm>
            <a:off x="760988" y="2336874"/>
            <a:ext cx="3145080" cy="69313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3" name="Google Shape;103;p11"/>
          <p:cNvSpPr txBox="1"/>
          <p:nvPr>
            <p:ph idx="2" type="body"/>
          </p:nvPr>
        </p:nvSpPr>
        <p:spPr>
          <a:xfrm>
            <a:off x="531638" y="3030009"/>
            <a:ext cx="3367045" cy="2906179"/>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4" name="Google Shape;104;p11"/>
          <p:cNvSpPr txBox="1"/>
          <p:nvPr>
            <p:ph idx="3" type="body"/>
          </p:nvPr>
        </p:nvSpPr>
        <p:spPr>
          <a:xfrm>
            <a:off x="4282646" y="2336873"/>
            <a:ext cx="3145527" cy="692076"/>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5" name="Google Shape;105;p11"/>
          <p:cNvSpPr txBox="1"/>
          <p:nvPr>
            <p:ph idx="4" type="body"/>
          </p:nvPr>
        </p:nvSpPr>
        <p:spPr>
          <a:xfrm>
            <a:off x="4061129" y="3030009"/>
            <a:ext cx="3367044" cy="2906179"/>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6" name="Google Shape;106;p11"/>
          <p:cNvSpPr txBox="1"/>
          <p:nvPr>
            <p:ph idx="10" type="dt"/>
          </p:nvPr>
        </p:nvSpPr>
        <p:spPr>
          <a:xfrm>
            <a:off x="5367337" y="5935662"/>
            <a:ext cx="20574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11"/>
          <p:cNvSpPr txBox="1"/>
          <p:nvPr>
            <p:ph idx="11" type="ftr"/>
          </p:nvPr>
        </p:nvSpPr>
        <p:spPr>
          <a:xfrm>
            <a:off x="533400" y="5935662"/>
            <a:ext cx="483393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11"/>
          <p:cNvSpPr txBox="1"/>
          <p:nvPr>
            <p:ph idx="12" type="sldNum"/>
          </p:nvPr>
        </p:nvSpPr>
        <p:spPr>
          <a:xfrm>
            <a:off x="7848600" y="752475"/>
            <a:ext cx="1157287" cy="10922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1" name="Shape 121"/>
        <p:cNvGrpSpPr/>
        <p:nvPr/>
      </p:nvGrpSpPr>
      <p:grpSpPr>
        <a:xfrm>
          <a:off x="0" y="0"/>
          <a:ext cx="0" cy="0"/>
          <a:chOff x="0" y="0"/>
          <a:chExt cx="0" cy="0"/>
        </a:xfrm>
      </p:grpSpPr>
      <p:sp>
        <p:nvSpPr>
          <p:cNvPr id="122" name="Google Shape;122;p13"/>
          <p:cNvSpPr txBox="1"/>
          <p:nvPr>
            <p:ph type="title"/>
          </p:nvPr>
        </p:nvSpPr>
        <p:spPr>
          <a:xfrm>
            <a:off x="531812" y="752475"/>
            <a:ext cx="6896100" cy="108108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13"/>
          <p:cNvSpPr txBox="1"/>
          <p:nvPr>
            <p:ph idx="10" type="dt"/>
          </p:nvPr>
        </p:nvSpPr>
        <p:spPr>
          <a:xfrm>
            <a:off x="5367337" y="5935662"/>
            <a:ext cx="20574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13"/>
          <p:cNvSpPr txBox="1"/>
          <p:nvPr>
            <p:ph idx="11" type="ftr"/>
          </p:nvPr>
        </p:nvSpPr>
        <p:spPr>
          <a:xfrm>
            <a:off x="533400" y="5935662"/>
            <a:ext cx="483393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13"/>
          <p:cNvSpPr txBox="1"/>
          <p:nvPr>
            <p:ph idx="12" type="sldNum"/>
          </p:nvPr>
        </p:nvSpPr>
        <p:spPr>
          <a:xfrm>
            <a:off x="7848600" y="752475"/>
            <a:ext cx="1157287" cy="10922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5" name="Shape 135"/>
        <p:cNvGrpSpPr/>
        <p:nvPr/>
      </p:nvGrpSpPr>
      <p:grpSpPr>
        <a:xfrm>
          <a:off x="0" y="0"/>
          <a:ext cx="0" cy="0"/>
          <a:chOff x="0" y="0"/>
          <a:chExt cx="0" cy="0"/>
        </a:xfrm>
      </p:grpSpPr>
      <p:sp>
        <p:nvSpPr>
          <p:cNvPr id="136" name="Google Shape;136;p15"/>
          <p:cNvSpPr txBox="1"/>
          <p:nvPr>
            <p:ph idx="10" type="dt"/>
          </p:nvPr>
        </p:nvSpPr>
        <p:spPr>
          <a:xfrm>
            <a:off x="5367337" y="5935662"/>
            <a:ext cx="20574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15"/>
          <p:cNvSpPr txBox="1"/>
          <p:nvPr>
            <p:ph idx="11" type="ftr"/>
          </p:nvPr>
        </p:nvSpPr>
        <p:spPr>
          <a:xfrm>
            <a:off x="533400" y="5935662"/>
            <a:ext cx="483393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15"/>
          <p:cNvSpPr txBox="1"/>
          <p:nvPr>
            <p:ph idx="12" type="sldNum"/>
          </p:nvPr>
        </p:nvSpPr>
        <p:spPr>
          <a:xfrm>
            <a:off x="7848600" y="752475"/>
            <a:ext cx="1157287" cy="10922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1" name="Shape 151"/>
        <p:cNvGrpSpPr/>
        <p:nvPr/>
      </p:nvGrpSpPr>
      <p:grpSpPr>
        <a:xfrm>
          <a:off x="0" y="0"/>
          <a:ext cx="0" cy="0"/>
          <a:chOff x="0" y="0"/>
          <a:chExt cx="0" cy="0"/>
        </a:xfrm>
      </p:grpSpPr>
      <p:sp>
        <p:nvSpPr>
          <p:cNvPr id="152" name="Google Shape;152;p17"/>
          <p:cNvSpPr txBox="1"/>
          <p:nvPr>
            <p:ph type="title"/>
          </p:nvPr>
        </p:nvSpPr>
        <p:spPr>
          <a:xfrm>
            <a:off x="531639" y="753227"/>
            <a:ext cx="6896534" cy="10809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17"/>
          <p:cNvSpPr txBox="1"/>
          <p:nvPr>
            <p:ph idx="1" type="body"/>
          </p:nvPr>
        </p:nvSpPr>
        <p:spPr>
          <a:xfrm>
            <a:off x="3514385" y="2336874"/>
            <a:ext cx="3913788" cy="3599313"/>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4" name="Google Shape;154;p17"/>
          <p:cNvSpPr txBox="1"/>
          <p:nvPr>
            <p:ph idx="2" type="body"/>
          </p:nvPr>
        </p:nvSpPr>
        <p:spPr>
          <a:xfrm>
            <a:off x="533401" y="2336873"/>
            <a:ext cx="2796240" cy="3599317"/>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55" name="Google Shape;155;p17"/>
          <p:cNvSpPr txBox="1"/>
          <p:nvPr>
            <p:ph idx="10" type="dt"/>
          </p:nvPr>
        </p:nvSpPr>
        <p:spPr>
          <a:xfrm>
            <a:off x="5367337" y="5935662"/>
            <a:ext cx="20574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17"/>
          <p:cNvSpPr txBox="1"/>
          <p:nvPr>
            <p:ph idx="11" type="ftr"/>
          </p:nvPr>
        </p:nvSpPr>
        <p:spPr>
          <a:xfrm>
            <a:off x="533400" y="5935662"/>
            <a:ext cx="483393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17"/>
          <p:cNvSpPr txBox="1"/>
          <p:nvPr>
            <p:ph idx="12" type="sldNum"/>
          </p:nvPr>
        </p:nvSpPr>
        <p:spPr>
          <a:xfrm>
            <a:off x="7848600" y="752475"/>
            <a:ext cx="1157287" cy="10922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70" name="Shape 170"/>
        <p:cNvGrpSpPr/>
        <p:nvPr/>
      </p:nvGrpSpPr>
      <p:grpSpPr>
        <a:xfrm>
          <a:off x="0" y="0"/>
          <a:ext cx="0" cy="0"/>
          <a:chOff x="0" y="0"/>
          <a:chExt cx="0" cy="0"/>
        </a:xfrm>
      </p:grpSpPr>
      <p:sp>
        <p:nvSpPr>
          <p:cNvPr id="171" name="Google Shape;171;p19"/>
          <p:cNvSpPr txBox="1"/>
          <p:nvPr>
            <p:ph type="title"/>
          </p:nvPr>
        </p:nvSpPr>
        <p:spPr>
          <a:xfrm>
            <a:off x="531639" y="753228"/>
            <a:ext cx="6896534"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2" name="Google Shape;172;p19"/>
          <p:cNvSpPr/>
          <p:nvPr>
            <p:ph idx="2" type="pic"/>
          </p:nvPr>
        </p:nvSpPr>
        <p:spPr>
          <a:xfrm>
            <a:off x="3510956" y="2336874"/>
            <a:ext cx="3917217" cy="3599312"/>
          </a:xfrm>
          <a:prstGeom prst="rect">
            <a:avLst/>
          </a:prstGeom>
          <a:noFill/>
          <a:ln>
            <a:noFill/>
          </a:ln>
          <a:effectLst>
            <a:outerShdw blurRad="76200" rotWithShape="0" algn="tl" dir="5040000" dist="63500">
              <a:srgbClr val="000000">
                <a:alpha val="40784"/>
              </a:srgbClr>
            </a:outerShdw>
          </a:effectLst>
        </p:spPr>
      </p:sp>
      <p:sp>
        <p:nvSpPr>
          <p:cNvPr id="173" name="Google Shape;173;p19"/>
          <p:cNvSpPr txBox="1"/>
          <p:nvPr>
            <p:ph idx="1" type="body"/>
          </p:nvPr>
        </p:nvSpPr>
        <p:spPr>
          <a:xfrm>
            <a:off x="531638" y="2336874"/>
            <a:ext cx="2798487" cy="3599315"/>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74" name="Google Shape;174;p19"/>
          <p:cNvSpPr txBox="1"/>
          <p:nvPr>
            <p:ph idx="10" type="dt"/>
          </p:nvPr>
        </p:nvSpPr>
        <p:spPr>
          <a:xfrm>
            <a:off x="5367337" y="5935662"/>
            <a:ext cx="20574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5" name="Google Shape;175;p19"/>
          <p:cNvSpPr txBox="1"/>
          <p:nvPr>
            <p:ph idx="11" type="ftr"/>
          </p:nvPr>
        </p:nvSpPr>
        <p:spPr>
          <a:xfrm>
            <a:off x="533400" y="5935662"/>
            <a:ext cx="483393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p19"/>
          <p:cNvSpPr txBox="1"/>
          <p:nvPr>
            <p:ph idx="12" type="sldNum"/>
          </p:nvPr>
        </p:nvSpPr>
        <p:spPr>
          <a:xfrm>
            <a:off x="7848600" y="752475"/>
            <a:ext cx="1157287" cy="10922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1.xml"/><Relationship Id="rId5" Type="http://schemas.openxmlformats.org/officeDocument/2006/relationships/theme" Target="../theme/theme15.xml"/></Relationships>
</file>

<file path=ppt/slideMasters/_rels/slideMaster10.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9.xml"/><Relationship Id="rId5" Type="http://schemas.openxmlformats.org/officeDocument/2006/relationships/theme" Target="../theme/theme11.xml"/></Relationships>
</file>

<file path=ppt/slideMasters/_rels/slideMaster1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0.xml"/><Relationship Id="rId5" Type="http://schemas.openxmlformats.org/officeDocument/2006/relationships/theme" Target="../theme/theme5.xml"/></Relationships>
</file>

<file path=ppt/slideMasters/_rels/slideMaster12.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1.xml"/><Relationship Id="rId5" Type="http://schemas.openxmlformats.org/officeDocument/2006/relationships/theme" Target="../theme/theme2.xml"/></Relationships>
</file>

<file path=ppt/slideMasters/_rels/slideMaster13.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2.xml"/><Relationship Id="rId5" Type="http://schemas.openxmlformats.org/officeDocument/2006/relationships/theme" Target="../theme/theme3.xml"/></Relationships>
</file>

<file path=ppt/slideMasters/_rels/slideMaster1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3.xml"/><Relationship Id="rId5" Type="http://schemas.openxmlformats.org/officeDocument/2006/relationships/theme" Target="../theme/theme1.xml"/></Relationships>
</file>

<file path=ppt/slideMasters/_rels/slideMaster1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4.xml"/><Relationship Id="rId5" Type="http://schemas.openxmlformats.org/officeDocument/2006/relationships/theme" Target="../theme/theme12.xml"/></Relationships>
</file>

<file path=ppt/slideMasters/_rels/slideMaster1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5.xml"/><Relationship Id="rId5" Type="http://schemas.openxmlformats.org/officeDocument/2006/relationships/theme" Target="../theme/theme7.xml"/></Relationships>
</file>

<file path=ppt/slideMasters/_rels/slideMaster17.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6.xml"/><Relationship Id="rId5" Type="http://schemas.openxmlformats.org/officeDocument/2006/relationships/theme" Target="../theme/theme19.xml"/></Relationships>
</file>

<file path=ppt/slideMasters/_rels/slideMaster18.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7.xml"/><Relationship Id="rId3"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2.xml"/><Relationship Id="rId5" Type="http://schemas.openxmlformats.org/officeDocument/2006/relationships/theme" Target="../theme/theme13.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theme" Target="../theme/theme16.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3.xml"/><Relationship Id="rId5" Type="http://schemas.openxmlformats.org/officeDocument/2006/relationships/theme" Target="../theme/theme8.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4.xml"/><Relationship Id="rId5" Type="http://schemas.openxmlformats.org/officeDocument/2006/relationships/theme" Target="../theme/theme14.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5.xml"/><Relationship Id="rId5" Type="http://schemas.openxmlformats.org/officeDocument/2006/relationships/theme" Target="../theme/theme17.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6.xml"/><Relationship Id="rId5" Type="http://schemas.openxmlformats.org/officeDocument/2006/relationships/theme" Target="../theme/theme9.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5.png"/><Relationship Id="rId3" Type="http://schemas.openxmlformats.org/officeDocument/2006/relationships/slideLayout" Target="../slideLayouts/slideLayout7.xml"/><Relationship Id="rId4" Type="http://schemas.openxmlformats.org/officeDocument/2006/relationships/theme" Target="../theme/theme6.xml"/></Relationships>
</file>

<file path=ppt/slideMasters/_rels/slideMaster9.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8.xml"/><Relationship Id="rId5" Type="http://schemas.openxmlformats.org/officeDocument/2006/relationships/theme" Target="../theme/theme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925"/>
            </a:gs>
            <a:gs pos="50000">
              <a:srgbClr val="D54209"/>
            </a:gs>
            <a:gs pos="100000">
              <a:srgbClr val="8D0000"/>
            </a:gs>
          </a:gsLst>
          <a:lin ang="2520000" scaled="0"/>
        </a:gradFill>
      </p:bgPr>
    </p:bg>
    <p:spTree>
      <p:nvGrpSpPr>
        <p:cNvPr id="9" name="Shape 9"/>
        <p:cNvGrpSpPr/>
        <p:nvPr/>
      </p:nvGrpSpPr>
      <p:grpSpPr>
        <a:xfrm>
          <a:off x="0" y="0"/>
          <a:ext cx="0" cy="0"/>
          <a:chOff x="0" y="0"/>
          <a:chExt cx="0" cy="0"/>
        </a:xfrm>
      </p:grpSpPr>
      <p:pic>
        <p:nvPicPr>
          <p:cNvPr descr="C:\Users\James\Desktop\msft\Berlin\build Assets\hashOverlaySD-FullResolve.png" id="10" name="Google Shape;10;p1"/>
          <p:cNvPicPr preferRelativeResize="0"/>
          <p:nvPr/>
        </p:nvPicPr>
        <p:blipFill rotWithShape="1">
          <a:blip r:embed="rId1">
            <a:alphaModFix/>
          </a:blip>
          <a:srcRect b="0" l="0" r="0" t="0"/>
          <a:stretch/>
        </p:blipFill>
        <p:spPr>
          <a:xfrm>
            <a:off x="0" y="0"/>
            <a:ext cx="9144000" cy="6858000"/>
          </a:xfrm>
          <a:prstGeom prst="rect">
            <a:avLst/>
          </a:prstGeom>
          <a:noFill/>
          <a:ln>
            <a:noFill/>
          </a:ln>
        </p:spPr>
      </p:pic>
      <p:pic>
        <p:nvPicPr>
          <p:cNvPr descr="HD-ShadowLong.png" id="11" name="Google Shape;11;p1"/>
          <p:cNvPicPr preferRelativeResize="0"/>
          <p:nvPr/>
        </p:nvPicPr>
        <p:blipFill rotWithShape="1">
          <a:blip r:embed="rId2">
            <a:alphaModFix/>
          </a:blip>
          <a:srcRect b="0" l="0" r="0" t="0"/>
          <a:stretch/>
        </p:blipFill>
        <p:spPr>
          <a:xfrm>
            <a:off x="0" y="4243387"/>
            <a:ext cx="6726237" cy="274637"/>
          </a:xfrm>
          <a:prstGeom prst="rect">
            <a:avLst/>
          </a:prstGeom>
          <a:noFill/>
          <a:ln>
            <a:noFill/>
          </a:ln>
        </p:spPr>
      </p:pic>
      <p:pic>
        <p:nvPicPr>
          <p:cNvPr descr="HD-ShadowShort.png" id="12" name="Google Shape;12;p1"/>
          <p:cNvPicPr preferRelativeResize="0"/>
          <p:nvPr/>
        </p:nvPicPr>
        <p:blipFill rotWithShape="1">
          <a:blip r:embed="rId3">
            <a:alphaModFix/>
          </a:blip>
          <a:srcRect b="0" l="0" r="0" t="0"/>
          <a:stretch/>
        </p:blipFill>
        <p:spPr>
          <a:xfrm>
            <a:off x="6834187" y="4243387"/>
            <a:ext cx="2306637" cy="277812"/>
          </a:xfrm>
          <a:prstGeom prst="rect">
            <a:avLst/>
          </a:prstGeom>
          <a:noFill/>
          <a:ln>
            <a:noFill/>
          </a:ln>
        </p:spPr>
      </p:pic>
      <p:sp>
        <p:nvSpPr>
          <p:cNvPr id="13" name="Google Shape;13;p1"/>
          <p:cNvSpPr/>
          <p:nvPr/>
        </p:nvSpPr>
        <p:spPr>
          <a:xfrm>
            <a:off x="0" y="2590800"/>
            <a:ext cx="6726237" cy="1658937"/>
          </a:xfrm>
          <a:prstGeom prst="rect">
            <a:avLst/>
          </a:prstGeom>
          <a:solidFill>
            <a:srgbClr val="2626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rebuchet MS"/>
              <a:ea typeface="Trebuchet MS"/>
              <a:cs typeface="Trebuchet MS"/>
              <a:sym typeface="Trebuchet MS"/>
            </a:endParaRPr>
          </a:p>
        </p:txBody>
      </p:sp>
      <p:sp>
        <p:nvSpPr>
          <p:cNvPr id="14" name="Google Shape;14;p1"/>
          <p:cNvSpPr/>
          <p:nvPr/>
        </p:nvSpPr>
        <p:spPr>
          <a:xfrm>
            <a:off x="6834187" y="2590800"/>
            <a:ext cx="2308225" cy="1658937"/>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rebuchet MS"/>
              <a:ea typeface="Trebuchet MS"/>
              <a:cs typeface="Trebuchet MS"/>
              <a:sym typeface="Trebuchet MS"/>
            </a:endParaRPr>
          </a:p>
        </p:txBody>
      </p:sp>
      <p:sp>
        <p:nvSpPr>
          <p:cNvPr id="15" name="Google Shape;15;p1"/>
          <p:cNvSpPr txBox="1"/>
          <p:nvPr>
            <p:ph type="title"/>
          </p:nvPr>
        </p:nvSpPr>
        <p:spPr>
          <a:xfrm>
            <a:off x="531812" y="752475"/>
            <a:ext cx="6896100" cy="1081087"/>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 name="Google Shape;16;p1"/>
          <p:cNvSpPr txBox="1"/>
          <p:nvPr>
            <p:ph idx="1" type="body"/>
          </p:nvPr>
        </p:nvSpPr>
        <p:spPr>
          <a:xfrm>
            <a:off x="533400" y="2336800"/>
            <a:ext cx="6888162" cy="3598862"/>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chemeClr val="lt1"/>
              </a:buClr>
              <a:buSzPts val="2400"/>
              <a:buFont typeface="Arial"/>
              <a:buChar char="•"/>
              <a:defRPr b="0" i="0" sz="2400" u="none" cap="none" strike="noStrike">
                <a:solidFill>
                  <a:schemeClr val="lt1"/>
                </a:solidFill>
                <a:latin typeface="Trebuchet MS"/>
                <a:ea typeface="Trebuchet MS"/>
                <a:cs typeface="Trebuchet MS"/>
                <a:sym typeface="Trebuchet MS"/>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5pPr>
            <a:lvl6pPr indent="-317500" lvl="5" marL="27432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6pPr>
            <a:lvl7pPr indent="-317500" lvl="6" marL="32004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7pPr>
            <a:lvl8pPr indent="-317500" lvl="7" marL="36576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8pPr>
            <a:lvl9pPr indent="-317500" lvl="8" marL="41148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9pPr>
          </a:lstStyle>
          <a:p/>
        </p:txBody>
      </p:sp>
      <p:sp>
        <p:nvSpPr>
          <p:cNvPr id="17" name="Google Shape;17;p1"/>
          <p:cNvSpPr txBox="1"/>
          <p:nvPr>
            <p:ph idx="10" type="dt"/>
          </p:nvPr>
        </p:nvSpPr>
        <p:spPr>
          <a:xfrm>
            <a:off x="4556125" y="5935662"/>
            <a:ext cx="20574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FFFFFF"/>
                </a:solidFill>
                <a:latin typeface="Trebuchet MS"/>
                <a:ea typeface="Trebuchet MS"/>
                <a:cs typeface="Trebuchet MS"/>
                <a:sym typeface="Trebuchet MS"/>
              </a:defRPr>
            </a:lvl1pPr>
            <a:lvl2pPr lvl="1"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8" name="Google Shape;18;p1"/>
          <p:cNvSpPr txBox="1"/>
          <p:nvPr>
            <p:ph idx="11" type="ftr"/>
          </p:nvPr>
        </p:nvSpPr>
        <p:spPr>
          <a:xfrm>
            <a:off x="533400" y="5935662"/>
            <a:ext cx="402113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rgbClr val="FFFFFF"/>
                </a:solidFill>
                <a:latin typeface="Trebuchet MS"/>
                <a:ea typeface="Trebuchet MS"/>
                <a:cs typeface="Trebuchet MS"/>
                <a:sym typeface="Trebuchet MS"/>
              </a:defRPr>
            </a:lvl1pPr>
            <a:lvl2pPr lvl="1"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9" name="Google Shape;19;p1"/>
          <p:cNvSpPr txBox="1"/>
          <p:nvPr>
            <p:ph idx="12" type="sldNum"/>
          </p:nvPr>
        </p:nvSpPr>
        <p:spPr>
          <a:xfrm>
            <a:off x="7010400" y="2749550"/>
            <a:ext cx="1370012" cy="1357312"/>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1pPr>
            <a:lvl2pPr indent="0" lvl="1"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2pPr>
            <a:lvl3pPr indent="0" lvl="2"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3pPr>
            <a:lvl4pPr indent="0" lvl="3"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4pPr>
            <a:lvl5pPr indent="0" lvl="4"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5pPr>
            <a:lvl6pPr indent="0" lvl="5"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6pPr>
            <a:lvl7pPr indent="0" lvl="6"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7pPr>
            <a:lvl8pPr indent="0" lvl="7"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8pPr>
            <a:lvl9pPr indent="0" lvl="8"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925"/>
            </a:gs>
            <a:gs pos="50000">
              <a:srgbClr val="D54209"/>
            </a:gs>
            <a:gs pos="100000">
              <a:srgbClr val="8D0000"/>
            </a:gs>
          </a:gsLst>
          <a:lin ang="2520000" scaled="0"/>
        </a:gradFill>
      </p:bgPr>
    </p:bg>
    <p:spTree>
      <p:nvGrpSpPr>
        <p:cNvPr id="158" name="Shape 158"/>
        <p:cNvGrpSpPr/>
        <p:nvPr/>
      </p:nvGrpSpPr>
      <p:grpSpPr>
        <a:xfrm>
          <a:off x="0" y="0"/>
          <a:ext cx="0" cy="0"/>
          <a:chOff x="0" y="0"/>
          <a:chExt cx="0" cy="0"/>
        </a:xfrm>
      </p:grpSpPr>
      <p:pic>
        <p:nvPicPr>
          <p:cNvPr descr="C:\Users\James\Desktop\msft\Berlin\build Assets\hashOverlaySD-FullResolve.png" id="159" name="Google Shape;159;p18"/>
          <p:cNvPicPr preferRelativeResize="0"/>
          <p:nvPr/>
        </p:nvPicPr>
        <p:blipFill rotWithShape="1">
          <a:blip r:embed="rId1">
            <a:alphaModFix/>
          </a:blip>
          <a:srcRect b="0" l="0" r="0" t="0"/>
          <a:stretch/>
        </p:blipFill>
        <p:spPr>
          <a:xfrm>
            <a:off x="0" y="0"/>
            <a:ext cx="9144000" cy="6858000"/>
          </a:xfrm>
          <a:prstGeom prst="rect">
            <a:avLst/>
          </a:prstGeom>
          <a:noFill/>
          <a:ln>
            <a:noFill/>
          </a:ln>
        </p:spPr>
      </p:pic>
      <p:grpSp>
        <p:nvGrpSpPr>
          <p:cNvPr id="160" name="Google Shape;160;p18"/>
          <p:cNvGrpSpPr/>
          <p:nvPr/>
        </p:nvGrpSpPr>
        <p:grpSpPr>
          <a:xfrm>
            <a:off x="0" y="609600"/>
            <a:ext cx="9161462" cy="1676400"/>
            <a:chOff x="0" y="2895600"/>
            <a:chExt cx="9161969" cy="1677035"/>
          </a:xfrm>
        </p:grpSpPr>
        <p:pic>
          <p:nvPicPr>
            <p:cNvPr descr="HD-ShadowLong.png" id="161" name="Google Shape;161;p18"/>
            <p:cNvPicPr preferRelativeResize="0"/>
            <p:nvPr/>
          </p:nvPicPr>
          <p:blipFill rotWithShape="1">
            <a:blip r:embed="rId2">
              <a:alphaModFix/>
            </a:blip>
            <a:srcRect b="0" l="26982" r="-215" t="0"/>
            <a:stretch/>
          </p:blipFill>
          <p:spPr>
            <a:xfrm>
              <a:off x="0" y="4251471"/>
              <a:ext cx="7644384" cy="321164"/>
            </a:xfrm>
            <a:prstGeom prst="rect">
              <a:avLst/>
            </a:prstGeom>
            <a:noFill/>
            <a:ln>
              <a:noFill/>
            </a:ln>
          </p:spPr>
        </p:pic>
        <p:pic>
          <p:nvPicPr>
            <p:cNvPr descr="HD-ShadowShort.png" id="162" name="Google Shape;162;p18"/>
            <p:cNvPicPr preferRelativeResize="0"/>
            <p:nvPr/>
          </p:nvPicPr>
          <p:blipFill rotWithShape="1">
            <a:blip r:embed="rId3">
              <a:alphaModFix/>
            </a:blip>
            <a:srcRect b="0" l="0" r="9870" t="0"/>
            <a:stretch/>
          </p:blipFill>
          <p:spPr>
            <a:xfrm>
              <a:off x="7717217" y="4259262"/>
              <a:ext cx="1444752" cy="144270"/>
            </a:xfrm>
            <a:prstGeom prst="rect">
              <a:avLst/>
            </a:prstGeom>
            <a:noFill/>
            <a:ln>
              <a:noFill/>
            </a:ln>
          </p:spPr>
        </p:pic>
        <p:sp>
          <p:nvSpPr>
            <p:cNvPr id="163" name="Google Shape;163;p18"/>
            <p:cNvSpPr/>
            <p:nvPr/>
          </p:nvSpPr>
          <p:spPr>
            <a:xfrm>
              <a:off x="0" y="2895600"/>
              <a:ext cx="7567140" cy="1368198"/>
            </a:xfrm>
            <a:prstGeom prst="rect">
              <a:avLst/>
            </a:prstGeom>
            <a:solidFill>
              <a:srgbClr val="2626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rebuchet MS"/>
                <a:ea typeface="Trebuchet MS"/>
                <a:cs typeface="Trebuchet MS"/>
                <a:sym typeface="Trebuchet MS"/>
              </a:endParaRPr>
            </a:p>
          </p:txBody>
        </p:sp>
        <p:sp>
          <p:nvSpPr>
            <p:cNvPr id="164" name="Google Shape;164;p18"/>
            <p:cNvSpPr/>
            <p:nvPr/>
          </p:nvSpPr>
          <p:spPr>
            <a:xfrm>
              <a:off x="7710769" y="2895600"/>
              <a:ext cx="1433231" cy="1368198"/>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rebuchet MS"/>
                <a:ea typeface="Trebuchet MS"/>
                <a:cs typeface="Trebuchet MS"/>
                <a:sym typeface="Trebuchet MS"/>
              </a:endParaRPr>
            </a:p>
          </p:txBody>
        </p:sp>
      </p:grpSp>
      <p:sp>
        <p:nvSpPr>
          <p:cNvPr id="165" name="Google Shape;165;p18"/>
          <p:cNvSpPr txBox="1"/>
          <p:nvPr>
            <p:ph type="title"/>
          </p:nvPr>
        </p:nvSpPr>
        <p:spPr>
          <a:xfrm>
            <a:off x="531812" y="752475"/>
            <a:ext cx="6896100" cy="1081087"/>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6" name="Google Shape;166;p18"/>
          <p:cNvSpPr txBox="1"/>
          <p:nvPr>
            <p:ph idx="1" type="body"/>
          </p:nvPr>
        </p:nvSpPr>
        <p:spPr>
          <a:xfrm>
            <a:off x="533400" y="2336800"/>
            <a:ext cx="6888162" cy="3598862"/>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chemeClr val="lt1"/>
              </a:buClr>
              <a:buSzPts val="2400"/>
              <a:buFont typeface="Arial"/>
              <a:buChar char="•"/>
              <a:defRPr b="0" i="0" sz="2400" u="none" cap="none" strike="noStrike">
                <a:solidFill>
                  <a:schemeClr val="lt1"/>
                </a:solidFill>
                <a:latin typeface="Trebuchet MS"/>
                <a:ea typeface="Trebuchet MS"/>
                <a:cs typeface="Trebuchet MS"/>
                <a:sym typeface="Trebuchet MS"/>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5pPr>
            <a:lvl6pPr indent="-317500" lvl="5" marL="27432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6pPr>
            <a:lvl7pPr indent="-317500" lvl="6" marL="32004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7pPr>
            <a:lvl8pPr indent="-317500" lvl="7" marL="36576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8pPr>
            <a:lvl9pPr indent="-317500" lvl="8" marL="41148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9pPr>
          </a:lstStyle>
          <a:p/>
        </p:txBody>
      </p:sp>
      <p:sp>
        <p:nvSpPr>
          <p:cNvPr id="167" name="Google Shape;167;p18"/>
          <p:cNvSpPr txBox="1"/>
          <p:nvPr>
            <p:ph idx="10" type="dt"/>
          </p:nvPr>
        </p:nvSpPr>
        <p:spPr>
          <a:xfrm>
            <a:off x="5367337" y="5935662"/>
            <a:ext cx="20574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FFFFFF"/>
                </a:solidFill>
                <a:latin typeface="Trebuchet MS"/>
                <a:ea typeface="Trebuchet MS"/>
                <a:cs typeface="Trebuchet MS"/>
                <a:sym typeface="Trebuchet MS"/>
              </a:defRPr>
            </a:lvl1pPr>
            <a:lvl2pPr lvl="1"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68" name="Google Shape;168;p18"/>
          <p:cNvSpPr txBox="1"/>
          <p:nvPr>
            <p:ph idx="11" type="ftr"/>
          </p:nvPr>
        </p:nvSpPr>
        <p:spPr>
          <a:xfrm>
            <a:off x="533400" y="5935662"/>
            <a:ext cx="483393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rgbClr val="FFFFFF"/>
                </a:solidFill>
                <a:latin typeface="Trebuchet MS"/>
                <a:ea typeface="Trebuchet MS"/>
                <a:cs typeface="Trebuchet MS"/>
                <a:sym typeface="Trebuchet MS"/>
              </a:defRPr>
            </a:lvl1pPr>
            <a:lvl2pPr lvl="1"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69" name="Google Shape;169;p18"/>
          <p:cNvSpPr txBox="1"/>
          <p:nvPr>
            <p:ph idx="12" type="sldNum"/>
          </p:nvPr>
        </p:nvSpPr>
        <p:spPr>
          <a:xfrm>
            <a:off x="7848600" y="752475"/>
            <a:ext cx="1157287" cy="10922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1pPr>
            <a:lvl2pPr indent="0" lvl="1"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2pPr>
            <a:lvl3pPr indent="0" lvl="2"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3pPr>
            <a:lvl4pPr indent="0" lvl="3"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4pPr>
            <a:lvl5pPr indent="0" lvl="4"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5pPr>
            <a:lvl6pPr indent="0" lvl="5"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6pPr>
            <a:lvl7pPr indent="0" lvl="6"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7pPr>
            <a:lvl8pPr indent="0" lvl="7"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8pPr>
            <a:lvl9pPr indent="0" lvl="8"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6"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925"/>
            </a:gs>
            <a:gs pos="50000">
              <a:srgbClr val="D54209"/>
            </a:gs>
            <a:gs pos="100000">
              <a:srgbClr val="8D0000"/>
            </a:gs>
          </a:gsLst>
          <a:lin ang="2520000" scaled="0"/>
        </a:gradFill>
      </p:bgPr>
    </p:bg>
    <p:spTree>
      <p:nvGrpSpPr>
        <p:cNvPr id="177" name="Shape 177"/>
        <p:cNvGrpSpPr/>
        <p:nvPr/>
      </p:nvGrpSpPr>
      <p:grpSpPr>
        <a:xfrm>
          <a:off x="0" y="0"/>
          <a:ext cx="0" cy="0"/>
          <a:chOff x="0" y="0"/>
          <a:chExt cx="0" cy="0"/>
        </a:xfrm>
      </p:grpSpPr>
      <p:pic>
        <p:nvPicPr>
          <p:cNvPr descr="C:\Users\James\Desktop\msft\Berlin\build Assets\hashOverlaySD-FullResolve.png" id="178" name="Google Shape;178;p20"/>
          <p:cNvPicPr preferRelativeResize="0"/>
          <p:nvPr/>
        </p:nvPicPr>
        <p:blipFill rotWithShape="1">
          <a:blip r:embed="rId1">
            <a:alphaModFix/>
          </a:blip>
          <a:srcRect b="0" l="0" r="0" t="0"/>
          <a:stretch/>
        </p:blipFill>
        <p:spPr>
          <a:xfrm>
            <a:off x="0" y="0"/>
            <a:ext cx="9144000" cy="6858000"/>
          </a:xfrm>
          <a:prstGeom prst="rect">
            <a:avLst/>
          </a:prstGeom>
          <a:noFill/>
          <a:ln>
            <a:noFill/>
          </a:ln>
        </p:spPr>
      </p:pic>
      <p:grpSp>
        <p:nvGrpSpPr>
          <p:cNvPr id="179" name="Google Shape;179;p20"/>
          <p:cNvGrpSpPr/>
          <p:nvPr/>
        </p:nvGrpSpPr>
        <p:grpSpPr>
          <a:xfrm>
            <a:off x="0" y="4572000"/>
            <a:ext cx="9161462" cy="1676400"/>
            <a:chOff x="0" y="2895600"/>
            <a:chExt cx="9161969" cy="1677035"/>
          </a:xfrm>
        </p:grpSpPr>
        <p:pic>
          <p:nvPicPr>
            <p:cNvPr descr="HD-ShadowLong.png" id="180" name="Google Shape;180;p20"/>
            <p:cNvPicPr preferRelativeResize="0"/>
            <p:nvPr/>
          </p:nvPicPr>
          <p:blipFill rotWithShape="1">
            <a:blip r:embed="rId2">
              <a:alphaModFix/>
            </a:blip>
            <a:srcRect b="0" l="26982" r="-215" t="0"/>
            <a:stretch/>
          </p:blipFill>
          <p:spPr>
            <a:xfrm>
              <a:off x="0" y="4251471"/>
              <a:ext cx="7644384" cy="321164"/>
            </a:xfrm>
            <a:prstGeom prst="rect">
              <a:avLst/>
            </a:prstGeom>
            <a:noFill/>
            <a:ln>
              <a:noFill/>
            </a:ln>
          </p:spPr>
        </p:pic>
        <p:pic>
          <p:nvPicPr>
            <p:cNvPr descr="HD-ShadowShort.png" id="181" name="Google Shape;181;p20"/>
            <p:cNvPicPr preferRelativeResize="0"/>
            <p:nvPr/>
          </p:nvPicPr>
          <p:blipFill rotWithShape="1">
            <a:blip r:embed="rId3">
              <a:alphaModFix/>
            </a:blip>
            <a:srcRect b="0" l="0" r="9870" t="0"/>
            <a:stretch/>
          </p:blipFill>
          <p:spPr>
            <a:xfrm>
              <a:off x="7717217" y="4259262"/>
              <a:ext cx="1444752" cy="144270"/>
            </a:xfrm>
            <a:prstGeom prst="rect">
              <a:avLst/>
            </a:prstGeom>
            <a:noFill/>
            <a:ln>
              <a:noFill/>
            </a:ln>
          </p:spPr>
        </p:pic>
        <p:sp>
          <p:nvSpPr>
            <p:cNvPr id="182" name="Google Shape;182;p20"/>
            <p:cNvSpPr/>
            <p:nvPr/>
          </p:nvSpPr>
          <p:spPr>
            <a:xfrm>
              <a:off x="0" y="2895600"/>
              <a:ext cx="7567140" cy="1368198"/>
            </a:xfrm>
            <a:prstGeom prst="rect">
              <a:avLst/>
            </a:prstGeom>
            <a:solidFill>
              <a:srgbClr val="2626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rebuchet MS"/>
                <a:ea typeface="Trebuchet MS"/>
                <a:cs typeface="Trebuchet MS"/>
                <a:sym typeface="Trebuchet MS"/>
              </a:endParaRPr>
            </a:p>
          </p:txBody>
        </p:sp>
        <p:sp>
          <p:nvSpPr>
            <p:cNvPr id="183" name="Google Shape;183;p20"/>
            <p:cNvSpPr/>
            <p:nvPr/>
          </p:nvSpPr>
          <p:spPr>
            <a:xfrm>
              <a:off x="7710769" y="2895600"/>
              <a:ext cx="1433231" cy="1368198"/>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rebuchet MS"/>
                <a:ea typeface="Trebuchet MS"/>
                <a:cs typeface="Trebuchet MS"/>
                <a:sym typeface="Trebuchet MS"/>
              </a:endParaRPr>
            </a:p>
          </p:txBody>
        </p:sp>
      </p:grpSp>
      <p:sp>
        <p:nvSpPr>
          <p:cNvPr id="184" name="Google Shape;184;p20"/>
          <p:cNvSpPr txBox="1"/>
          <p:nvPr>
            <p:ph type="title"/>
          </p:nvPr>
        </p:nvSpPr>
        <p:spPr>
          <a:xfrm>
            <a:off x="531812" y="752475"/>
            <a:ext cx="6896100" cy="1081087"/>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5" name="Google Shape;185;p20"/>
          <p:cNvSpPr txBox="1"/>
          <p:nvPr>
            <p:ph idx="1" type="body"/>
          </p:nvPr>
        </p:nvSpPr>
        <p:spPr>
          <a:xfrm>
            <a:off x="533400" y="2336800"/>
            <a:ext cx="6888162" cy="3598862"/>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chemeClr val="lt1"/>
              </a:buClr>
              <a:buSzPts val="2400"/>
              <a:buFont typeface="Arial"/>
              <a:buChar char="•"/>
              <a:defRPr b="0" i="0" sz="2400" u="none" cap="none" strike="noStrike">
                <a:solidFill>
                  <a:schemeClr val="lt1"/>
                </a:solidFill>
                <a:latin typeface="Trebuchet MS"/>
                <a:ea typeface="Trebuchet MS"/>
                <a:cs typeface="Trebuchet MS"/>
                <a:sym typeface="Trebuchet MS"/>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5pPr>
            <a:lvl6pPr indent="-317500" lvl="5" marL="27432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6pPr>
            <a:lvl7pPr indent="-317500" lvl="6" marL="32004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7pPr>
            <a:lvl8pPr indent="-317500" lvl="7" marL="36576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8pPr>
            <a:lvl9pPr indent="-317500" lvl="8" marL="41148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9pPr>
          </a:lstStyle>
          <a:p/>
        </p:txBody>
      </p:sp>
      <p:sp>
        <p:nvSpPr>
          <p:cNvPr id="186" name="Google Shape;186;p20"/>
          <p:cNvSpPr txBox="1"/>
          <p:nvPr>
            <p:ph idx="10" type="dt"/>
          </p:nvPr>
        </p:nvSpPr>
        <p:spPr>
          <a:xfrm>
            <a:off x="5367337" y="5935662"/>
            <a:ext cx="20574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FFFFFF"/>
                </a:solidFill>
                <a:latin typeface="Trebuchet MS"/>
                <a:ea typeface="Trebuchet MS"/>
                <a:cs typeface="Trebuchet MS"/>
                <a:sym typeface="Trebuchet MS"/>
              </a:defRPr>
            </a:lvl1pPr>
            <a:lvl2pPr lvl="1"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87" name="Google Shape;187;p20"/>
          <p:cNvSpPr txBox="1"/>
          <p:nvPr>
            <p:ph idx="11" type="ftr"/>
          </p:nvPr>
        </p:nvSpPr>
        <p:spPr>
          <a:xfrm>
            <a:off x="533400" y="5935662"/>
            <a:ext cx="483393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rgbClr val="FFFFFF"/>
                </a:solidFill>
                <a:latin typeface="Trebuchet MS"/>
                <a:ea typeface="Trebuchet MS"/>
                <a:cs typeface="Trebuchet MS"/>
                <a:sym typeface="Trebuchet MS"/>
              </a:defRPr>
            </a:lvl1pPr>
            <a:lvl2pPr lvl="1"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88" name="Google Shape;188;p20"/>
          <p:cNvSpPr txBox="1"/>
          <p:nvPr>
            <p:ph idx="12" type="sldNum"/>
          </p:nvPr>
        </p:nvSpPr>
        <p:spPr>
          <a:xfrm>
            <a:off x="7856537" y="4711700"/>
            <a:ext cx="1149350" cy="1090612"/>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1pPr>
            <a:lvl2pPr indent="0" lvl="1"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2pPr>
            <a:lvl3pPr indent="0" lvl="2"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3pPr>
            <a:lvl4pPr indent="0" lvl="3"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4pPr>
            <a:lvl5pPr indent="0" lvl="4"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5pPr>
            <a:lvl6pPr indent="0" lvl="5"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6pPr>
            <a:lvl7pPr indent="0" lvl="6"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7pPr>
            <a:lvl8pPr indent="0" lvl="7"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8pPr>
            <a:lvl9pPr indent="0" lvl="8"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7"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925"/>
            </a:gs>
            <a:gs pos="50000">
              <a:srgbClr val="D54209"/>
            </a:gs>
            <a:gs pos="100000">
              <a:srgbClr val="8D0000"/>
            </a:gs>
          </a:gsLst>
          <a:lin ang="2520000" scaled="0"/>
        </a:gradFill>
      </p:bgPr>
    </p:bg>
    <p:spTree>
      <p:nvGrpSpPr>
        <p:cNvPr id="196" name="Shape 196"/>
        <p:cNvGrpSpPr/>
        <p:nvPr/>
      </p:nvGrpSpPr>
      <p:grpSpPr>
        <a:xfrm>
          <a:off x="0" y="0"/>
          <a:ext cx="0" cy="0"/>
          <a:chOff x="0" y="0"/>
          <a:chExt cx="0" cy="0"/>
        </a:xfrm>
      </p:grpSpPr>
      <p:pic>
        <p:nvPicPr>
          <p:cNvPr descr="C:\Users\James\Desktop\msft\Berlin\build Assets\hashOverlaySD-FullResolve.png" id="197" name="Google Shape;197;p22"/>
          <p:cNvPicPr preferRelativeResize="0"/>
          <p:nvPr/>
        </p:nvPicPr>
        <p:blipFill rotWithShape="1">
          <a:blip r:embed="rId1">
            <a:alphaModFix/>
          </a:blip>
          <a:srcRect b="0" l="0" r="0" t="0"/>
          <a:stretch/>
        </p:blipFill>
        <p:spPr>
          <a:xfrm>
            <a:off x="0" y="0"/>
            <a:ext cx="9144000" cy="6858000"/>
          </a:xfrm>
          <a:prstGeom prst="rect">
            <a:avLst/>
          </a:prstGeom>
          <a:noFill/>
          <a:ln>
            <a:noFill/>
          </a:ln>
        </p:spPr>
      </p:pic>
      <p:grpSp>
        <p:nvGrpSpPr>
          <p:cNvPr id="198" name="Google Shape;198;p22"/>
          <p:cNvGrpSpPr/>
          <p:nvPr/>
        </p:nvGrpSpPr>
        <p:grpSpPr>
          <a:xfrm>
            <a:off x="0" y="4572000"/>
            <a:ext cx="9161462" cy="1676400"/>
            <a:chOff x="0" y="2895600"/>
            <a:chExt cx="9161969" cy="1677035"/>
          </a:xfrm>
        </p:grpSpPr>
        <p:pic>
          <p:nvPicPr>
            <p:cNvPr descr="HD-ShadowLong.png" id="199" name="Google Shape;199;p22"/>
            <p:cNvPicPr preferRelativeResize="0"/>
            <p:nvPr/>
          </p:nvPicPr>
          <p:blipFill rotWithShape="1">
            <a:blip r:embed="rId2">
              <a:alphaModFix/>
            </a:blip>
            <a:srcRect b="0" l="26982" r="-215" t="0"/>
            <a:stretch/>
          </p:blipFill>
          <p:spPr>
            <a:xfrm>
              <a:off x="0" y="4251471"/>
              <a:ext cx="7644384" cy="321164"/>
            </a:xfrm>
            <a:prstGeom prst="rect">
              <a:avLst/>
            </a:prstGeom>
            <a:noFill/>
            <a:ln>
              <a:noFill/>
            </a:ln>
          </p:spPr>
        </p:pic>
        <p:pic>
          <p:nvPicPr>
            <p:cNvPr descr="HD-ShadowShort.png" id="200" name="Google Shape;200;p22"/>
            <p:cNvPicPr preferRelativeResize="0"/>
            <p:nvPr/>
          </p:nvPicPr>
          <p:blipFill rotWithShape="1">
            <a:blip r:embed="rId3">
              <a:alphaModFix/>
            </a:blip>
            <a:srcRect b="0" l="0" r="9870" t="0"/>
            <a:stretch/>
          </p:blipFill>
          <p:spPr>
            <a:xfrm>
              <a:off x="7717217" y="4259262"/>
              <a:ext cx="1444752" cy="144270"/>
            </a:xfrm>
            <a:prstGeom prst="rect">
              <a:avLst/>
            </a:prstGeom>
            <a:noFill/>
            <a:ln>
              <a:noFill/>
            </a:ln>
          </p:spPr>
        </p:pic>
        <p:sp>
          <p:nvSpPr>
            <p:cNvPr id="201" name="Google Shape;201;p22"/>
            <p:cNvSpPr/>
            <p:nvPr/>
          </p:nvSpPr>
          <p:spPr>
            <a:xfrm>
              <a:off x="0" y="2895600"/>
              <a:ext cx="7567140" cy="1368198"/>
            </a:xfrm>
            <a:prstGeom prst="rect">
              <a:avLst/>
            </a:prstGeom>
            <a:solidFill>
              <a:srgbClr val="2626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rebuchet MS"/>
                <a:ea typeface="Trebuchet MS"/>
                <a:cs typeface="Trebuchet MS"/>
                <a:sym typeface="Trebuchet MS"/>
              </a:endParaRPr>
            </a:p>
          </p:txBody>
        </p:sp>
        <p:sp>
          <p:nvSpPr>
            <p:cNvPr id="202" name="Google Shape;202;p22"/>
            <p:cNvSpPr/>
            <p:nvPr/>
          </p:nvSpPr>
          <p:spPr>
            <a:xfrm>
              <a:off x="7710769" y="2895600"/>
              <a:ext cx="1433231" cy="1368198"/>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rebuchet MS"/>
                <a:ea typeface="Trebuchet MS"/>
                <a:cs typeface="Trebuchet MS"/>
                <a:sym typeface="Trebuchet MS"/>
              </a:endParaRPr>
            </a:p>
          </p:txBody>
        </p:sp>
      </p:grpSp>
      <p:sp>
        <p:nvSpPr>
          <p:cNvPr id="203" name="Google Shape;203;p22"/>
          <p:cNvSpPr txBox="1"/>
          <p:nvPr>
            <p:ph type="title"/>
          </p:nvPr>
        </p:nvSpPr>
        <p:spPr>
          <a:xfrm>
            <a:off x="531812" y="752475"/>
            <a:ext cx="6896100" cy="1081087"/>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4" name="Google Shape;204;p22"/>
          <p:cNvSpPr txBox="1"/>
          <p:nvPr>
            <p:ph idx="1" type="body"/>
          </p:nvPr>
        </p:nvSpPr>
        <p:spPr>
          <a:xfrm>
            <a:off x="533400" y="2336800"/>
            <a:ext cx="6888162" cy="3598862"/>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chemeClr val="lt1"/>
              </a:buClr>
              <a:buSzPts val="2400"/>
              <a:buFont typeface="Arial"/>
              <a:buChar char="•"/>
              <a:defRPr b="0" i="0" sz="2400" u="none" cap="none" strike="noStrike">
                <a:solidFill>
                  <a:schemeClr val="lt1"/>
                </a:solidFill>
                <a:latin typeface="Trebuchet MS"/>
                <a:ea typeface="Trebuchet MS"/>
                <a:cs typeface="Trebuchet MS"/>
                <a:sym typeface="Trebuchet MS"/>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5pPr>
            <a:lvl6pPr indent="-317500" lvl="5" marL="27432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6pPr>
            <a:lvl7pPr indent="-317500" lvl="6" marL="32004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7pPr>
            <a:lvl8pPr indent="-317500" lvl="7" marL="36576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8pPr>
            <a:lvl9pPr indent="-317500" lvl="8" marL="41148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9pPr>
          </a:lstStyle>
          <a:p/>
        </p:txBody>
      </p:sp>
      <p:sp>
        <p:nvSpPr>
          <p:cNvPr id="205" name="Google Shape;205;p22"/>
          <p:cNvSpPr txBox="1"/>
          <p:nvPr>
            <p:ph idx="10" type="dt"/>
          </p:nvPr>
        </p:nvSpPr>
        <p:spPr>
          <a:xfrm>
            <a:off x="5367337" y="5935662"/>
            <a:ext cx="20574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FFFFFF"/>
                </a:solidFill>
                <a:latin typeface="Trebuchet MS"/>
                <a:ea typeface="Trebuchet MS"/>
                <a:cs typeface="Trebuchet MS"/>
                <a:sym typeface="Trebuchet MS"/>
              </a:defRPr>
            </a:lvl1pPr>
            <a:lvl2pPr lvl="1"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206" name="Google Shape;206;p22"/>
          <p:cNvSpPr txBox="1"/>
          <p:nvPr>
            <p:ph idx="11" type="ftr"/>
          </p:nvPr>
        </p:nvSpPr>
        <p:spPr>
          <a:xfrm>
            <a:off x="533400" y="5935662"/>
            <a:ext cx="483393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rgbClr val="FFFFFF"/>
                </a:solidFill>
                <a:latin typeface="Trebuchet MS"/>
                <a:ea typeface="Trebuchet MS"/>
                <a:cs typeface="Trebuchet MS"/>
                <a:sym typeface="Trebuchet MS"/>
              </a:defRPr>
            </a:lvl1pPr>
            <a:lvl2pPr lvl="1"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207" name="Google Shape;207;p22"/>
          <p:cNvSpPr txBox="1"/>
          <p:nvPr>
            <p:ph idx="12" type="sldNum"/>
          </p:nvPr>
        </p:nvSpPr>
        <p:spPr>
          <a:xfrm>
            <a:off x="7856537" y="4711700"/>
            <a:ext cx="1149350" cy="1090612"/>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1pPr>
            <a:lvl2pPr indent="0" lvl="1"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2pPr>
            <a:lvl3pPr indent="0" lvl="2"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3pPr>
            <a:lvl4pPr indent="0" lvl="3"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4pPr>
            <a:lvl5pPr indent="0" lvl="4"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5pPr>
            <a:lvl6pPr indent="0" lvl="5"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6pPr>
            <a:lvl7pPr indent="0" lvl="6"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7pPr>
            <a:lvl8pPr indent="0" lvl="7"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8pPr>
            <a:lvl9pPr indent="0" lvl="8"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8"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925"/>
            </a:gs>
            <a:gs pos="50000">
              <a:srgbClr val="D54209"/>
            </a:gs>
            <a:gs pos="100000">
              <a:srgbClr val="8D0000"/>
            </a:gs>
          </a:gsLst>
          <a:lin ang="2520000" scaled="0"/>
        </a:gradFill>
      </p:bgPr>
    </p:bg>
    <p:spTree>
      <p:nvGrpSpPr>
        <p:cNvPr id="214" name="Shape 214"/>
        <p:cNvGrpSpPr/>
        <p:nvPr/>
      </p:nvGrpSpPr>
      <p:grpSpPr>
        <a:xfrm>
          <a:off x="0" y="0"/>
          <a:ext cx="0" cy="0"/>
          <a:chOff x="0" y="0"/>
          <a:chExt cx="0" cy="0"/>
        </a:xfrm>
      </p:grpSpPr>
      <p:pic>
        <p:nvPicPr>
          <p:cNvPr descr="C:\Users\James\Desktop\msft\Berlin\build Assets\hashOverlaySD-FullResolve.png" id="215" name="Google Shape;215;p24"/>
          <p:cNvPicPr preferRelativeResize="0"/>
          <p:nvPr/>
        </p:nvPicPr>
        <p:blipFill rotWithShape="1">
          <a:blip r:embed="rId1">
            <a:alphaModFix/>
          </a:blip>
          <a:srcRect b="0" l="0" r="0" t="0"/>
          <a:stretch/>
        </p:blipFill>
        <p:spPr>
          <a:xfrm>
            <a:off x="0" y="0"/>
            <a:ext cx="9144000" cy="6858000"/>
          </a:xfrm>
          <a:prstGeom prst="rect">
            <a:avLst/>
          </a:prstGeom>
          <a:noFill/>
          <a:ln>
            <a:noFill/>
          </a:ln>
        </p:spPr>
      </p:pic>
      <p:grpSp>
        <p:nvGrpSpPr>
          <p:cNvPr id="216" name="Google Shape;216;p24"/>
          <p:cNvGrpSpPr/>
          <p:nvPr/>
        </p:nvGrpSpPr>
        <p:grpSpPr>
          <a:xfrm>
            <a:off x="0" y="4572000"/>
            <a:ext cx="9161462" cy="1676400"/>
            <a:chOff x="0" y="2895600"/>
            <a:chExt cx="9161969" cy="1677035"/>
          </a:xfrm>
        </p:grpSpPr>
        <p:pic>
          <p:nvPicPr>
            <p:cNvPr descr="HD-ShadowLong.png" id="217" name="Google Shape;217;p24"/>
            <p:cNvPicPr preferRelativeResize="0"/>
            <p:nvPr/>
          </p:nvPicPr>
          <p:blipFill rotWithShape="1">
            <a:blip r:embed="rId2">
              <a:alphaModFix/>
            </a:blip>
            <a:srcRect b="0" l="26982" r="-215" t="0"/>
            <a:stretch/>
          </p:blipFill>
          <p:spPr>
            <a:xfrm>
              <a:off x="0" y="4251471"/>
              <a:ext cx="7644384" cy="321164"/>
            </a:xfrm>
            <a:prstGeom prst="rect">
              <a:avLst/>
            </a:prstGeom>
            <a:noFill/>
            <a:ln>
              <a:noFill/>
            </a:ln>
          </p:spPr>
        </p:pic>
        <p:pic>
          <p:nvPicPr>
            <p:cNvPr descr="HD-ShadowShort.png" id="218" name="Google Shape;218;p24"/>
            <p:cNvPicPr preferRelativeResize="0"/>
            <p:nvPr/>
          </p:nvPicPr>
          <p:blipFill rotWithShape="1">
            <a:blip r:embed="rId3">
              <a:alphaModFix/>
            </a:blip>
            <a:srcRect b="0" l="0" r="9870" t="0"/>
            <a:stretch/>
          </p:blipFill>
          <p:spPr>
            <a:xfrm>
              <a:off x="7717217" y="4259262"/>
              <a:ext cx="1444752" cy="144270"/>
            </a:xfrm>
            <a:prstGeom prst="rect">
              <a:avLst/>
            </a:prstGeom>
            <a:noFill/>
            <a:ln>
              <a:noFill/>
            </a:ln>
          </p:spPr>
        </p:pic>
        <p:sp>
          <p:nvSpPr>
            <p:cNvPr id="219" name="Google Shape;219;p24"/>
            <p:cNvSpPr/>
            <p:nvPr/>
          </p:nvSpPr>
          <p:spPr>
            <a:xfrm>
              <a:off x="0" y="2895600"/>
              <a:ext cx="7567140" cy="1368198"/>
            </a:xfrm>
            <a:prstGeom prst="rect">
              <a:avLst/>
            </a:prstGeom>
            <a:solidFill>
              <a:srgbClr val="2626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rebuchet MS"/>
                <a:ea typeface="Trebuchet MS"/>
                <a:cs typeface="Trebuchet MS"/>
                <a:sym typeface="Trebuchet MS"/>
              </a:endParaRPr>
            </a:p>
          </p:txBody>
        </p:sp>
        <p:sp>
          <p:nvSpPr>
            <p:cNvPr id="220" name="Google Shape;220;p24"/>
            <p:cNvSpPr/>
            <p:nvPr/>
          </p:nvSpPr>
          <p:spPr>
            <a:xfrm>
              <a:off x="7710769" y="2895600"/>
              <a:ext cx="1433231" cy="1368198"/>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rebuchet MS"/>
                <a:ea typeface="Trebuchet MS"/>
                <a:cs typeface="Trebuchet MS"/>
                <a:sym typeface="Trebuchet MS"/>
              </a:endParaRPr>
            </a:p>
          </p:txBody>
        </p:sp>
      </p:grpSp>
      <p:sp>
        <p:nvSpPr>
          <p:cNvPr id="221" name="Google Shape;221;p24"/>
          <p:cNvSpPr txBox="1"/>
          <p:nvPr/>
        </p:nvSpPr>
        <p:spPr>
          <a:xfrm>
            <a:off x="271462" y="747712"/>
            <a:ext cx="533400" cy="5857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7200"/>
              <a:buFont typeface="Trebuchet MS"/>
              <a:buNone/>
            </a:pPr>
            <a:r>
              <a:rPr b="0" i="0" lang="en-US" sz="7200" u="none">
                <a:solidFill>
                  <a:schemeClr val="lt1"/>
                </a:solidFill>
                <a:latin typeface="Trebuchet MS"/>
                <a:ea typeface="Trebuchet MS"/>
                <a:cs typeface="Trebuchet MS"/>
                <a:sym typeface="Trebuchet MS"/>
              </a:rPr>
              <a:t>“</a:t>
            </a:r>
            <a:endParaRPr/>
          </a:p>
        </p:txBody>
      </p:sp>
      <p:sp>
        <p:nvSpPr>
          <p:cNvPr id="222" name="Google Shape;222;p24"/>
          <p:cNvSpPr txBox="1"/>
          <p:nvPr/>
        </p:nvSpPr>
        <p:spPr>
          <a:xfrm>
            <a:off x="6967537" y="2998787"/>
            <a:ext cx="457200" cy="5842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7200"/>
              <a:buFont typeface="Trebuchet MS"/>
              <a:buNone/>
            </a:pPr>
            <a:r>
              <a:rPr b="0" i="0" lang="en-US" sz="7200" u="none">
                <a:solidFill>
                  <a:schemeClr val="lt1"/>
                </a:solidFill>
                <a:latin typeface="Trebuchet MS"/>
                <a:ea typeface="Trebuchet MS"/>
                <a:cs typeface="Trebuchet MS"/>
                <a:sym typeface="Trebuchet MS"/>
              </a:rPr>
              <a:t>”</a:t>
            </a:r>
            <a:endParaRPr/>
          </a:p>
        </p:txBody>
      </p:sp>
      <p:sp>
        <p:nvSpPr>
          <p:cNvPr id="223" name="Google Shape;223;p24"/>
          <p:cNvSpPr txBox="1"/>
          <p:nvPr>
            <p:ph type="title"/>
          </p:nvPr>
        </p:nvSpPr>
        <p:spPr>
          <a:xfrm>
            <a:off x="531812" y="752475"/>
            <a:ext cx="6896100" cy="1081087"/>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24" name="Google Shape;224;p24"/>
          <p:cNvSpPr txBox="1"/>
          <p:nvPr>
            <p:ph idx="1" type="body"/>
          </p:nvPr>
        </p:nvSpPr>
        <p:spPr>
          <a:xfrm>
            <a:off x="533400" y="2336800"/>
            <a:ext cx="6888162" cy="3598862"/>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chemeClr val="lt1"/>
              </a:buClr>
              <a:buSzPts val="2400"/>
              <a:buFont typeface="Arial"/>
              <a:buChar char="•"/>
              <a:defRPr b="0" i="0" sz="2400" u="none" cap="none" strike="noStrike">
                <a:solidFill>
                  <a:schemeClr val="lt1"/>
                </a:solidFill>
                <a:latin typeface="Trebuchet MS"/>
                <a:ea typeface="Trebuchet MS"/>
                <a:cs typeface="Trebuchet MS"/>
                <a:sym typeface="Trebuchet MS"/>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5pPr>
            <a:lvl6pPr indent="-317500" lvl="5" marL="27432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6pPr>
            <a:lvl7pPr indent="-317500" lvl="6" marL="32004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7pPr>
            <a:lvl8pPr indent="-317500" lvl="7" marL="36576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8pPr>
            <a:lvl9pPr indent="-317500" lvl="8" marL="41148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9pPr>
          </a:lstStyle>
          <a:p/>
        </p:txBody>
      </p:sp>
      <p:sp>
        <p:nvSpPr>
          <p:cNvPr id="225" name="Google Shape;225;p24"/>
          <p:cNvSpPr txBox="1"/>
          <p:nvPr>
            <p:ph idx="10" type="dt"/>
          </p:nvPr>
        </p:nvSpPr>
        <p:spPr>
          <a:xfrm>
            <a:off x="5367337" y="5935662"/>
            <a:ext cx="20574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FFFFFF"/>
                </a:solidFill>
                <a:latin typeface="Trebuchet MS"/>
                <a:ea typeface="Trebuchet MS"/>
                <a:cs typeface="Trebuchet MS"/>
                <a:sym typeface="Trebuchet MS"/>
              </a:defRPr>
            </a:lvl1pPr>
            <a:lvl2pPr lvl="1"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226" name="Google Shape;226;p24"/>
          <p:cNvSpPr txBox="1"/>
          <p:nvPr>
            <p:ph idx="11" type="ftr"/>
          </p:nvPr>
        </p:nvSpPr>
        <p:spPr>
          <a:xfrm>
            <a:off x="533400" y="5935662"/>
            <a:ext cx="483393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rgbClr val="FFFFFF"/>
                </a:solidFill>
                <a:latin typeface="Trebuchet MS"/>
                <a:ea typeface="Trebuchet MS"/>
                <a:cs typeface="Trebuchet MS"/>
                <a:sym typeface="Trebuchet MS"/>
              </a:defRPr>
            </a:lvl1pPr>
            <a:lvl2pPr lvl="1"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227" name="Google Shape;227;p24"/>
          <p:cNvSpPr txBox="1"/>
          <p:nvPr>
            <p:ph idx="12" type="sldNum"/>
          </p:nvPr>
        </p:nvSpPr>
        <p:spPr>
          <a:xfrm>
            <a:off x="7856537" y="4710112"/>
            <a:ext cx="1149350" cy="1090612"/>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1pPr>
            <a:lvl2pPr indent="0" lvl="1"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2pPr>
            <a:lvl3pPr indent="0" lvl="2"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3pPr>
            <a:lvl4pPr indent="0" lvl="3"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4pPr>
            <a:lvl5pPr indent="0" lvl="4"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5pPr>
            <a:lvl6pPr indent="0" lvl="5"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6pPr>
            <a:lvl7pPr indent="0" lvl="6"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7pPr>
            <a:lvl8pPr indent="0" lvl="7"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8pPr>
            <a:lvl9pPr indent="0" lvl="8"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925"/>
            </a:gs>
            <a:gs pos="50000">
              <a:srgbClr val="D54209"/>
            </a:gs>
            <a:gs pos="100000">
              <a:srgbClr val="8D0000"/>
            </a:gs>
          </a:gsLst>
          <a:lin ang="2520000" scaled="0"/>
        </a:gradFill>
      </p:bgPr>
    </p:bg>
    <p:spTree>
      <p:nvGrpSpPr>
        <p:cNvPr id="235" name="Shape 235"/>
        <p:cNvGrpSpPr/>
        <p:nvPr/>
      </p:nvGrpSpPr>
      <p:grpSpPr>
        <a:xfrm>
          <a:off x="0" y="0"/>
          <a:ext cx="0" cy="0"/>
          <a:chOff x="0" y="0"/>
          <a:chExt cx="0" cy="0"/>
        </a:xfrm>
      </p:grpSpPr>
      <p:pic>
        <p:nvPicPr>
          <p:cNvPr descr="C:\Users\James\Desktop\msft\Berlin\build Assets\hashOverlaySD-FullResolve.png" id="236" name="Google Shape;236;p26"/>
          <p:cNvPicPr preferRelativeResize="0"/>
          <p:nvPr/>
        </p:nvPicPr>
        <p:blipFill rotWithShape="1">
          <a:blip r:embed="rId1">
            <a:alphaModFix/>
          </a:blip>
          <a:srcRect b="0" l="0" r="0" t="0"/>
          <a:stretch/>
        </p:blipFill>
        <p:spPr>
          <a:xfrm>
            <a:off x="0" y="0"/>
            <a:ext cx="9144000" cy="6858000"/>
          </a:xfrm>
          <a:prstGeom prst="rect">
            <a:avLst/>
          </a:prstGeom>
          <a:noFill/>
          <a:ln>
            <a:noFill/>
          </a:ln>
        </p:spPr>
      </p:pic>
      <p:grpSp>
        <p:nvGrpSpPr>
          <p:cNvPr id="237" name="Google Shape;237;p26"/>
          <p:cNvGrpSpPr/>
          <p:nvPr/>
        </p:nvGrpSpPr>
        <p:grpSpPr>
          <a:xfrm>
            <a:off x="0" y="4572000"/>
            <a:ext cx="9161462" cy="1676400"/>
            <a:chOff x="0" y="2895600"/>
            <a:chExt cx="9161969" cy="1677035"/>
          </a:xfrm>
        </p:grpSpPr>
        <p:pic>
          <p:nvPicPr>
            <p:cNvPr descr="HD-ShadowLong.png" id="238" name="Google Shape;238;p26"/>
            <p:cNvPicPr preferRelativeResize="0"/>
            <p:nvPr/>
          </p:nvPicPr>
          <p:blipFill rotWithShape="1">
            <a:blip r:embed="rId2">
              <a:alphaModFix/>
            </a:blip>
            <a:srcRect b="0" l="26982" r="-215" t="0"/>
            <a:stretch/>
          </p:blipFill>
          <p:spPr>
            <a:xfrm>
              <a:off x="0" y="4251471"/>
              <a:ext cx="7644384" cy="321164"/>
            </a:xfrm>
            <a:prstGeom prst="rect">
              <a:avLst/>
            </a:prstGeom>
            <a:noFill/>
            <a:ln>
              <a:noFill/>
            </a:ln>
          </p:spPr>
        </p:pic>
        <p:pic>
          <p:nvPicPr>
            <p:cNvPr descr="HD-ShadowShort.png" id="239" name="Google Shape;239;p26"/>
            <p:cNvPicPr preferRelativeResize="0"/>
            <p:nvPr/>
          </p:nvPicPr>
          <p:blipFill rotWithShape="1">
            <a:blip r:embed="rId3">
              <a:alphaModFix/>
            </a:blip>
            <a:srcRect b="0" l="0" r="9870" t="0"/>
            <a:stretch/>
          </p:blipFill>
          <p:spPr>
            <a:xfrm>
              <a:off x="7717217" y="4259262"/>
              <a:ext cx="1444752" cy="144270"/>
            </a:xfrm>
            <a:prstGeom prst="rect">
              <a:avLst/>
            </a:prstGeom>
            <a:noFill/>
            <a:ln>
              <a:noFill/>
            </a:ln>
          </p:spPr>
        </p:pic>
        <p:sp>
          <p:nvSpPr>
            <p:cNvPr id="240" name="Google Shape;240;p26"/>
            <p:cNvSpPr/>
            <p:nvPr/>
          </p:nvSpPr>
          <p:spPr>
            <a:xfrm>
              <a:off x="0" y="2895600"/>
              <a:ext cx="7567140" cy="1368198"/>
            </a:xfrm>
            <a:prstGeom prst="rect">
              <a:avLst/>
            </a:prstGeom>
            <a:solidFill>
              <a:srgbClr val="2626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rebuchet MS"/>
                <a:ea typeface="Trebuchet MS"/>
                <a:cs typeface="Trebuchet MS"/>
                <a:sym typeface="Trebuchet MS"/>
              </a:endParaRPr>
            </a:p>
          </p:txBody>
        </p:sp>
        <p:sp>
          <p:nvSpPr>
            <p:cNvPr id="241" name="Google Shape;241;p26"/>
            <p:cNvSpPr/>
            <p:nvPr/>
          </p:nvSpPr>
          <p:spPr>
            <a:xfrm>
              <a:off x="7710769" y="2895600"/>
              <a:ext cx="1433231" cy="1368198"/>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rebuchet MS"/>
                <a:ea typeface="Trebuchet MS"/>
                <a:cs typeface="Trebuchet MS"/>
                <a:sym typeface="Trebuchet MS"/>
              </a:endParaRPr>
            </a:p>
          </p:txBody>
        </p:sp>
      </p:grpSp>
      <p:sp>
        <p:nvSpPr>
          <p:cNvPr id="242" name="Google Shape;242;p26"/>
          <p:cNvSpPr txBox="1"/>
          <p:nvPr>
            <p:ph type="title"/>
          </p:nvPr>
        </p:nvSpPr>
        <p:spPr>
          <a:xfrm>
            <a:off x="531812" y="752475"/>
            <a:ext cx="6896100" cy="1081087"/>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3" name="Google Shape;243;p26"/>
          <p:cNvSpPr txBox="1"/>
          <p:nvPr>
            <p:ph idx="1" type="body"/>
          </p:nvPr>
        </p:nvSpPr>
        <p:spPr>
          <a:xfrm>
            <a:off x="533400" y="2336800"/>
            <a:ext cx="6888162" cy="3598862"/>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chemeClr val="lt1"/>
              </a:buClr>
              <a:buSzPts val="2400"/>
              <a:buFont typeface="Arial"/>
              <a:buChar char="•"/>
              <a:defRPr b="0" i="0" sz="2400" u="none" cap="none" strike="noStrike">
                <a:solidFill>
                  <a:schemeClr val="lt1"/>
                </a:solidFill>
                <a:latin typeface="Trebuchet MS"/>
                <a:ea typeface="Trebuchet MS"/>
                <a:cs typeface="Trebuchet MS"/>
                <a:sym typeface="Trebuchet MS"/>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5pPr>
            <a:lvl6pPr indent="-317500" lvl="5" marL="27432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6pPr>
            <a:lvl7pPr indent="-317500" lvl="6" marL="32004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7pPr>
            <a:lvl8pPr indent="-317500" lvl="7" marL="36576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8pPr>
            <a:lvl9pPr indent="-317500" lvl="8" marL="41148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9pPr>
          </a:lstStyle>
          <a:p/>
        </p:txBody>
      </p:sp>
      <p:sp>
        <p:nvSpPr>
          <p:cNvPr id="244" name="Google Shape;244;p26"/>
          <p:cNvSpPr txBox="1"/>
          <p:nvPr>
            <p:ph idx="10" type="dt"/>
          </p:nvPr>
        </p:nvSpPr>
        <p:spPr>
          <a:xfrm>
            <a:off x="5367337" y="5935662"/>
            <a:ext cx="20574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FFFFFF"/>
                </a:solidFill>
                <a:latin typeface="Trebuchet MS"/>
                <a:ea typeface="Trebuchet MS"/>
                <a:cs typeface="Trebuchet MS"/>
                <a:sym typeface="Trebuchet MS"/>
              </a:defRPr>
            </a:lvl1pPr>
            <a:lvl2pPr lvl="1"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245" name="Google Shape;245;p26"/>
          <p:cNvSpPr txBox="1"/>
          <p:nvPr>
            <p:ph idx="11" type="ftr"/>
          </p:nvPr>
        </p:nvSpPr>
        <p:spPr>
          <a:xfrm>
            <a:off x="533400" y="5935662"/>
            <a:ext cx="483393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rgbClr val="FFFFFF"/>
                </a:solidFill>
                <a:latin typeface="Trebuchet MS"/>
                <a:ea typeface="Trebuchet MS"/>
                <a:cs typeface="Trebuchet MS"/>
                <a:sym typeface="Trebuchet MS"/>
              </a:defRPr>
            </a:lvl1pPr>
            <a:lvl2pPr lvl="1"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246" name="Google Shape;246;p26"/>
          <p:cNvSpPr txBox="1"/>
          <p:nvPr>
            <p:ph idx="12" type="sldNum"/>
          </p:nvPr>
        </p:nvSpPr>
        <p:spPr>
          <a:xfrm>
            <a:off x="7856537" y="4710112"/>
            <a:ext cx="1149350" cy="1090612"/>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1pPr>
            <a:lvl2pPr indent="0" lvl="1"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2pPr>
            <a:lvl3pPr indent="0" lvl="2"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3pPr>
            <a:lvl4pPr indent="0" lvl="3"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4pPr>
            <a:lvl5pPr indent="0" lvl="4"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5pPr>
            <a:lvl6pPr indent="0" lvl="5"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6pPr>
            <a:lvl7pPr indent="0" lvl="6"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7pPr>
            <a:lvl8pPr indent="0" lvl="7"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8pPr>
            <a:lvl9pPr indent="0" lvl="8"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925"/>
            </a:gs>
            <a:gs pos="50000">
              <a:srgbClr val="D54209"/>
            </a:gs>
            <a:gs pos="100000">
              <a:srgbClr val="8D0000"/>
            </a:gs>
          </a:gsLst>
          <a:lin ang="2520000" scaled="0"/>
        </a:gradFill>
      </p:bgPr>
    </p:bg>
    <p:spTree>
      <p:nvGrpSpPr>
        <p:cNvPr id="253" name="Shape 253"/>
        <p:cNvGrpSpPr/>
        <p:nvPr/>
      </p:nvGrpSpPr>
      <p:grpSpPr>
        <a:xfrm>
          <a:off x="0" y="0"/>
          <a:ext cx="0" cy="0"/>
          <a:chOff x="0" y="0"/>
          <a:chExt cx="0" cy="0"/>
        </a:xfrm>
      </p:grpSpPr>
      <p:pic>
        <p:nvPicPr>
          <p:cNvPr descr="C:\Users\James\Desktop\msft\Berlin\build Assets\hashOverlaySD-FullResolve.png" id="254" name="Google Shape;254;p28"/>
          <p:cNvPicPr preferRelativeResize="0"/>
          <p:nvPr/>
        </p:nvPicPr>
        <p:blipFill rotWithShape="1">
          <a:blip r:embed="rId1">
            <a:alphaModFix/>
          </a:blip>
          <a:srcRect b="0" l="0" r="0" t="0"/>
          <a:stretch/>
        </p:blipFill>
        <p:spPr>
          <a:xfrm>
            <a:off x="0" y="0"/>
            <a:ext cx="9144000" cy="6858000"/>
          </a:xfrm>
          <a:prstGeom prst="rect">
            <a:avLst/>
          </a:prstGeom>
          <a:noFill/>
          <a:ln>
            <a:noFill/>
          </a:ln>
        </p:spPr>
      </p:pic>
      <p:grpSp>
        <p:nvGrpSpPr>
          <p:cNvPr id="255" name="Google Shape;255;p28"/>
          <p:cNvGrpSpPr/>
          <p:nvPr/>
        </p:nvGrpSpPr>
        <p:grpSpPr>
          <a:xfrm>
            <a:off x="0" y="609600"/>
            <a:ext cx="9161462" cy="1676400"/>
            <a:chOff x="0" y="2895600"/>
            <a:chExt cx="9161969" cy="1677035"/>
          </a:xfrm>
        </p:grpSpPr>
        <p:pic>
          <p:nvPicPr>
            <p:cNvPr descr="HD-ShadowLong.png" id="256" name="Google Shape;256;p28"/>
            <p:cNvPicPr preferRelativeResize="0"/>
            <p:nvPr/>
          </p:nvPicPr>
          <p:blipFill rotWithShape="1">
            <a:blip r:embed="rId2">
              <a:alphaModFix/>
            </a:blip>
            <a:srcRect b="0" l="26982" r="-215" t="0"/>
            <a:stretch/>
          </p:blipFill>
          <p:spPr>
            <a:xfrm>
              <a:off x="0" y="4251471"/>
              <a:ext cx="7644384" cy="321164"/>
            </a:xfrm>
            <a:prstGeom prst="rect">
              <a:avLst/>
            </a:prstGeom>
            <a:noFill/>
            <a:ln>
              <a:noFill/>
            </a:ln>
          </p:spPr>
        </p:pic>
        <p:pic>
          <p:nvPicPr>
            <p:cNvPr descr="HD-ShadowShort.png" id="257" name="Google Shape;257;p28"/>
            <p:cNvPicPr preferRelativeResize="0"/>
            <p:nvPr/>
          </p:nvPicPr>
          <p:blipFill rotWithShape="1">
            <a:blip r:embed="rId3">
              <a:alphaModFix/>
            </a:blip>
            <a:srcRect b="0" l="0" r="9870" t="0"/>
            <a:stretch/>
          </p:blipFill>
          <p:spPr>
            <a:xfrm>
              <a:off x="7717217" y="4259262"/>
              <a:ext cx="1444752" cy="144270"/>
            </a:xfrm>
            <a:prstGeom prst="rect">
              <a:avLst/>
            </a:prstGeom>
            <a:noFill/>
            <a:ln>
              <a:noFill/>
            </a:ln>
          </p:spPr>
        </p:pic>
        <p:sp>
          <p:nvSpPr>
            <p:cNvPr id="258" name="Google Shape;258;p28"/>
            <p:cNvSpPr/>
            <p:nvPr/>
          </p:nvSpPr>
          <p:spPr>
            <a:xfrm>
              <a:off x="0" y="2895600"/>
              <a:ext cx="7567140" cy="1368198"/>
            </a:xfrm>
            <a:prstGeom prst="rect">
              <a:avLst/>
            </a:prstGeom>
            <a:solidFill>
              <a:srgbClr val="2626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rebuchet MS"/>
                <a:ea typeface="Trebuchet MS"/>
                <a:cs typeface="Trebuchet MS"/>
                <a:sym typeface="Trebuchet MS"/>
              </a:endParaRPr>
            </a:p>
          </p:txBody>
        </p:sp>
        <p:sp>
          <p:nvSpPr>
            <p:cNvPr id="259" name="Google Shape;259;p28"/>
            <p:cNvSpPr/>
            <p:nvPr/>
          </p:nvSpPr>
          <p:spPr>
            <a:xfrm>
              <a:off x="7710769" y="2895600"/>
              <a:ext cx="1433231" cy="1368198"/>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rebuchet MS"/>
                <a:ea typeface="Trebuchet MS"/>
                <a:cs typeface="Trebuchet MS"/>
                <a:sym typeface="Trebuchet MS"/>
              </a:endParaRPr>
            </a:p>
          </p:txBody>
        </p:sp>
      </p:grpSp>
      <p:sp>
        <p:nvSpPr>
          <p:cNvPr id="260" name="Google Shape;260;p28"/>
          <p:cNvSpPr txBox="1"/>
          <p:nvPr>
            <p:ph type="title"/>
          </p:nvPr>
        </p:nvSpPr>
        <p:spPr>
          <a:xfrm>
            <a:off x="531812" y="752475"/>
            <a:ext cx="6896100" cy="1081087"/>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1" name="Google Shape;261;p28"/>
          <p:cNvSpPr txBox="1"/>
          <p:nvPr>
            <p:ph idx="1" type="body"/>
          </p:nvPr>
        </p:nvSpPr>
        <p:spPr>
          <a:xfrm>
            <a:off x="533400" y="2336800"/>
            <a:ext cx="6888162" cy="3598862"/>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chemeClr val="lt1"/>
              </a:buClr>
              <a:buSzPts val="2400"/>
              <a:buFont typeface="Arial"/>
              <a:buChar char="•"/>
              <a:defRPr b="0" i="0" sz="2400" u="none" cap="none" strike="noStrike">
                <a:solidFill>
                  <a:schemeClr val="lt1"/>
                </a:solidFill>
                <a:latin typeface="Trebuchet MS"/>
                <a:ea typeface="Trebuchet MS"/>
                <a:cs typeface="Trebuchet MS"/>
                <a:sym typeface="Trebuchet MS"/>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5pPr>
            <a:lvl6pPr indent="-317500" lvl="5" marL="27432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6pPr>
            <a:lvl7pPr indent="-317500" lvl="6" marL="32004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7pPr>
            <a:lvl8pPr indent="-317500" lvl="7" marL="36576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8pPr>
            <a:lvl9pPr indent="-317500" lvl="8" marL="41148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9pPr>
          </a:lstStyle>
          <a:p/>
        </p:txBody>
      </p:sp>
      <p:sp>
        <p:nvSpPr>
          <p:cNvPr id="262" name="Google Shape;262;p28"/>
          <p:cNvSpPr txBox="1"/>
          <p:nvPr>
            <p:ph idx="10" type="dt"/>
          </p:nvPr>
        </p:nvSpPr>
        <p:spPr>
          <a:xfrm>
            <a:off x="5367337" y="5935662"/>
            <a:ext cx="20574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FFFFFF"/>
                </a:solidFill>
                <a:latin typeface="Trebuchet MS"/>
                <a:ea typeface="Trebuchet MS"/>
                <a:cs typeface="Trebuchet MS"/>
                <a:sym typeface="Trebuchet MS"/>
              </a:defRPr>
            </a:lvl1pPr>
            <a:lvl2pPr lvl="1"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263" name="Google Shape;263;p28"/>
          <p:cNvSpPr txBox="1"/>
          <p:nvPr>
            <p:ph idx="11" type="ftr"/>
          </p:nvPr>
        </p:nvSpPr>
        <p:spPr>
          <a:xfrm>
            <a:off x="533400" y="5935662"/>
            <a:ext cx="483393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rgbClr val="FFFFFF"/>
                </a:solidFill>
                <a:latin typeface="Trebuchet MS"/>
                <a:ea typeface="Trebuchet MS"/>
                <a:cs typeface="Trebuchet MS"/>
                <a:sym typeface="Trebuchet MS"/>
              </a:defRPr>
            </a:lvl1pPr>
            <a:lvl2pPr lvl="1"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264" name="Google Shape;264;p28"/>
          <p:cNvSpPr txBox="1"/>
          <p:nvPr>
            <p:ph idx="12" type="sldNum"/>
          </p:nvPr>
        </p:nvSpPr>
        <p:spPr>
          <a:xfrm>
            <a:off x="7848600" y="752475"/>
            <a:ext cx="1157287" cy="10922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1pPr>
            <a:lvl2pPr indent="0" lvl="1"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2pPr>
            <a:lvl3pPr indent="0" lvl="2"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3pPr>
            <a:lvl4pPr indent="0" lvl="3"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4pPr>
            <a:lvl5pPr indent="0" lvl="4"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5pPr>
            <a:lvl6pPr indent="0" lvl="5"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6pPr>
            <a:lvl7pPr indent="0" lvl="6"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7pPr>
            <a:lvl8pPr indent="0" lvl="7"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8pPr>
            <a:lvl9pPr indent="0" lvl="8"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925"/>
            </a:gs>
            <a:gs pos="50000">
              <a:srgbClr val="D54209"/>
            </a:gs>
            <a:gs pos="100000">
              <a:srgbClr val="8D0000"/>
            </a:gs>
          </a:gsLst>
          <a:lin ang="2520000" scaled="0"/>
        </a:gradFill>
      </p:bgPr>
    </p:bg>
    <p:spTree>
      <p:nvGrpSpPr>
        <p:cNvPr id="276" name="Shape 276"/>
        <p:cNvGrpSpPr/>
        <p:nvPr/>
      </p:nvGrpSpPr>
      <p:grpSpPr>
        <a:xfrm>
          <a:off x="0" y="0"/>
          <a:ext cx="0" cy="0"/>
          <a:chOff x="0" y="0"/>
          <a:chExt cx="0" cy="0"/>
        </a:xfrm>
      </p:grpSpPr>
      <p:pic>
        <p:nvPicPr>
          <p:cNvPr descr="C:\Users\James\Desktop\msft\Berlin\build Assets\hashOverlaySD-FullResolve.png" id="277" name="Google Shape;277;p30"/>
          <p:cNvPicPr preferRelativeResize="0"/>
          <p:nvPr/>
        </p:nvPicPr>
        <p:blipFill rotWithShape="1">
          <a:blip r:embed="rId1">
            <a:alphaModFix/>
          </a:blip>
          <a:srcRect b="0" l="0" r="0" t="0"/>
          <a:stretch/>
        </p:blipFill>
        <p:spPr>
          <a:xfrm>
            <a:off x="0" y="0"/>
            <a:ext cx="9144000" cy="6858000"/>
          </a:xfrm>
          <a:prstGeom prst="rect">
            <a:avLst/>
          </a:prstGeom>
          <a:noFill/>
          <a:ln>
            <a:noFill/>
          </a:ln>
        </p:spPr>
      </p:pic>
      <p:grpSp>
        <p:nvGrpSpPr>
          <p:cNvPr id="278" name="Google Shape;278;p30"/>
          <p:cNvGrpSpPr/>
          <p:nvPr/>
        </p:nvGrpSpPr>
        <p:grpSpPr>
          <a:xfrm>
            <a:off x="0" y="609600"/>
            <a:ext cx="9161462" cy="1676400"/>
            <a:chOff x="0" y="2895600"/>
            <a:chExt cx="9161969" cy="1677035"/>
          </a:xfrm>
        </p:grpSpPr>
        <p:pic>
          <p:nvPicPr>
            <p:cNvPr descr="HD-ShadowLong.png" id="279" name="Google Shape;279;p30"/>
            <p:cNvPicPr preferRelativeResize="0"/>
            <p:nvPr/>
          </p:nvPicPr>
          <p:blipFill rotWithShape="1">
            <a:blip r:embed="rId2">
              <a:alphaModFix/>
            </a:blip>
            <a:srcRect b="0" l="26982" r="-215" t="0"/>
            <a:stretch/>
          </p:blipFill>
          <p:spPr>
            <a:xfrm>
              <a:off x="0" y="4251471"/>
              <a:ext cx="7644384" cy="321164"/>
            </a:xfrm>
            <a:prstGeom prst="rect">
              <a:avLst/>
            </a:prstGeom>
            <a:noFill/>
            <a:ln>
              <a:noFill/>
            </a:ln>
          </p:spPr>
        </p:pic>
        <p:pic>
          <p:nvPicPr>
            <p:cNvPr descr="HD-ShadowShort.png" id="280" name="Google Shape;280;p30"/>
            <p:cNvPicPr preferRelativeResize="0"/>
            <p:nvPr/>
          </p:nvPicPr>
          <p:blipFill rotWithShape="1">
            <a:blip r:embed="rId3">
              <a:alphaModFix/>
            </a:blip>
            <a:srcRect b="0" l="0" r="9870" t="0"/>
            <a:stretch/>
          </p:blipFill>
          <p:spPr>
            <a:xfrm>
              <a:off x="7717217" y="4259262"/>
              <a:ext cx="1444752" cy="144270"/>
            </a:xfrm>
            <a:prstGeom prst="rect">
              <a:avLst/>
            </a:prstGeom>
            <a:noFill/>
            <a:ln>
              <a:noFill/>
            </a:ln>
          </p:spPr>
        </p:pic>
        <p:sp>
          <p:nvSpPr>
            <p:cNvPr id="281" name="Google Shape;281;p30"/>
            <p:cNvSpPr/>
            <p:nvPr/>
          </p:nvSpPr>
          <p:spPr>
            <a:xfrm>
              <a:off x="0" y="2895600"/>
              <a:ext cx="7567140" cy="1368198"/>
            </a:xfrm>
            <a:prstGeom prst="rect">
              <a:avLst/>
            </a:prstGeom>
            <a:solidFill>
              <a:srgbClr val="2626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rebuchet MS"/>
                <a:ea typeface="Trebuchet MS"/>
                <a:cs typeface="Trebuchet MS"/>
                <a:sym typeface="Trebuchet MS"/>
              </a:endParaRPr>
            </a:p>
          </p:txBody>
        </p:sp>
        <p:sp>
          <p:nvSpPr>
            <p:cNvPr id="282" name="Google Shape;282;p30"/>
            <p:cNvSpPr/>
            <p:nvPr/>
          </p:nvSpPr>
          <p:spPr>
            <a:xfrm>
              <a:off x="7710769" y="2895600"/>
              <a:ext cx="1433231" cy="1368198"/>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rebuchet MS"/>
                <a:ea typeface="Trebuchet MS"/>
                <a:cs typeface="Trebuchet MS"/>
                <a:sym typeface="Trebuchet MS"/>
              </a:endParaRPr>
            </a:p>
          </p:txBody>
        </p:sp>
      </p:grpSp>
      <p:sp>
        <p:nvSpPr>
          <p:cNvPr id="283" name="Google Shape;283;p30"/>
          <p:cNvSpPr txBox="1"/>
          <p:nvPr>
            <p:ph type="title"/>
          </p:nvPr>
        </p:nvSpPr>
        <p:spPr>
          <a:xfrm>
            <a:off x="531812" y="752475"/>
            <a:ext cx="6896100" cy="1081087"/>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4" name="Google Shape;284;p30"/>
          <p:cNvSpPr txBox="1"/>
          <p:nvPr>
            <p:ph idx="1" type="body"/>
          </p:nvPr>
        </p:nvSpPr>
        <p:spPr>
          <a:xfrm>
            <a:off x="533400" y="2336800"/>
            <a:ext cx="6888162" cy="3598862"/>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chemeClr val="lt1"/>
              </a:buClr>
              <a:buSzPts val="2400"/>
              <a:buFont typeface="Arial"/>
              <a:buChar char="•"/>
              <a:defRPr b="0" i="0" sz="2400" u="none" cap="none" strike="noStrike">
                <a:solidFill>
                  <a:schemeClr val="lt1"/>
                </a:solidFill>
                <a:latin typeface="Trebuchet MS"/>
                <a:ea typeface="Trebuchet MS"/>
                <a:cs typeface="Trebuchet MS"/>
                <a:sym typeface="Trebuchet MS"/>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5pPr>
            <a:lvl6pPr indent="-317500" lvl="5" marL="27432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6pPr>
            <a:lvl7pPr indent="-317500" lvl="6" marL="32004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7pPr>
            <a:lvl8pPr indent="-317500" lvl="7" marL="36576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8pPr>
            <a:lvl9pPr indent="-317500" lvl="8" marL="41148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9pPr>
          </a:lstStyle>
          <a:p/>
        </p:txBody>
      </p:sp>
      <p:sp>
        <p:nvSpPr>
          <p:cNvPr id="285" name="Google Shape;285;p30"/>
          <p:cNvSpPr txBox="1"/>
          <p:nvPr>
            <p:ph idx="10" type="dt"/>
          </p:nvPr>
        </p:nvSpPr>
        <p:spPr>
          <a:xfrm>
            <a:off x="5367337" y="5935662"/>
            <a:ext cx="20574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FFFFFF"/>
                </a:solidFill>
                <a:latin typeface="Trebuchet MS"/>
                <a:ea typeface="Trebuchet MS"/>
                <a:cs typeface="Trebuchet MS"/>
                <a:sym typeface="Trebuchet MS"/>
              </a:defRPr>
            </a:lvl1pPr>
            <a:lvl2pPr lvl="1"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286" name="Google Shape;286;p30"/>
          <p:cNvSpPr txBox="1"/>
          <p:nvPr>
            <p:ph idx="11" type="ftr"/>
          </p:nvPr>
        </p:nvSpPr>
        <p:spPr>
          <a:xfrm>
            <a:off x="533400" y="5935662"/>
            <a:ext cx="483393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rgbClr val="FFFFFF"/>
                </a:solidFill>
                <a:latin typeface="Trebuchet MS"/>
                <a:ea typeface="Trebuchet MS"/>
                <a:cs typeface="Trebuchet MS"/>
                <a:sym typeface="Trebuchet MS"/>
              </a:defRPr>
            </a:lvl1pPr>
            <a:lvl2pPr lvl="1"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287" name="Google Shape;287;p30"/>
          <p:cNvSpPr txBox="1"/>
          <p:nvPr>
            <p:ph idx="12" type="sldNum"/>
          </p:nvPr>
        </p:nvSpPr>
        <p:spPr>
          <a:xfrm>
            <a:off x="7848600" y="752475"/>
            <a:ext cx="1157287" cy="10922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1pPr>
            <a:lvl2pPr indent="0" lvl="1"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2pPr>
            <a:lvl3pPr indent="0" lvl="2"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3pPr>
            <a:lvl4pPr indent="0" lvl="3"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4pPr>
            <a:lvl5pPr indent="0" lvl="4"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5pPr>
            <a:lvl6pPr indent="0" lvl="5"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6pPr>
            <a:lvl7pPr indent="0" lvl="6"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7pPr>
            <a:lvl8pPr indent="0" lvl="7"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8pPr>
            <a:lvl9pPr indent="0" lvl="8"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925"/>
            </a:gs>
            <a:gs pos="50000">
              <a:srgbClr val="D54209"/>
            </a:gs>
            <a:gs pos="100000">
              <a:srgbClr val="8D0000"/>
            </a:gs>
          </a:gsLst>
          <a:lin ang="2520000" scaled="0"/>
        </a:gradFill>
      </p:bgPr>
    </p:bg>
    <p:spTree>
      <p:nvGrpSpPr>
        <p:cNvPr id="302" name="Shape 302"/>
        <p:cNvGrpSpPr/>
        <p:nvPr/>
      </p:nvGrpSpPr>
      <p:grpSpPr>
        <a:xfrm>
          <a:off x="0" y="0"/>
          <a:ext cx="0" cy="0"/>
          <a:chOff x="0" y="0"/>
          <a:chExt cx="0" cy="0"/>
        </a:xfrm>
      </p:grpSpPr>
      <p:pic>
        <p:nvPicPr>
          <p:cNvPr descr="C:\Users\James\Desktop\msft\Berlin\build Assets\hashOverlaySD-FullResolve.png" id="303" name="Google Shape;303;p32"/>
          <p:cNvPicPr preferRelativeResize="0"/>
          <p:nvPr/>
        </p:nvPicPr>
        <p:blipFill rotWithShape="1">
          <a:blip r:embed="rId1">
            <a:alphaModFix/>
          </a:blip>
          <a:srcRect b="0" l="0" r="0" t="0"/>
          <a:stretch/>
        </p:blipFill>
        <p:spPr>
          <a:xfrm>
            <a:off x="0" y="0"/>
            <a:ext cx="9144000" cy="6858000"/>
          </a:xfrm>
          <a:prstGeom prst="rect">
            <a:avLst/>
          </a:prstGeom>
          <a:noFill/>
          <a:ln>
            <a:noFill/>
          </a:ln>
        </p:spPr>
      </p:pic>
      <p:grpSp>
        <p:nvGrpSpPr>
          <p:cNvPr id="304" name="Google Shape;304;p32"/>
          <p:cNvGrpSpPr/>
          <p:nvPr/>
        </p:nvGrpSpPr>
        <p:grpSpPr>
          <a:xfrm>
            <a:off x="0" y="609600"/>
            <a:ext cx="9161462" cy="1676400"/>
            <a:chOff x="0" y="2895600"/>
            <a:chExt cx="9161969" cy="1677035"/>
          </a:xfrm>
        </p:grpSpPr>
        <p:pic>
          <p:nvPicPr>
            <p:cNvPr descr="HD-ShadowLong.png" id="305" name="Google Shape;305;p32"/>
            <p:cNvPicPr preferRelativeResize="0"/>
            <p:nvPr/>
          </p:nvPicPr>
          <p:blipFill rotWithShape="1">
            <a:blip r:embed="rId2">
              <a:alphaModFix/>
            </a:blip>
            <a:srcRect b="0" l="26982" r="-215" t="0"/>
            <a:stretch/>
          </p:blipFill>
          <p:spPr>
            <a:xfrm>
              <a:off x="0" y="4251471"/>
              <a:ext cx="7644384" cy="321164"/>
            </a:xfrm>
            <a:prstGeom prst="rect">
              <a:avLst/>
            </a:prstGeom>
            <a:noFill/>
            <a:ln>
              <a:noFill/>
            </a:ln>
          </p:spPr>
        </p:pic>
        <p:pic>
          <p:nvPicPr>
            <p:cNvPr descr="HD-ShadowShort.png" id="306" name="Google Shape;306;p32"/>
            <p:cNvPicPr preferRelativeResize="0"/>
            <p:nvPr/>
          </p:nvPicPr>
          <p:blipFill rotWithShape="1">
            <a:blip r:embed="rId3">
              <a:alphaModFix/>
            </a:blip>
            <a:srcRect b="0" l="0" r="9870" t="0"/>
            <a:stretch/>
          </p:blipFill>
          <p:spPr>
            <a:xfrm>
              <a:off x="7717217" y="4259262"/>
              <a:ext cx="1444752" cy="144270"/>
            </a:xfrm>
            <a:prstGeom prst="rect">
              <a:avLst/>
            </a:prstGeom>
            <a:noFill/>
            <a:ln>
              <a:noFill/>
            </a:ln>
          </p:spPr>
        </p:pic>
        <p:sp>
          <p:nvSpPr>
            <p:cNvPr id="307" name="Google Shape;307;p32"/>
            <p:cNvSpPr/>
            <p:nvPr/>
          </p:nvSpPr>
          <p:spPr>
            <a:xfrm>
              <a:off x="0" y="2895600"/>
              <a:ext cx="7567140" cy="1368198"/>
            </a:xfrm>
            <a:prstGeom prst="rect">
              <a:avLst/>
            </a:prstGeom>
            <a:solidFill>
              <a:srgbClr val="2626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rebuchet MS"/>
                <a:ea typeface="Trebuchet MS"/>
                <a:cs typeface="Trebuchet MS"/>
                <a:sym typeface="Trebuchet MS"/>
              </a:endParaRPr>
            </a:p>
          </p:txBody>
        </p:sp>
        <p:sp>
          <p:nvSpPr>
            <p:cNvPr id="308" name="Google Shape;308;p32"/>
            <p:cNvSpPr/>
            <p:nvPr/>
          </p:nvSpPr>
          <p:spPr>
            <a:xfrm>
              <a:off x="7710769" y="2895600"/>
              <a:ext cx="1433231" cy="1368198"/>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rebuchet MS"/>
                <a:ea typeface="Trebuchet MS"/>
                <a:cs typeface="Trebuchet MS"/>
                <a:sym typeface="Trebuchet MS"/>
              </a:endParaRPr>
            </a:p>
          </p:txBody>
        </p:sp>
      </p:grpSp>
      <p:sp>
        <p:nvSpPr>
          <p:cNvPr id="309" name="Google Shape;309;p32"/>
          <p:cNvSpPr txBox="1"/>
          <p:nvPr>
            <p:ph type="title"/>
          </p:nvPr>
        </p:nvSpPr>
        <p:spPr>
          <a:xfrm>
            <a:off x="531812" y="752475"/>
            <a:ext cx="6896100" cy="1081087"/>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0" name="Google Shape;310;p32"/>
          <p:cNvSpPr txBox="1"/>
          <p:nvPr>
            <p:ph idx="1" type="body"/>
          </p:nvPr>
        </p:nvSpPr>
        <p:spPr>
          <a:xfrm>
            <a:off x="533400" y="2336800"/>
            <a:ext cx="6888162" cy="3598862"/>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chemeClr val="lt1"/>
              </a:buClr>
              <a:buSzPts val="2400"/>
              <a:buFont typeface="Arial"/>
              <a:buChar char="•"/>
              <a:defRPr b="0" i="0" sz="2400" u="none" cap="none" strike="noStrike">
                <a:solidFill>
                  <a:schemeClr val="lt1"/>
                </a:solidFill>
                <a:latin typeface="Trebuchet MS"/>
                <a:ea typeface="Trebuchet MS"/>
                <a:cs typeface="Trebuchet MS"/>
                <a:sym typeface="Trebuchet MS"/>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5pPr>
            <a:lvl6pPr indent="-317500" lvl="5" marL="27432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6pPr>
            <a:lvl7pPr indent="-317500" lvl="6" marL="32004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7pPr>
            <a:lvl8pPr indent="-317500" lvl="7" marL="36576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8pPr>
            <a:lvl9pPr indent="-317500" lvl="8" marL="41148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9pPr>
          </a:lstStyle>
          <a:p/>
        </p:txBody>
      </p:sp>
      <p:sp>
        <p:nvSpPr>
          <p:cNvPr id="311" name="Google Shape;311;p32"/>
          <p:cNvSpPr txBox="1"/>
          <p:nvPr>
            <p:ph idx="10" type="dt"/>
          </p:nvPr>
        </p:nvSpPr>
        <p:spPr>
          <a:xfrm>
            <a:off x="5367337" y="5935662"/>
            <a:ext cx="20574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FFFFFF"/>
                </a:solidFill>
                <a:latin typeface="Trebuchet MS"/>
                <a:ea typeface="Trebuchet MS"/>
                <a:cs typeface="Trebuchet MS"/>
                <a:sym typeface="Trebuchet MS"/>
              </a:defRPr>
            </a:lvl1pPr>
            <a:lvl2pPr lvl="1"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312" name="Google Shape;312;p32"/>
          <p:cNvSpPr txBox="1"/>
          <p:nvPr>
            <p:ph idx="11" type="ftr"/>
          </p:nvPr>
        </p:nvSpPr>
        <p:spPr>
          <a:xfrm>
            <a:off x="533400" y="5935662"/>
            <a:ext cx="483393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rgbClr val="FFFFFF"/>
                </a:solidFill>
                <a:latin typeface="Trebuchet MS"/>
                <a:ea typeface="Trebuchet MS"/>
                <a:cs typeface="Trebuchet MS"/>
                <a:sym typeface="Trebuchet MS"/>
              </a:defRPr>
            </a:lvl1pPr>
            <a:lvl2pPr lvl="1"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313" name="Google Shape;313;p32"/>
          <p:cNvSpPr txBox="1"/>
          <p:nvPr>
            <p:ph idx="12" type="sldNum"/>
          </p:nvPr>
        </p:nvSpPr>
        <p:spPr>
          <a:xfrm>
            <a:off x="7848600" y="752475"/>
            <a:ext cx="1157287" cy="10922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1pPr>
            <a:lvl2pPr indent="0" lvl="1"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2pPr>
            <a:lvl3pPr indent="0" lvl="2"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3pPr>
            <a:lvl4pPr indent="0" lvl="3"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4pPr>
            <a:lvl5pPr indent="0" lvl="4"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5pPr>
            <a:lvl6pPr indent="0" lvl="5"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6pPr>
            <a:lvl7pPr indent="0" lvl="6"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7pPr>
            <a:lvl8pPr indent="0" lvl="7"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8pPr>
            <a:lvl9pPr indent="0" lvl="8"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3"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925"/>
            </a:gs>
            <a:gs pos="50000">
              <a:srgbClr val="D54209"/>
            </a:gs>
            <a:gs pos="100000">
              <a:srgbClr val="8D0000"/>
            </a:gs>
          </a:gsLst>
          <a:lin ang="2520000" scaled="0"/>
        </a:gradFill>
      </p:bgPr>
    </p:bg>
    <p:spTree>
      <p:nvGrpSpPr>
        <p:cNvPr id="320" name="Shape 320"/>
        <p:cNvGrpSpPr/>
        <p:nvPr/>
      </p:nvGrpSpPr>
      <p:grpSpPr>
        <a:xfrm>
          <a:off x="0" y="0"/>
          <a:ext cx="0" cy="0"/>
          <a:chOff x="0" y="0"/>
          <a:chExt cx="0" cy="0"/>
        </a:xfrm>
      </p:grpSpPr>
      <p:pic>
        <p:nvPicPr>
          <p:cNvPr descr="C:\Users\James\Desktop\msft\Berlin\build Assets\hashOverlaySD-FullResolve.png" id="321" name="Google Shape;321;p34"/>
          <p:cNvPicPr preferRelativeResize="0"/>
          <p:nvPr/>
        </p:nvPicPr>
        <p:blipFill rotWithShape="1">
          <a:blip r:embed="rId1">
            <a:alphaModFix/>
          </a:blip>
          <a:srcRect b="0" l="0" r="0" t="0"/>
          <a:stretch/>
        </p:blipFill>
        <p:spPr>
          <a:xfrm>
            <a:off x="0" y="0"/>
            <a:ext cx="9144000" cy="6858000"/>
          </a:xfrm>
          <a:prstGeom prst="rect">
            <a:avLst/>
          </a:prstGeom>
          <a:noFill/>
          <a:ln>
            <a:noFill/>
          </a:ln>
        </p:spPr>
      </p:pic>
      <p:grpSp>
        <p:nvGrpSpPr>
          <p:cNvPr id="322" name="Google Shape;322;p34"/>
          <p:cNvGrpSpPr/>
          <p:nvPr/>
        </p:nvGrpSpPr>
        <p:grpSpPr>
          <a:xfrm rot="5400000">
            <a:off x="4575175" y="2747962"/>
            <a:ext cx="6862762" cy="1366837"/>
            <a:chOff x="2281445" y="609600"/>
            <a:chExt cx="6862555" cy="1368199"/>
          </a:xfrm>
        </p:grpSpPr>
        <p:sp>
          <p:nvSpPr>
            <p:cNvPr id="323" name="Google Shape;323;p34"/>
            <p:cNvSpPr/>
            <p:nvPr/>
          </p:nvSpPr>
          <p:spPr>
            <a:xfrm>
              <a:off x="2281445" y="609601"/>
              <a:ext cx="5285695" cy="1368198"/>
            </a:xfrm>
            <a:prstGeom prst="rect">
              <a:avLst/>
            </a:prstGeom>
            <a:solidFill>
              <a:srgbClr val="2626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rebuchet MS"/>
                <a:ea typeface="Trebuchet MS"/>
                <a:cs typeface="Trebuchet MS"/>
                <a:sym typeface="Trebuchet MS"/>
              </a:endParaRPr>
            </a:p>
          </p:txBody>
        </p:sp>
        <p:sp>
          <p:nvSpPr>
            <p:cNvPr id="324" name="Google Shape;324;p34"/>
            <p:cNvSpPr/>
            <p:nvPr/>
          </p:nvSpPr>
          <p:spPr>
            <a:xfrm>
              <a:off x="7710769" y="609600"/>
              <a:ext cx="1433231" cy="1368198"/>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rebuchet MS"/>
                <a:ea typeface="Trebuchet MS"/>
                <a:cs typeface="Trebuchet MS"/>
                <a:sym typeface="Trebuchet MS"/>
              </a:endParaRPr>
            </a:p>
          </p:txBody>
        </p:sp>
      </p:grpSp>
      <p:sp>
        <p:nvSpPr>
          <p:cNvPr id="325" name="Google Shape;325;p34"/>
          <p:cNvSpPr txBox="1"/>
          <p:nvPr>
            <p:ph type="title"/>
          </p:nvPr>
        </p:nvSpPr>
        <p:spPr>
          <a:xfrm>
            <a:off x="531812" y="752475"/>
            <a:ext cx="6896100" cy="1081087"/>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26" name="Google Shape;326;p34"/>
          <p:cNvSpPr txBox="1"/>
          <p:nvPr>
            <p:ph idx="1" type="body"/>
          </p:nvPr>
        </p:nvSpPr>
        <p:spPr>
          <a:xfrm>
            <a:off x="533400" y="2336800"/>
            <a:ext cx="6888162" cy="3598862"/>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chemeClr val="lt1"/>
              </a:buClr>
              <a:buSzPts val="2400"/>
              <a:buFont typeface="Arial"/>
              <a:buChar char="•"/>
              <a:defRPr b="0" i="0" sz="2400" u="none" cap="none" strike="noStrike">
                <a:solidFill>
                  <a:schemeClr val="lt1"/>
                </a:solidFill>
                <a:latin typeface="Trebuchet MS"/>
                <a:ea typeface="Trebuchet MS"/>
                <a:cs typeface="Trebuchet MS"/>
                <a:sym typeface="Trebuchet MS"/>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5pPr>
            <a:lvl6pPr indent="-317500" lvl="5" marL="27432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6pPr>
            <a:lvl7pPr indent="-317500" lvl="6" marL="32004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7pPr>
            <a:lvl8pPr indent="-317500" lvl="7" marL="36576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8pPr>
            <a:lvl9pPr indent="-317500" lvl="8" marL="41148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9pPr>
          </a:lstStyle>
          <a:p/>
        </p:txBody>
      </p:sp>
      <p:sp>
        <p:nvSpPr>
          <p:cNvPr id="327" name="Google Shape;327;p34"/>
          <p:cNvSpPr txBox="1"/>
          <p:nvPr>
            <p:ph idx="10" type="dt"/>
          </p:nvPr>
        </p:nvSpPr>
        <p:spPr>
          <a:xfrm>
            <a:off x="5029200" y="5935662"/>
            <a:ext cx="20574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FFFFFF"/>
                </a:solidFill>
                <a:latin typeface="Trebuchet MS"/>
                <a:ea typeface="Trebuchet MS"/>
                <a:cs typeface="Trebuchet MS"/>
                <a:sym typeface="Trebuchet MS"/>
              </a:defRPr>
            </a:lvl1pPr>
            <a:lvl2pPr lvl="1"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328" name="Google Shape;328;p34"/>
          <p:cNvSpPr txBox="1"/>
          <p:nvPr>
            <p:ph idx="11" type="ftr"/>
          </p:nvPr>
        </p:nvSpPr>
        <p:spPr>
          <a:xfrm>
            <a:off x="509587" y="5935662"/>
            <a:ext cx="45196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rgbClr val="FFFFFF"/>
                </a:solidFill>
                <a:latin typeface="Trebuchet MS"/>
                <a:ea typeface="Trebuchet MS"/>
                <a:cs typeface="Trebuchet MS"/>
                <a:sym typeface="Trebuchet MS"/>
              </a:defRPr>
            </a:lvl1pPr>
            <a:lvl2pPr lvl="1"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329" name="Google Shape;329;p34"/>
          <p:cNvSpPr txBox="1"/>
          <p:nvPr>
            <p:ph idx="12" type="sldNum"/>
          </p:nvPr>
        </p:nvSpPr>
        <p:spPr>
          <a:xfrm>
            <a:off x="7431087" y="5432425"/>
            <a:ext cx="1149350" cy="1273175"/>
          </a:xfrm>
          <a:prstGeom prst="rect">
            <a:avLst/>
          </a:prstGeom>
          <a:noFill/>
          <a:ln>
            <a:noFill/>
          </a:ln>
        </p:spPr>
        <p:txBody>
          <a:bodyPr anchorCtr="0" anchor="t" bIns="45700" lIns="91425" spcFirstLastPara="1" rIns="91425" wrap="square" tIns="45700">
            <a:noAutofit/>
          </a:bodyPr>
          <a:lstStyle>
            <a:lvl1pPr indent="0" lvl="0" marL="0" marR="0" rtl="0" algn="ctr">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1pPr>
            <a:lvl2pPr indent="0" lvl="1" marL="0" marR="0" rtl="0" algn="ctr">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2pPr>
            <a:lvl3pPr indent="0" lvl="2" marL="0" marR="0" rtl="0" algn="ctr">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3pPr>
            <a:lvl4pPr indent="0" lvl="3" marL="0" marR="0" rtl="0" algn="ctr">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4pPr>
            <a:lvl5pPr indent="0" lvl="4" marL="0" marR="0" rtl="0" algn="ctr">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5pPr>
            <a:lvl6pPr indent="0" lvl="5" marL="0" marR="0" rtl="0" algn="ctr">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6pPr>
            <a:lvl7pPr indent="0" lvl="6" marL="0" marR="0" rtl="0" algn="ctr">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7pPr>
            <a:lvl8pPr indent="0" lvl="7" marL="0" marR="0" rtl="0" algn="ctr">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8pPr>
            <a:lvl9pPr indent="0" lvl="8" marL="0" marR="0" rtl="0" algn="ctr">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4"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925"/>
            </a:gs>
            <a:gs pos="50000">
              <a:srgbClr val="D54209"/>
            </a:gs>
            <a:gs pos="100000">
              <a:srgbClr val="8D0000"/>
            </a:gs>
          </a:gsLst>
          <a:lin ang="2520000" scaled="0"/>
        </a:gradFill>
      </p:bgPr>
    </p:bg>
    <p:spTree>
      <p:nvGrpSpPr>
        <p:cNvPr id="26" name="Shape 26"/>
        <p:cNvGrpSpPr/>
        <p:nvPr/>
      </p:nvGrpSpPr>
      <p:grpSpPr>
        <a:xfrm>
          <a:off x="0" y="0"/>
          <a:ext cx="0" cy="0"/>
          <a:chOff x="0" y="0"/>
          <a:chExt cx="0" cy="0"/>
        </a:xfrm>
      </p:grpSpPr>
      <p:pic>
        <p:nvPicPr>
          <p:cNvPr descr="C:\Users\James\Desktop\msft\Berlin\build Assets\hashOverlaySD-FullResolve.png" id="27" name="Google Shape;27;p3"/>
          <p:cNvPicPr preferRelativeResize="0"/>
          <p:nvPr/>
        </p:nvPicPr>
        <p:blipFill rotWithShape="1">
          <a:blip r:embed="rId1">
            <a:alphaModFix/>
          </a:blip>
          <a:srcRect b="0" l="0" r="0" t="0"/>
          <a:stretch/>
        </p:blipFill>
        <p:spPr>
          <a:xfrm>
            <a:off x="0" y="0"/>
            <a:ext cx="9144000" cy="6858000"/>
          </a:xfrm>
          <a:prstGeom prst="rect">
            <a:avLst/>
          </a:prstGeom>
          <a:noFill/>
          <a:ln>
            <a:noFill/>
          </a:ln>
        </p:spPr>
      </p:pic>
      <p:grpSp>
        <p:nvGrpSpPr>
          <p:cNvPr id="28" name="Google Shape;28;p3"/>
          <p:cNvGrpSpPr/>
          <p:nvPr/>
        </p:nvGrpSpPr>
        <p:grpSpPr>
          <a:xfrm>
            <a:off x="0" y="609600"/>
            <a:ext cx="9161462" cy="1676400"/>
            <a:chOff x="0" y="2895600"/>
            <a:chExt cx="9161969" cy="1677035"/>
          </a:xfrm>
        </p:grpSpPr>
        <p:pic>
          <p:nvPicPr>
            <p:cNvPr descr="HD-ShadowLong.png" id="29" name="Google Shape;29;p3"/>
            <p:cNvPicPr preferRelativeResize="0"/>
            <p:nvPr/>
          </p:nvPicPr>
          <p:blipFill rotWithShape="1">
            <a:blip r:embed="rId2">
              <a:alphaModFix/>
            </a:blip>
            <a:srcRect b="0" l="26982" r="-215" t="0"/>
            <a:stretch/>
          </p:blipFill>
          <p:spPr>
            <a:xfrm>
              <a:off x="0" y="4251471"/>
              <a:ext cx="7644384" cy="321164"/>
            </a:xfrm>
            <a:prstGeom prst="rect">
              <a:avLst/>
            </a:prstGeom>
            <a:noFill/>
            <a:ln>
              <a:noFill/>
            </a:ln>
          </p:spPr>
        </p:pic>
        <p:pic>
          <p:nvPicPr>
            <p:cNvPr descr="HD-ShadowShort.png" id="30" name="Google Shape;30;p3"/>
            <p:cNvPicPr preferRelativeResize="0"/>
            <p:nvPr/>
          </p:nvPicPr>
          <p:blipFill rotWithShape="1">
            <a:blip r:embed="rId3">
              <a:alphaModFix/>
            </a:blip>
            <a:srcRect b="0" l="0" r="9870" t="0"/>
            <a:stretch/>
          </p:blipFill>
          <p:spPr>
            <a:xfrm>
              <a:off x="7717217" y="4259262"/>
              <a:ext cx="1444752" cy="144270"/>
            </a:xfrm>
            <a:prstGeom prst="rect">
              <a:avLst/>
            </a:prstGeom>
            <a:noFill/>
            <a:ln>
              <a:noFill/>
            </a:ln>
          </p:spPr>
        </p:pic>
        <p:sp>
          <p:nvSpPr>
            <p:cNvPr id="31" name="Google Shape;31;p3"/>
            <p:cNvSpPr/>
            <p:nvPr/>
          </p:nvSpPr>
          <p:spPr>
            <a:xfrm>
              <a:off x="0" y="2895600"/>
              <a:ext cx="7567140" cy="1368198"/>
            </a:xfrm>
            <a:prstGeom prst="rect">
              <a:avLst/>
            </a:prstGeom>
            <a:solidFill>
              <a:srgbClr val="2626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rebuchet MS"/>
                <a:ea typeface="Trebuchet MS"/>
                <a:cs typeface="Trebuchet MS"/>
                <a:sym typeface="Trebuchet MS"/>
              </a:endParaRPr>
            </a:p>
          </p:txBody>
        </p:sp>
        <p:sp>
          <p:nvSpPr>
            <p:cNvPr id="32" name="Google Shape;32;p3"/>
            <p:cNvSpPr/>
            <p:nvPr/>
          </p:nvSpPr>
          <p:spPr>
            <a:xfrm>
              <a:off x="7710769" y="2895600"/>
              <a:ext cx="1433231" cy="1368198"/>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rebuchet MS"/>
                <a:ea typeface="Trebuchet MS"/>
                <a:cs typeface="Trebuchet MS"/>
                <a:sym typeface="Trebuchet MS"/>
              </a:endParaRPr>
            </a:p>
          </p:txBody>
        </p:sp>
      </p:grpSp>
      <p:sp>
        <p:nvSpPr>
          <p:cNvPr id="33" name="Google Shape;33;p3"/>
          <p:cNvSpPr txBox="1"/>
          <p:nvPr>
            <p:ph type="title"/>
          </p:nvPr>
        </p:nvSpPr>
        <p:spPr>
          <a:xfrm>
            <a:off x="531812" y="752475"/>
            <a:ext cx="6896100" cy="1081087"/>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4" name="Google Shape;34;p3"/>
          <p:cNvSpPr txBox="1"/>
          <p:nvPr>
            <p:ph idx="1" type="body"/>
          </p:nvPr>
        </p:nvSpPr>
        <p:spPr>
          <a:xfrm>
            <a:off x="533400" y="2336800"/>
            <a:ext cx="6888162" cy="3598862"/>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chemeClr val="lt1"/>
              </a:buClr>
              <a:buSzPts val="2400"/>
              <a:buFont typeface="Arial"/>
              <a:buChar char="•"/>
              <a:defRPr b="0" i="0" sz="2400" u="none" cap="none" strike="noStrike">
                <a:solidFill>
                  <a:schemeClr val="lt1"/>
                </a:solidFill>
                <a:latin typeface="Trebuchet MS"/>
                <a:ea typeface="Trebuchet MS"/>
                <a:cs typeface="Trebuchet MS"/>
                <a:sym typeface="Trebuchet MS"/>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5pPr>
            <a:lvl6pPr indent="-317500" lvl="5" marL="27432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6pPr>
            <a:lvl7pPr indent="-317500" lvl="6" marL="32004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7pPr>
            <a:lvl8pPr indent="-317500" lvl="7" marL="36576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8pPr>
            <a:lvl9pPr indent="-317500" lvl="8" marL="41148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9pPr>
          </a:lstStyle>
          <a:p/>
        </p:txBody>
      </p:sp>
      <p:sp>
        <p:nvSpPr>
          <p:cNvPr id="35" name="Google Shape;35;p3"/>
          <p:cNvSpPr txBox="1"/>
          <p:nvPr>
            <p:ph idx="10" type="dt"/>
          </p:nvPr>
        </p:nvSpPr>
        <p:spPr>
          <a:xfrm>
            <a:off x="5367337" y="5935662"/>
            <a:ext cx="20574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FFFFFF"/>
                </a:solidFill>
                <a:latin typeface="Trebuchet MS"/>
                <a:ea typeface="Trebuchet MS"/>
                <a:cs typeface="Trebuchet MS"/>
                <a:sym typeface="Trebuchet MS"/>
              </a:defRPr>
            </a:lvl1pPr>
            <a:lvl2pPr lvl="1"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36" name="Google Shape;36;p3"/>
          <p:cNvSpPr txBox="1"/>
          <p:nvPr>
            <p:ph idx="11" type="ftr"/>
          </p:nvPr>
        </p:nvSpPr>
        <p:spPr>
          <a:xfrm>
            <a:off x="533400" y="5935662"/>
            <a:ext cx="483393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rgbClr val="FFFFFF"/>
                </a:solidFill>
                <a:latin typeface="Trebuchet MS"/>
                <a:ea typeface="Trebuchet MS"/>
                <a:cs typeface="Trebuchet MS"/>
                <a:sym typeface="Trebuchet MS"/>
              </a:defRPr>
            </a:lvl1pPr>
            <a:lvl2pPr lvl="1"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37" name="Google Shape;37;p3"/>
          <p:cNvSpPr txBox="1"/>
          <p:nvPr>
            <p:ph idx="12" type="sldNum"/>
          </p:nvPr>
        </p:nvSpPr>
        <p:spPr>
          <a:xfrm>
            <a:off x="7848600" y="752475"/>
            <a:ext cx="1157287" cy="10922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1pPr>
            <a:lvl2pPr indent="0" lvl="1"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2pPr>
            <a:lvl3pPr indent="0" lvl="2"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3pPr>
            <a:lvl4pPr indent="0" lvl="3"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4pPr>
            <a:lvl5pPr indent="0" lvl="4"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5pPr>
            <a:lvl6pPr indent="0" lvl="5"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6pPr>
            <a:lvl7pPr indent="0" lvl="6"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7pPr>
            <a:lvl8pPr indent="0" lvl="7"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8pPr>
            <a:lvl9pPr indent="0" lvl="8"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925"/>
            </a:gs>
            <a:gs pos="50000">
              <a:srgbClr val="D54209"/>
            </a:gs>
            <a:gs pos="100000">
              <a:srgbClr val="8D0000"/>
            </a:gs>
          </a:gsLst>
          <a:lin ang="2520000" scaled="0"/>
        </a:gradFill>
      </p:bgPr>
    </p:bg>
    <p:spTree>
      <p:nvGrpSpPr>
        <p:cNvPr id="44" name="Shape 44"/>
        <p:cNvGrpSpPr/>
        <p:nvPr/>
      </p:nvGrpSpPr>
      <p:grpSpPr>
        <a:xfrm>
          <a:off x="0" y="0"/>
          <a:ext cx="0" cy="0"/>
          <a:chOff x="0" y="0"/>
          <a:chExt cx="0" cy="0"/>
        </a:xfrm>
      </p:grpSpPr>
      <p:pic>
        <p:nvPicPr>
          <p:cNvPr descr="C:\Users\James\Desktop\msft\Berlin\build Assets\hashOverlaySD-FullResolve.png" id="45" name="Google Shape;45;p5"/>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46" name="Google Shape;46;p5"/>
          <p:cNvSpPr txBox="1"/>
          <p:nvPr>
            <p:ph type="title"/>
          </p:nvPr>
        </p:nvSpPr>
        <p:spPr>
          <a:xfrm>
            <a:off x="531812" y="752475"/>
            <a:ext cx="6896100" cy="1081087"/>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Google Shape;47;p5"/>
          <p:cNvSpPr txBox="1"/>
          <p:nvPr>
            <p:ph idx="1" type="body"/>
          </p:nvPr>
        </p:nvSpPr>
        <p:spPr>
          <a:xfrm>
            <a:off x="533400" y="2336800"/>
            <a:ext cx="6888162" cy="3598862"/>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chemeClr val="lt1"/>
              </a:buClr>
              <a:buSzPts val="2400"/>
              <a:buFont typeface="Arial"/>
              <a:buChar char="•"/>
              <a:defRPr b="0" i="0" sz="2400" u="none" cap="none" strike="noStrike">
                <a:solidFill>
                  <a:schemeClr val="lt1"/>
                </a:solidFill>
                <a:latin typeface="Trebuchet MS"/>
                <a:ea typeface="Trebuchet MS"/>
                <a:cs typeface="Trebuchet MS"/>
                <a:sym typeface="Trebuchet MS"/>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5pPr>
            <a:lvl6pPr indent="-317500" lvl="5" marL="27432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6pPr>
            <a:lvl7pPr indent="-317500" lvl="6" marL="32004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7pPr>
            <a:lvl8pPr indent="-317500" lvl="7" marL="36576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8pPr>
            <a:lvl9pPr indent="-317500" lvl="8" marL="41148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9pPr>
          </a:lstStyle>
          <a:p/>
        </p:txBody>
      </p:sp>
      <p:sp>
        <p:nvSpPr>
          <p:cNvPr id="48" name="Google Shape;48;p5"/>
          <p:cNvSpPr txBox="1"/>
          <p:nvPr>
            <p:ph idx="10" type="dt"/>
          </p:nvPr>
        </p:nvSpPr>
        <p:spPr>
          <a:xfrm>
            <a:off x="5367337" y="5935662"/>
            <a:ext cx="20574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FFFFFF"/>
                </a:solidFill>
                <a:latin typeface="Trebuchet MS"/>
                <a:ea typeface="Trebuchet MS"/>
                <a:cs typeface="Trebuchet MS"/>
                <a:sym typeface="Trebuchet MS"/>
              </a:defRPr>
            </a:lvl1pPr>
            <a:lvl2pPr lvl="1"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49" name="Google Shape;49;p5"/>
          <p:cNvSpPr txBox="1"/>
          <p:nvPr>
            <p:ph idx="11" type="ftr"/>
          </p:nvPr>
        </p:nvSpPr>
        <p:spPr>
          <a:xfrm>
            <a:off x="533400" y="5935662"/>
            <a:ext cx="483393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rgbClr val="FFFFFF"/>
                </a:solidFill>
                <a:latin typeface="Trebuchet MS"/>
                <a:ea typeface="Trebuchet MS"/>
                <a:cs typeface="Trebuchet MS"/>
                <a:sym typeface="Trebuchet MS"/>
              </a:defRPr>
            </a:lvl1pPr>
            <a:lvl2pPr lvl="1"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50" name="Google Shape;50;p5"/>
          <p:cNvSpPr txBox="1"/>
          <p:nvPr>
            <p:ph idx="12" type="sldNum"/>
          </p:nvPr>
        </p:nvSpPr>
        <p:spPr>
          <a:xfrm>
            <a:off x="7848600" y="752475"/>
            <a:ext cx="1157287" cy="10922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1pPr>
            <a:lvl2pPr indent="0" lvl="1"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2pPr>
            <a:lvl3pPr indent="0" lvl="2"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3pPr>
            <a:lvl4pPr indent="0" lvl="3"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4pPr>
            <a:lvl5pPr indent="0" lvl="4"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5pPr>
            <a:lvl6pPr indent="0" lvl="5"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6pPr>
            <a:lvl7pPr indent="0" lvl="6"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7pPr>
            <a:lvl8pPr indent="0" lvl="7"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8pPr>
            <a:lvl9pPr indent="0" lvl="8"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925"/>
            </a:gs>
            <a:gs pos="50000">
              <a:srgbClr val="D54209"/>
            </a:gs>
            <a:gs pos="100000">
              <a:srgbClr val="8D0000"/>
            </a:gs>
          </a:gsLst>
          <a:lin ang="2520000" scaled="0"/>
        </a:gradFill>
      </p:bgPr>
    </p:bg>
    <p:spTree>
      <p:nvGrpSpPr>
        <p:cNvPr id="51" name="Shape 51"/>
        <p:cNvGrpSpPr/>
        <p:nvPr/>
      </p:nvGrpSpPr>
      <p:grpSpPr>
        <a:xfrm>
          <a:off x="0" y="0"/>
          <a:ext cx="0" cy="0"/>
          <a:chOff x="0" y="0"/>
          <a:chExt cx="0" cy="0"/>
        </a:xfrm>
      </p:grpSpPr>
      <p:pic>
        <p:nvPicPr>
          <p:cNvPr descr="C:\Users\James\Desktop\msft\Berlin\build Assets\hashOverlaySD-FullResolve.png" id="52" name="Google Shape;52;p6"/>
          <p:cNvPicPr preferRelativeResize="0"/>
          <p:nvPr/>
        </p:nvPicPr>
        <p:blipFill rotWithShape="1">
          <a:blip r:embed="rId1">
            <a:alphaModFix/>
          </a:blip>
          <a:srcRect b="0" l="0" r="0" t="0"/>
          <a:stretch/>
        </p:blipFill>
        <p:spPr>
          <a:xfrm>
            <a:off x="0" y="0"/>
            <a:ext cx="9144000" cy="6858000"/>
          </a:xfrm>
          <a:prstGeom prst="rect">
            <a:avLst/>
          </a:prstGeom>
          <a:noFill/>
          <a:ln>
            <a:noFill/>
          </a:ln>
        </p:spPr>
      </p:pic>
      <p:grpSp>
        <p:nvGrpSpPr>
          <p:cNvPr id="53" name="Google Shape;53;p6"/>
          <p:cNvGrpSpPr/>
          <p:nvPr/>
        </p:nvGrpSpPr>
        <p:grpSpPr>
          <a:xfrm>
            <a:off x="0" y="2728912"/>
            <a:ext cx="9161462" cy="1676400"/>
            <a:chOff x="0" y="2895600"/>
            <a:chExt cx="9161969" cy="1677035"/>
          </a:xfrm>
        </p:grpSpPr>
        <p:pic>
          <p:nvPicPr>
            <p:cNvPr descr="HD-ShadowLong.png" id="54" name="Google Shape;54;p6"/>
            <p:cNvPicPr preferRelativeResize="0"/>
            <p:nvPr/>
          </p:nvPicPr>
          <p:blipFill rotWithShape="1">
            <a:blip r:embed="rId2">
              <a:alphaModFix/>
            </a:blip>
            <a:srcRect b="0" l="26982" r="-215" t="0"/>
            <a:stretch/>
          </p:blipFill>
          <p:spPr>
            <a:xfrm>
              <a:off x="0" y="4251471"/>
              <a:ext cx="7644384" cy="321164"/>
            </a:xfrm>
            <a:prstGeom prst="rect">
              <a:avLst/>
            </a:prstGeom>
            <a:noFill/>
            <a:ln>
              <a:noFill/>
            </a:ln>
          </p:spPr>
        </p:pic>
        <p:pic>
          <p:nvPicPr>
            <p:cNvPr descr="HD-ShadowShort.png" id="55" name="Google Shape;55;p6"/>
            <p:cNvPicPr preferRelativeResize="0"/>
            <p:nvPr/>
          </p:nvPicPr>
          <p:blipFill rotWithShape="1">
            <a:blip r:embed="rId3">
              <a:alphaModFix/>
            </a:blip>
            <a:srcRect b="0" l="0" r="9870" t="0"/>
            <a:stretch/>
          </p:blipFill>
          <p:spPr>
            <a:xfrm>
              <a:off x="7717217" y="4259262"/>
              <a:ext cx="1444752" cy="144270"/>
            </a:xfrm>
            <a:prstGeom prst="rect">
              <a:avLst/>
            </a:prstGeom>
            <a:noFill/>
            <a:ln>
              <a:noFill/>
            </a:ln>
          </p:spPr>
        </p:pic>
        <p:sp>
          <p:nvSpPr>
            <p:cNvPr id="56" name="Google Shape;56;p6"/>
            <p:cNvSpPr/>
            <p:nvPr/>
          </p:nvSpPr>
          <p:spPr>
            <a:xfrm>
              <a:off x="0" y="2895600"/>
              <a:ext cx="7567140" cy="1368198"/>
            </a:xfrm>
            <a:prstGeom prst="rect">
              <a:avLst/>
            </a:prstGeom>
            <a:solidFill>
              <a:srgbClr val="2626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rebuchet MS"/>
                <a:ea typeface="Trebuchet MS"/>
                <a:cs typeface="Trebuchet MS"/>
                <a:sym typeface="Trebuchet MS"/>
              </a:endParaRPr>
            </a:p>
          </p:txBody>
        </p:sp>
        <p:sp>
          <p:nvSpPr>
            <p:cNvPr id="57" name="Google Shape;57;p6"/>
            <p:cNvSpPr/>
            <p:nvPr/>
          </p:nvSpPr>
          <p:spPr>
            <a:xfrm>
              <a:off x="7710769" y="2895600"/>
              <a:ext cx="1433231" cy="1368198"/>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rebuchet MS"/>
                <a:ea typeface="Trebuchet MS"/>
                <a:cs typeface="Trebuchet MS"/>
                <a:sym typeface="Trebuchet MS"/>
              </a:endParaRPr>
            </a:p>
          </p:txBody>
        </p:sp>
      </p:grpSp>
      <p:sp>
        <p:nvSpPr>
          <p:cNvPr id="58" name="Google Shape;58;p6"/>
          <p:cNvSpPr txBox="1"/>
          <p:nvPr>
            <p:ph type="title"/>
          </p:nvPr>
        </p:nvSpPr>
        <p:spPr>
          <a:xfrm>
            <a:off x="531812" y="752475"/>
            <a:ext cx="6896100" cy="1081087"/>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9" name="Google Shape;59;p6"/>
          <p:cNvSpPr txBox="1"/>
          <p:nvPr>
            <p:ph idx="1" type="body"/>
          </p:nvPr>
        </p:nvSpPr>
        <p:spPr>
          <a:xfrm>
            <a:off x="533400" y="2336800"/>
            <a:ext cx="6888162" cy="3598862"/>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chemeClr val="lt1"/>
              </a:buClr>
              <a:buSzPts val="2400"/>
              <a:buFont typeface="Arial"/>
              <a:buChar char="•"/>
              <a:defRPr b="0" i="0" sz="2400" u="none" cap="none" strike="noStrike">
                <a:solidFill>
                  <a:schemeClr val="lt1"/>
                </a:solidFill>
                <a:latin typeface="Trebuchet MS"/>
                <a:ea typeface="Trebuchet MS"/>
                <a:cs typeface="Trebuchet MS"/>
                <a:sym typeface="Trebuchet MS"/>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5pPr>
            <a:lvl6pPr indent="-317500" lvl="5" marL="27432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6pPr>
            <a:lvl7pPr indent="-317500" lvl="6" marL="32004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7pPr>
            <a:lvl8pPr indent="-317500" lvl="7" marL="36576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8pPr>
            <a:lvl9pPr indent="-317500" lvl="8" marL="41148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9pPr>
          </a:lstStyle>
          <a:p/>
        </p:txBody>
      </p:sp>
      <p:sp>
        <p:nvSpPr>
          <p:cNvPr id="60" name="Google Shape;60;p6"/>
          <p:cNvSpPr txBox="1"/>
          <p:nvPr>
            <p:ph idx="10" type="dt"/>
          </p:nvPr>
        </p:nvSpPr>
        <p:spPr>
          <a:xfrm>
            <a:off x="5365750" y="5935662"/>
            <a:ext cx="20574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FFFFFF"/>
                </a:solidFill>
                <a:latin typeface="Trebuchet MS"/>
                <a:ea typeface="Trebuchet MS"/>
                <a:cs typeface="Trebuchet MS"/>
                <a:sym typeface="Trebuchet MS"/>
              </a:defRPr>
            </a:lvl1pPr>
            <a:lvl2pPr lvl="1"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61" name="Google Shape;61;p6"/>
          <p:cNvSpPr txBox="1"/>
          <p:nvPr>
            <p:ph idx="11" type="ftr"/>
          </p:nvPr>
        </p:nvSpPr>
        <p:spPr>
          <a:xfrm>
            <a:off x="533400" y="5935662"/>
            <a:ext cx="483393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rgbClr val="FFFFFF"/>
                </a:solidFill>
                <a:latin typeface="Trebuchet MS"/>
                <a:ea typeface="Trebuchet MS"/>
                <a:cs typeface="Trebuchet MS"/>
                <a:sym typeface="Trebuchet MS"/>
              </a:defRPr>
            </a:lvl1pPr>
            <a:lvl2pPr lvl="1"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62" name="Google Shape;62;p6"/>
          <p:cNvSpPr txBox="1"/>
          <p:nvPr>
            <p:ph idx="12" type="sldNum"/>
          </p:nvPr>
        </p:nvSpPr>
        <p:spPr>
          <a:xfrm>
            <a:off x="7856537" y="2870200"/>
            <a:ext cx="1149350" cy="1090612"/>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1pPr>
            <a:lvl2pPr indent="0" lvl="1"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2pPr>
            <a:lvl3pPr indent="0" lvl="2"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3pPr>
            <a:lvl4pPr indent="0" lvl="3"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4pPr>
            <a:lvl5pPr indent="0" lvl="4"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5pPr>
            <a:lvl6pPr indent="0" lvl="5"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6pPr>
            <a:lvl7pPr indent="0" lvl="6"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7pPr>
            <a:lvl8pPr indent="0" lvl="7"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8pPr>
            <a:lvl9pPr indent="0" lvl="8"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0"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925"/>
            </a:gs>
            <a:gs pos="50000">
              <a:srgbClr val="D54209"/>
            </a:gs>
            <a:gs pos="100000">
              <a:srgbClr val="8D0000"/>
            </a:gs>
          </a:gsLst>
          <a:lin ang="2520000" scaled="0"/>
        </a:gradFill>
      </p:bgPr>
    </p:bg>
    <p:spTree>
      <p:nvGrpSpPr>
        <p:cNvPr id="69" name="Shape 69"/>
        <p:cNvGrpSpPr/>
        <p:nvPr/>
      </p:nvGrpSpPr>
      <p:grpSpPr>
        <a:xfrm>
          <a:off x="0" y="0"/>
          <a:ext cx="0" cy="0"/>
          <a:chOff x="0" y="0"/>
          <a:chExt cx="0" cy="0"/>
        </a:xfrm>
      </p:grpSpPr>
      <p:pic>
        <p:nvPicPr>
          <p:cNvPr descr="C:\Users\James\Desktop\msft\Berlin\build Assets\hashOverlaySD-FullResolve.png" id="70" name="Google Shape;70;p8"/>
          <p:cNvPicPr preferRelativeResize="0"/>
          <p:nvPr/>
        </p:nvPicPr>
        <p:blipFill rotWithShape="1">
          <a:blip r:embed="rId1">
            <a:alphaModFix/>
          </a:blip>
          <a:srcRect b="0" l="0" r="0" t="0"/>
          <a:stretch/>
        </p:blipFill>
        <p:spPr>
          <a:xfrm>
            <a:off x="0" y="0"/>
            <a:ext cx="9144000" cy="6858000"/>
          </a:xfrm>
          <a:prstGeom prst="rect">
            <a:avLst/>
          </a:prstGeom>
          <a:noFill/>
          <a:ln>
            <a:noFill/>
          </a:ln>
        </p:spPr>
      </p:pic>
      <p:grpSp>
        <p:nvGrpSpPr>
          <p:cNvPr id="71" name="Google Shape;71;p8"/>
          <p:cNvGrpSpPr/>
          <p:nvPr/>
        </p:nvGrpSpPr>
        <p:grpSpPr>
          <a:xfrm>
            <a:off x="0" y="609600"/>
            <a:ext cx="9161462" cy="1676400"/>
            <a:chOff x="0" y="2895600"/>
            <a:chExt cx="9161969" cy="1677035"/>
          </a:xfrm>
        </p:grpSpPr>
        <p:pic>
          <p:nvPicPr>
            <p:cNvPr descr="HD-ShadowLong.png" id="72" name="Google Shape;72;p8"/>
            <p:cNvPicPr preferRelativeResize="0"/>
            <p:nvPr/>
          </p:nvPicPr>
          <p:blipFill rotWithShape="1">
            <a:blip r:embed="rId2">
              <a:alphaModFix/>
            </a:blip>
            <a:srcRect b="0" l="26982" r="-215" t="0"/>
            <a:stretch/>
          </p:blipFill>
          <p:spPr>
            <a:xfrm>
              <a:off x="0" y="4251471"/>
              <a:ext cx="7644384" cy="321164"/>
            </a:xfrm>
            <a:prstGeom prst="rect">
              <a:avLst/>
            </a:prstGeom>
            <a:noFill/>
            <a:ln>
              <a:noFill/>
            </a:ln>
          </p:spPr>
        </p:pic>
        <p:pic>
          <p:nvPicPr>
            <p:cNvPr descr="HD-ShadowShort.png" id="73" name="Google Shape;73;p8"/>
            <p:cNvPicPr preferRelativeResize="0"/>
            <p:nvPr/>
          </p:nvPicPr>
          <p:blipFill rotWithShape="1">
            <a:blip r:embed="rId3">
              <a:alphaModFix/>
            </a:blip>
            <a:srcRect b="0" l="0" r="9870" t="0"/>
            <a:stretch/>
          </p:blipFill>
          <p:spPr>
            <a:xfrm>
              <a:off x="7717217" y="4259262"/>
              <a:ext cx="1444752" cy="144270"/>
            </a:xfrm>
            <a:prstGeom prst="rect">
              <a:avLst/>
            </a:prstGeom>
            <a:noFill/>
            <a:ln>
              <a:noFill/>
            </a:ln>
          </p:spPr>
        </p:pic>
        <p:sp>
          <p:nvSpPr>
            <p:cNvPr id="74" name="Google Shape;74;p8"/>
            <p:cNvSpPr/>
            <p:nvPr/>
          </p:nvSpPr>
          <p:spPr>
            <a:xfrm>
              <a:off x="0" y="2895600"/>
              <a:ext cx="7567140" cy="1368198"/>
            </a:xfrm>
            <a:prstGeom prst="rect">
              <a:avLst/>
            </a:prstGeom>
            <a:solidFill>
              <a:srgbClr val="2626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rebuchet MS"/>
                <a:ea typeface="Trebuchet MS"/>
                <a:cs typeface="Trebuchet MS"/>
                <a:sym typeface="Trebuchet MS"/>
              </a:endParaRPr>
            </a:p>
          </p:txBody>
        </p:sp>
        <p:sp>
          <p:nvSpPr>
            <p:cNvPr id="75" name="Google Shape;75;p8"/>
            <p:cNvSpPr/>
            <p:nvPr/>
          </p:nvSpPr>
          <p:spPr>
            <a:xfrm>
              <a:off x="7710769" y="2895600"/>
              <a:ext cx="1433231" cy="1368198"/>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rebuchet MS"/>
                <a:ea typeface="Trebuchet MS"/>
                <a:cs typeface="Trebuchet MS"/>
                <a:sym typeface="Trebuchet MS"/>
              </a:endParaRPr>
            </a:p>
          </p:txBody>
        </p:sp>
      </p:grpSp>
      <p:sp>
        <p:nvSpPr>
          <p:cNvPr id="76" name="Google Shape;76;p8"/>
          <p:cNvSpPr txBox="1"/>
          <p:nvPr>
            <p:ph type="title"/>
          </p:nvPr>
        </p:nvSpPr>
        <p:spPr>
          <a:xfrm>
            <a:off x="531812" y="752475"/>
            <a:ext cx="6896100" cy="1081087"/>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7" name="Google Shape;77;p8"/>
          <p:cNvSpPr txBox="1"/>
          <p:nvPr>
            <p:ph idx="1" type="body"/>
          </p:nvPr>
        </p:nvSpPr>
        <p:spPr>
          <a:xfrm>
            <a:off x="533400" y="2336800"/>
            <a:ext cx="6888162" cy="3598862"/>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chemeClr val="lt1"/>
              </a:buClr>
              <a:buSzPts val="2400"/>
              <a:buFont typeface="Arial"/>
              <a:buChar char="•"/>
              <a:defRPr b="0" i="0" sz="2400" u="none" cap="none" strike="noStrike">
                <a:solidFill>
                  <a:schemeClr val="lt1"/>
                </a:solidFill>
                <a:latin typeface="Trebuchet MS"/>
                <a:ea typeface="Trebuchet MS"/>
                <a:cs typeface="Trebuchet MS"/>
                <a:sym typeface="Trebuchet MS"/>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5pPr>
            <a:lvl6pPr indent="-317500" lvl="5" marL="27432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6pPr>
            <a:lvl7pPr indent="-317500" lvl="6" marL="32004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7pPr>
            <a:lvl8pPr indent="-317500" lvl="7" marL="36576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8pPr>
            <a:lvl9pPr indent="-317500" lvl="8" marL="41148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9pPr>
          </a:lstStyle>
          <a:p/>
        </p:txBody>
      </p:sp>
      <p:sp>
        <p:nvSpPr>
          <p:cNvPr id="78" name="Google Shape;78;p8"/>
          <p:cNvSpPr txBox="1"/>
          <p:nvPr>
            <p:ph idx="10" type="dt"/>
          </p:nvPr>
        </p:nvSpPr>
        <p:spPr>
          <a:xfrm>
            <a:off x="5367337" y="5935662"/>
            <a:ext cx="20574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FFFFFF"/>
                </a:solidFill>
                <a:latin typeface="Trebuchet MS"/>
                <a:ea typeface="Trebuchet MS"/>
                <a:cs typeface="Trebuchet MS"/>
                <a:sym typeface="Trebuchet MS"/>
              </a:defRPr>
            </a:lvl1pPr>
            <a:lvl2pPr lvl="1"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79" name="Google Shape;79;p8"/>
          <p:cNvSpPr txBox="1"/>
          <p:nvPr>
            <p:ph idx="11" type="ftr"/>
          </p:nvPr>
        </p:nvSpPr>
        <p:spPr>
          <a:xfrm>
            <a:off x="533400" y="5935662"/>
            <a:ext cx="483393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rgbClr val="FFFFFF"/>
                </a:solidFill>
                <a:latin typeface="Trebuchet MS"/>
                <a:ea typeface="Trebuchet MS"/>
                <a:cs typeface="Trebuchet MS"/>
                <a:sym typeface="Trebuchet MS"/>
              </a:defRPr>
            </a:lvl1pPr>
            <a:lvl2pPr lvl="1"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80" name="Google Shape;80;p8"/>
          <p:cNvSpPr txBox="1"/>
          <p:nvPr>
            <p:ph idx="12" type="sldNum"/>
          </p:nvPr>
        </p:nvSpPr>
        <p:spPr>
          <a:xfrm>
            <a:off x="7848600" y="752475"/>
            <a:ext cx="1157287" cy="10922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1pPr>
            <a:lvl2pPr indent="0" lvl="1"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2pPr>
            <a:lvl3pPr indent="0" lvl="2"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3pPr>
            <a:lvl4pPr indent="0" lvl="3"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4pPr>
            <a:lvl5pPr indent="0" lvl="4"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5pPr>
            <a:lvl6pPr indent="0" lvl="5"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6pPr>
            <a:lvl7pPr indent="0" lvl="6"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7pPr>
            <a:lvl8pPr indent="0" lvl="7"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8pPr>
            <a:lvl9pPr indent="0" lvl="8"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925"/>
            </a:gs>
            <a:gs pos="50000">
              <a:srgbClr val="D54209"/>
            </a:gs>
            <a:gs pos="100000">
              <a:srgbClr val="8D0000"/>
            </a:gs>
          </a:gsLst>
          <a:lin ang="2520000" scaled="0"/>
        </a:gradFill>
      </p:bgPr>
    </p:bg>
    <p:spTree>
      <p:nvGrpSpPr>
        <p:cNvPr id="88" name="Shape 88"/>
        <p:cNvGrpSpPr/>
        <p:nvPr/>
      </p:nvGrpSpPr>
      <p:grpSpPr>
        <a:xfrm>
          <a:off x="0" y="0"/>
          <a:ext cx="0" cy="0"/>
          <a:chOff x="0" y="0"/>
          <a:chExt cx="0" cy="0"/>
        </a:xfrm>
      </p:grpSpPr>
      <p:pic>
        <p:nvPicPr>
          <p:cNvPr descr="C:\Users\James\Desktop\msft\Berlin\build Assets\hashOverlaySD-FullResolve.png" id="89" name="Google Shape;89;p10"/>
          <p:cNvPicPr preferRelativeResize="0"/>
          <p:nvPr/>
        </p:nvPicPr>
        <p:blipFill rotWithShape="1">
          <a:blip r:embed="rId1">
            <a:alphaModFix/>
          </a:blip>
          <a:srcRect b="0" l="0" r="0" t="0"/>
          <a:stretch/>
        </p:blipFill>
        <p:spPr>
          <a:xfrm>
            <a:off x="0" y="0"/>
            <a:ext cx="9144000" cy="6858000"/>
          </a:xfrm>
          <a:prstGeom prst="rect">
            <a:avLst/>
          </a:prstGeom>
          <a:noFill/>
          <a:ln>
            <a:noFill/>
          </a:ln>
        </p:spPr>
      </p:pic>
      <p:grpSp>
        <p:nvGrpSpPr>
          <p:cNvPr id="90" name="Google Shape;90;p10"/>
          <p:cNvGrpSpPr/>
          <p:nvPr/>
        </p:nvGrpSpPr>
        <p:grpSpPr>
          <a:xfrm>
            <a:off x="0" y="609600"/>
            <a:ext cx="9161462" cy="1676400"/>
            <a:chOff x="0" y="2895600"/>
            <a:chExt cx="9161969" cy="1677035"/>
          </a:xfrm>
        </p:grpSpPr>
        <p:pic>
          <p:nvPicPr>
            <p:cNvPr descr="HD-ShadowLong.png" id="91" name="Google Shape;91;p10"/>
            <p:cNvPicPr preferRelativeResize="0"/>
            <p:nvPr/>
          </p:nvPicPr>
          <p:blipFill rotWithShape="1">
            <a:blip r:embed="rId2">
              <a:alphaModFix/>
            </a:blip>
            <a:srcRect b="0" l="26982" r="-215" t="0"/>
            <a:stretch/>
          </p:blipFill>
          <p:spPr>
            <a:xfrm>
              <a:off x="0" y="4251471"/>
              <a:ext cx="7644384" cy="321164"/>
            </a:xfrm>
            <a:prstGeom prst="rect">
              <a:avLst/>
            </a:prstGeom>
            <a:noFill/>
            <a:ln>
              <a:noFill/>
            </a:ln>
          </p:spPr>
        </p:pic>
        <p:pic>
          <p:nvPicPr>
            <p:cNvPr descr="HD-ShadowShort.png" id="92" name="Google Shape;92;p10"/>
            <p:cNvPicPr preferRelativeResize="0"/>
            <p:nvPr/>
          </p:nvPicPr>
          <p:blipFill rotWithShape="1">
            <a:blip r:embed="rId3">
              <a:alphaModFix/>
            </a:blip>
            <a:srcRect b="0" l="0" r="9870" t="0"/>
            <a:stretch/>
          </p:blipFill>
          <p:spPr>
            <a:xfrm>
              <a:off x="7717217" y="4259262"/>
              <a:ext cx="1444752" cy="144270"/>
            </a:xfrm>
            <a:prstGeom prst="rect">
              <a:avLst/>
            </a:prstGeom>
            <a:noFill/>
            <a:ln>
              <a:noFill/>
            </a:ln>
          </p:spPr>
        </p:pic>
        <p:sp>
          <p:nvSpPr>
            <p:cNvPr id="93" name="Google Shape;93;p10"/>
            <p:cNvSpPr/>
            <p:nvPr/>
          </p:nvSpPr>
          <p:spPr>
            <a:xfrm>
              <a:off x="0" y="2895600"/>
              <a:ext cx="7567140" cy="1368198"/>
            </a:xfrm>
            <a:prstGeom prst="rect">
              <a:avLst/>
            </a:prstGeom>
            <a:solidFill>
              <a:srgbClr val="2626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rebuchet MS"/>
                <a:ea typeface="Trebuchet MS"/>
                <a:cs typeface="Trebuchet MS"/>
                <a:sym typeface="Trebuchet MS"/>
              </a:endParaRPr>
            </a:p>
          </p:txBody>
        </p:sp>
        <p:sp>
          <p:nvSpPr>
            <p:cNvPr id="94" name="Google Shape;94;p10"/>
            <p:cNvSpPr/>
            <p:nvPr/>
          </p:nvSpPr>
          <p:spPr>
            <a:xfrm>
              <a:off x="7710769" y="2895600"/>
              <a:ext cx="1433231" cy="1368198"/>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rebuchet MS"/>
                <a:ea typeface="Trebuchet MS"/>
                <a:cs typeface="Trebuchet MS"/>
                <a:sym typeface="Trebuchet MS"/>
              </a:endParaRPr>
            </a:p>
          </p:txBody>
        </p:sp>
      </p:grpSp>
      <p:sp>
        <p:nvSpPr>
          <p:cNvPr id="95" name="Google Shape;95;p10"/>
          <p:cNvSpPr txBox="1"/>
          <p:nvPr>
            <p:ph type="title"/>
          </p:nvPr>
        </p:nvSpPr>
        <p:spPr>
          <a:xfrm>
            <a:off x="531812" y="752475"/>
            <a:ext cx="6896100" cy="1081087"/>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6" name="Google Shape;96;p10"/>
          <p:cNvSpPr txBox="1"/>
          <p:nvPr>
            <p:ph idx="1" type="body"/>
          </p:nvPr>
        </p:nvSpPr>
        <p:spPr>
          <a:xfrm>
            <a:off x="533400" y="2336800"/>
            <a:ext cx="6888162" cy="3598862"/>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chemeClr val="lt1"/>
              </a:buClr>
              <a:buSzPts val="2400"/>
              <a:buFont typeface="Arial"/>
              <a:buChar char="•"/>
              <a:defRPr b="0" i="0" sz="2400" u="none" cap="none" strike="noStrike">
                <a:solidFill>
                  <a:schemeClr val="lt1"/>
                </a:solidFill>
                <a:latin typeface="Trebuchet MS"/>
                <a:ea typeface="Trebuchet MS"/>
                <a:cs typeface="Trebuchet MS"/>
                <a:sym typeface="Trebuchet MS"/>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5pPr>
            <a:lvl6pPr indent="-317500" lvl="5" marL="27432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6pPr>
            <a:lvl7pPr indent="-317500" lvl="6" marL="32004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7pPr>
            <a:lvl8pPr indent="-317500" lvl="7" marL="36576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8pPr>
            <a:lvl9pPr indent="-317500" lvl="8" marL="41148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9pPr>
          </a:lstStyle>
          <a:p/>
        </p:txBody>
      </p:sp>
      <p:sp>
        <p:nvSpPr>
          <p:cNvPr id="97" name="Google Shape;97;p10"/>
          <p:cNvSpPr txBox="1"/>
          <p:nvPr>
            <p:ph idx="10" type="dt"/>
          </p:nvPr>
        </p:nvSpPr>
        <p:spPr>
          <a:xfrm>
            <a:off x="5367337" y="5935662"/>
            <a:ext cx="20574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FFFFFF"/>
                </a:solidFill>
                <a:latin typeface="Trebuchet MS"/>
                <a:ea typeface="Trebuchet MS"/>
                <a:cs typeface="Trebuchet MS"/>
                <a:sym typeface="Trebuchet MS"/>
              </a:defRPr>
            </a:lvl1pPr>
            <a:lvl2pPr lvl="1"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98" name="Google Shape;98;p10"/>
          <p:cNvSpPr txBox="1"/>
          <p:nvPr>
            <p:ph idx="11" type="ftr"/>
          </p:nvPr>
        </p:nvSpPr>
        <p:spPr>
          <a:xfrm>
            <a:off x="533400" y="5935662"/>
            <a:ext cx="483393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rgbClr val="FFFFFF"/>
                </a:solidFill>
                <a:latin typeface="Trebuchet MS"/>
                <a:ea typeface="Trebuchet MS"/>
                <a:cs typeface="Trebuchet MS"/>
                <a:sym typeface="Trebuchet MS"/>
              </a:defRPr>
            </a:lvl1pPr>
            <a:lvl2pPr lvl="1"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99" name="Google Shape;99;p10"/>
          <p:cNvSpPr txBox="1"/>
          <p:nvPr>
            <p:ph idx="12" type="sldNum"/>
          </p:nvPr>
        </p:nvSpPr>
        <p:spPr>
          <a:xfrm>
            <a:off x="7848600" y="752475"/>
            <a:ext cx="1157287" cy="10922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1pPr>
            <a:lvl2pPr indent="0" lvl="1"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2pPr>
            <a:lvl3pPr indent="0" lvl="2"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3pPr>
            <a:lvl4pPr indent="0" lvl="3"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4pPr>
            <a:lvl5pPr indent="0" lvl="4"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5pPr>
            <a:lvl6pPr indent="0" lvl="5"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6pPr>
            <a:lvl7pPr indent="0" lvl="6"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7pPr>
            <a:lvl8pPr indent="0" lvl="7"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8pPr>
            <a:lvl9pPr indent="0" lvl="8"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925"/>
            </a:gs>
            <a:gs pos="50000">
              <a:srgbClr val="D54209"/>
            </a:gs>
            <a:gs pos="100000">
              <a:srgbClr val="8D0000"/>
            </a:gs>
          </a:gsLst>
          <a:lin ang="2520000" scaled="0"/>
        </a:gradFill>
      </p:bgPr>
    </p:bg>
    <p:spTree>
      <p:nvGrpSpPr>
        <p:cNvPr id="109" name="Shape 109"/>
        <p:cNvGrpSpPr/>
        <p:nvPr/>
      </p:nvGrpSpPr>
      <p:grpSpPr>
        <a:xfrm>
          <a:off x="0" y="0"/>
          <a:ext cx="0" cy="0"/>
          <a:chOff x="0" y="0"/>
          <a:chExt cx="0" cy="0"/>
        </a:xfrm>
      </p:grpSpPr>
      <p:pic>
        <p:nvPicPr>
          <p:cNvPr descr="C:\Users\James\Desktop\msft\Berlin\build Assets\hashOverlaySD-FullResolve.png" id="110" name="Google Shape;110;p12"/>
          <p:cNvPicPr preferRelativeResize="0"/>
          <p:nvPr/>
        </p:nvPicPr>
        <p:blipFill rotWithShape="1">
          <a:blip r:embed="rId1">
            <a:alphaModFix/>
          </a:blip>
          <a:srcRect b="0" l="0" r="0" t="0"/>
          <a:stretch/>
        </p:blipFill>
        <p:spPr>
          <a:xfrm>
            <a:off x="0" y="0"/>
            <a:ext cx="9144000" cy="6858000"/>
          </a:xfrm>
          <a:prstGeom prst="rect">
            <a:avLst/>
          </a:prstGeom>
          <a:noFill/>
          <a:ln>
            <a:noFill/>
          </a:ln>
        </p:spPr>
      </p:pic>
      <p:grpSp>
        <p:nvGrpSpPr>
          <p:cNvPr id="111" name="Google Shape;111;p12"/>
          <p:cNvGrpSpPr/>
          <p:nvPr/>
        </p:nvGrpSpPr>
        <p:grpSpPr>
          <a:xfrm>
            <a:off x="0" y="609600"/>
            <a:ext cx="9161462" cy="1676400"/>
            <a:chOff x="0" y="2895600"/>
            <a:chExt cx="9161969" cy="1677035"/>
          </a:xfrm>
        </p:grpSpPr>
        <p:pic>
          <p:nvPicPr>
            <p:cNvPr descr="HD-ShadowLong.png" id="112" name="Google Shape;112;p12"/>
            <p:cNvPicPr preferRelativeResize="0"/>
            <p:nvPr/>
          </p:nvPicPr>
          <p:blipFill rotWithShape="1">
            <a:blip r:embed="rId2">
              <a:alphaModFix/>
            </a:blip>
            <a:srcRect b="0" l="26982" r="-215" t="0"/>
            <a:stretch/>
          </p:blipFill>
          <p:spPr>
            <a:xfrm>
              <a:off x="0" y="4251471"/>
              <a:ext cx="7644384" cy="321164"/>
            </a:xfrm>
            <a:prstGeom prst="rect">
              <a:avLst/>
            </a:prstGeom>
            <a:noFill/>
            <a:ln>
              <a:noFill/>
            </a:ln>
          </p:spPr>
        </p:pic>
        <p:pic>
          <p:nvPicPr>
            <p:cNvPr descr="HD-ShadowShort.png" id="113" name="Google Shape;113;p12"/>
            <p:cNvPicPr preferRelativeResize="0"/>
            <p:nvPr/>
          </p:nvPicPr>
          <p:blipFill rotWithShape="1">
            <a:blip r:embed="rId3">
              <a:alphaModFix/>
            </a:blip>
            <a:srcRect b="0" l="0" r="9870" t="0"/>
            <a:stretch/>
          </p:blipFill>
          <p:spPr>
            <a:xfrm>
              <a:off x="7717217" y="4259262"/>
              <a:ext cx="1444752" cy="144270"/>
            </a:xfrm>
            <a:prstGeom prst="rect">
              <a:avLst/>
            </a:prstGeom>
            <a:noFill/>
            <a:ln>
              <a:noFill/>
            </a:ln>
          </p:spPr>
        </p:pic>
        <p:sp>
          <p:nvSpPr>
            <p:cNvPr id="114" name="Google Shape;114;p12"/>
            <p:cNvSpPr/>
            <p:nvPr/>
          </p:nvSpPr>
          <p:spPr>
            <a:xfrm>
              <a:off x="0" y="2895600"/>
              <a:ext cx="7567140" cy="1368198"/>
            </a:xfrm>
            <a:prstGeom prst="rect">
              <a:avLst/>
            </a:prstGeom>
            <a:solidFill>
              <a:srgbClr val="2626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rebuchet MS"/>
                <a:ea typeface="Trebuchet MS"/>
                <a:cs typeface="Trebuchet MS"/>
                <a:sym typeface="Trebuchet MS"/>
              </a:endParaRPr>
            </a:p>
          </p:txBody>
        </p:sp>
        <p:sp>
          <p:nvSpPr>
            <p:cNvPr id="115" name="Google Shape;115;p12"/>
            <p:cNvSpPr/>
            <p:nvPr/>
          </p:nvSpPr>
          <p:spPr>
            <a:xfrm>
              <a:off x="7710769" y="2895600"/>
              <a:ext cx="1433231" cy="1368198"/>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rebuchet MS"/>
                <a:ea typeface="Trebuchet MS"/>
                <a:cs typeface="Trebuchet MS"/>
                <a:sym typeface="Trebuchet MS"/>
              </a:endParaRPr>
            </a:p>
          </p:txBody>
        </p:sp>
      </p:grpSp>
      <p:sp>
        <p:nvSpPr>
          <p:cNvPr id="116" name="Google Shape;116;p12"/>
          <p:cNvSpPr txBox="1"/>
          <p:nvPr>
            <p:ph type="title"/>
          </p:nvPr>
        </p:nvSpPr>
        <p:spPr>
          <a:xfrm>
            <a:off x="531812" y="752475"/>
            <a:ext cx="6896100" cy="1081087"/>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7" name="Google Shape;117;p12"/>
          <p:cNvSpPr txBox="1"/>
          <p:nvPr>
            <p:ph idx="1" type="body"/>
          </p:nvPr>
        </p:nvSpPr>
        <p:spPr>
          <a:xfrm>
            <a:off x="533400" y="2336800"/>
            <a:ext cx="6888162" cy="3598862"/>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chemeClr val="lt1"/>
              </a:buClr>
              <a:buSzPts val="2400"/>
              <a:buFont typeface="Arial"/>
              <a:buChar char="•"/>
              <a:defRPr b="0" i="0" sz="2400" u="none" cap="none" strike="noStrike">
                <a:solidFill>
                  <a:schemeClr val="lt1"/>
                </a:solidFill>
                <a:latin typeface="Trebuchet MS"/>
                <a:ea typeface="Trebuchet MS"/>
                <a:cs typeface="Trebuchet MS"/>
                <a:sym typeface="Trebuchet MS"/>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5pPr>
            <a:lvl6pPr indent="-317500" lvl="5" marL="27432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6pPr>
            <a:lvl7pPr indent="-317500" lvl="6" marL="32004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7pPr>
            <a:lvl8pPr indent="-317500" lvl="7" marL="36576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8pPr>
            <a:lvl9pPr indent="-317500" lvl="8" marL="41148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9pPr>
          </a:lstStyle>
          <a:p/>
        </p:txBody>
      </p:sp>
      <p:sp>
        <p:nvSpPr>
          <p:cNvPr id="118" name="Google Shape;118;p12"/>
          <p:cNvSpPr txBox="1"/>
          <p:nvPr>
            <p:ph idx="10" type="dt"/>
          </p:nvPr>
        </p:nvSpPr>
        <p:spPr>
          <a:xfrm>
            <a:off x="5367337" y="5935662"/>
            <a:ext cx="20574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FFFFFF"/>
                </a:solidFill>
                <a:latin typeface="Trebuchet MS"/>
                <a:ea typeface="Trebuchet MS"/>
                <a:cs typeface="Trebuchet MS"/>
                <a:sym typeface="Trebuchet MS"/>
              </a:defRPr>
            </a:lvl1pPr>
            <a:lvl2pPr lvl="1"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19" name="Google Shape;119;p12"/>
          <p:cNvSpPr txBox="1"/>
          <p:nvPr>
            <p:ph idx="11" type="ftr"/>
          </p:nvPr>
        </p:nvSpPr>
        <p:spPr>
          <a:xfrm>
            <a:off x="533400" y="5935662"/>
            <a:ext cx="483393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rgbClr val="FFFFFF"/>
                </a:solidFill>
                <a:latin typeface="Trebuchet MS"/>
                <a:ea typeface="Trebuchet MS"/>
                <a:cs typeface="Trebuchet MS"/>
                <a:sym typeface="Trebuchet MS"/>
              </a:defRPr>
            </a:lvl1pPr>
            <a:lvl2pPr lvl="1"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20" name="Google Shape;120;p12"/>
          <p:cNvSpPr txBox="1"/>
          <p:nvPr>
            <p:ph idx="12" type="sldNum"/>
          </p:nvPr>
        </p:nvSpPr>
        <p:spPr>
          <a:xfrm>
            <a:off x="7848600" y="752475"/>
            <a:ext cx="1157287" cy="10922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1pPr>
            <a:lvl2pPr indent="0" lvl="1"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2pPr>
            <a:lvl3pPr indent="0" lvl="2"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3pPr>
            <a:lvl4pPr indent="0" lvl="3"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4pPr>
            <a:lvl5pPr indent="0" lvl="4"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5pPr>
            <a:lvl6pPr indent="0" lvl="5"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6pPr>
            <a:lvl7pPr indent="0" lvl="6"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7pPr>
            <a:lvl8pPr indent="0" lvl="7"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8pPr>
            <a:lvl9pPr indent="0" lvl="8"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3"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925"/>
            </a:gs>
            <a:gs pos="50000">
              <a:srgbClr val="D54209"/>
            </a:gs>
            <a:gs pos="100000">
              <a:srgbClr val="8D0000"/>
            </a:gs>
          </a:gsLst>
          <a:lin ang="2520000" scaled="0"/>
        </a:gradFill>
      </p:bgPr>
    </p:bg>
    <p:spTree>
      <p:nvGrpSpPr>
        <p:cNvPr id="126" name="Shape 126"/>
        <p:cNvGrpSpPr/>
        <p:nvPr/>
      </p:nvGrpSpPr>
      <p:grpSpPr>
        <a:xfrm>
          <a:off x="0" y="0"/>
          <a:ext cx="0" cy="0"/>
          <a:chOff x="0" y="0"/>
          <a:chExt cx="0" cy="0"/>
        </a:xfrm>
      </p:grpSpPr>
      <p:pic>
        <p:nvPicPr>
          <p:cNvPr descr="C:\Users\James\Desktop\msft\Berlin\build Assets\hashOverlaySD-FullResolve.png" id="127" name="Google Shape;127;p14"/>
          <p:cNvPicPr preferRelativeResize="0"/>
          <p:nvPr/>
        </p:nvPicPr>
        <p:blipFill rotWithShape="1">
          <a:blip r:embed="rId1">
            <a:alphaModFix/>
          </a:blip>
          <a:srcRect b="0" l="0" r="0" t="0"/>
          <a:stretch/>
        </p:blipFill>
        <p:spPr>
          <a:xfrm>
            <a:off x="0" y="0"/>
            <a:ext cx="9144000" cy="6858000"/>
          </a:xfrm>
          <a:prstGeom prst="rect">
            <a:avLst/>
          </a:prstGeom>
          <a:noFill/>
          <a:ln>
            <a:noFill/>
          </a:ln>
        </p:spPr>
      </p:pic>
      <p:pic>
        <p:nvPicPr>
          <p:cNvPr descr="HD-ShadowShort.png" id="128" name="Google Shape;128;p14"/>
          <p:cNvPicPr preferRelativeResize="0"/>
          <p:nvPr/>
        </p:nvPicPr>
        <p:blipFill rotWithShape="1">
          <a:blip r:embed="rId2">
            <a:alphaModFix/>
          </a:blip>
          <a:srcRect b="0" l="0" r="9870" t="0"/>
          <a:stretch/>
        </p:blipFill>
        <p:spPr>
          <a:xfrm>
            <a:off x="7716837" y="1973262"/>
            <a:ext cx="1444625" cy="144462"/>
          </a:xfrm>
          <a:prstGeom prst="rect">
            <a:avLst/>
          </a:prstGeom>
          <a:noFill/>
          <a:ln>
            <a:noFill/>
          </a:ln>
        </p:spPr>
      </p:pic>
      <p:sp>
        <p:nvSpPr>
          <p:cNvPr id="129" name="Google Shape;129;p14"/>
          <p:cNvSpPr/>
          <p:nvPr/>
        </p:nvSpPr>
        <p:spPr>
          <a:xfrm>
            <a:off x="7710487" y="609600"/>
            <a:ext cx="1433512" cy="136842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rebuchet MS"/>
              <a:ea typeface="Trebuchet MS"/>
              <a:cs typeface="Trebuchet MS"/>
              <a:sym typeface="Trebuchet MS"/>
            </a:endParaRPr>
          </a:p>
        </p:txBody>
      </p:sp>
      <p:sp>
        <p:nvSpPr>
          <p:cNvPr id="130" name="Google Shape;130;p14"/>
          <p:cNvSpPr txBox="1"/>
          <p:nvPr>
            <p:ph type="title"/>
          </p:nvPr>
        </p:nvSpPr>
        <p:spPr>
          <a:xfrm>
            <a:off x="531812" y="752475"/>
            <a:ext cx="6896100" cy="1081087"/>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1" name="Google Shape;131;p14"/>
          <p:cNvSpPr txBox="1"/>
          <p:nvPr>
            <p:ph idx="1" type="body"/>
          </p:nvPr>
        </p:nvSpPr>
        <p:spPr>
          <a:xfrm>
            <a:off x="533400" y="2336800"/>
            <a:ext cx="6888162" cy="3598862"/>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chemeClr val="lt1"/>
              </a:buClr>
              <a:buSzPts val="2400"/>
              <a:buFont typeface="Arial"/>
              <a:buChar char="•"/>
              <a:defRPr b="0" i="0" sz="2400" u="none" cap="none" strike="noStrike">
                <a:solidFill>
                  <a:schemeClr val="lt1"/>
                </a:solidFill>
                <a:latin typeface="Trebuchet MS"/>
                <a:ea typeface="Trebuchet MS"/>
                <a:cs typeface="Trebuchet MS"/>
                <a:sym typeface="Trebuchet MS"/>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5pPr>
            <a:lvl6pPr indent="-317500" lvl="5" marL="27432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6pPr>
            <a:lvl7pPr indent="-317500" lvl="6" marL="32004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7pPr>
            <a:lvl8pPr indent="-317500" lvl="7" marL="36576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8pPr>
            <a:lvl9pPr indent="-317500" lvl="8" marL="41148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9pPr>
          </a:lstStyle>
          <a:p/>
        </p:txBody>
      </p:sp>
      <p:sp>
        <p:nvSpPr>
          <p:cNvPr id="132" name="Google Shape;132;p14"/>
          <p:cNvSpPr txBox="1"/>
          <p:nvPr>
            <p:ph idx="10" type="dt"/>
          </p:nvPr>
        </p:nvSpPr>
        <p:spPr>
          <a:xfrm>
            <a:off x="5367337" y="5935662"/>
            <a:ext cx="20574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FFFFFF"/>
                </a:solidFill>
                <a:latin typeface="Trebuchet MS"/>
                <a:ea typeface="Trebuchet MS"/>
                <a:cs typeface="Trebuchet MS"/>
                <a:sym typeface="Trebuchet MS"/>
              </a:defRPr>
            </a:lvl1pPr>
            <a:lvl2pPr lvl="1"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33" name="Google Shape;133;p14"/>
          <p:cNvSpPr txBox="1"/>
          <p:nvPr>
            <p:ph idx="11" type="ftr"/>
          </p:nvPr>
        </p:nvSpPr>
        <p:spPr>
          <a:xfrm>
            <a:off x="533400" y="5935662"/>
            <a:ext cx="483393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rgbClr val="FFFFFF"/>
                </a:solidFill>
                <a:latin typeface="Trebuchet MS"/>
                <a:ea typeface="Trebuchet MS"/>
                <a:cs typeface="Trebuchet MS"/>
                <a:sym typeface="Trebuchet MS"/>
              </a:defRPr>
            </a:lvl1pPr>
            <a:lvl2pPr lvl="1"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34" name="Google Shape;134;p14"/>
          <p:cNvSpPr txBox="1"/>
          <p:nvPr>
            <p:ph idx="12" type="sldNum"/>
          </p:nvPr>
        </p:nvSpPr>
        <p:spPr>
          <a:xfrm>
            <a:off x="7848600" y="752475"/>
            <a:ext cx="1157287" cy="10922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1pPr>
            <a:lvl2pPr indent="0" lvl="1"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2pPr>
            <a:lvl3pPr indent="0" lvl="2"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3pPr>
            <a:lvl4pPr indent="0" lvl="3"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4pPr>
            <a:lvl5pPr indent="0" lvl="4"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5pPr>
            <a:lvl6pPr indent="0" lvl="5"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6pPr>
            <a:lvl7pPr indent="0" lvl="6"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7pPr>
            <a:lvl8pPr indent="0" lvl="7"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8pPr>
            <a:lvl9pPr indent="0" lvl="8"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4"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925"/>
            </a:gs>
            <a:gs pos="50000">
              <a:srgbClr val="D54209"/>
            </a:gs>
            <a:gs pos="100000">
              <a:srgbClr val="8D0000"/>
            </a:gs>
          </a:gsLst>
          <a:lin ang="2520000" scaled="0"/>
        </a:gradFill>
      </p:bgPr>
    </p:bg>
    <p:spTree>
      <p:nvGrpSpPr>
        <p:cNvPr id="139" name="Shape 139"/>
        <p:cNvGrpSpPr/>
        <p:nvPr/>
      </p:nvGrpSpPr>
      <p:grpSpPr>
        <a:xfrm>
          <a:off x="0" y="0"/>
          <a:ext cx="0" cy="0"/>
          <a:chOff x="0" y="0"/>
          <a:chExt cx="0" cy="0"/>
        </a:xfrm>
      </p:grpSpPr>
      <p:pic>
        <p:nvPicPr>
          <p:cNvPr descr="C:\Users\James\Desktop\msft\Berlin\build Assets\hashOverlaySD-FullResolve.png" id="140" name="Google Shape;140;p16"/>
          <p:cNvPicPr preferRelativeResize="0"/>
          <p:nvPr/>
        </p:nvPicPr>
        <p:blipFill rotWithShape="1">
          <a:blip r:embed="rId1">
            <a:alphaModFix/>
          </a:blip>
          <a:srcRect b="0" l="0" r="0" t="0"/>
          <a:stretch/>
        </p:blipFill>
        <p:spPr>
          <a:xfrm>
            <a:off x="0" y="0"/>
            <a:ext cx="9144000" cy="6858000"/>
          </a:xfrm>
          <a:prstGeom prst="rect">
            <a:avLst/>
          </a:prstGeom>
          <a:noFill/>
          <a:ln>
            <a:noFill/>
          </a:ln>
        </p:spPr>
      </p:pic>
      <p:grpSp>
        <p:nvGrpSpPr>
          <p:cNvPr id="141" name="Google Shape;141;p16"/>
          <p:cNvGrpSpPr/>
          <p:nvPr/>
        </p:nvGrpSpPr>
        <p:grpSpPr>
          <a:xfrm>
            <a:off x="0" y="609600"/>
            <a:ext cx="9161462" cy="1676400"/>
            <a:chOff x="0" y="2895600"/>
            <a:chExt cx="9161969" cy="1677035"/>
          </a:xfrm>
        </p:grpSpPr>
        <p:pic>
          <p:nvPicPr>
            <p:cNvPr descr="HD-ShadowLong.png" id="142" name="Google Shape;142;p16"/>
            <p:cNvPicPr preferRelativeResize="0"/>
            <p:nvPr/>
          </p:nvPicPr>
          <p:blipFill rotWithShape="1">
            <a:blip r:embed="rId2">
              <a:alphaModFix/>
            </a:blip>
            <a:srcRect b="0" l="26982" r="-215" t="0"/>
            <a:stretch/>
          </p:blipFill>
          <p:spPr>
            <a:xfrm>
              <a:off x="0" y="4251471"/>
              <a:ext cx="7644384" cy="321164"/>
            </a:xfrm>
            <a:prstGeom prst="rect">
              <a:avLst/>
            </a:prstGeom>
            <a:noFill/>
            <a:ln>
              <a:noFill/>
            </a:ln>
          </p:spPr>
        </p:pic>
        <p:pic>
          <p:nvPicPr>
            <p:cNvPr descr="HD-ShadowShort.png" id="143" name="Google Shape;143;p16"/>
            <p:cNvPicPr preferRelativeResize="0"/>
            <p:nvPr/>
          </p:nvPicPr>
          <p:blipFill rotWithShape="1">
            <a:blip r:embed="rId3">
              <a:alphaModFix/>
            </a:blip>
            <a:srcRect b="0" l="0" r="9870" t="0"/>
            <a:stretch/>
          </p:blipFill>
          <p:spPr>
            <a:xfrm>
              <a:off x="7717217" y="4259262"/>
              <a:ext cx="1444752" cy="144270"/>
            </a:xfrm>
            <a:prstGeom prst="rect">
              <a:avLst/>
            </a:prstGeom>
            <a:noFill/>
            <a:ln>
              <a:noFill/>
            </a:ln>
          </p:spPr>
        </p:pic>
        <p:sp>
          <p:nvSpPr>
            <p:cNvPr id="144" name="Google Shape;144;p16"/>
            <p:cNvSpPr/>
            <p:nvPr/>
          </p:nvSpPr>
          <p:spPr>
            <a:xfrm>
              <a:off x="0" y="2895600"/>
              <a:ext cx="7567140" cy="1368198"/>
            </a:xfrm>
            <a:prstGeom prst="rect">
              <a:avLst/>
            </a:prstGeom>
            <a:solidFill>
              <a:srgbClr val="2626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rebuchet MS"/>
                <a:ea typeface="Trebuchet MS"/>
                <a:cs typeface="Trebuchet MS"/>
                <a:sym typeface="Trebuchet MS"/>
              </a:endParaRPr>
            </a:p>
          </p:txBody>
        </p:sp>
        <p:sp>
          <p:nvSpPr>
            <p:cNvPr id="145" name="Google Shape;145;p16"/>
            <p:cNvSpPr/>
            <p:nvPr/>
          </p:nvSpPr>
          <p:spPr>
            <a:xfrm>
              <a:off x="7710769" y="2895600"/>
              <a:ext cx="1433231" cy="1368198"/>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rebuchet MS"/>
                <a:ea typeface="Trebuchet MS"/>
                <a:cs typeface="Trebuchet MS"/>
                <a:sym typeface="Trebuchet MS"/>
              </a:endParaRPr>
            </a:p>
          </p:txBody>
        </p:sp>
      </p:grpSp>
      <p:sp>
        <p:nvSpPr>
          <p:cNvPr id="146" name="Google Shape;146;p16"/>
          <p:cNvSpPr txBox="1"/>
          <p:nvPr>
            <p:ph type="title"/>
          </p:nvPr>
        </p:nvSpPr>
        <p:spPr>
          <a:xfrm>
            <a:off x="531812" y="752475"/>
            <a:ext cx="6896100" cy="1081087"/>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7" name="Google Shape;147;p16"/>
          <p:cNvSpPr txBox="1"/>
          <p:nvPr>
            <p:ph idx="1" type="body"/>
          </p:nvPr>
        </p:nvSpPr>
        <p:spPr>
          <a:xfrm>
            <a:off x="533400" y="2336800"/>
            <a:ext cx="6888162" cy="3598862"/>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chemeClr val="lt1"/>
              </a:buClr>
              <a:buSzPts val="2400"/>
              <a:buFont typeface="Arial"/>
              <a:buChar char="•"/>
              <a:defRPr b="0" i="0" sz="2400" u="none" cap="none" strike="noStrike">
                <a:solidFill>
                  <a:schemeClr val="lt1"/>
                </a:solidFill>
                <a:latin typeface="Trebuchet MS"/>
                <a:ea typeface="Trebuchet MS"/>
                <a:cs typeface="Trebuchet MS"/>
                <a:sym typeface="Trebuchet MS"/>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5pPr>
            <a:lvl6pPr indent="-317500" lvl="5" marL="27432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6pPr>
            <a:lvl7pPr indent="-317500" lvl="6" marL="32004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7pPr>
            <a:lvl8pPr indent="-317500" lvl="7" marL="36576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8pPr>
            <a:lvl9pPr indent="-317500" lvl="8" marL="41148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9pPr>
          </a:lstStyle>
          <a:p/>
        </p:txBody>
      </p:sp>
      <p:sp>
        <p:nvSpPr>
          <p:cNvPr id="148" name="Google Shape;148;p16"/>
          <p:cNvSpPr txBox="1"/>
          <p:nvPr>
            <p:ph idx="10" type="dt"/>
          </p:nvPr>
        </p:nvSpPr>
        <p:spPr>
          <a:xfrm>
            <a:off x="5367337" y="5935662"/>
            <a:ext cx="20574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FFFFFF"/>
                </a:solidFill>
                <a:latin typeface="Trebuchet MS"/>
                <a:ea typeface="Trebuchet MS"/>
                <a:cs typeface="Trebuchet MS"/>
                <a:sym typeface="Trebuchet MS"/>
              </a:defRPr>
            </a:lvl1pPr>
            <a:lvl2pPr lvl="1"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49" name="Google Shape;149;p16"/>
          <p:cNvSpPr txBox="1"/>
          <p:nvPr>
            <p:ph idx="11" type="ftr"/>
          </p:nvPr>
        </p:nvSpPr>
        <p:spPr>
          <a:xfrm>
            <a:off x="533400" y="5935662"/>
            <a:ext cx="483393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rgbClr val="FFFFFF"/>
                </a:solidFill>
                <a:latin typeface="Trebuchet MS"/>
                <a:ea typeface="Trebuchet MS"/>
                <a:cs typeface="Trebuchet MS"/>
                <a:sym typeface="Trebuchet MS"/>
              </a:defRPr>
            </a:lvl1pPr>
            <a:lvl2pPr lvl="1"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50" name="Google Shape;150;p16"/>
          <p:cNvSpPr txBox="1"/>
          <p:nvPr>
            <p:ph idx="12" type="sldNum"/>
          </p:nvPr>
        </p:nvSpPr>
        <p:spPr>
          <a:xfrm>
            <a:off x="7848600" y="752475"/>
            <a:ext cx="1157287" cy="10922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1pPr>
            <a:lvl2pPr indent="0" lvl="1"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2pPr>
            <a:lvl3pPr indent="0" lvl="2"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3pPr>
            <a:lvl4pPr indent="0" lvl="3"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4pPr>
            <a:lvl5pPr indent="0" lvl="4"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5pPr>
            <a:lvl6pPr indent="0" lvl="5"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6pPr>
            <a:lvl7pPr indent="0" lvl="6"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7pPr>
            <a:lvl8pPr indent="0" lvl="7"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8pPr>
            <a:lvl9pPr indent="0" lvl="8" marL="0" marR="0" rtl="0" algn="l">
              <a:lnSpc>
                <a:spcPct val="100000"/>
              </a:lnSpc>
              <a:spcBef>
                <a:spcPts val="0"/>
              </a:spcBef>
              <a:spcAft>
                <a:spcPts val="0"/>
              </a:spcAft>
              <a:buClr>
                <a:srgbClr val="FFFFFF"/>
              </a:buClr>
              <a:buSzPts val="3600"/>
              <a:buFont typeface="Trebuchet MS"/>
              <a:buNone/>
              <a:defRPr b="0" i="0" sz="3600" u="none">
                <a:solidFill>
                  <a:srgbClr val="FFFFFF"/>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5"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6"/>
          <p:cNvSpPr txBox="1"/>
          <p:nvPr>
            <p:ph type="ctrTitle"/>
          </p:nvPr>
        </p:nvSpPr>
        <p:spPr>
          <a:xfrm>
            <a:off x="685800" y="457200"/>
            <a:ext cx="7772400" cy="1470025"/>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lt1"/>
              </a:buClr>
              <a:buSzPts val="5400"/>
              <a:buFont typeface="Jacques Francois Shadow"/>
              <a:buNone/>
            </a:pPr>
            <a:r>
              <a:rPr b="1" i="0" lang="en-US" sz="5400" u="none">
                <a:solidFill>
                  <a:schemeClr val="lt1"/>
                </a:solidFill>
                <a:latin typeface="Jacques Francois Shadow"/>
                <a:ea typeface="Jacques Francois Shadow"/>
                <a:cs typeface="Jacques Francois Shadow"/>
                <a:sym typeface="Jacques Francois Shadow"/>
              </a:rPr>
              <a:t>INTERNSHIP</a:t>
            </a:r>
            <a:br>
              <a:rPr b="1" i="0" lang="en-US" sz="5400" u="none">
                <a:solidFill>
                  <a:schemeClr val="lt1"/>
                </a:solidFill>
                <a:latin typeface="Jacques Francois Shadow"/>
                <a:ea typeface="Jacques Francois Shadow"/>
                <a:cs typeface="Jacques Francois Shadow"/>
                <a:sym typeface="Jacques Francois Shadow"/>
              </a:rPr>
            </a:br>
            <a:r>
              <a:rPr b="0" i="0" lang="en-US" sz="4300" u="none">
                <a:solidFill>
                  <a:schemeClr val="lt1"/>
                </a:solidFill>
                <a:latin typeface="Algerian"/>
                <a:ea typeface="Algerian"/>
                <a:cs typeface="Algerian"/>
                <a:sym typeface="Algerian"/>
              </a:rPr>
              <a:t>2021-2022</a:t>
            </a:r>
            <a:endParaRPr/>
          </a:p>
        </p:txBody>
      </p:sp>
      <p:sp>
        <p:nvSpPr>
          <p:cNvPr id="342" name="Google Shape;342;p36"/>
          <p:cNvSpPr txBox="1"/>
          <p:nvPr>
            <p:ph idx="1" type="subTitle"/>
          </p:nvPr>
        </p:nvSpPr>
        <p:spPr>
          <a:xfrm>
            <a:off x="457200" y="2743200"/>
            <a:ext cx="6172200" cy="685800"/>
          </a:xfrm>
          <a:prstGeom prst="rect">
            <a:avLst/>
          </a:prstGeom>
          <a:noFill/>
          <a:ln>
            <a:noFill/>
          </a:ln>
        </p:spPr>
        <p:txBody>
          <a:bodyPr anchorCtr="0" anchor="t" bIns="45700" lIns="91425" spcFirstLastPara="1" rIns="91425" wrap="square" tIns="45700">
            <a:normAutofit/>
          </a:bodyPr>
          <a:lstStyle/>
          <a:p>
            <a:pPr indent="0" lvl="0" marL="0" rtl="0" algn="r">
              <a:lnSpc>
                <a:spcPct val="70000"/>
              </a:lnSpc>
              <a:spcBef>
                <a:spcPts val="0"/>
              </a:spcBef>
              <a:spcAft>
                <a:spcPts val="0"/>
              </a:spcAft>
              <a:buClr>
                <a:schemeClr val="lt1"/>
              </a:buClr>
              <a:buSzPts val="2500"/>
              <a:buNone/>
            </a:pPr>
            <a:r>
              <a:rPr b="0" i="0" lang="en-US" sz="2500" u="none">
                <a:solidFill>
                  <a:schemeClr val="lt1"/>
                </a:solidFill>
                <a:latin typeface="Times New Roman"/>
                <a:ea typeface="Times New Roman"/>
                <a:cs typeface="Times New Roman"/>
                <a:sym typeface="Times New Roman"/>
              </a:rPr>
              <a:t>Global Terrorism Analysis and Death Occurrences Prediction</a:t>
            </a:r>
            <a:endParaRPr/>
          </a:p>
        </p:txBody>
      </p:sp>
      <p:sp>
        <p:nvSpPr>
          <p:cNvPr id="343" name="Google Shape;343;p36"/>
          <p:cNvSpPr txBox="1"/>
          <p:nvPr/>
        </p:nvSpPr>
        <p:spPr>
          <a:xfrm>
            <a:off x="2667000" y="6356350"/>
            <a:ext cx="43434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000"/>
              <a:buFont typeface="Corben"/>
              <a:buNone/>
            </a:pPr>
            <a:r>
              <a:rPr b="0" i="0" lang="en-US" sz="1000" u="none">
                <a:solidFill>
                  <a:srgbClr val="FFFFFF"/>
                </a:solidFill>
                <a:latin typeface="Corben"/>
                <a:ea typeface="Corben"/>
                <a:cs typeface="Corben"/>
                <a:sym typeface="Corben"/>
              </a:rPr>
              <a:t>Velammal Engineering College </a:t>
            </a:r>
            <a:endParaRPr/>
          </a:p>
          <a:p>
            <a:pPr indent="0" lvl="0" marL="0" marR="0" rtl="0" algn="l">
              <a:lnSpc>
                <a:spcPct val="100000"/>
              </a:lnSpc>
              <a:spcBef>
                <a:spcPts val="0"/>
              </a:spcBef>
              <a:spcAft>
                <a:spcPts val="0"/>
              </a:spcAft>
              <a:buClr>
                <a:srgbClr val="FFFFFF"/>
              </a:buClr>
              <a:buSzPts val="1000"/>
              <a:buFont typeface="Corben"/>
              <a:buNone/>
            </a:pPr>
            <a:r>
              <a:rPr b="0" i="0" lang="en-US" sz="1000" u="none">
                <a:solidFill>
                  <a:srgbClr val="FFFFFF"/>
                </a:solidFill>
                <a:latin typeface="Corben"/>
                <a:ea typeface="Corben"/>
                <a:cs typeface="Corben"/>
                <a:sym typeface="Corben"/>
              </a:rPr>
              <a:t>Department of Computer Science and Engineering</a:t>
            </a:r>
            <a:endParaRPr/>
          </a:p>
        </p:txBody>
      </p:sp>
      <p:sp>
        <p:nvSpPr>
          <p:cNvPr id="344" name="Google Shape;344;p36"/>
          <p:cNvSpPr txBox="1"/>
          <p:nvPr/>
        </p:nvSpPr>
        <p:spPr>
          <a:xfrm>
            <a:off x="685800" y="4495800"/>
            <a:ext cx="2025650" cy="1477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Times New Roman"/>
              <a:buNone/>
            </a:pPr>
            <a:r>
              <a:rPr b="0" i="0" lang="en-US" sz="1800" u="none">
                <a:solidFill>
                  <a:schemeClr val="lt1"/>
                </a:solidFill>
                <a:latin typeface="Times New Roman"/>
                <a:ea typeface="Times New Roman"/>
                <a:cs typeface="Times New Roman"/>
                <a:sym typeface="Times New Roman"/>
              </a:rPr>
              <a:t>TEAM MEMBERS</a:t>
            </a:r>
            <a:endParaRPr/>
          </a:p>
          <a:p>
            <a:pPr indent="0" lvl="0" marL="0" marR="0" rtl="0" algn="l">
              <a:lnSpc>
                <a:spcPct val="100000"/>
              </a:lnSpc>
              <a:spcBef>
                <a:spcPts val="0"/>
              </a:spcBef>
              <a:spcAft>
                <a:spcPts val="0"/>
              </a:spcAft>
              <a:buClr>
                <a:schemeClr val="lt1"/>
              </a:buClr>
              <a:buSzPts val="1800"/>
              <a:buFont typeface="Trebuchet MS"/>
              <a:buNone/>
            </a:pPr>
            <a:r>
              <a:t/>
            </a:r>
            <a:endParaRPr b="0" i="0" sz="1800" u="none">
              <a:solidFill>
                <a:schemeClr val="lt1"/>
              </a:solidFill>
              <a:latin typeface="Times New Roman"/>
              <a:ea typeface="Times New Roman"/>
              <a:cs typeface="Times New Roman"/>
              <a:sym typeface="Times New Roman"/>
            </a:endParaRPr>
          </a:p>
          <a:p>
            <a:pPr indent="-114300" lvl="0" marL="0" marR="0" rtl="0" algn="l">
              <a:lnSpc>
                <a:spcPct val="100000"/>
              </a:lnSpc>
              <a:spcBef>
                <a:spcPts val="0"/>
              </a:spcBef>
              <a:spcAft>
                <a:spcPts val="0"/>
              </a:spcAft>
              <a:buClr>
                <a:schemeClr val="lt1"/>
              </a:buClr>
              <a:buSzPts val="1800"/>
              <a:buFont typeface="Times New Roman"/>
              <a:buAutoNum type="arabicPeriod"/>
            </a:pPr>
            <a:r>
              <a:rPr b="0" i="0" lang="en-US" sz="1800" u="none">
                <a:solidFill>
                  <a:schemeClr val="lt1"/>
                </a:solidFill>
                <a:latin typeface="Times New Roman"/>
                <a:ea typeface="Times New Roman"/>
                <a:cs typeface="Times New Roman"/>
                <a:sym typeface="Times New Roman"/>
              </a:rPr>
              <a:t>HARISH M </a:t>
            </a:r>
            <a:endParaRPr/>
          </a:p>
          <a:p>
            <a:pPr indent="0" lvl="0" marL="0" marR="0" rtl="0" algn="l">
              <a:lnSpc>
                <a:spcPct val="100000"/>
              </a:lnSpc>
              <a:spcBef>
                <a:spcPts val="0"/>
              </a:spcBef>
              <a:spcAft>
                <a:spcPts val="0"/>
              </a:spcAft>
              <a:buClr>
                <a:schemeClr val="lt1"/>
              </a:buClr>
              <a:buSzPts val="1800"/>
              <a:buFont typeface="Trebuchet MS"/>
              <a:buNone/>
            </a:pPr>
            <a:r>
              <a:t/>
            </a:r>
            <a:endParaRPr b="0" i="0" sz="1800" u="non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1800"/>
              <a:buFont typeface="Times New Roman"/>
              <a:buNone/>
            </a:pPr>
            <a:r>
              <a:rPr b="0" i="0" lang="en-US" sz="1800" u="none">
                <a:solidFill>
                  <a:schemeClr val="lt1"/>
                </a:solidFill>
                <a:latin typeface="Times New Roman"/>
                <a:ea typeface="Times New Roman"/>
                <a:cs typeface="Times New Roman"/>
                <a:sym typeface="Times New Roman"/>
              </a:rPr>
              <a:t>III Year C</a:t>
            </a:r>
            <a:endParaRPr/>
          </a:p>
        </p:txBody>
      </p:sp>
      <p:sp>
        <p:nvSpPr>
          <p:cNvPr id="345" name="Google Shape;345;p36"/>
          <p:cNvSpPr txBox="1"/>
          <p:nvPr/>
        </p:nvSpPr>
        <p:spPr>
          <a:xfrm>
            <a:off x="4267200" y="4876800"/>
            <a:ext cx="4724400" cy="12001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800"/>
              <a:buFont typeface="Times New Roman"/>
              <a:buNone/>
            </a:pPr>
            <a:r>
              <a:rPr b="0" i="0" lang="en-US" sz="1800" u="none">
                <a:solidFill>
                  <a:schemeClr val="lt1"/>
                </a:solidFill>
                <a:latin typeface="Times New Roman"/>
                <a:ea typeface="Times New Roman"/>
                <a:cs typeface="Times New Roman"/>
                <a:sym typeface="Times New Roman"/>
              </a:rPr>
              <a:t>Mrs. </a:t>
            </a:r>
            <a:r>
              <a:rPr b="1" i="0" lang="en-US" sz="1800" u="none">
                <a:solidFill>
                  <a:schemeClr val="lt1"/>
                </a:solidFill>
                <a:latin typeface="Times New Roman"/>
                <a:ea typeface="Times New Roman"/>
                <a:cs typeface="Times New Roman"/>
                <a:sym typeface="Times New Roman"/>
              </a:rPr>
              <a:t>R. Amirthavalli </a:t>
            </a:r>
            <a:endParaRPr/>
          </a:p>
          <a:p>
            <a:pPr indent="0" lvl="0" marL="0" marR="0" rtl="0" algn="ctr">
              <a:lnSpc>
                <a:spcPct val="100000"/>
              </a:lnSpc>
              <a:spcBef>
                <a:spcPts val="0"/>
              </a:spcBef>
              <a:spcAft>
                <a:spcPts val="0"/>
              </a:spcAft>
              <a:buClr>
                <a:schemeClr val="lt1"/>
              </a:buClr>
              <a:buSzPts val="1800"/>
              <a:buFont typeface="Times New Roman"/>
              <a:buNone/>
            </a:pPr>
            <a:r>
              <a:rPr b="1" i="0" lang="en-US" sz="1800" u="none">
                <a:solidFill>
                  <a:schemeClr val="lt1"/>
                </a:solidFill>
                <a:latin typeface="Times New Roman"/>
                <a:ea typeface="Times New Roman"/>
                <a:cs typeface="Times New Roman"/>
                <a:sym typeface="Times New Roman"/>
              </a:rPr>
              <a:t>DESIGNATION </a:t>
            </a:r>
            <a:r>
              <a:rPr b="0" i="0" lang="en-US" sz="1800" u="none">
                <a:solidFill>
                  <a:schemeClr val="lt1"/>
                </a:solidFill>
                <a:latin typeface="Times New Roman"/>
                <a:ea typeface="Times New Roman"/>
                <a:cs typeface="Times New Roman"/>
                <a:sym typeface="Times New Roman"/>
              </a:rPr>
              <a:t>(AP – CSE)</a:t>
            </a:r>
            <a:endParaRPr/>
          </a:p>
          <a:p>
            <a:pPr indent="0" lvl="0" marL="0" marR="0" rtl="0" algn="ctr">
              <a:lnSpc>
                <a:spcPct val="100000"/>
              </a:lnSpc>
              <a:spcBef>
                <a:spcPts val="0"/>
              </a:spcBef>
              <a:spcAft>
                <a:spcPts val="0"/>
              </a:spcAft>
              <a:buClr>
                <a:schemeClr val="lt1"/>
              </a:buClr>
              <a:buSzPts val="1800"/>
              <a:buFont typeface="Trebuchet MS"/>
              <a:buNone/>
            </a:pPr>
            <a:r>
              <a:t/>
            </a:r>
            <a:endParaRPr b="1" i="0" sz="1800" u="non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lt1"/>
              </a:buClr>
              <a:buSzPts val="1800"/>
              <a:buFont typeface="Times New Roman"/>
              <a:buNone/>
            </a:pPr>
            <a:r>
              <a:rPr b="1" i="0" lang="en-US" sz="1800" u="none">
                <a:solidFill>
                  <a:schemeClr val="lt1"/>
                </a:solidFill>
                <a:latin typeface="Times New Roman"/>
                <a:ea typeface="Times New Roman"/>
                <a:cs typeface="Times New Roman"/>
                <a:sym typeface="Times New Roman"/>
              </a:rPr>
              <a:t>SIGNATURE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7"/>
          <p:cNvSpPr txBox="1"/>
          <p:nvPr>
            <p:ph type="title"/>
          </p:nvPr>
        </p:nvSpPr>
        <p:spPr>
          <a:xfrm>
            <a:off x="531812" y="752475"/>
            <a:ext cx="6896100" cy="10810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imes New Roman"/>
              <a:buNone/>
            </a:pPr>
            <a:r>
              <a:rPr b="0" i="0" lang="en-US" sz="3600" u="none">
                <a:solidFill>
                  <a:schemeClr val="lt1"/>
                </a:solidFill>
                <a:latin typeface="Times New Roman"/>
                <a:ea typeface="Times New Roman"/>
                <a:cs typeface="Times New Roman"/>
                <a:sym typeface="Times New Roman"/>
              </a:rPr>
              <a:t>Company’s Introduction</a:t>
            </a:r>
            <a:endParaRPr/>
          </a:p>
        </p:txBody>
      </p:sp>
      <p:sp>
        <p:nvSpPr>
          <p:cNvPr id="351" name="Google Shape;351;p37"/>
          <p:cNvSpPr txBox="1"/>
          <p:nvPr>
            <p:ph idx="1" type="body"/>
          </p:nvPr>
        </p:nvSpPr>
        <p:spPr>
          <a:xfrm>
            <a:off x="531812" y="2057400"/>
            <a:ext cx="6886575" cy="3598862"/>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lt1"/>
              </a:buClr>
              <a:buSzPts val="1400"/>
              <a:buFont typeface="Noto Sans Symbols"/>
              <a:buChar char="❑"/>
            </a:pPr>
            <a:r>
              <a:rPr b="0" i="0" lang="en-US" sz="1400" u="none" cap="none" strike="noStrike">
                <a:solidFill>
                  <a:schemeClr val="lt1"/>
                </a:solidFill>
                <a:latin typeface="Times New Roman"/>
                <a:ea typeface="Times New Roman"/>
                <a:cs typeface="Times New Roman"/>
                <a:sym typeface="Times New Roman"/>
              </a:rPr>
              <a:t>MIT Square is a premier product development company headquartered in Bangalore, India and has a presence in Southampton,UK. MIT expands as "Management and Innovation for Transformation" with a tagline "We transform your life". </a:t>
            </a:r>
            <a:endParaRPr/>
          </a:p>
          <a:p>
            <a:pPr indent="-139700" lvl="0" marL="228600" marR="0" rtl="0" algn="l">
              <a:lnSpc>
                <a:spcPct val="90000"/>
              </a:lnSpc>
              <a:spcBef>
                <a:spcPts val="1000"/>
              </a:spcBef>
              <a:spcAft>
                <a:spcPts val="0"/>
              </a:spcAft>
              <a:buClr>
                <a:schemeClr val="lt1"/>
              </a:buClr>
              <a:buSzPts val="1400"/>
              <a:buFont typeface="Noto Sans Symbols"/>
              <a:buNone/>
            </a:pPr>
            <a:r>
              <a:t/>
            </a:r>
            <a:endParaRPr b="0" i="0" sz="1400" u="none" cap="none" strike="noStrike">
              <a:solidFill>
                <a:schemeClr val="lt1"/>
              </a:solidFill>
              <a:latin typeface="Times New Roman"/>
              <a:ea typeface="Times New Roman"/>
              <a:cs typeface="Times New Roman"/>
              <a:sym typeface="Times New Roman"/>
            </a:endParaRPr>
          </a:p>
          <a:p>
            <a:pPr indent="-228600" lvl="0" marL="228600" marR="0" rtl="0" algn="l">
              <a:lnSpc>
                <a:spcPct val="90000"/>
              </a:lnSpc>
              <a:spcBef>
                <a:spcPts val="1000"/>
              </a:spcBef>
              <a:spcAft>
                <a:spcPts val="0"/>
              </a:spcAft>
              <a:buClr>
                <a:schemeClr val="lt1"/>
              </a:buClr>
              <a:buSzPts val="1400"/>
              <a:buFont typeface="Noto Sans Symbols"/>
              <a:buChar char="❑"/>
            </a:pPr>
            <a:r>
              <a:rPr b="0" i="0" lang="en-US" sz="1400" u="none" cap="none" strike="noStrike">
                <a:solidFill>
                  <a:schemeClr val="lt1"/>
                </a:solidFill>
                <a:latin typeface="Times New Roman"/>
                <a:ea typeface="Times New Roman"/>
                <a:cs typeface="Times New Roman"/>
                <a:sym typeface="Times New Roman"/>
              </a:rPr>
              <a:t>MIT Square is an International Organisation for Standardisation, ISO 9001:2015, Certified Company. We at MIT Square, are experts in designing and developing innovative products, building start-ups, and understanding the need the enterprises for their business growth. </a:t>
            </a:r>
            <a:endParaRPr/>
          </a:p>
          <a:p>
            <a:pPr indent="-228600" lvl="0" marL="228600" marR="0" rtl="0" algn="l">
              <a:lnSpc>
                <a:spcPct val="90000"/>
              </a:lnSpc>
              <a:spcBef>
                <a:spcPts val="1000"/>
              </a:spcBef>
              <a:spcAft>
                <a:spcPts val="0"/>
              </a:spcAft>
              <a:buClr>
                <a:schemeClr val="lt1"/>
              </a:buClr>
              <a:buSzPts val="1400"/>
              <a:buFont typeface="Arial"/>
              <a:buNone/>
            </a:pPr>
            <a:r>
              <a:t/>
            </a:r>
            <a:endParaRPr b="0" i="0" sz="1400" u="none" cap="none" strike="noStrike">
              <a:solidFill>
                <a:schemeClr val="lt1"/>
              </a:solidFill>
              <a:latin typeface="Times New Roman"/>
              <a:ea typeface="Times New Roman"/>
              <a:cs typeface="Times New Roman"/>
              <a:sym typeface="Times New Roman"/>
            </a:endParaRPr>
          </a:p>
          <a:p>
            <a:pPr indent="-228600" lvl="0" marL="228600" marR="0" rtl="0" algn="l">
              <a:lnSpc>
                <a:spcPct val="90000"/>
              </a:lnSpc>
              <a:spcBef>
                <a:spcPts val="1000"/>
              </a:spcBef>
              <a:spcAft>
                <a:spcPts val="0"/>
              </a:spcAft>
              <a:buClr>
                <a:schemeClr val="lt1"/>
              </a:buClr>
              <a:buSzPts val="1400"/>
              <a:buFont typeface="Noto Sans Symbols"/>
              <a:buChar char="❑"/>
            </a:pPr>
            <a:r>
              <a:rPr b="0" i="0" lang="en-US" sz="1400" u="none" cap="none" strike="noStrike">
                <a:solidFill>
                  <a:schemeClr val="lt1"/>
                </a:solidFill>
                <a:latin typeface="Times New Roman"/>
                <a:ea typeface="Times New Roman"/>
                <a:cs typeface="Times New Roman"/>
                <a:sym typeface="Times New Roman"/>
              </a:rPr>
              <a:t>They offer product design, product development, product manufacturing and patent filing services. MIT Square excels in the design, development, manufacturing and supplying of consumer products, industrial and IoT devices, education platforms, hospitality products, and healthcare technology. </a:t>
            </a:r>
            <a:endParaRPr/>
          </a:p>
          <a:p>
            <a:pPr indent="-139700" lvl="0" marL="228600" marR="0" rtl="0" algn="l">
              <a:lnSpc>
                <a:spcPct val="90000"/>
              </a:lnSpc>
              <a:spcBef>
                <a:spcPts val="1000"/>
              </a:spcBef>
              <a:spcAft>
                <a:spcPts val="0"/>
              </a:spcAft>
              <a:buClr>
                <a:schemeClr val="lt1"/>
              </a:buClr>
              <a:buSzPts val="1400"/>
              <a:buFont typeface="Noto Sans Symbols"/>
              <a:buNone/>
            </a:pPr>
            <a:r>
              <a:t/>
            </a:r>
            <a:endParaRPr b="0" i="0" sz="1400" u="none" cap="none" strike="noStrike">
              <a:solidFill>
                <a:schemeClr val="lt1"/>
              </a:solidFill>
              <a:latin typeface="Times New Roman"/>
              <a:ea typeface="Times New Roman"/>
              <a:cs typeface="Times New Roman"/>
              <a:sym typeface="Times New Roman"/>
            </a:endParaRPr>
          </a:p>
          <a:p>
            <a:pPr indent="-228600" lvl="0" marL="228600" marR="0" rtl="0" algn="l">
              <a:lnSpc>
                <a:spcPct val="90000"/>
              </a:lnSpc>
              <a:spcBef>
                <a:spcPts val="1000"/>
              </a:spcBef>
              <a:spcAft>
                <a:spcPts val="0"/>
              </a:spcAft>
              <a:buClr>
                <a:schemeClr val="lt1"/>
              </a:buClr>
              <a:buSzPts val="1400"/>
              <a:buFont typeface="Noto Sans Symbols"/>
              <a:buChar char="❑"/>
            </a:pPr>
            <a:r>
              <a:rPr b="0" i="0" lang="en-US" sz="1400" u="none" cap="none" strike="noStrike">
                <a:solidFill>
                  <a:schemeClr val="lt1"/>
                </a:solidFill>
                <a:latin typeface="Times New Roman"/>
                <a:ea typeface="Times New Roman"/>
                <a:cs typeface="Times New Roman"/>
                <a:sym typeface="Times New Roman"/>
              </a:rPr>
              <a:t>We offer turnkey, tooling and OEM/ODM services. From individuals, start-ups, small and medium-sized companies to international corporations, MIT Square is here to support you in all your product design &amp; product development needs and pave the way to transform your life by turning your ideas into reality</a:t>
            </a:r>
            <a:endParaRPr/>
          </a:p>
        </p:txBody>
      </p:sp>
      <p:sp>
        <p:nvSpPr>
          <p:cNvPr id="352" name="Google Shape;352;p37"/>
          <p:cNvSpPr txBox="1"/>
          <p:nvPr/>
        </p:nvSpPr>
        <p:spPr>
          <a:xfrm>
            <a:off x="2667000" y="6356350"/>
            <a:ext cx="43434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000"/>
              <a:buFont typeface="Corben"/>
              <a:buNone/>
            </a:pPr>
            <a:r>
              <a:rPr b="0" i="0" lang="en-US" sz="1000" u="none">
                <a:solidFill>
                  <a:srgbClr val="FFFFFF"/>
                </a:solidFill>
                <a:latin typeface="Corben"/>
                <a:ea typeface="Corben"/>
                <a:cs typeface="Corben"/>
                <a:sym typeface="Corben"/>
              </a:rPr>
              <a:t>Velammal Engineering College </a:t>
            </a:r>
            <a:endParaRPr/>
          </a:p>
          <a:p>
            <a:pPr indent="0" lvl="0" marL="0" marR="0" rtl="0" algn="l">
              <a:lnSpc>
                <a:spcPct val="100000"/>
              </a:lnSpc>
              <a:spcBef>
                <a:spcPts val="0"/>
              </a:spcBef>
              <a:spcAft>
                <a:spcPts val="0"/>
              </a:spcAft>
              <a:buClr>
                <a:srgbClr val="FFFFFF"/>
              </a:buClr>
              <a:buSzPts val="1000"/>
              <a:buFont typeface="Corben"/>
              <a:buNone/>
            </a:pPr>
            <a:r>
              <a:rPr b="0" i="0" lang="en-US" sz="1000" u="none">
                <a:solidFill>
                  <a:srgbClr val="FFFFFF"/>
                </a:solidFill>
                <a:latin typeface="Corben"/>
                <a:ea typeface="Corben"/>
                <a:cs typeface="Corben"/>
                <a:sym typeface="Corben"/>
              </a:rPr>
              <a:t>Department of Computer Science and Engineering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8"/>
          <p:cNvSpPr txBox="1"/>
          <p:nvPr>
            <p:ph type="title"/>
          </p:nvPr>
        </p:nvSpPr>
        <p:spPr>
          <a:xfrm>
            <a:off x="531812" y="752475"/>
            <a:ext cx="6896100" cy="10810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imes New Roman"/>
              <a:buNone/>
            </a:pPr>
            <a:r>
              <a:rPr b="0" i="0" lang="en-US" sz="3600" u="none">
                <a:solidFill>
                  <a:schemeClr val="lt1"/>
                </a:solidFill>
                <a:latin typeface="Times New Roman"/>
                <a:ea typeface="Times New Roman"/>
                <a:cs typeface="Times New Roman"/>
                <a:sym typeface="Times New Roman"/>
              </a:rPr>
              <a:t> Problem Statement</a:t>
            </a:r>
            <a:endParaRPr/>
          </a:p>
        </p:txBody>
      </p:sp>
      <p:sp>
        <p:nvSpPr>
          <p:cNvPr id="359" name="Google Shape;359;p38"/>
          <p:cNvSpPr txBox="1"/>
          <p:nvPr>
            <p:ph idx="1" type="body"/>
          </p:nvPr>
        </p:nvSpPr>
        <p:spPr>
          <a:xfrm>
            <a:off x="533400" y="2336800"/>
            <a:ext cx="6888162" cy="359886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lt1"/>
              </a:buClr>
              <a:buSzPts val="1400"/>
              <a:buFont typeface="Arial"/>
              <a:buNone/>
            </a:pPr>
            <a:r>
              <a:rPr b="0" i="0" lang="en-US" sz="1400" u="none" cap="none" strike="noStrike">
                <a:solidFill>
                  <a:schemeClr val="lt1"/>
                </a:solidFill>
                <a:latin typeface="Times New Roman"/>
                <a:ea typeface="Times New Roman"/>
                <a:cs typeface="Times New Roman"/>
                <a:sym typeface="Times New Roman"/>
              </a:rPr>
              <a:t>The GTD defines a terrorist attack as the threatened or actual use of illegal force and violence by a non-state actor to attain a political, economic, religious, or social goal through fear, coercion, or intimidation. In practice this means in order to consider an incident for inclusion in the GTD, all three of the following attributes must be present:</a:t>
            </a:r>
            <a:endParaRPr/>
          </a:p>
          <a:p>
            <a:pPr indent="0" lvl="0" marL="0" marR="0" rtl="0" algn="l">
              <a:lnSpc>
                <a:spcPct val="90000"/>
              </a:lnSpc>
              <a:spcBef>
                <a:spcPts val="0"/>
              </a:spcBef>
              <a:spcAft>
                <a:spcPts val="0"/>
              </a:spcAft>
              <a:buClr>
                <a:schemeClr val="lt1"/>
              </a:buClr>
              <a:buSzPts val="1400"/>
              <a:buFont typeface="Arial"/>
              <a:buNone/>
            </a:pPr>
            <a:r>
              <a:t/>
            </a:r>
            <a:endParaRPr b="0" i="0" sz="1400" u="none" cap="none" strike="noStrike">
              <a:solidFill>
                <a:schemeClr val="lt1"/>
              </a:solidFill>
              <a:latin typeface="Times New Roman"/>
              <a:ea typeface="Times New Roman"/>
              <a:cs typeface="Times New Roman"/>
              <a:sym typeface="Times New Roman"/>
            </a:endParaRPr>
          </a:p>
          <a:p>
            <a:pPr indent="-6350" lvl="0" marL="0" marR="0" rtl="0" algn="l">
              <a:lnSpc>
                <a:spcPct val="90000"/>
              </a:lnSpc>
              <a:spcBef>
                <a:spcPts val="0"/>
              </a:spcBef>
              <a:spcAft>
                <a:spcPts val="0"/>
              </a:spcAft>
              <a:buClr>
                <a:schemeClr val="lt1"/>
              </a:buClr>
              <a:buSzPts val="100"/>
              <a:buFont typeface="Times New Roman"/>
              <a:buChar char="●"/>
            </a:pPr>
            <a:r>
              <a:rPr b="0" i="0" lang="en-US" sz="1400" u="none" cap="none" strike="noStrike">
                <a:solidFill>
                  <a:schemeClr val="lt1"/>
                </a:solidFill>
                <a:latin typeface="Times New Roman"/>
                <a:ea typeface="Times New Roman"/>
                <a:cs typeface="Times New Roman"/>
                <a:sym typeface="Times New Roman"/>
              </a:rPr>
              <a:t>The incident must be intentional;</a:t>
            </a:r>
            <a:endParaRPr/>
          </a:p>
          <a:p>
            <a:pPr indent="-6350" lvl="0" marL="0" marR="0" rtl="0" algn="l">
              <a:lnSpc>
                <a:spcPct val="90000"/>
              </a:lnSpc>
              <a:spcBef>
                <a:spcPts val="0"/>
              </a:spcBef>
              <a:spcAft>
                <a:spcPts val="0"/>
              </a:spcAft>
              <a:buClr>
                <a:schemeClr val="lt1"/>
              </a:buClr>
              <a:buSzPts val="100"/>
              <a:buFont typeface="Times New Roman"/>
              <a:buChar char="●"/>
            </a:pPr>
            <a:r>
              <a:rPr b="0" i="0" lang="en-US" sz="1400" u="none" cap="none" strike="noStrike">
                <a:solidFill>
                  <a:schemeClr val="lt1"/>
                </a:solidFill>
                <a:latin typeface="Times New Roman"/>
                <a:ea typeface="Times New Roman"/>
                <a:cs typeface="Times New Roman"/>
                <a:sym typeface="Times New Roman"/>
              </a:rPr>
              <a:t>The incident must entail some level of violence or immediate threat of violence;</a:t>
            </a:r>
            <a:endParaRPr/>
          </a:p>
          <a:p>
            <a:pPr indent="-6350" lvl="0" marL="0" marR="0" rtl="0" algn="l">
              <a:lnSpc>
                <a:spcPct val="90000"/>
              </a:lnSpc>
              <a:spcBef>
                <a:spcPts val="0"/>
              </a:spcBef>
              <a:spcAft>
                <a:spcPts val="0"/>
              </a:spcAft>
              <a:buClr>
                <a:schemeClr val="lt1"/>
              </a:buClr>
              <a:buSzPts val="100"/>
              <a:buFont typeface="Times New Roman"/>
              <a:buChar char="●"/>
            </a:pPr>
            <a:r>
              <a:rPr b="0" i="0" lang="en-US" sz="1400" u="none" cap="none" strike="noStrike">
                <a:solidFill>
                  <a:schemeClr val="lt1"/>
                </a:solidFill>
                <a:latin typeface="Times New Roman"/>
                <a:ea typeface="Times New Roman"/>
                <a:cs typeface="Times New Roman"/>
                <a:sym typeface="Times New Roman"/>
              </a:rPr>
              <a:t>The perpetrators of the incidents must be sub-national actors;</a:t>
            </a:r>
            <a:endParaRPr/>
          </a:p>
          <a:p>
            <a:pPr indent="0" lvl="0" marL="0" marR="0" rtl="0" algn="l">
              <a:lnSpc>
                <a:spcPct val="90000"/>
              </a:lnSpc>
              <a:spcBef>
                <a:spcPts val="1000"/>
              </a:spcBef>
              <a:spcAft>
                <a:spcPts val="0"/>
              </a:spcAft>
              <a:buClr>
                <a:schemeClr val="lt1"/>
              </a:buClr>
              <a:buSzPts val="1400"/>
              <a:buFont typeface="Arial"/>
              <a:buNone/>
            </a:pPr>
            <a:r>
              <a:t/>
            </a:r>
            <a:endParaRPr b="1" i="0" sz="1400" u="none" cap="none" strike="noStrike">
              <a:solidFill>
                <a:schemeClr val="lt1"/>
              </a:solidFill>
              <a:latin typeface="Times New Roman"/>
              <a:ea typeface="Times New Roman"/>
              <a:cs typeface="Times New Roman"/>
              <a:sym typeface="Times New Roman"/>
            </a:endParaRPr>
          </a:p>
          <a:p>
            <a:pPr indent="0" lvl="0" marL="0" marR="0" rtl="0" algn="l">
              <a:lnSpc>
                <a:spcPct val="90000"/>
              </a:lnSpc>
              <a:spcBef>
                <a:spcPts val="1000"/>
              </a:spcBef>
              <a:spcAft>
                <a:spcPts val="0"/>
              </a:spcAft>
              <a:buClr>
                <a:schemeClr val="lt1"/>
              </a:buClr>
              <a:buSzPts val="1400"/>
              <a:buFont typeface="Arial"/>
              <a:buNone/>
            </a:pPr>
            <a:r>
              <a:rPr b="1" i="0" lang="en-US" sz="1400" u="none" cap="none" strike="noStrike">
                <a:solidFill>
                  <a:schemeClr val="lt1"/>
                </a:solidFill>
                <a:latin typeface="Times New Roman"/>
                <a:ea typeface="Times New Roman"/>
                <a:cs typeface="Times New Roman"/>
                <a:sym typeface="Times New Roman"/>
              </a:rPr>
              <a:t>Our goal is to ,</a:t>
            </a:r>
            <a:endParaRPr/>
          </a:p>
          <a:p>
            <a:pPr indent="0" lvl="0" marL="0" marR="0" rtl="0" algn="l">
              <a:lnSpc>
                <a:spcPct val="90000"/>
              </a:lnSpc>
              <a:spcBef>
                <a:spcPts val="1000"/>
              </a:spcBef>
              <a:spcAft>
                <a:spcPts val="0"/>
              </a:spcAft>
              <a:buClr>
                <a:schemeClr val="lt1"/>
              </a:buClr>
              <a:buSzPts val="1400"/>
              <a:buFont typeface="Arial"/>
              <a:buNone/>
            </a:pPr>
            <a:r>
              <a:t/>
            </a:r>
            <a:endParaRPr b="1" i="0" sz="1400" u="none" cap="none" strike="noStrike">
              <a:solidFill>
                <a:schemeClr val="lt1"/>
              </a:solidFill>
              <a:latin typeface="Times New Roman"/>
              <a:ea typeface="Times New Roman"/>
              <a:cs typeface="Times New Roman"/>
              <a:sym typeface="Times New Roman"/>
            </a:endParaRPr>
          </a:p>
          <a:p>
            <a:pPr indent="-6350" lvl="0" marL="0" marR="0" rtl="0" algn="l">
              <a:lnSpc>
                <a:spcPct val="90000"/>
              </a:lnSpc>
              <a:spcBef>
                <a:spcPts val="0"/>
              </a:spcBef>
              <a:spcAft>
                <a:spcPts val="0"/>
              </a:spcAft>
              <a:buClr>
                <a:schemeClr val="lt1"/>
              </a:buClr>
              <a:buSzPts val="100"/>
              <a:buFont typeface="Times New Roman"/>
              <a:buChar char="●"/>
            </a:pPr>
            <a:r>
              <a:rPr b="0" i="0" lang="en-US" sz="1400" u="none" cap="none" strike="noStrike">
                <a:solidFill>
                  <a:schemeClr val="lt1"/>
                </a:solidFill>
                <a:latin typeface="Times New Roman"/>
                <a:ea typeface="Times New Roman"/>
                <a:cs typeface="Times New Roman"/>
                <a:sym typeface="Times New Roman"/>
              </a:rPr>
              <a:t>To analyze the data to get insights on Global terrorism </a:t>
            </a:r>
            <a:endParaRPr/>
          </a:p>
          <a:p>
            <a:pPr indent="0" lvl="0" marL="0" marR="0" rtl="0" algn="l">
              <a:lnSpc>
                <a:spcPct val="90000"/>
              </a:lnSpc>
              <a:spcBef>
                <a:spcPts val="0"/>
              </a:spcBef>
              <a:spcAft>
                <a:spcPts val="0"/>
              </a:spcAft>
              <a:buClr>
                <a:schemeClr val="lt1"/>
              </a:buClr>
              <a:buSzPts val="1400"/>
              <a:buFont typeface="Arial"/>
              <a:buNone/>
            </a:pPr>
            <a:r>
              <a:t/>
            </a:r>
            <a:endParaRPr b="0" i="0" sz="1400" u="none" cap="none" strike="noStrike">
              <a:solidFill>
                <a:schemeClr val="lt1"/>
              </a:solidFill>
              <a:latin typeface="Times New Roman"/>
              <a:ea typeface="Times New Roman"/>
              <a:cs typeface="Times New Roman"/>
              <a:sym typeface="Times New Roman"/>
            </a:endParaRPr>
          </a:p>
          <a:p>
            <a:pPr indent="-6350" lvl="0" marL="0" marR="0" rtl="0" algn="l">
              <a:lnSpc>
                <a:spcPct val="90000"/>
              </a:lnSpc>
              <a:spcBef>
                <a:spcPts val="0"/>
              </a:spcBef>
              <a:spcAft>
                <a:spcPts val="0"/>
              </a:spcAft>
              <a:buClr>
                <a:schemeClr val="lt1"/>
              </a:buClr>
              <a:buSzPts val="100"/>
              <a:buFont typeface="Times New Roman"/>
              <a:buChar char="●"/>
            </a:pPr>
            <a:r>
              <a:rPr b="0" i="0" lang="en-US" sz="1400" u="none" cap="none" strike="noStrike">
                <a:solidFill>
                  <a:schemeClr val="lt1"/>
                </a:solidFill>
                <a:latin typeface="Times New Roman"/>
                <a:ea typeface="Times New Roman"/>
                <a:cs typeface="Times New Roman"/>
                <a:sym typeface="Times New Roman"/>
              </a:rPr>
              <a:t>To predict the Death Occurrences </a:t>
            </a:r>
            <a:endParaRPr/>
          </a:p>
        </p:txBody>
      </p:sp>
      <p:sp>
        <p:nvSpPr>
          <p:cNvPr id="360" name="Google Shape;360;p38"/>
          <p:cNvSpPr txBox="1"/>
          <p:nvPr/>
        </p:nvSpPr>
        <p:spPr>
          <a:xfrm>
            <a:off x="2667000" y="6356350"/>
            <a:ext cx="43434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000"/>
              <a:buFont typeface="Corben"/>
              <a:buNone/>
            </a:pPr>
            <a:r>
              <a:rPr b="0" i="0" lang="en-US" sz="1000" u="none">
                <a:solidFill>
                  <a:srgbClr val="FFFFFF"/>
                </a:solidFill>
                <a:latin typeface="Corben"/>
                <a:ea typeface="Corben"/>
                <a:cs typeface="Corben"/>
                <a:sym typeface="Corben"/>
              </a:rPr>
              <a:t>Velammal Engineering College </a:t>
            </a:r>
            <a:endParaRPr/>
          </a:p>
          <a:p>
            <a:pPr indent="0" lvl="0" marL="0" marR="0" rtl="0" algn="l">
              <a:lnSpc>
                <a:spcPct val="100000"/>
              </a:lnSpc>
              <a:spcBef>
                <a:spcPts val="0"/>
              </a:spcBef>
              <a:spcAft>
                <a:spcPts val="0"/>
              </a:spcAft>
              <a:buClr>
                <a:srgbClr val="FFFFFF"/>
              </a:buClr>
              <a:buSzPts val="1000"/>
              <a:buFont typeface="Corben"/>
              <a:buNone/>
            </a:pPr>
            <a:r>
              <a:rPr b="0" i="0" lang="en-US" sz="1000" u="none">
                <a:solidFill>
                  <a:srgbClr val="FFFFFF"/>
                </a:solidFill>
                <a:latin typeface="Corben"/>
                <a:ea typeface="Corben"/>
                <a:cs typeface="Corben"/>
                <a:sym typeface="Corben"/>
              </a:rPr>
              <a:t>Department of Computer Science and Engineering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9"/>
          <p:cNvSpPr txBox="1"/>
          <p:nvPr>
            <p:ph type="title"/>
          </p:nvPr>
        </p:nvSpPr>
        <p:spPr>
          <a:xfrm>
            <a:off x="531812" y="752475"/>
            <a:ext cx="6896100" cy="10810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imes New Roman"/>
              <a:buNone/>
            </a:pPr>
            <a:r>
              <a:rPr b="0" i="0" lang="en-US" sz="3600" u="none">
                <a:solidFill>
                  <a:schemeClr val="lt1"/>
                </a:solidFill>
                <a:latin typeface="Times New Roman"/>
                <a:ea typeface="Times New Roman"/>
                <a:cs typeface="Times New Roman"/>
                <a:sym typeface="Times New Roman"/>
              </a:rPr>
              <a:t>Proposed Solution </a:t>
            </a:r>
            <a:endParaRPr/>
          </a:p>
        </p:txBody>
      </p:sp>
      <p:sp>
        <p:nvSpPr>
          <p:cNvPr id="367" name="Google Shape;367;p39"/>
          <p:cNvSpPr txBox="1"/>
          <p:nvPr>
            <p:ph idx="1" type="body"/>
          </p:nvPr>
        </p:nvSpPr>
        <p:spPr>
          <a:xfrm>
            <a:off x="533400" y="2336800"/>
            <a:ext cx="6888162" cy="3598862"/>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80000"/>
              </a:lnSpc>
              <a:spcBef>
                <a:spcPts val="0"/>
              </a:spcBef>
              <a:spcAft>
                <a:spcPts val="0"/>
              </a:spcAft>
              <a:buClr>
                <a:schemeClr val="lt1"/>
              </a:buClr>
              <a:buSzPts val="1400"/>
              <a:buFont typeface="Arial"/>
              <a:buNone/>
            </a:pPr>
            <a:r>
              <a:rPr b="0" i="0" lang="en-US" sz="1400" u="none" cap="none" strike="noStrike">
                <a:solidFill>
                  <a:schemeClr val="lt1"/>
                </a:solidFill>
                <a:latin typeface="Times New Roman"/>
                <a:ea typeface="Times New Roman"/>
                <a:cs typeface="Times New Roman"/>
                <a:sym typeface="Times New Roman"/>
              </a:rPr>
              <a:t>For analysis I have used Tableau most because Tableau is one of the most powerful visualisation software. For</a:t>
            </a:r>
            <a:endParaRPr/>
          </a:p>
          <a:p>
            <a:pPr indent="-228600" lvl="0" marL="228600" marR="0" rtl="0" algn="l">
              <a:lnSpc>
                <a:spcPct val="80000"/>
              </a:lnSpc>
              <a:spcBef>
                <a:spcPts val="1000"/>
              </a:spcBef>
              <a:spcAft>
                <a:spcPts val="0"/>
              </a:spcAft>
              <a:buClr>
                <a:schemeClr val="lt1"/>
              </a:buClr>
              <a:buSzPts val="1400"/>
              <a:buFont typeface="Arial"/>
              <a:buNone/>
            </a:pPr>
            <a:r>
              <a:rPr b="0" i="0" lang="en-US" sz="1400" u="none" cap="none" strike="noStrike">
                <a:solidFill>
                  <a:schemeClr val="lt1"/>
                </a:solidFill>
                <a:latin typeface="Times New Roman"/>
                <a:ea typeface="Times New Roman"/>
                <a:cs typeface="Times New Roman"/>
                <a:sym typeface="Times New Roman"/>
              </a:rPr>
              <a:t>predicting the death occurrences, a random forest classifier was used with help of python with google Colab. My</a:t>
            </a:r>
            <a:endParaRPr/>
          </a:p>
          <a:p>
            <a:pPr indent="-228600" lvl="0" marL="228600" marR="0" rtl="0" algn="l">
              <a:lnSpc>
                <a:spcPct val="80000"/>
              </a:lnSpc>
              <a:spcBef>
                <a:spcPts val="1000"/>
              </a:spcBef>
              <a:spcAft>
                <a:spcPts val="0"/>
              </a:spcAft>
              <a:buClr>
                <a:schemeClr val="lt1"/>
              </a:buClr>
              <a:buSzPts val="1400"/>
              <a:buFont typeface="Arial"/>
              <a:buNone/>
            </a:pPr>
            <a:r>
              <a:rPr b="0" i="0" lang="en-US" sz="1400" u="none" cap="none" strike="noStrike">
                <a:solidFill>
                  <a:schemeClr val="lt1"/>
                </a:solidFill>
                <a:latin typeface="Times New Roman"/>
                <a:ea typeface="Times New Roman"/>
                <a:cs typeface="Times New Roman"/>
                <a:sym typeface="Times New Roman"/>
              </a:rPr>
              <a:t>final model achieved 86 % accuracy. </a:t>
            </a:r>
            <a:endParaRPr/>
          </a:p>
          <a:p>
            <a:pPr indent="-228600" lvl="0" marL="228600" marR="0" rtl="0" algn="l">
              <a:lnSpc>
                <a:spcPct val="80000"/>
              </a:lnSpc>
              <a:spcBef>
                <a:spcPts val="1000"/>
              </a:spcBef>
              <a:spcAft>
                <a:spcPts val="0"/>
              </a:spcAft>
              <a:buClr>
                <a:schemeClr val="lt1"/>
              </a:buClr>
              <a:buSzPts val="1400"/>
              <a:buFont typeface="Arial"/>
              <a:buNone/>
            </a:pPr>
            <a:r>
              <a:t/>
            </a:r>
            <a:endParaRPr b="0" i="0" sz="1400" u="none" cap="none" strike="noStrike">
              <a:solidFill>
                <a:schemeClr val="lt1"/>
              </a:solidFill>
              <a:latin typeface="Times New Roman"/>
              <a:ea typeface="Times New Roman"/>
              <a:cs typeface="Times New Roman"/>
              <a:sym typeface="Times New Roman"/>
            </a:endParaRPr>
          </a:p>
          <a:p>
            <a:pPr indent="-228600" lvl="0" marL="228600" marR="0" rtl="0" algn="l">
              <a:lnSpc>
                <a:spcPct val="80000"/>
              </a:lnSpc>
              <a:spcBef>
                <a:spcPts val="1000"/>
              </a:spcBef>
              <a:spcAft>
                <a:spcPts val="0"/>
              </a:spcAft>
              <a:buClr>
                <a:schemeClr val="lt1"/>
              </a:buClr>
              <a:buSzPts val="1400"/>
              <a:buFont typeface="Arial"/>
              <a:buNone/>
            </a:pPr>
            <a:r>
              <a:rPr b="0" i="0" lang="en-US" sz="1400" u="none" cap="none" strike="noStrike">
                <a:solidFill>
                  <a:schemeClr val="lt1"/>
                </a:solidFill>
                <a:latin typeface="Times New Roman"/>
                <a:ea typeface="Times New Roman"/>
                <a:cs typeface="Times New Roman"/>
                <a:sym typeface="Times New Roman"/>
              </a:rPr>
              <a:t>LIBRARIES USED IN MACHINE LEARNING </a:t>
            </a:r>
            <a:endParaRPr/>
          </a:p>
          <a:p>
            <a:pPr indent="-228600" lvl="0" marL="228600" marR="0" rtl="0" algn="l">
              <a:lnSpc>
                <a:spcPct val="80000"/>
              </a:lnSpc>
              <a:spcBef>
                <a:spcPts val="1000"/>
              </a:spcBef>
              <a:spcAft>
                <a:spcPts val="0"/>
              </a:spcAft>
              <a:buClr>
                <a:schemeClr val="lt1"/>
              </a:buClr>
              <a:buSzPts val="1400"/>
              <a:buFont typeface="Arial"/>
              <a:buNone/>
            </a:pPr>
            <a:r>
              <a:t/>
            </a:r>
            <a:endParaRPr b="0" i="0" sz="1400" u="none" cap="none" strike="noStrike">
              <a:solidFill>
                <a:schemeClr val="lt1"/>
              </a:solidFill>
              <a:latin typeface="Times New Roman"/>
              <a:ea typeface="Times New Roman"/>
              <a:cs typeface="Times New Roman"/>
              <a:sym typeface="Times New Roman"/>
            </a:endParaRPr>
          </a:p>
          <a:p>
            <a:pPr indent="-228600" lvl="0" marL="228600" marR="0" rtl="0" algn="l">
              <a:lnSpc>
                <a:spcPct val="80000"/>
              </a:lnSpc>
              <a:spcBef>
                <a:spcPts val="1000"/>
              </a:spcBef>
              <a:spcAft>
                <a:spcPts val="0"/>
              </a:spcAft>
              <a:buClr>
                <a:schemeClr val="lt1"/>
              </a:buClr>
              <a:buSzPts val="1400"/>
              <a:buFont typeface="Arial"/>
              <a:buNone/>
            </a:pPr>
            <a:r>
              <a:rPr b="0" i="0" lang="en-US" sz="1400" u="none" cap="none" strike="noStrike">
                <a:solidFill>
                  <a:schemeClr val="lt1"/>
                </a:solidFill>
                <a:latin typeface="Times New Roman"/>
                <a:ea typeface="Times New Roman"/>
                <a:cs typeface="Times New Roman"/>
                <a:sym typeface="Times New Roman"/>
              </a:rPr>
              <a:t>● KNeighborsClassifier() </a:t>
            </a:r>
            <a:endParaRPr/>
          </a:p>
          <a:p>
            <a:pPr indent="-228600" lvl="0" marL="228600" marR="0" rtl="0" algn="l">
              <a:lnSpc>
                <a:spcPct val="80000"/>
              </a:lnSpc>
              <a:spcBef>
                <a:spcPts val="1000"/>
              </a:spcBef>
              <a:spcAft>
                <a:spcPts val="0"/>
              </a:spcAft>
              <a:buClr>
                <a:schemeClr val="lt1"/>
              </a:buClr>
              <a:buSzPts val="1400"/>
              <a:buFont typeface="Arial"/>
              <a:buNone/>
            </a:pPr>
            <a:r>
              <a:rPr b="0" i="0" lang="en-US" sz="1400" u="none" cap="none" strike="noStrike">
                <a:solidFill>
                  <a:schemeClr val="lt1"/>
                </a:solidFill>
                <a:latin typeface="Times New Roman"/>
                <a:ea typeface="Times New Roman"/>
                <a:cs typeface="Times New Roman"/>
                <a:sym typeface="Times New Roman"/>
              </a:rPr>
              <a:t>● AdaBoostClassifier(random_state = 41) </a:t>
            </a:r>
            <a:endParaRPr/>
          </a:p>
          <a:p>
            <a:pPr indent="-228600" lvl="0" marL="228600" marR="0" rtl="0" algn="l">
              <a:lnSpc>
                <a:spcPct val="80000"/>
              </a:lnSpc>
              <a:spcBef>
                <a:spcPts val="1000"/>
              </a:spcBef>
              <a:spcAft>
                <a:spcPts val="0"/>
              </a:spcAft>
              <a:buClr>
                <a:schemeClr val="lt1"/>
              </a:buClr>
              <a:buSzPts val="1400"/>
              <a:buFont typeface="Arial"/>
              <a:buNone/>
            </a:pPr>
            <a:r>
              <a:rPr b="0" i="0" lang="en-US" sz="1400" u="none" cap="none" strike="noStrike">
                <a:solidFill>
                  <a:schemeClr val="lt1"/>
                </a:solidFill>
                <a:latin typeface="Times New Roman"/>
                <a:ea typeface="Times New Roman"/>
                <a:cs typeface="Times New Roman"/>
                <a:sym typeface="Times New Roman"/>
              </a:rPr>
              <a:t>● RandomForestClassifier(random_state = 41) </a:t>
            </a:r>
            <a:endParaRPr/>
          </a:p>
          <a:p>
            <a:pPr indent="-228600" lvl="0" marL="228600" marR="0" rtl="0" algn="l">
              <a:lnSpc>
                <a:spcPct val="80000"/>
              </a:lnSpc>
              <a:spcBef>
                <a:spcPts val="1000"/>
              </a:spcBef>
              <a:spcAft>
                <a:spcPts val="0"/>
              </a:spcAft>
              <a:buClr>
                <a:schemeClr val="lt1"/>
              </a:buClr>
              <a:buSzPts val="1400"/>
              <a:buFont typeface="Arial"/>
              <a:buNone/>
            </a:pPr>
            <a:r>
              <a:rPr b="0" i="0" lang="en-US" sz="1400" u="none" cap="none" strike="noStrike">
                <a:solidFill>
                  <a:schemeClr val="lt1"/>
                </a:solidFill>
                <a:latin typeface="Times New Roman"/>
                <a:ea typeface="Times New Roman"/>
                <a:cs typeface="Times New Roman"/>
                <a:sym typeface="Times New Roman"/>
              </a:rPr>
              <a:t>● GaussianNB() </a:t>
            </a:r>
            <a:endParaRPr/>
          </a:p>
          <a:p>
            <a:pPr indent="-228600" lvl="0" marL="228600" marR="0" rtl="0" algn="l">
              <a:lnSpc>
                <a:spcPct val="80000"/>
              </a:lnSpc>
              <a:spcBef>
                <a:spcPts val="1000"/>
              </a:spcBef>
              <a:spcAft>
                <a:spcPts val="0"/>
              </a:spcAft>
              <a:buClr>
                <a:schemeClr val="lt1"/>
              </a:buClr>
              <a:buSzPts val="1400"/>
              <a:buFont typeface="Arial"/>
              <a:buNone/>
            </a:pPr>
            <a:r>
              <a:rPr b="0" i="0" lang="en-US" sz="1400" u="none" cap="none" strike="noStrike">
                <a:solidFill>
                  <a:schemeClr val="lt1"/>
                </a:solidFill>
                <a:latin typeface="Times New Roman"/>
                <a:ea typeface="Times New Roman"/>
                <a:cs typeface="Times New Roman"/>
                <a:sym typeface="Times New Roman"/>
              </a:rPr>
              <a:t>● MLPClassifier() </a:t>
            </a:r>
            <a:endParaRPr/>
          </a:p>
        </p:txBody>
      </p:sp>
      <p:sp>
        <p:nvSpPr>
          <p:cNvPr id="368" name="Google Shape;368;p39"/>
          <p:cNvSpPr txBox="1"/>
          <p:nvPr/>
        </p:nvSpPr>
        <p:spPr>
          <a:xfrm>
            <a:off x="2667000" y="6356350"/>
            <a:ext cx="43434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000"/>
              <a:buFont typeface="Corben"/>
              <a:buNone/>
            </a:pPr>
            <a:r>
              <a:rPr b="0" i="0" lang="en-US" sz="1000" u="none">
                <a:solidFill>
                  <a:srgbClr val="898989"/>
                </a:solidFill>
                <a:latin typeface="Corben"/>
                <a:ea typeface="Corben"/>
                <a:cs typeface="Corben"/>
                <a:sym typeface="Corben"/>
              </a:rPr>
              <a:t>Velammal Engineering College </a:t>
            </a:r>
            <a:endParaRPr/>
          </a:p>
          <a:p>
            <a:pPr indent="0" lvl="0" marL="0" marR="0" rtl="0" algn="l">
              <a:lnSpc>
                <a:spcPct val="100000"/>
              </a:lnSpc>
              <a:spcBef>
                <a:spcPts val="0"/>
              </a:spcBef>
              <a:spcAft>
                <a:spcPts val="0"/>
              </a:spcAft>
              <a:buClr>
                <a:srgbClr val="898989"/>
              </a:buClr>
              <a:buSzPts val="1000"/>
              <a:buFont typeface="Corben"/>
              <a:buNone/>
            </a:pPr>
            <a:r>
              <a:rPr b="0" i="0" lang="en-US" sz="1000" u="none">
                <a:solidFill>
                  <a:srgbClr val="898989"/>
                </a:solidFill>
                <a:latin typeface="Corben"/>
                <a:ea typeface="Corben"/>
                <a:cs typeface="Corben"/>
                <a:sym typeface="Corben"/>
              </a:rPr>
              <a:t>Department of Computer Science and Engineering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0"/>
          <p:cNvSpPr txBox="1"/>
          <p:nvPr>
            <p:ph type="title"/>
          </p:nvPr>
        </p:nvSpPr>
        <p:spPr>
          <a:xfrm>
            <a:off x="531812" y="752475"/>
            <a:ext cx="6896100" cy="10810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imes New Roman"/>
              <a:buNone/>
            </a:pPr>
            <a:r>
              <a:rPr b="0" i="0" lang="en-US" sz="3600" u="none">
                <a:solidFill>
                  <a:schemeClr val="lt1"/>
                </a:solidFill>
                <a:latin typeface="Times New Roman"/>
                <a:ea typeface="Times New Roman"/>
                <a:cs typeface="Times New Roman"/>
                <a:sym typeface="Times New Roman"/>
              </a:rPr>
              <a:t>Architecture / Design of the Proposed Solution</a:t>
            </a:r>
            <a:endParaRPr/>
          </a:p>
        </p:txBody>
      </p:sp>
      <p:sp>
        <p:nvSpPr>
          <p:cNvPr id="374" name="Google Shape;374;p40"/>
          <p:cNvSpPr txBox="1"/>
          <p:nvPr/>
        </p:nvSpPr>
        <p:spPr>
          <a:xfrm>
            <a:off x="2667000" y="6356350"/>
            <a:ext cx="43434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000"/>
              <a:buFont typeface="Corben"/>
              <a:buNone/>
            </a:pPr>
            <a:r>
              <a:rPr b="0" i="0" lang="en-US" sz="1000" u="none">
                <a:solidFill>
                  <a:srgbClr val="FFFFFF"/>
                </a:solidFill>
                <a:latin typeface="Corben"/>
                <a:ea typeface="Corben"/>
                <a:cs typeface="Corben"/>
                <a:sym typeface="Corben"/>
              </a:rPr>
              <a:t>Velammal Engineering College </a:t>
            </a:r>
            <a:endParaRPr/>
          </a:p>
          <a:p>
            <a:pPr indent="0" lvl="0" marL="0" marR="0" rtl="0" algn="l">
              <a:lnSpc>
                <a:spcPct val="100000"/>
              </a:lnSpc>
              <a:spcBef>
                <a:spcPts val="0"/>
              </a:spcBef>
              <a:spcAft>
                <a:spcPts val="0"/>
              </a:spcAft>
              <a:buClr>
                <a:srgbClr val="FFFFFF"/>
              </a:buClr>
              <a:buSzPts val="1000"/>
              <a:buFont typeface="Corben"/>
              <a:buNone/>
            </a:pPr>
            <a:r>
              <a:rPr b="0" i="0" lang="en-US" sz="1000" u="none">
                <a:solidFill>
                  <a:srgbClr val="FFFFFF"/>
                </a:solidFill>
                <a:latin typeface="Corben"/>
                <a:ea typeface="Corben"/>
                <a:cs typeface="Corben"/>
                <a:sym typeface="Corben"/>
              </a:rPr>
              <a:t>Department of Computer Science and Engineering</a:t>
            </a:r>
            <a:endParaRPr/>
          </a:p>
        </p:txBody>
      </p:sp>
      <p:sp>
        <p:nvSpPr>
          <p:cNvPr descr="Machine Learning Process" id="375" name="Google Shape;375;p40"/>
          <p:cNvSpPr txBox="1"/>
          <p:nvPr/>
        </p:nvSpPr>
        <p:spPr>
          <a:xfrm>
            <a:off x="2743200" y="1600200"/>
            <a:ext cx="4419600" cy="441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rebuchet MS"/>
              <a:ea typeface="Trebuchet MS"/>
              <a:cs typeface="Trebuchet MS"/>
              <a:sym typeface="Trebuchet MS"/>
            </a:endParaRPr>
          </a:p>
        </p:txBody>
      </p:sp>
      <p:sp>
        <p:nvSpPr>
          <p:cNvPr id="376" name="Google Shape;376;p40"/>
          <p:cNvSpPr txBox="1"/>
          <p:nvPr/>
        </p:nvSpPr>
        <p:spPr>
          <a:xfrm>
            <a:off x="1387475" y="1754187"/>
            <a:ext cx="6369050" cy="4049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rebuchet MS"/>
              <a:ea typeface="Trebuchet MS"/>
              <a:cs typeface="Trebuchet MS"/>
              <a:sym typeface="Trebuchet MS"/>
            </a:endParaRPr>
          </a:p>
        </p:txBody>
      </p:sp>
      <p:sp>
        <p:nvSpPr>
          <p:cNvPr id="377" name="Google Shape;377;p40"/>
          <p:cNvSpPr txBox="1"/>
          <p:nvPr/>
        </p:nvSpPr>
        <p:spPr>
          <a:xfrm>
            <a:off x="1225550" y="1571625"/>
            <a:ext cx="6530975" cy="41513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rebuchet MS"/>
              <a:ea typeface="Trebuchet MS"/>
              <a:cs typeface="Trebuchet MS"/>
              <a:sym typeface="Trebuchet MS"/>
            </a:endParaRPr>
          </a:p>
        </p:txBody>
      </p:sp>
      <p:pic>
        <p:nvPicPr>
          <p:cNvPr id="378" name="Google Shape;378;p40"/>
          <p:cNvPicPr preferRelativeResize="0"/>
          <p:nvPr/>
        </p:nvPicPr>
        <p:blipFill>
          <a:blip r:embed="rId3">
            <a:alphaModFix/>
          </a:blip>
          <a:stretch>
            <a:fillRect/>
          </a:stretch>
        </p:blipFill>
        <p:spPr>
          <a:xfrm>
            <a:off x="2452425" y="1949750"/>
            <a:ext cx="3963000" cy="4290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1"/>
          <p:cNvSpPr txBox="1"/>
          <p:nvPr>
            <p:ph type="title"/>
          </p:nvPr>
        </p:nvSpPr>
        <p:spPr>
          <a:xfrm>
            <a:off x="531812" y="752475"/>
            <a:ext cx="6896100" cy="10810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imes New Roman"/>
              <a:buNone/>
            </a:pPr>
            <a:r>
              <a:rPr b="0" i="0" lang="en-US" sz="3600" u="none">
                <a:solidFill>
                  <a:schemeClr val="lt1"/>
                </a:solidFill>
                <a:latin typeface="Times New Roman"/>
                <a:ea typeface="Times New Roman"/>
                <a:cs typeface="Times New Roman"/>
                <a:sym typeface="Times New Roman"/>
              </a:rPr>
              <a:t>Modules of the Project</a:t>
            </a:r>
            <a:endParaRPr/>
          </a:p>
        </p:txBody>
      </p:sp>
      <p:sp>
        <p:nvSpPr>
          <p:cNvPr id="384" name="Google Shape;384;p41"/>
          <p:cNvSpPr txBox="1"/>
          <p:nvPr>
            <p:ph idx="1" type="body"/>
          </p:nvPr>
        </p:nvSpPr>
        <p:spPr>
          <a:xfrm>
            <a:off x="533400" y="2336800"/>
            <a:ext cx="6888162" cy="3598862"/>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lt1"/>
              </a:buClr>
              <a:buSzPts val="1800"/>
              <a:buFont typeface="Noto Sans Symbols"/>
              <a:buChar char="❑"/>
            </a:pPr>
            <a:r>
              <a:rPr b="0" i="0" lang="en-US" sz="1800" u="none" cap="none" strike="noStrike">
                <a:solidFill>
                  <a:schemeClr val="lt1"/>
                </a:solidFill>
                <a:latin typeface="Times New Roman"/>
                <a:ea typeface="Times New Roman"/>
                <a:cs typeface="Times New Roman"/>
                <a:sym typeface="Times New Roman"/>
              </a:rPr>
              <a:t>First we are gonna find Insights </a:t>
            </a:r>
            <a:endParaRPr/>
          </a:p>
          <a:p>
            <a:pPr indent="-228600" lvl="0" marL="228600" marR="0" rtl="0" algn="l">
              <a:lnSpc>
                <a:spcPct val="90000"/>
              </a:lnSpc>
              <a:spcBef>
                <a:spcPts val="1000"/>
              </a:spcBef>
              <a:spcAft>
                <a:spcPts val="0"/>
              </a:spcAft>
              <a:buClr>
                <a:schemeClr val="lt1"/>
              </a:buClr>
              <a:buSzPts val="1800"/>
              <a:buFont typeface="Noto Sans Symbols"/>
              <a:buChar char="❑"/>
            </a:pPr>
            <a:r>
              <a:rPr b="0" i="0" lang="en-US" sz="1800" u="none" cap="none" strike="noStrike">
                <a:solidFill>
                  <a:schemeClr val="lt1"/>
                </a:solidFill>
                <a:latin typeface="Times New Roman"/>
                <a:ea typeface="Times New Roman"/>
                <a:cs typeface="Times New Roman"/>
                <a:sym typeface="Times New Roman"/>
              </a:rPr>
              <a:t>Then we have to perform Train_Test_Split </a:t>
            </a:r>
            <a:endParaRPr/>
          </a:p>
          <a:p>
            <a:pPr indent="-228600" lvl="0" marL="228600" marR="0" rtl="0" algn="l">
              <a:lnSpc>
                <a:spcPct val="90000"/>
              </a:lnSpc>
              <a:spcBef>
                <a:spcPts val="1000"/>
              </a:spcBef>
              <a:spcAft>
                <a:spcPts val="0"/>
              </a:spcAft>
              <a:buClr>
                <a:schemeClr val="lt1"/>
              </a:buClr>
              <a:buSzPts val="1800"/>
              <a:buFont typeface="Noto Sans Symbols"/>
              <a:buChar char="❑"/>
            </a:pPr>
            <a:r>
              <a:rPr b="0" i="0" lang="en-US" sz="1800" u="none" cap="none" strike="noStrike">
                <a:solidFill>
                  <a:schemeClr val="lt1"/>
                </a:solidFill>
                <a:latin typeface="Times New Roman"/>
                <a:ea typeface="Times New Roman"/>
                <a:cs typeface="Times New Roman"/>
                <a:sym typeface="Times New Roman"/>
              </a:rPr>
              <a:t>Then Training and Predicting Pipelines of different models to choose the best.</a:t>
            </a:r>
            <a:endParaRPr/>
          </a:p>
          <a:p>
            <a:pPr indent="-228600" lvl="0" marL="228600" marR="0" rtl="0" algn="l">
              <a:lnSpc>
                <a:spcPct val="90000"/>
              </a:lnSpc>
              <a:spcBef>
                <a:spcPts val="1000"/>
              </a:spcBef>
              <a:spcAft>
                <a:spcPts val="0"/>
              </a:spcAft>
              <a:buClr>
                <a:schemeClr val="lt1"/>
              </a:buClr>
              <a:buSzPts val="1800"/>
              <a:buFont typeface="Noto Sans Symbols"/>
              <a:buChar char="❑"/>
            </a:pPr>
            <a:r>
              <a:rPr b="0" i="0" lang="en-US" sz="1800" u="none" cap="none" strike="noStrike">
                <a:solidFill>
                  <a:schemeClr val="lt1"/>
                </a:solidFill>
                <a:latin typeface="Times New Roman"/>
                <a:ea typeface="Times New Roman"/>
                <a:cs typeface="Times New Roman"/>
                <a:sym typeface="Times New Roman"/>
              </a:rPr>
              <a:t>Then analysing the result of Classifier Models</a:t>
            </a:r>
            <a:endParaRPr/>
          </a:p>
          <a:p>
            <a:pPr indent="-228600" lvl="0" marL="228600" marR="0" rtl="0" algn="l">
              <a:lnSpc>
                <a:spcPct val="90000"/>
              </a:lnSpc>
              <a:spcBef>
                <a:spcPts val="1000"/>
              </a:spcBef>
              <a:spcAft>
                <a:spcPts val="0"/>
              </a:spcAft>
              <a:buClr>
                <a:schemeClr val="lt1"/>
              </a:buClr>
              <a:buSzPts val="1800"/>
              <a:buFont typeface="Noto Sans Symbols"/>
              <a:buChar char="❑"/>
            </a:pPr>
            <a:r>
              <a:rPr b="0" i="0" lang="en-US" sz="1800" u="none" cap="none" strike="noStrike">
                <a:solidFill>
                  <a:schemeClr val="lt1"/>
                </a:solidFill>
                <a:latin typeface="Times New Roman"/>
                <a:ea typeface="Times New Roman"/>
                <a:cs typeface="Times New Roman"/>
                <a:sym typeface="Times New Roman"/>
              </a:rPr>
              <a:t>Roc Curve </a:t>
            </a:r>
            <a:endParaRPr/>
          </a:p>
          <a:p>
            <a:pPr indent="-114300" lvl="0" marL="228600" marR="0" rtl="0" algn="l">
              <a:lnSpc>
                <a:spcPct val="90000"/>
              </a:lnSpc>
              <a:spcBef>
                <a:spcPts val="1000"/>
              </a:spcBef>
              <a:spcAft>
                <a:spcPts val="0"/>
              </a:spcAft>
              <a:buClr>
                <a:schemeClr val="lt1"/>
              </a:buClr>
              <a:buSzPts val="1800"/>
              <a:buFont typeface="Arial"/>
              <a:buNone/>
            </a:pPr>
            <a:r>
              <a:t/>
            </a:r>
            <a:endParaRPr b="0" i="0" sz="1800" u="none">
              <a:solidFill>
                <a:schemeClr val="lt1"/>
              </a:solidFill>
              <a:latin typeface="Times New Roman"/>
              <a:ea typeface="Times New Roman"/>
              <a:cs typeface="Times New Roman"/>
              <a:sym typeface="Times New Roman"/>
            </a:endParaRPr>
          </a:p>
        </p:txBody>
      </p:sp>
      <p:sp>
        <p:nvSpPr>
          <p:cNvPr id="385" name="Google Shape;385;p41"/>
          <p:cNvSpPr txBox="1"/>
          <p:nvPr/>
        </p:nvSpPr>
        <p:spPr>
          <a:xfrm>
            <a:off x="2667000" y="6356350"/>
            <a:ext cx="43434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000"/>
              <a:buFont typeface="Corben"/>
              <a:buNone/>
            </a:pPr>
            <a:r>
              <a:rPr b="0" i="0" lang="en-US" sz="1000" u="none">
                <a:solidFill>
                  <a:srgbClr val="FFFFFF"/>
                </a:solidFill>
                <a:latin typeface="Corben"/>
                <a:ea typeface="Corben"/>
                <a:cs typeface="Corben"/>
                <a:sym typeface="Corben"/>
              </a:rPr>
              <a:t>Velammal Engineering College </a:t>
            </a:r>
            <a:endParaRPr/>
          </a:p>
          <a:p>
            <a:pPr indent="0" lvl="0" marL="0" marR="0" rtl="0" algn="l">
              <a:lnSpc>
                <a:spcPct val="100000"/>
              </a:lnSpc>
              <a:spcBef>
                <a:spcPts val="0"/>
              </a:spcBef>
              <a:spcAft>
                <a:spcPts val="0"/>
              </a:spcAft>
              <a:buClr>
                <a:srgbClr val="FFFFFF"/>
              </a:buClr>
              <a:buSzPts val="1000"/>
              <a:buFont typeface="Corben"/>
              <a:buNone/>
            </a:pPr>
            <a:r>
              <a:rPr b="0" i="0" lang="en-US" sz="1000" u="none">
                <a:solidFill>
                  <a:srgbClr val="FFFFFF"/>
                </a:solidFill>
                <a:latin typeface="Corben"/>
                <a:ea typeface="Corben"/>
                <a:cs typeface="Corben"/>
                <a:sym typeface="Corben"/>
              </a:rPr>
              <a:t>Department of Computer Science and Engineering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2"/>
          <p:cNvSpPr txBox="1"/>
          <p:nvPr>
            <p:ph type="title"/>
          </p:nvPr>
        </p:nvSpPr>
        <p:spPr>
          <a:xfrm>
            <a:off x="531812" y="752475"/>
            <a:ext cx="6896100" cy="10810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imes New Roman"/>
              <a:buNone/>
            </a:pPr>
            <a:r>
              <a:rPr b="0" i="0" lang="en-US" sz="3600" u="none">
                <a:solidFill>
                  <a:schemeClr val="lt1"/>
                </a:solidFill>
                <a:latin typeface="Times New Roman"/>
                <a:ea typeface="Times New Roman"/>
                <a:cs typeface="Times New Roman"/>
                <a:sym typeface="Times New Roman"/>
              </a:rPr>
              <a:t>Conclusion</a:t>
            </a:r>
            <a:endParaRPr/>
          </a:p>
        </p:txBody>
      </p:sp>
      <p:sp>
        <p:nvSpPr>
          <p:cNvPr id="391" name="Google Shape;391;p42"/>
          <p:cNvSpPr txBox="1"/>
          <p:nvPr/>
        </p:nvSpPr>
        <p:spPr>
          <a:xfrm>
            <a:off x="2667000" y="6356350"/>
            <a:ext cx="43434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000"/>
              <a:buFont typeface="Corben"/>
              <a:buNone/>
            </a:pPr>
            <a:r>
              <a:rPr b="0" i="0" lang="en-US" sz="1000" u="none">
                <a:solidFill>
                  <a:srgbClr val="FFFFFF"/>
                </a:solidFill>
                <a:latin typeface="Corben"/>
                <a:ea typeface="Corben"/>
                <a:cs typeface="Corben"/>
                <a:sym typeface="Corben"/>
              </a:rPr>
              <a:t>Velammal Engineering College </a:t>
            </a:r>
            <a:endParaRPr/>
          </a:p>
          <a:p>
            <a:pPr indent="0" lvl="0" marL="0" marR="0" rtl="0" algn="l">
              <a:lnSpc>
                <a:spcPct val="100000"/>
              </a:lnSpc>
              <a:spcBef>
                <a:spcPts val="0"/>
              </a:spcBef>
              <a:spcAft>
                <a:spcPts val="0"/>
              </a:spcAft>
              <a:buClr>
                <a:srgbClr val="FFFFFF"/>
              </a:buClr>
              <a:buSzPts val="1000"/>
              <a:buFont typeface="Corben"/>
              <a:buNone/>
            </a:pPr>
            <a:r>
              <a:rPr b="0" i="0" lang="en-US" sz="1000" u="none">
                <a:solidFill>
                  <a:srgbClr val="FFFFFF"/>
                </a:solidFill>
                <a:latin typeface="Corben"/>
                <a:ea typeface="Corben"/>
                <a:cs typeface="Corben"/>
                <a:sym typeface="Corben"/>
              </a:rPr>
              <a:t>Department of Computer Science and Engineering</a:t>
            </a:r>
            <a:endParaRPr/>
          </a:p>
        </p:txBody>
      </p:sp>
      <p:sp>
        <p:nvSpPr>
          <p:cNvPr id="392" name="Google Shape;392;p42"/>
          <p:cNvSpPr txBox="1"/>
          <p:nvPr/>
        </p:nvSpPr>
        <p:spPr>
          <a:xfrm>
            <a:off x="230187" y="2163762"/>
            <a:ext cx="8382000" cy="418623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lt1"/>
              </a:buClr>
              <a:buSzPts val="1400"/>
              <a:buFont typeface="Noto Sans Symbols"/>
              <a:buChar char="❑"/>
            </a:pPr>
            <a:r>
              <a:rPr b="0" i="0" lang="en-US" sz="1400" u="none">
                <a:solidFill>
                  <a:schemeClr val="lt1"/>
                </a:solidFill>
                <a:latin typeface="Times New Roman"/>
                <a:ea typeface="Times New Roman"/>
                <a:cs typeface="Times New Roman"/>
                <a:sym typeface="Times New Roman"/>
              </a:rPr>
              <a:t>Terrorist attacks are among the causes of national instability. A clear understanding of how this event is occurring will help us to conduct more in-depth investigations. Through this research, it is possible to conclude that the use of Machine Learning techniques was able to visualise and predict Death occurrences. </a:t>
            </a:r>
            <a:endParaRPr/>
          </a:p>
          <a:p>
            <a:pPr indent="-285750" lvl="0" marL="285750" marR="0" rtl="0" algn="l">
              <a:lnSpc>
                <a:spcPct val="100000"/>
              </a:lnSpc>
              <a:spcBef>
                <a:spcPts val="0"/>
              </a:spcBef>
              <a:spcAft>
                <a:spcPts val="0"/>
              </a:spcAft>
              <a:buClr>
                <a:schemeClr val="lt1"/>
              </a:buClr>
              <a:buSzPts val="1400"/>
              <a:buFont typeface="Noto Sans Symbols"/>
              <a:buChar char="❑"/>
            </a:pPr>
            <a:r>
              <a:rPr b="0" i="0" lang="en-US" sz="1400" u="none">
                <a:solidFill>
                  <a:schemeClr val="lt1"/>
                </a:solidFill>
                <a:latin typeface="Times New Roman"/>
                <a:ea typeface="Times New Roman"/>
                <a:cs typeface="Times New Roman"/>
                <a:sym typeface="Times New Roman"/>
              </a:rPr>
              <a:t>The results section shows that there has been a considerable growth in terrorist attacks since 2010 and that due to the classification models, it was possible to determine the probability of which region and type of attack may occur. </a:t>
            </a:r>
            <a:endParaRPr/>
          </a:p>
          <a:p>
            <a:pPr indent="-285750" lvl="0" marL="285750" marR="0" rtl="0" algn="l">
              <a:lnSpc>
                <a:spcPct val="100000"/>
              </a:lnSpc>
              <a:spcBef>
                <a:spcPts val="0"/>
              </a:spcBef>
              <a:spcAft>
                <a:spcPts val="0"/>
              </a:spcAft>
              <a:buClr>
                <a:schemeClr val="lt1"/>
              </a:buClr>
              <a:buSzPts val="1400"/>
              <a:buFont typeface="Noto Sans Symbols"/>
              <a:buChar char="❑"/>
            </a:pPr>
            <a:r>
              <a:rPr b="0" i="0" lang="en-US" sz="1400" u="none">
                <a:solidFill>
                  <a:schemeClr val="lt1"/>
                </a:solidFill>
                <a:latin typeface="Times New Roman"/>
                <a:ea typeface="Times New Roman"/>
                <a:cs typeface="Times New Roman"/>
                <a:sym typeface="Times New Roman"/>
              </a:rPr>
              <a:t>Concerning the number of attacks by region in the visualisation, it was obtained that there is a probability that they will happen in the Middle East &amp; North Africa and followed by South Asia. Regarding the types of attacks, there is still the probability that bombs and explosions are involved, followed by armed assault. The results have been successfully achieved by using the historical data collected from the GTD. </a:t>
            </a:r>
            <a:endParaRPr/>
          </a:p>
          <a:p>
            <a:pPr indent="-285750" lvl="0" marL="285750" marR="0" rtl="0" algn="l">
              <a:lnSpc>
                <a:spcPct val="100000"/>
              </a:lnSpc>
              <a:spcBef>
                <a:spcPts val="0"/>
              </a:spcBef>
              <a:spcAft>
                <a:spcPts val="0"/>
              </a:spcAft>
              <a:buClr>
                <a:schemeClr val="lt1"/>
              </a:buClr>
              <a:buSzPts val="1400"/>
              <a:buFont typeface="Noto Sans Symbols"/>
              <a:buChar char="❑"/>
            </a:pPr>
            <a:r>
              <a:rPr b="0" i="0" lang="en-US" sz="1400" u="none">
                <a:solidFill>
                  <a:schemeClr val="lt1"/>
                </a:solidFill>
                <a:latin typeface="Times New Roman"/>
                <a:ea typeface="Times New Roman"/>
                <a:cs typeface="Times New Roman"/>
                <a:sym typeface="Times New Roman"/>
              </a:rPr>
              <a:t>The models that were made through Random Forest give the same probabilistic results from 86% of assertiveness. </a:t>
            </a:r>
            <a:endParaRPr/>
          </a:p>
          <a:p>
            <a:pPr indent="-285750" lvl="0" marL="285750" marR="0" rtl="0" algn="l">
              <a:lnSpc>
                <a:spcPct val="100000"/>
              </a:lnSpc>
              <a:spcBef>
                <a:spcPts val="0"/>
              </a:spcBef>
              <a:spcAft>
                <a:spcPts val="0"/>
              </a:spcAft>
              <a:buClr>
                <a:schemeClr val="lt1"/>
              </a:buClr>
              <a:buSzPts val="1400"/>
              <a:buFont typeface="Noto Sans Symbols"/>
              <a:buChar char="❑"/>
            </a:pPr>
            <a:r>
              <a:rPr b="0" i="0" lang="en-US" sz="1400" u="none">
                <a:solidFill>
                  <a:schemeClr val="lt1"/>
                </a:solidFill>
                <a:latin typeface="Times New Roman"/>
                <a:ea typeface="Times New Roman"/>
                <a:cs typeface="Times New Roman"/>
                <a:sym typeface="Times New Roman"/>
              </a:rPr>
              <a:t>The robustness of the proposed prediction has been evaluated using various performance metric like accuracy, specificity, sensitivity, f1 score and ROC curve Taliban , ISIL , Al - shabaab , Boko Haram are the most notorious groups that cause threats.</a:t>
            </a:r>
            <a:endParaRPr/>
          </a:p>
          <a:p>
            <a:pPr indent="-285750" lvl="0" marL="285750" marR="0" rtl="0" algn="l">
              <a:lnSpc>
                <a:spcPct val="100000"/>
              </a:lnSpc>
              <a:spcBef>
                <a:spcPts val="0"/>
              </a:spcBef>
              <a:spcAft>
                <a:spcPts val="0"/>
              </a:spcAft>
              <a:buClr>
                <a:schemeClr val="lt1"/>
              </a:buClr>
              <a:buSzPts val="1400"/>
              <a:buFont typeface="Noto Sans Symbols"/>
              <a:buChar char="❑"/>
            </a:pPr>
            <a:r>
              <a:rPr b="0" i="0" lang="en-US" sz="1400" u="none">
                <a:solidFill>
                  <a:schemeClr val="lt1"/>
                </a:solidFill>
                <a:latin typeface="Times New Roman"/>
                <a:ea typeface="Times New Roman"/>
                <a:cs typeface="Times New Roman"/>
                <a:sym typeface="Times New Roman"/>
              </a:rPr>
              <a:t> Most the terrorist attacks happen for the various factors and motivation as well, thus even with using powerful deep learning model over the global terrorist database this not sufficient to determine what are the next attacks instead rising suspicions. To achieve such goal we have to study the behavior of the terrorist over social networking.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3"/>
          <p:cNvSpPr txBox="1"/>
          <p:nvPr>
            <p:ph type="title"/>
          </p:nvPr>
        </p:nvSpPr>
        <p:spPr>
          <a:xfrm>
            <a:off x="3124200" y="2971800"/>
            <a:ext cx="2895600" cy="114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imes New Roman"/>
              <a:buNone/>
            </a:pPr>
            <a:r>
              <a:rPr b="0" i="0" lang="en-US" sz="3600" u="none">
                <a:solidFill>
                  <a:schemeClr val="lt1"/>
                </a:solidFill>
                <a:latin typeface="Times New Roman"/>
                <a:ea typeface="Times New Roman"/>
                <a:cs typeface="Times New Roman"/>
                <a:sym typeface="Times New Roman"/>
              </a:rPr>
              <a:t>THANK YOU</a:t>
            </a:r>
            <a:endParaRPr/>
          </a:p>
        </p:txBody>
      </p:sp>
      <p:sp>
        <p:nvSpPr>
          <p:cNvPr id="398" name="Google Shape;398;p43"/>
          <p:cNvSpPr txBox="1"/>
          <p:nvPr/>
        </p:nvSpPr>
        <p:spPr>
          <a:xfrm>
            <a:off x="2667000" y="6356350"/>
            <a:ext cx="43434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000"/>
              <a:buFont typeface="Corben"/>
              <a:buNone/>
            </a:pPr>
            <a:r>
              <a:rPr b="0" i="0" lang="en-US" sz="1000" u="none">
                <a:solidFill>
                  <a:srgbClr val="FFFFFF"/>
                </a:solidFill>
                <a:latin typeface="Corben"/>
                <a:ea typeface="Corben"/>
                <a:cs typeface="Corben"/>
                <a:sym typeface="Corben"/>
              </a:rPr>
              <a:t>Velammal Engineering College </a:t>
            </a:r>
            <a:endParaRPr/>
          </a:p>
          <a:p>
            <a:pPr indent="0" lvl="0" marL="0" marR="0" rtl="0" algn="l">
              <a:lnSpc>
                <a:spcPct val="100000"/>
              </a:lnSpc>
              <a:spcBef>
                <a:spcPts val="0"/>
              </a:spcBef>
              <a:spcAft>
                <a:spcPts val="0"/>
              </a:spcAft>
              <a:buClr>
                <a:srgbClr val="FFFFFF"/>
              </a:buClr>
              <a:buSzPts val="1000"/>
              <a:buFont typeface="Corben"/>
              <a:buNone/>
            </a:pPr>
            <a:r>
              <a:rPr b="0" i="0" lang="en-US" sz="1000" u="none">
                <a:solidFill>
                  <a:srgbClr val="FFFFFF"/>
                </a:solidFill>
                <a:latin typeface="Corben"/>
                <a:ea typeface="Corben"/>
                <a:cs typeface="Corben"/>
                <a:sym typeface="Corben"/>
              </a:rPr>
              <a:t>Department of Computer Science and Engineering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3_Berli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9_Berli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14_Berli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2_Berli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4_Berli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xmlns:r="http://schemas.openxmlformats.org/officeDocument/2006/relationships" name="1_Berli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xmlns:r="http://schemas.openxmlformats.org/officeDocument/2006/relationships" name="Berli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xmlns:r="http://schemas.openxmlformats.org/officeDocument/2006/relationships" name="5_Berli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xmlns:r="http://schemas.openxmlformats.org/officeDocument/2006/relationships" name="8_Berli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9.xml><?xml version="1.0" encoding="utf-8"?>
<a:theme xmlns:a="http://schemas.openxmlformats.org/drawingml/2006/main" xmlns:r="http://schemas.openxmlformats.org/officeDocument/2006/relationships" name="16_Berli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1_Berli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2_Berli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7_Berli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0_Berli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7_Berli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15_Berli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3_Berli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6_Berli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