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4E35630-ACFB-4A1D-8145-9A0411D502ED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Exploring a repo: </a:t>
            </a: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https://training.github.com/kit/modules/COLL-01_Exploring-a-repository.html</a:t>
            </a:r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37374E1-D275-416B-92D7-1C67F64C6C51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294967295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02/10/16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A761E3-0A6B-41CE-8F63-2E196E0483F3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Picture 4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02/10/16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6780F65-DED7-4BC1-B1CD-74A1D9E08C76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7" name="Picture 46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uides.github.com/introduction/flow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github.com/" TargetMode="External"/><Relationship Id="rId2" Type="http://schemas.openxmlformats.org/officeDocument/2006/relationships/hyperlink" Target="https://help.github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slideshare.net/nicotourne/starting-with-git-git-hub-27464735?related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828800" y="5181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TO GITHUB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Picture 2"/>
          <p:cNvPicPr/>
          <p:nvPr/>
        </p:nvPicPr>
        <p:blipFill>
          <a:blip r:embed="rId2"/>
          <a:stretch/>
        </p:blipFill>
        <p:spPr>
          <a:xfrm>
            <a:off x="304920" y="609480"/>
            <a:ext cx="4455720" cy="445572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6731280" y="6291000"/>
            <a:ext cx="191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Mohan Pawar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604A7B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Git &amp; Github 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604A7B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 Structure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604A7B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Important Concepts for Github Users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604A7B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Understanding Github workflow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604A7B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Setting up Github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604A7B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 Desktop Demo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8088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Git &amp; Github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28600" y="1600200"/>
            <a:ext cx="761976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r>
              <a:rPr lang="en-US" sz="2800" b="0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an example of </a:t>
            </a:r>
            <a:r>
              <a:rPr lang="en-US" sz="2800" b="1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version control
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100" b="0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Version control is a system that records changes to a file or set of files and helps us recall specific versions later if needed. E.g. Subversion (SVN), CVS etc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100" b="0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allows you to :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604A7B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Revert files or the whole project to an earlier state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604A7B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Compare changes over time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604A7B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 who modified what?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604A7B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 modifications by collaborators with the permission of admin/owners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</a:t>
            </a:r>
            <a:r>
              <a:rPr lang="en-US" sz="2800" b="0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 a repository hosting service for Git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604A7B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 Git is a command line tool, GitHub provides a web-based graphical interface that works on top of GIT. It can also be treated as a social platform to share knowledge and work.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604A7B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also provides access control and several collaboration features, such as wikis and basic task management tools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4" name="Picture 2"/>
          <p:cNvPicPr/>
          <p:nvPr/>
        </p:nvPicPr>
        <p:blipFill>
          <a:blip r:embed="rId2"/>
          <a:stretch/>
        </p:blipFill>
        <p:spPr>
          <a:xfrm>
            <a:off x="7825680" y="1527480"/>
            <a:ext cx="1089360" cy="516600"/>
          </a:xfrm>
          <a:prstGeom prst="rect">
            <a:avLst/>
          </a:prstGeom>
          <a:ln>
            <a:noFill/>
          </a:ln>
        </p:spPr>
      </p:pic>
      <p:pic>
        <p:nvPicPr>
          <p:cNvPr id="95" name="Picture 3"/>
          <p:cNvPicPr/>
          <p:nvPr/>
        </p:nvPicPr>
        <p:blipFill>
          <a:blip r:embed="rId3"/>
          <a:stretch/>
        </p:blipFill>
        <p:spPr>
          <a:xfrm>
            <a:off x="7929720" y="4191120"/>
            <a:ext cx="852480" cy="83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Line 1"/>
          <p:cNvSpPr/>
          <p:nvPr/>
        </p:nvSpPr>
        <p:spPr>
          <a:xfrm>
            <a:off x="4509000" y="3087720"/>
            <a:ext cx="0" cy="56988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571680" y="2438280"/>
            <a:ext cx="8000640" cy="761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REMOTE 
REPOSITORY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38088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 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571680" y="1066680"/>
            <a:ext cx="2590560" cy="76176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Personal user account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5981760" y="1066680"/>
            <a:ext cx="2590560" cy="76176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Organization account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 flipH="1">
            <a:off x="1219320" y="1828800"/>
            <a:ext cx="647280" cy="53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7"/>
          <p:cNvSpPr/>
          <p:nvPr/>
        </p:nvSpPr>
        <p:spPr>
          <a:xfrm flipH="1">
            <a:off x="6553080" y="1828800"/>
            <a:ext cx="723600" cy="53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866960" y="1828800"/>
            <a:ext cx="571320" cy="53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7277040" y="1828800"/>
            <a:ext cx="701280" cy="53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576720" y="2538360"/>
            <a:ext cx="996480" cy="363960"/>
          </a:xfrm>
          <a:prstGeom prst="rect">
            <a:avLst/>
          </a:prstGeom>
          <a:noFill/>
          <a:ln cap="rnd">
            <a:solidFill>
              <a:schemeClr val="tx1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1"/>
          <p:cNvSpPr/>
          <p:nvPr/>
        </p:nvSpPr>
        <p:spPr>
          <a:xfrm>
            <a:off x="2123280" y="2538360"/>
            <a:ext cx="1107720" cy="363960"/>
          </a:xfrm>
          <a:prstGeom prst="rect">
            <a:avLst/>
          </a:prstGeom>
          <a:noFill/>
          <a:ln cap="rnd">
            <a:solidFill>
              <a:schemeClr val="tx1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PRIVATE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2"/>
          <p:cNvSpPr/>
          <p:nvPr/>
        </p:nvSpPr>
        <p:spPr>
          <a:xfrm>
            <a:off x="6008400" y="2538360"/>
            <a:ext cx="996480" cy="363960"/>
          </a:xfrm>
          <a:prstGeom prst="rect">
            <a:avLst/>
          </a:prstGeom>
          <a:noFill/>
          <a:ln cap="rnd">
            <a:solidFill>
              <a:schemeClr val="tx1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3"/>
          <p:cNvSpPr/>
          <p:nvPr/>
        </p:nvSpPr>
        <p:spPr>
          <a:xfrm>
            <a:off x="7424640" y="2538360"/>
            <a:ext cx="1107720" cy="363960"/>
          </a:xfrm>
          <a:prstGeom prst="rect">
            <a:avLst/>
          </a:prstGeom>
          <a:noFill/>
          <a:ln cap="rnd">
            <a:solidFill>
              <a:schemeClr val="tx1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PRIVATE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4"/>
          <p:cNvSpPr/>
          <p:nvPr/>
        </p:nvSpPr>
        <p:spPr>
          <a:xfrm>
            <a:off x="228600" y="3322080"/>
            <a:ext cx="3276360" cy="3381480"/>
          </a:xfrm>
          <a:prstGeom prst="rect">
            <a:avLst/>
          </a:prstGeom>
          <a:noFill/>
          <a:ln w="9360" cap="rnd">
            <a:solidFill>
              <a:schemeClr val="tx1"/>
            </a:solidFill>
            <a:custDash>
              <a:ds d="10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604A7B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Unlimited public repositories and collaborators on all plans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604A7B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Limited Private repositories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604A7B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Ability to add unlimited repository collaborators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604A7B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repositories are open to view and copy but not commit changes.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5"/>
          <p:cNvSpPr/>
          <p:nvPr/>
        </p:nvSpPr>
        <p:spPr>
          <a:xfrm>
            <a:off x="5638680" y="3332880"/>
            <a:ext cx="3276360" cy="3107160"/>
          </a:xfrm>
          <a:prstGeom prst="rect">
            <a:avLst/>
          </a:prstGeom>
          <a:noFill/>
          <a:ln w="9360" cap="rnd">
            <a:solidFill>
              <a:schemeClr val="tx1"/>
            </a:solidFill>
            <a:custDash>
              <a:ds d="10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604A7B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Organizations are great for that need multiple owners &amp; admins.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604A7B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Limited private repositories
(&gt; Personal)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604A7B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Team-based access permissions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604A7B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Unlimited owners, admins, &amp; collaborators using teams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2"/>
          <p:cNvPicPr/>
          <p:nvPr/>
        </p:nvPicPr>
        <p:blipFill>
          <a:blip r:embed="rId3"/>
          <a:stretch/>
        </p:blipFill>
        <p:spPr>
          <a:xfrm>
            <a:off x="3836880" y="3429000"/>
            <a:ext cx="1344240" cy="220104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sp>
        <p:nvSpPr>
          <p:cNvPr id="112" name="CustomShape 16"/>
          <p:cNvSpPr/>
          <p:nvPr/>
        </p:nvSpPr>
        <p:spPr>
          <a:xfrm>
            <a:off x="228600" y="6248520"/>
            <a:ext cx="8686440" cy="456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CLONE TO GET LOCAL REPOSITORY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7"/>
          <p:cNvSpPr/>
          <p:nvPr/>
        </p:nvSpPr>
        <p:spPr>
          <a:xfrm>
            <a:off x="4509360" y="5707800"/>
            <a:ext cx="360" cy="46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8"/>
          <p:cNvSpPr/>
          <p:nvPr/>
        </p:nvSpPr>
        <p:spPr>
          <a:xfrm>
            <a:off x="4150440" y="5795640"/>
            <a:ext cx="7174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SYNC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04920" y="76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Important Concepts for Github Users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28600" y="1143000"/>
            <a:ext cx="8686440" cy="69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Creating a repo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Creating a repository for multiple people to work together
</a:t>
            </a:r>
            <a:r>
              <a:rPr lang="en-IN" sz="1800" b="1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 in a repository
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the final version that is considered ready to use by anybody in the team or outside if repository is public.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Creating a Branch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branch in your project, for an environment where you can try out new ideas.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Changes you make on a branch don't affect the master unless pull request is accepted.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Changes committed to branch reflects for you to keep track of different versions	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Adding Commits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Keeps track of your progress as you work on a branch or master.  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Creates a transparent history that others can follow to understand what you've done and why.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Forking a repository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creates a copy for you to work on independently without any changes to theirs.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Submit a pull request to owner so that the owner can incorporate changes.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5"/>
          <p:cNvPicPr/>
          <p:nvPr/>
        </p:nvPicPr>
        <p:blipFill>
          <a:blip r:embed="rId2"/>
          <a:stretch/>
        </p:blipFill>
        <p:spPr>
          <a:xfrm>
            <a:off x="2286000" y="5867280"/>
            <a:ext cx="533160" cy="21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28600" y="76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Concepts for Github Users .. Cntd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39400" y="1143000"/>
            <a:ext cx="8686440" cy="69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Pull requests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Pull Requests initiates discussion about your commits or changes made to a code.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 exactly what changes would be merged if pull request is accepted.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GitHub's @mention system in your Pull Request message to ask for feedback from specific people or teams, or for someone to review your work</a:t>
            </a:r>
            <a:r>
              <a:rPr lang="en-IN" sz="1800" b="1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Issues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Highlight bugs or issues with codes that need rectification.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Issues remain open unless resolved.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be filtered,  Can be labeled as bug/enancement/ question/help wanted etc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@mention can be used to notify someone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Markdown syntax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Markdown is a way to style text on the web.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Available in descriptions and comments of Issues and Pull Requests. These include @mentions as well as references to SHA-1 hashes, Issues, and Pull Requests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Watch and Star
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Watch notifies us of all conversations over and above your @mentions, commits, comments on discussion. Star will favorite it but not show on your dashboards like watch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2"/>
          <p:cNvPicPr/>
          <p:nvPr/>
        </p:nvPicPr>
        <p:blipFill>
          <a:blip r:embed="rId2"/>
          <a:stretch/>
        </p:blipFill>
        <p:spPr>
          <a:xfrm>
            <a:off x="1905120" y="5784840"/>
            <a:ext cx="1752120" cy="35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2286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Understanding Github Workflow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6960" y="6400800"/>
            <a:ext cx="648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Git</a:t>
            </a:r>
            <a:r>
              <a:rPr lang="en-IN" sz="1400" b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 flow:  </a:t>
            </a:r>
            <a:r>
              <a:rPr lang="en-IN" sz="1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https://guides.github.com/introduction/flow/</a:t>
            </a: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				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3"/>
          <p:cNvPicPr/>
          <p:nvPr/>
        </p:nvPicPr>
        <p:blipFill>
          <a:blip r:embed="rId3"/>
          <a:stretch/>
        </p:blipFill>
        <p:spPr>
          <a:xfrm>
            <a:off x="-99000" y="1295280"/>
            <a:ext cx="9370080" cy="350496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6910920" y="3957840"/>
            <a:ext cx="23590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*Deploying the code is 
for development projects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Line 4"/>
          <p:cNvSpPr/>
          <p:nvPr/>
        </p:nvSpPr>
        <p:spPr>
          <a:xfrm>
            <a:off x="2286000" y="2590560"/>
            <a:ext cx="360" cy="228600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5"/>
          <p:cNvSpPr/>
          <p:nvPr/>
        </p:nvSpPr>
        <p:spPr>
          <a:xfrm>
            <a:off x="2971800" y="2590560"/>
            <a:ext cx="360" cy="266400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6"/>
          <p:cNvSpPr/>
          <p:nvPr/>
        </p:nvSpPr>
        <p:spPr>
          <a:xfrm>
            <a:off x="1810440" y="4876920"/>
            <a:ext cx="950760" cy="303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2481840" y="5254920"/>
            <a:ext cx="1075680" cy="303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Line 8"/>
          <p:cNvSpPr/>
          <p:nvPr/>
        </p:nvSpPr>
        <p:spPr>
          <a:xfrm>
            <a:off x="3581280" y="2590560"/>
            <a:ext cx="360" cy="312444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9"/>
          <p:cNvSpPr/>
          <p:nvPr/>
        </p:nvSpPr>
        <p:spPr>
          <a:xfrm>
            <a:off x="2349360" y="5712120"/>
            <a:ext cx="2508480" cy="303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Sync or Push to branch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Line 10"/>
          <p:cNvSpPr/>
          <p:nvPr/>
        </p:nvSpPr>
        <p:spPr>
          <a:xfrm>
            <a:off x="5638680" y="2590560"/>
            <a:ext cx="360" cy="228600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Line 11"/>
          <p:cNvSpPr/>
          <p:nvPr/>
        </p:nvSpPr>
        <p:spPr>
          <a:xfrm>
            <a:off x="6400800" y="2590560"/>
            <a:ext cx="360" cy="312120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12"/>
          <p:cNvSpPr/>
          <p:nvPr/>
        </p:nvSpPr>
        <p:spPr>
          <a:xfrm>
            <a:off x="6933960" y="2590560"/>
            <a:ext cx="360" cy="244008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3"/>
          <p:cNvSpPr/>
          <p:nvPr/>
        </p:nvSpPr>
        <p:spPr>
          <a:xfrm>
            <a:off x="4914720" y="4875480"/>
            <a:ext cx="1447560" cy="516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Comment on
Pull request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4"/>
          <p:cNvSpPr/>
          <p:nvPr/>
        </p:nvSpPr>
        <p:spPr>
          <a:xfrm>
            <a:off x="4974120" y="5725080"/>
            <a:ext cx="2878560" cy="516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Issues/ Resolve Issues
Mention Individuals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5"/>
          <p:cNvSpPr/>
          <p:nvPr/>
        </p:nvSpPr>
        <p:spPr>
          <a:xfrm>
            <a:off x="6751800" y="5039280"/>
            <a:ext cx="1630080" cy="515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Close Pull request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604A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 Desktop 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-300240" y="1371600"/>
            <a:ext cx="7958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 to download Github Desktop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https://desktop.github.com/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Picture 3"/>
          <p:cNvPicPr/>
          <p:nvPr/>
        </p:nvPicPr>
        <p:blipFill>
          <a:blip r:embed="rId3"/>
          <a:stretch/>
        </p:blipFill>
        <p:spPr>
          <a:xfrm>
            <a:off x="222120" y="2133720"/>
            <a:ext cx="8616600" cy="419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-333720" y="304920"/>
            <a:ext cx="9729000" cy="591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RESOURCES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u="sng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</a:t>
            </a:r>
            <a:r>
              <a:rPr lang="en-IN" sz="1800" b="0" u="sng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://help.github.com/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u="sng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http://guides.github.com</a:t>
            </a:r>
            <a:r>
              <a:rPr lang="en-IN" sz="18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http://www.slideshare.net/nicotourne/starting-with-git-git-hub-27464735?related=1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246</Words>
  <Application>LibreOffice/5.1.4.2$Linux_X86_64 LibreOffice_project/10m0$Build-2</Application>
  <PresentationFormat>On-screen Show (4:3)</PresentationFormat>
  <Paragraphs>102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eBay,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Sukumar, Rakesh(AWF)</dc:creator>
  <cp:lastModifiedBy>sachin</cp:lastModifiedBy>
  <cp:revision>36</cp:revision>
  <dcterms:created xsi:type="dcterms:W3CDTF">2015-08-26T06:09:50Z</dcterms:created>
  <dcterms:modified xsi:type="dcterms:W3CDTF">2016-10-03T15:53:10Z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eBay, Inc.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